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heme/theme4.xml" ContentType="application/vnd.openxmlformats-officedocument.them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27.xml" ContentType="application/vnd.openxmlformats-officedocument.presentationml.tags+xml"/>
  <Override PartName="/ppt/notesSlides/notesSlide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2.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3.xml" ContentType="application/vnd.openxmlformats-officedocument.presentationml.notesSlide+xml"/>
  <Override PartName="/ppt/tags/tag132.xml" ContentType="application/vnd.openxmlformats-officedocument.presentationml.tags+xml"/>
  <Override PartName="/ppt/notesSlides/notesSlide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48.xml" ContentType="application/vnd.openxmlformats-officedocument.presentationml.tags+xml"/>
  <Override PartName="/ppt/tags/tag149.xml" ContentType="application/vnd.openxmlformats-officedocument.presentationml.tags+xml"/>
  <Override PartName="/ppt/notesSlides/notesSlide6.xml" ContentType="application/vnd.openxmlformats-officedocument.presentationml.notesSlide+xml"/>
  <Override PartName="/ppt/tags/tag150.xml" ContentType="application/vnd.openxmlformats-officedocument.presentationml.tags+xml"/>
  <Override PartName="/ppt/notesSlides/notesSlide7.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8.xml" ContentType="application/vnd.openxmlformats-officedocument.presentationml.notesSlide+xml"/>
  <Override PartName="/ppt/tags/tag161.xml" ContentType="application/vnd.openxmlformats-officedocument.presentationml.tags+xml"/>
  <Override PartName="/ppt/notesSlides/notesSlide9.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10.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1.xml" ContentType="application/vnd.openxmlformats-officedocument.presentationml.notesSlide+xml"/>
  <Override PartName="/ppt/tags/tag168.xml" ContentType="application/vnd.openxmlformats-officedocument.presentationml.tags+xml"/>
  <Override PartName="/ppt/notesSlides/notesSlide12.xml" ContentType="application/vnd.openxmlformats-officedocument.presentationml.notesSlide+xml"/>
  <Override PartName="/ppt/tags/tag169.xml" ContentType="application/vnd.openxmlformats-officedocument.presentationml.tags+xml"/>
  <Override PartName="/ppt/notesSlides/notesSlide13.xml" ContentType="application/vnd.openxmlformats-officedocument.presentationml.notesSlide+xml"/>
  <Override PartName="/ppt/tags/tag170.xml" ContentType="application/vnd.openxmlformats-officedocument.presentationml.tags+xml"/>
  <Override PartName="/ppt/notesSlides/notesSlide14.xml" ContentType="application/vnd.openxmlformats-officedocument.presentationml.notesSlide+xml"/>
  <Override PartName="/ppt/tags/tag171.xml" ContentType="application/vnd.openxmlformats-officedocument.presentationml.tags+xml"/>
  <Override PartName="/ppt/notesSlides/notesSlide15.xml" ContentType="application/vnd.openxmlformats-officedocument.presentationml.notesSlide+xml"/>
  <Override PartName="/ppt/tags/tag172.xml" ContentType="application/vnd.openxmlformats-officedocument.presentationml.tags+xml"/>
  <Override PartName="/ppt/notesSlides/notesSlide16.xml" ContentType="application/vnd.openxmlformats-officedocument.presentationml.notesSlide+xml"/>
  <Override PartName="/ppt/tags/tag173.xml" ContentType="application/vnd.openxmlformats-officedocument.presentationml.tags+xml"/>
  <Override PartName="/ppt/notesSlides/notesSlide17.xml" ContentType="application/vnd.openxmlformats-officedocument.presentationml.notesSlide+xml"/>
  <Override PartName="/ppt/tags/tag174.xml" ContentType="application/vnd.openxmlformats-officedocument.presentationml.tags+xml"/>
  <Override PartName="/ppt/notesSlides/notesSlide18.xml" ContentType="application/vnd.openxmlformats-officedocument.presentationml.notesSlide+xml"/>
  <Override PartName="/ppt/tags/tag175.xml" ContentType="application/vnd.openxmlformats-officedocument.presentationml.tags+xml"/>
  <Override PartName="/ppt/notesSlides/notesSlide19.xml" ContentType="application/vnd.openxmlformats-officedocument.presentationml.notesSlide+xml"/>
  <Override PartName="/ppt/tags/tag176.xml" ContentType="application/vnd.openxmlformats-officedocument.presentationml.tags+xml"/>
  <Override PartName="/ppt/notesSlides/notesSlide20.xml" ContentType="application/vnd.openxmlformats-officedocument.presentationml.notesSlide+xml"/>
  <Override PartName="/ppt/tags/tag177.xml" ContentType="application/vnd.openxmlformats-officedocument.presentationml.tags+xml"/>
  <Override PartName="/ppt/notesSlides/notesSlide21.xml" ContentType="application/vnd.openxmlformats-officedocument.presentationml.notesSlide+xml"/>
  <Override PartName="/ppt/tags/tag178.xml" ContentType="application/vnd.openxmlformats-officedocument.presentationml.tags+xml"/>
  <Override PartName="/ppt/notesSlides/notesSlide22.xml" ContentType="application/vnd.openxmlformats-officedocument.presentationml.notesSlide+xml"/>
  <Override PartName="/ppt/tags/tag179.xml" ContentType="application/vnd.openxmlformats-officedocument.presentationml.tags+xml"/>
  <Override PartName="/ppt/notesSlides/notesSlide23.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24.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199.xml" ContentType="application/vnd.openxmlformats-officedocument.presentationml.tags+xml"/>
  <Override PartName="/ppt/tags/tag20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2" r:id="rId2"/>
    <p:sldMasterId id="2147483764" r:id="rId3"/>
  </p:sldMasterIdLst>
  <p:notesMasterIdLst>
    <p:notesMasterId r:id="rId94"/>
  </p:notesMasterIdLst>
  <p:sldIdLst>
    <p:sldId id="2308" r:id="rId4"/>
    <p:sldId id="2309" r:id="rId5"/>
    <p:sldId id="331" r:id="rId6"/>
    <p:sldId id="2310" r:id="rId7"/>
    <p:sldId id="2311" r:id="rId8"/>
    <p:sldId id="4260" r:id="rId9"/>
    <p:sldId id="4261" r:id="rId10"/>
    <p:sldId id="4259" r:id="rId11"/>
    <p:sldId id="4262" r:id="rId12"/>
    <p:sldId id="333" r:id="rId13"/>
    <p:sldId id="4263" r:id="rId14"/>
    <p:sldId id="4264" r:id="rId15"/>
    <p:sldId id="4265" r:id="rId16"/>
    <p:sldId id="4266" r:id="rId17"/>
    <p:sldId id="4375" r:id="rId18"/>
    <p:sldId id="584" r:id="rId19"/>
    <p:sldId id="604" r:id="rId20"/>
    <p:sldId id="455" r:id="rId21"/>
    <p:sldId id="1945" r:id="rId22"/>
    <p:sldId id="1941" r:id="rId23"/>
    <p:sldId id="1831" r:id="rId24"/>
    <p:sldId id="374" r:id="rId25"/>
    <p:sldId id="1827" r:id="rId26"/>
    <p:sldId id="1839" r:id="rId27"/>
    <p:sldId id="312" r:id="rId28"/>
    <p:sldId id="1835" r:id="rId29"/>
    <p:sldId id="1777" r:id="rId30"/>
    <p:sldId id="1840" r:id="rId31"/>
    <p:sldId id="363" r:id="rId32"/>
    <p:sldId id="347" r:id="rId33"/>
    <p:sldId id="1942" r:id="rId34"/>
    <p:sldId id="308" r:id="rId35"/>
    <p:sldId id="323" r:id="rId36"/>
    <p:sldId id="326" r:id="rId37"/>
    <p:sldId id="350" r:id="rId38"/>
    <p:sldId id="351" r:id="rId39"/>
    <p:sldId id="278" r:id="rId40"/>
    <p:sldId id="279" r:id="rId41"/>
    <p:sldId id="280" r:id="rId42"/>
    <p:sldId id="281" r:id="rId43"/>
    <p:sldId id="1542" r:id="rId44"/>
    <p:sldId id="1611" r:id="rId45"/>
    <p:sldId id="1543" r:id="rId46"/>
    <p:sldId id="1540" r:id="rId47"/>
    <p:sldId id="1546" r:id="rId48"/>
    <p:sldId id="367" r:id="rId49"/>
    <p:sldId id="276" r:id="rId50"/>
    <p:sldId id="338" r:id="rId51"/>
    <p:sldId id="316" r:id="rId52"/>
    <p:sldId id="317" r:id="rId53"/>
    <p:sldId id="314" r:id="rId54"/>
    <p:sldId id="324" r:id="rId55"/>
    <p:sldId id="315" r:id="rId56"/>
    <p:sldId id="566" r:id="rId57"/>
    <p:sldId id="369" r:id="rId58"/>
    <p:sldId id="370" r:id="rId59"/>
    <p:sldId id="371" r:id="rId60"/>
    <p:sldId id="372" r:id="rId61"/>
    <p:sldId id="555" r:id="rId62"/>
    <p:sldId id="894" r:id="rId63"/>
    <p:sldId id="563" r:id="rId64"/>
    <p:sldId id="565" r:id="rId65"/>
    <p:sldId id="564" r:id="rId66"/>
    <p:sldId id="560" r:id="rId67"/>
    <p:sldId id="561" r:id="rId68"/>
    <p:sldId id="562" r:id="rId69"/>
    <p:sldId id="558" r:id="rId70"/>
    <p:sldId id="559" r:id="rId71"/>
    <p:sldId id="1008" r:id="rId72"/>
    <p:sldId id="1943" r:id="rId73"/>
    <p:sldId id="1944" r:id="rId74"/>
    <p:sldId id="976" r:id="rId75"/>
    <p:sldId id="977" r:id="rId76"/>
    <p:sldId id="978" r:id="rId77"/>
    <p:sldId id="979" r:id="rId78"/>
    <p:sldId id="2303" r:id="rId79"/>
    <p:sldId id="2296" r:id="rId80"/>
    <p:sldId id="2299" r:id="rId81"/>
    <p:sldId id="2307" r:id="rId82"/>
    <p:sldId id="943" r:id="rId83"/>
    <p:sldId id="945" r:id="rId84"/>
    <p:sldId id="995" r:id="rId85"/>
    <p:sldId id="997" r:id="rId86"/>
    <p:sldId id="547" r:id="rId87"/>
    <p:sldId id="548" r:id="rId88"/>
    <p:sldId id="549" r:id="rId89"/>
    <p:sldId id="576" r:id="rId90"/>
    <p:sldId id="578" r:id="rId91"/>
    <p:sldId id="577" r:id="rId92"/>
    <p:sldId id="575" r:id="rId93"/>
  </p:sldIdLst>
  <p:sldSz cx="24384000" cy="13716000"/>
  <p:notesSz cx="6858000" cy="9144000"/>
  <p:custDataLst>
    <p:tags r:id="rId9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za kabir" initials="rk" lastIdx="1" clrIdx="0">
    <p:extLst>
      <p:ext uri="{19B8F6BF-5375-455C-9EA6-DF929625EA0E}">
        <p15:presenceInfo xmlns:p15="http://schemas.microsoft.com/office/powerpoint/2012/main" userId="af3c95a13102d5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631B"/>
    <a:srgbClr val="651E00"/>
    <a:srgbClr val="C89800"/>
    <a:srgbClr val="272E3A"/>
    <a:srgbClr val="D5D9D3"/>
    <a:srgbClr val="636363"/>
    <a:srgbClr val="94DCB8"/>
    <a:srgbClr val="FFE18B"/>
    <a:srgbClr val="75D1A3"/>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53" d="100"/>
          <a:sy n="53" d="100"/>
        </p:scale>
        <p:origin x="756" y="126"/>
      </p:cViewPr>
      <p:guideLst/>
    </p:cSldViewPr>
  </p:slideViewPr>
  <p:notesTextViewPr>
    <p:cViewPr>
      <p:scale>
        <a:sx n="400" d="100"/>
        <a:sy n="400" d="100"/>
      </p:scale>
      <p:origin x="0" y="0"/>
    </p:cViewPr>
  </p:notesTextViewPr>
  <p:sorterViewPr>
    <p:cViewPr varScale="1">
      <p:scale>
        <a:sx n="1" d="1"/>
        <a:sy n="1" d="1"/>
      </p:scale>
      <p:origin x="0" y="-622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gs" Target="tags/tag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viewProps" Target="viewProps.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za kabir" userId="af3c95a13102d509" providerId="LiveId" clId="{A5B3538C-3F6F-4DD0-B685-44C7A0B40E39}"/>
    <pc:docChg chg="undo custSel addSld delSld modSld modMainMaster addSection delSection modSection">
      <pc:chgData name="reza kabir" userId="af3c95a13102d509" providerId="LiveId" clId="{A5B3538C-3F6F-4DD0-B685-44C7A0B40E39}" dt="2020-06-10T12:47:11.497" v="63" actId="17853"/>
      <pc:docMkLst>
        <pc:docMk/>
      </pc:docMkLst>
      <pc:sldChg chg="delSp mod delAnim">
        <pc:chgData name="reza kabir" userId="af3c95a13102d509" providerId="LiveId" clId="{A5B3538C-3F6F-4DD0-B685-44C7A0B40E39}" dt="2020-06-10T12:45:03.281" v="59" actId="478"/>
        <pc:sldMkLst>
          <pc:docMk/>
          <pc:sldMk cId="3024050172" sldId="317"/>
        </pc:sldMkLst>
        <pc:spChg chg="del">
          <ac:chgData name="reza kabir" userId="af3c95a13102d509" providerId="LiveId" clId="{A5B3538C-3F6F-4DD0-B685-44C7A0B40E39}" dt="2020-06-10T12:45:03.281" v="59" actId="478"/>
          <ac:spMkLst>
            <pc:docMk/>
            <pc:sldMk cId="3024050172" sldId="317"/>
            <ac:spMk id="88" creationId="{00000000-0000-0000-0000-000000000000}"/>
          </ac:spMkLst>
        </pc:spChg>
        <pc:spChg chg="del">
          <ac:chgData name="reza kabir" userId="af3c95a13102d509" providerId="LiveId" clId="{A5B3538C-3F6F-4DD0-B685-44C7A0B40E39}" dt="2020-06-10T12:45:03.281" v="59" actId="478"/>
          <ac:spMkLst>
            <pc:docMk/>
            <pc:sldMk cId="3024050172" sldId="317"/>
            <ac:spMk id="99" creationId="{00000000-0000-0000-0000-000000000000}"/>
          </ac:spMkLst>
        </pc:spChg>
      </pc:sldChg>
      <pc:sldChg chg="del">
        <pc:chgData name="reza kabir" userId="af3c95a13102d509" providerId="LiveId" clId="{A5B3538C-3F6F-4DD0-B685-44C7A0B40E39}" dt="2020-06-10T12:45:27.132" v="60" actId="47"/>
        <pc:sldMkLst>
          <pc:docMk/>
          <pc:sldMk cId="2835540867" sldId="319"/>
        </pc:sldMkLst>
      </pc:sldChg>
      <pc:sldChg chg="del">
        <pc:chgData name="reza kabir" userId="af3c95a13102d509" providerId="LiveId" clId="{A5B3538C-3F6F-4DD0-B685-44C7A0B40E39}" dt="2020-06-10T12:45:30.961" v="61" actId="47"/>
        <pc:sldMkLst>
          <pc:docMk/>
          <pc:sldMk cId="2389454339" sldId="325"/>
        </pc:sldMkLst>
      </pc:sldChg>
      <pc:sldChg chg="addSp delSp modSp add del mod">
        <pc:chgData name="reza kabir" userId="af3c95a13102d509" providerId="LiveId" clId="{A5B3538C-3F6F-4DD0-B685-44C7A0B40E39}" dt="2020-06-10T12:31:05.441" v="24" actId="478"/>
        <pc:sldMkLst>
          <pc:docMk/>
          <pc:sldMk cId="3556783249" sldId="331"/>
        </pc:sldMkLst>
        <pc:spChg chg="add mod">
          <ac:chgData name="reza kabir" userId="af3c95a13102d509" providerId="LiveId" clId="{A5B3538C-3F6F-4DD0-B685-44C7A0B40E39}" dt="2020-06-10T12:31:03.030" v="23" actId="478"/>
          <ac:spMkLst>
            <pc:docMk/>
            <pc:sldMk cId="3556783249" sldId="331"/>
            <ac:spMk id="4" creationId="{73AE1C03-5131-42B9-8BF9-340B134B6AF9}"/>
          </ac:spMkLst>
        </pc:spChg>
        <pc:spChg chg="add mod">
          <ac:chgData name="reza kabir" userId="af3c95a13102d509" providerId="LiveId" clId="{A5B3538C-3F6F-4DD0-B685-44C7A0B40E39}" dt="2020-06-10T12:31:03.030" v="23" actId="478"/>
          <ac:spMkLst>
            <pc:docMk/>
            <pc:sldMk cId="3556783249" sldId="331"/>
            <ac:spMk id="7" creationId="{37657200-FC56-418B-B168-5F06321DCB02}"/>
          </ac:spMkLst>
        </pc:spChg>
        <pc:spChg chg="add mod">
          <ac:chgData name="reza kabir" userId="af3c95a13102d509" providerId="LiveId" clId="{A5B3538C-3F6F-4DD0-B685-44C7A0B40E39}" dt="2020-06-10T12:31:05.441" v="24" actId="478"/>
          <ac:spMkLst>
            <pc:docMk/>
            <pc:sldMk cId="3556783249" sldId="331"/>
            <ac:spMk id="10" creationId="{04C31E32-255C-43A0-8EB3-0D3D07BC9E67}"/>
          </ac:spMkLst>
        </pc:spChg>
        <pc:picChg chg="del">
          <ac:chgData name="reza kabir" userId="af3c95a13102d509" providerId="LiveId" clId="{A5B3538C-3F6F-4DD0-B685-44C7A0B40E39}" dt="2020-06-10T12:31:05.441" v="24" actId="478"/>
          <ac:picMkLst>
            <pc:docMk/>
            <pc:sldMk cId="3556783249" sldId="331"/>
            <ac:picMk id="5" creationId="{C33C026C-B7F0-420D-BB0B-2E6721287DF3}"/>
          </ac:picMkLst>
        </pc:picChg>
        <pc:picChg chg="del">
          <ac:chgData name="reza kabir" userId="af3c95a13102d509" providerId="LiveId" clId="{A5B3538C-3F6F-4DD0-B685-44C7A0B40E39}" dt="2020-06-10T12:31:03.030" v="23" actId="478"/>
          <ac:picMkLst>
            <pc:docMk/>
            <pc:sldMk cId="3556783249" sldId="331"/>
            <ac:picMk id="9" creationId="{69E9F40E-0A14-4B26-A651-B8FD29350631}"/>
          </ac:picMkLst>
        </pc:picChg>
        <pc:picChg chg="del">
          <ac:chgData name="reza kabir" userId="af3c95a13102d509" providerId="LiveId" clId="{A5B3538C-3F6F-4DD0-B685-44C7A0B40E39}" dt="2020-06-10T12:31:03.030" v="23" actId="478"/>
          <ac:picMkLst>
            <pc:docMk/>
            <pc:sldMk cId="3556783249" sldId="331"/>
            <ac:picMk id="11" creationId="{0A667AD8-53E2-4B1E-9107-05DEDE05E8F2}"/>
          </ac:picMkLst>
        </pc:picChg>
      </pc:sldChg>
      <pc:sldChg chg="addSp delSp modSp add del mod">
        <pc:chgData name="reza kabir" userId="af3c95a13102d509" providerId="LiveId" clId="{A5B3538C-3F6F-4DD0-B685-44C7A0B40E39}" dt="2020-06-10T12:32:04.077" v="39" actId="478"/>
        <pc:sldMkLst>
          <pc:docMk/>
          <pc:sldMk cId="2941864036" sldId="333"/>
        </pc:sldMkLst>
        <pc:spChg chg="add mod">
          <ac:chgData name="reza kabir" userId="af3c95a13102d509" providerId="LiveId" clId="{A5B3538C-3F6F-4DD0-B685-44C7A0B40E39}" dt="2020-06-10T12:32:01.622" v="38" actId="478"/>
          <ac:spMkLst>
            <pc:docMk/>
            <pc:sldMk cId="2941864036" sldId="333"/>
            <ac:spMk id="4" creationId="{8238E553-62CD-4639-A281-B369227F2CA5}"/>
          </ac:spMkLst>
        </pc:spChg>
        <pc:spChg chg="add mod">
          <ac:chgData name="reza kabir" userId="af3c95a13102d509" providerId="LiveId" clId="{A5B3538C-3F6F-4DD0-B685-44C7A0B40E39}" dt="2020-06-10T12:32:01.622" v="38" actId="478"/>
          <ac:spMkLst>
            <pc:docMk/>
            <pc:sldMk cId="2941864036" sldId="333"/>
            <ac:spMk id="7" creationId="{A1E28A1A-EE8B-4BD5-94B5-41139DCCBB33}"/>
          </ac:spMkLst>
        </pc:spChg>
        <pc:spChg chg="add mod">
          <ac:chgData name="reza kabir" userId="af3c95a13102d509" providerId="LiveId" clId="{A5B3538C-3F6F-4DD0-B685-44C7A0B40E39}" dt="2020-06-10T12:32:01.622" v="38" actId="478"/>
          <ac:spMkLst>
            <pc:docMk/>
            <pc:sldMk cId="2941864036" sldId="333"/>
            <ac:spMk id="12" creationId="{3BBCE583-2964-4E4C-8F0D-BAA854E88CCC}"/>
          </ac:spMkLst>
        </pc:spChg>
        <pc:spChg chg="add mod">
          <ac:chgData name="reza kabir" userId="af3c95a13102d509" providerId="LiveId" clId="{A5B3538C-3F6F-4DD0-B685-44C7A0B40E39}" dt="2020-06-10T12:32:04.077" v="39" actId="478"/>
          <ac:spMkLst>
            <pc:docMk/>
            <pc:sldMk cId="2941864036" sldId="333"/>
            <ac:spMk id="18" creationId="{86C010A5-94C9-423D-ABEE-579C5F51C00B}"/>
          </ac:spMkLst>
        </pc:spChg>
        <pc:picChg chg="del">
          <ac:chgData name="reza kabir" userId="af3c95a13102d509" providerId="LiveId" clId="{A5B3538C-3F6F-4DD0-B685-44C7A0B40E39}" dt="2020-06-10T12:32:04.077" v="39" actId="478"/>
          <ac:picMkLst>
            <pc:docMk/>
            <pc:sldMk cId="2941864036" sldId="333"/>
            <ac:picMk id="5" creationId="{C46F03F1-D1E8-4B92-BEA0-A1008C755A3B}"/>
          </ac:picMkLst>
        </pc:picChg>
        <pc:picChg chg="del">
          <ac:chgData name="reza kabir" userId="af3c95a13102d509" providerId="LiveId" clId="{A5B3538C-3F6F-4DD0-B685-44C7A0B40E39}" dt="2020-06-10T12:32:01.622" v="38" actId="478"/>
          <ac:picMkLst>
            <pc:docMk/>
            <pc:sldMk cId="2941864036" sldId="333"/>
            <ac:picMk id="8" creationId="{EC3C9FF3-5E0C-48E2-AD33-6AF09A2B0E65}"/>
          </ac:picMkLst>
        </pc:picChg>
        <pc:picChg chg="del">
          <ac:chgData name="reza kabir" userId="af3c95a13102d509" providerId="LiveId" clId="{A5B3538C-3F6F-4DD0-B685-44C7A0B40E39}" dt="2020-06-10T12:32:01.622" v="38" actId="478"/>
          <ac:picMkLst>
            <pc:docMk/>
            <pc:sldMk cId="2941864036" sldId="333"/>
            <ac:picMk id="10" creationId="{FC88BE25-0A55-4BA8-AB01-948155AB08FA}"/>
          </ac:picMkLst>
        </pc:picChg>
        <pc:picChg chg="del">
          <ac:chgData name="reza kabir" userId="af3c95a13102d509" providerId="LiveId" clId="{A5B3538C-3F6F-4DD0-B685-44C7A0B40E39}" dt="2020-06-10T12:32:01.622" v="38" actId="478"/>
          <ac:picMkLst>
            <pc:docMk/>
            <pc:sldMk cId="2941864036" sldId="333"/>
            <ac:picMk id="14" creationId="{3FDD7770-4593-4412-8DFF-4E0CDBFDBD49}"/>
          </ac:picMkLst>
        </pc:picChg>
      </pc:sldChg>
      <pc:sldChg chg="del">
        <pc:chgData name="reza kabir" userId="af3c95a13102d509" providerId="LiveId" clId="{A5B3538C-3F6F-4DD0-B685-44C7A0B40E39}" dt="2020-06-10T12:43:10.140" v="54" actId="47"/>
        <pc:sldMkLst>
          <pc:docMk/>
          <pc:sldMk cId="3833209774" sldId="376"/>
        </pc:sldMkLst>
      </pc:sldChg>
      <pc:sldChg chg="add del">
        <pc:chgData name="reza kabir" userId="af3c95a13102d509" providerId="LiveId" clId="{A5B3538C-3F6F-4DD0-B685-44C7A0B40E39}" dt="2020-05-23T14:20:05.120" v="2"/>
        <pc:sldMkLst>
          <pc:docMk/>
          <pc:sldMk cId="0" sldId="455"/>
        </pc:sldMkLst>
      </pc:sldChg>
      <pc:sldChg chg="modSp">
        <pc:chgData name="reza kabir" userId="af3c95a13102d509" providerId="LiveId" clId="{A5B3538C-3F6F-4DD0-B685-44C7A0B40E39}" dt="2020-06-10T12:46:38.165" v="62" actId="207"/>
        <pc:sldMkLst>
          <pc:docMk/>
          <pc:sldMk cId="3160597992" sldId="549"/>
        </pc:sldMkLst>
        <pc:spChg chg="mod">
          <ac:chgData name="reza kabir" userId="af3c95a13102d509" providerId="LiveId" clId="{A5B3538C-3F6F-4DD0-B685-44C7A0B40E39}" dt="2020-06-10T12:46:38.165" v="62" actId="207"/>
          <ac:spMkLst>
            <pc:docMk/>
            <pc:sldMk cId="3160597992" sldId="549"/>
            <ac:spMk id="70" creationId="{96993372-6B1D-4107-A985-4709E9E468FB}"/>
          </ac:spMkLst>
        </pc:spChg>
      </pc:sldChg>
      <pc:sldChg chg="add del">
        <pc:chgData name="reza kabir" userId="af3c95a13102d509" providerId="LiveId" clId="{A5B3538C-3F6F-4DD0-B685-44C7A0B40E39}" dt="2020-05-23T14:20:05.120" v="2"/>
        <pc:sldMkLst>
          <pc:docMk/>
          <pc:sldMk cId="3854895166" sldId="584"/>
        </pc:sldMkLst>
      </pc:sldChg>
      <pc:sldChg chg="modSp add del">
        <pc:chgData name="reza kabir" userId="af3c95a13102d509" providerId="LiveId" clId="{A5B3538C-3F6F-4DD0-B685-44C7A0B40E39}" dt="2020-06-10T12:36:39.848" v="45" actId="207"/>
        <pc:sldMkLst>
          <pc:docMk/>
          <pc:sldMk cId="1759786117" sldId="604"/>
        </pc:sldMkLst>
        <pc:spChg chg="mod">
          <ac:chgData name="reza kabir" userId="af3c95a13102d509" providerId="LiveId" clId="{A5B3538C-3F6F-4DD0-B685-44C7A0B40E39}" dt="2020-06-10T12:36:39.848" v="45" actId="207"/>
          <ac:spMkLst>
            <pc:docMk/>
            <pc:sldMk cId="1759786117" sldId="604"/>
            <ac:spMk id="12" creationId="{41A34923-00A2-40DD-AEC2-F573C8EF418D}"/>
          </ac:spMkLst>
        </pc:spChg>
        <pc:spChg chg="mod">
          <ac:chgData name="reza kabir" userId="af3c95a13102d509" providerId="LiveId" clId="{A5B3538C-3F6F-4DD0-B685-44C7A0B40E39}" dt="2020-06-10T12:36:34.120" v="44" actId="207"/>
          <ac:spMkLst>
            <pc:docMk/>
            <pc:sldMk cId="1759786117" sldId="604"/>
            <ac:spMk id="13" creationId="{2FE7EAA8-510A-45C7-B854-871151C2AA3F}"/>
          </ac:spMkLst>
        </pc:spChg>
        <pc:spChg chg="mod">
          <ac:chgData name="reza kabir" userId="af3c95a13102d509" providerId="LiveId" clId="{A5B3538C-3F6F-4DD0-B685-44C7A0B40E39}" dt="2020-06-10T12:36:39.848" v="45" actId="207"/>
          <ac:spMkLst>
            <pc:docMk/>
            <pc:sldMk cId="1759786117" sldId="604"/>
            <ac:spMk id="15" creationId="{B09B2A6E-8B79-431C-8ADF-9566B90AF898}"/>
          </ac:spMkLst>
        </pc:spChg>
        <pc:spChg chg="mod">
          <ac:chgData name="reza kabir" userId="af3c95a13102d509" providerId="LiveId" clId="{A5B3538C-3F6F-4DD0-B685-44C7A0B40E39}" dt="2020-06-10T12:36:39.848" v="45" actId="207"/>
          <ac:spMkLst>
            <pc:docMk/>
            <pc:sldMk cId="1759786117" sldId="604"/>
            <ac:spMk id="16" creationId="{E5A559F1-8728-4670-8A4B-CB54B63DF677}"/>
          </ac:spMkLst>
        </pc:spChg>
        <pc:spChg chg="mod">
          <ac:chgData name="reza kabir" userId="af3c95a13102d509" providerId="LiveId" clId="{A5B3538C-3F6F-4DD0-B685-44C7A0B40E39}" dt="2020-06-10T12:36:34.120" v="44" actId="207"/>
          <ac:spMkLst>
            <pc:docMk/>
            <pc:sldMk cId="1759786117" sldId="604"/>
            <ac:spMk id="31" creationId="{09CB39E2-5F68-4A33-AACE-8279D874ECD0}"/>
          </ac:spMkLst>
        </pc:spChg>
      </pc:sldChg>
      <pc:sldChg chg="del">
        <pc:chgData name="reza kabir" userId="af3c95a13102d509" providerId="LiveId" clId="{A5B3538C-3F6F-4DD0-B685-44C7A0B40E39}" dt="2020-06-10T12:44:40.438" v="56" actId="47"/>
        <pc:sldMkLst>
          <pc:docMk/>
          <pc:sldMk cId="739738466" sldId="1378"/>
        </pc:sldMkLst>
      </pc:sldChg>
      <pc:sldChg chg="del">
        <pc:chgData name="reza kabir" userId="af3c95a13102d509" providerId="LiveId" clId="{A5B3538C-3F6F-4DD0-B685-44C7A0B40E39}" dt="2020-06-10T12:44:42.107" v="57" actId="47"/>
        <pc:sldMkLst>
          <pc:docMk/>
          <pc:sldMk cId="784683477" sldId="1541"/>
        </pc:sldMkLst>
      </pc:sldChg>
      <pc:sldChg chg="del">
        <pc:chgData name="reza kabir" userId="af3c95a13102d509" providerId="LiveId" clId="{A5B3538C-3F6F-4DD0-B685-44C7A0B40E39}" dt="2020-06-10T12:44:43.573" v="58" actId="47"/>
        <pc:sldMkLst>
          <pc:docMk/>
          <pc:sldMk cId="1837973909" sldId="1544"/>
        </pc:sldMkLst>
      </pc:sldChg>
      <pc:sldChg chg="del">
        <pc:chgData name="reza kabir" userId="af3c95a13102d509" providerId="LiveId" clId="{A5B3538C-3F6F-4DD0-B685-44C7A0B40E39}" dt="2020-06-10T12:44:38.486" v="55" actId="47"/>
        <pc:sldMkLst>
          <pc:docMk/>
          <pc:sldMk cId="2926313949" sldId="1685"/>
        </pc:sldMkLst>
      </pc:sldChg>
      <pc:sldChg chg="modSp">
        <pc:chgData name="reza kabir" userId="af3c95a13102d509" providerId="LiveId" clId="{A5B3538C-3F6F-4DD0-B685-44C7A0B40E39}" dt="2020-06-10T12:39:48.529" v="47" actId="207"/>
        <pc:sldMkLst>
          <pc:docMk/>
          <pc:sldMk cId="1266119502" sldId="1831"/>
        </pc:sldMkLst>
        <pc:spChg chg="mod">
          <ac:chgData name="reza kabir" userId="af3c95a13102d509" providerId="LiveId" clId="{A5B3538C-3F6F-4DD0-B685-44C7A0B40E39}" dt="2020-06-10T12:39:41.937" v="46" actId="207"/>
          <ac:spMkLst>
            <pc:docMk/>
            <pc:sldMk cId="1266119502" sldId="1831"/>
            <ac:spMk id="8" creationId="{00000000-0000-0000-0000-000000000000}"/>
          </ac:spMkLst>
        </pc:spChg>
        <pc:spChg chg="mod">
          <ac:chgData name="reza kabir" userId="af3c95a13102d509" providerId="LiveId" clId="{A5B3538C-3F6F-4DD0-B685-44C7A0B40E39}" dt="2020-06-10T12:39:48.529" v="47" actId="207"/>
          <ac:spMkLst>
            <pc:docMk/>
            <pc:sldMk cId="1266119502" sldId="1831"/>
            <ac:spMk id="17" creationId="{00000000-0000-0000-0000-000000000000}"/>
          </ac:spMkLst>
        </pc:spChg>
      </pc:sldChg>
      <pc:sldChg chg="modSp add del">
        <pc:chgData name="reza kabir" userId="af3c95a13102d509" providerId="LiveId" clId="{A5B3538C-3F6F-4DD0-B685-44C7A0B40E39}" dt="2020-06-10T12:42:50.843" v="53" actId="207"/>
        <pc:sldMkLst>
          <pc:docMk/>
          <pc:sldMk cId="0" sldId="1945"/>
        </pc:sldMkLst>
        <pc:spChg chg="mod">
          <ac:chgData name="reza kabir" userId="af3c95a13102d509" providerId="LiveId" clId="{A5B3538C-3F6F-4DD0-B685-44C7A0B40E39}" dt="2020-06-10T12:42:40.937" v="52" actId="207"/>
          <ac:spMkLst>
            <pc:docMk/>
            <pc:sldMk cId="0" sldId="1945"/>
            <ac:spMk id="71" creationId="{5EC93B4A-284A-4345-A8F6-5E1365ED0AA0}"/>
          </ac:spMkLst>
        </pc:spChg>
        <pc:spChg chg="mod">
          <ac:chgData name="reza kabir" userId="af3c95a13102d509" providerId="LiveId" clId="{A5B3538C-3F6F-4DD0-B685-44C7A0B40E39}" dt="2020-06-10T12:42:38.802" v="51" actId="207"/>
          <ac:spMkLst>
            <pc:docMk/>
            <pc:sldMk cId="0" sldId="1945"/>
            <ac:spMk id="78" creationId="{39C3474F-FBB6-4A10-BB58-DA679130FE4F}"/>
          </ac:spMkLst>
        </pc:spChg>
        <pc:spChg chg="mod">
          <ac:chgData name="reza kabir" userId="af3c95a13102d509" providerId="LiveId" clId="{A5B3538C-3F6F-4DD0-B685-44C7A0B40E39}" dt="2020-06-10T12:42:50.843" v="53" actId="207"/>
          <ac:spMkLst>
            <pc:docMk/>
            <pc:sldMk cId="0" sldId="1945"/>
            <ac:spMk id="111" creationId="{DAB8233C-222B-4600-8B42-82F1C3470F43}"/>
          </ac:spMkLst>
        </pc:spChg>
        <pc:grpChg chg="mod">
          <ac:chgData name="reza kabir" userId="af3c95a13102d509" providerId="LiveId" clId="{A5B3538C-3F6F-4DD0-B685-44C7A0B40E39}" dt="2020-06-10T12:42:33.723" v="50" actId="207"/>
          <ac:grpSpMkLst>
            <pc:docMk/>
            <pc:sldMk cId="0" sldId="1945"/>
            <ac:grpSpMk id="77" creationId="{6EC419B9-474E-4D2F-82F2-D1D1A22F912F}"/>
          </ac:grpSpMkLst>
        </pc:grpChg>
      </pc:sldChg>
      <pc:sldChg chg="add">
        <pc:chgData name="reza kabir" userId="af3c95a13102d509" providerId="LiveId" clId="{A5B3538C-3F6F-4DD0-B685-44C7A0B40E39}" dt="2020-05-23T18:41:46.818" v="3"/>
        <pc:sldMkLst>
          <pc:docMk/>
          <pc:sldMk cId="2884617145" sldId="2296"/>
        </pc:sldMkLst>
      </pc:sldChg>
      <pc:sldChg chg="add">
        <pc:chgData name="reza kabir" userId="af3c95a13102d509" providerId="LiveId" clId="{A5B3538C-3F6F-4DD0-B685-44C7A0B40E39}" dt="2020-05-23T18:41:46.818" v="3"/>
        <pc:sldMkLst>
          <pc:docMk/>
          <pc:sldMk cId="1245235722" sldId="2299"/>
        </pc:sldMkLst>
      </pc:sldChg>
      <pc:sldChg chg="add">
        <pc:chgData name="reza kabir" userId="af3c95a13102d509" providerId="LiveId" clId="{A5B3538C-3F6F-4DD0-B685-44C7A0B40E39}" dt="2020-05-23T18:41:46.818" v="3"/>
        <pc:sldMkLst>
          <pc:docMk/>
          <pc:sldMk cId="4290260132" sldId="2303"/>
        </pc:sldMkLst>
      </pc:sldChg>
      <pc:sldChg chg="add">
        <pc:chgData name="reza kabir" userId="af3c95a13102d509" providerId="LiveId" clId="{A5B3538C-3F6F-4DD0-B685-44C7A0B40E39}" dt="2020-05-23T18:41:46.818" v="3"/>
        <pc:sldMkLst>
          <pc:docMk/>
          <pc:sldMk cId="3106126644" sldId="2307"/>
        </pc:sldMkLst>
      </pc:sldChg>
      <pc:sldChg chg="add del">
        <pc:chgData name="reza kabir" userId="af3c95a13102d509" providerId="LiveId" clId="{A5B3538C-3F6F-4DD0-B685-44C7A0B40E39}" dt="2020-06-10T12:30:16.524" v="15"/>
        <pc:sldMkLst>
          <pc:docMk/>
          <pc:sldMk cId="2506027751" sldId="2308"/>
        </pc:sldMkLst>
      </pc:sldChg>
      <pc:sldChg chg="add">
        <pc:chgData name="reza kabir" userId="af3c95a13102d509" providerId="LiveId" clId="{A5B3538C-3F6F-4DD0-B685-44C7A0B40E39}" dt="2020-06-10T12:30:17.101" v="16"/>
        <pc:sldMkLst>
          <pc:docMk/>
          <pc:sldMk cId="3612028692" sldId="2308"/>
        </pc:sldMkLst>
      </pc:sldChg>
      <pc:sldChg chg="add del">
        <pc:chgData name="reza kabir" userId="af3c95a13102d509" providerId="LiveId" clId="{A5B3538C-3F6F-4DD0-B685-44C7A0B40E39}" dt="2020-06-10T12:30:16.524" v="15"/>
        <pc:sldMkLst>
          <pc:docMk/>
          <pc:sldMk cId="89833122" sldId="2309"/>
        </pc:sldMkLst>
      </pc:sldChg>
      <pc:sldChg chg="addSp delSp modSp add mod addCm delCm">
        <pc:chgData name="reza kabir" userId="af3c95a13102d509" providerId="LiveId" clId="{A5B3538C-3F6F-4DD0-B685-44C7A0B40E39}" dt="2020-06-10T12:30:57.282" v="22" actId="207"/>
        <pc:sldMkLst>
          <pc:docMk/>
          <pc:sldMk cId="2588104808" sldId="2309"/>
        </pc:sldMkLst>
        <pc:spChg chg="add del mod">
          <ac:chgData name="reza kabir" userId="af3c95a13102d509" providerId="LiveId" clId="{A5B3538C-3F6F-4DD0-B685-44C7A0B40E39}" dt="2020-06-10T12:30:57.282" v="22" actId="207"/>
          <ac:spMkLst>
            <pc:docMk/>
            <pc:sldMk cId="2588104808" sldId="2309"/>
            <ac:spMk id="41" creationId="{83DFC098-37F3-41F1-9C21-7AB4EC29B012}"/>
          </ac:spMkLst>
        </pc:spChg>
      </pc:sldChg>
      <pc:sldChg chg="add del">
        <pc:chgData name="reza kabir" userId="af3c95a13102d509" providerId="LiveId" clId="{A5B3538C-3F6F-4DD0-B685-44C7A0B40E39}" dt="2020-06-10T12:30:16.524" v="15"/>
        <pc:sldMkLst>
          <pc:docMk/>
          <pc:sldMk cId="945819086" sldId="2310"/>
        </pc:sldMkLst>
      </pc:sldChg>
      <pc:sldChg chg="addSp delSp modSp add mod">
        <pc:chgData name="reza kabir" userId="af3c95a13102d509" providerId="LiveId" clId="{A5B3538C-3F6F-4DD0-B685-44C7A0B40E39}" dt="2020-06-10T12:31:13.539" v="25" actId="478"/>
        <pc:sldMkLst>
          <pc:docMk/>
          <pc:sldMk cId="4026129080" sldId="2310"/>
        </pc:sldMkLst>
        <pc:spChg chg="add mod">
          <ac:chgData name="reza kabir" userId="af3c95a13102d509" providerId="LiveId" clId="{A5B3538C-3F6F-4DD0-B685-44C7A0B40E39}" dt="2020-06-10T12:31:13.539" v="25" actId="478"/>
          <ac:spMkLst>
            <pc:docMk/>
            <pc:sldMk cId="4026129080" sldId="2310"/>
            <ac:spMk id="3" creationId="{660129C8-2D00-4854-AE2E-1BBF5E91C8DB}"/>
          </ac:spMkLst>
        </pc:spChg>
        <pc:picChg chg="del">
          <ac:chgData name="reza kabir" userId="af3c95a13102d509" providerId="LiveId" clId="{A5B3538C-3F6F-4DD0-B685-44C7A0B40E39}" dt="2020-06-10T12:31:13.539" v="25" actId="478"/>
          <ac:picMkLst>
            <pc:docMk/>
            <pc:sldMk cId="4026129080" sldId="2310"/>
            <ac:picMk id="4" creationId="{C5B0CB36-A268-4754-AC08-1188F2A993D7}"/>
          </ac:picMkLst>
        </pc:picChg>
      </pc:sldChg>
      <pc:sldChg chg="add">
        <pc:chgData name="reza kabir" userId="af3c95a13102d509" providerId="LiveId" clId="{A5B3538C-3F6F-4DD0-B685-44C7A0B40E39}" dt="2020-06-10T12:30:17.101" v="16"/>
        <pc:sldMkLst>
          <pc:docMk/>
          <pc:sldMk cId="1637583109" sldId="2311"/>
        </pc:sldMkLst>
      </pc:sldChg>
      <pc:sldChg chg="add del">
        <pc:chgData name="reza kabir" userId="af3c95a13102d509" providerId="LiveId" clId="{A5B3538C-3F6F-4DD0-B685-44C7A0B40E39}" dt="2020-06-10T12:30:16.524" v="15"/>
        <pc:sldMkLst>
          <pc:docMk/>
          <pc:sldMk cId="4242981659" sldId="2311"/>
        </pc:sldMkLst>
      </pc:sldChg>
      <pc:sldChg chg="addSp delSp modSp add mod">
        <pc:chgData name="reza kabir" userId="af3c95a13102d509" providerId="LiveId" clId="{A5B3538C-3F6F-4DD0-B685-44C7A0B40E39}" dt="2020-06-10T12:31:47.402" v="36" actId="1076"/>
        <pc:sldMkLst>
          <pc:docMk/>
          <pc:sldMk cId="3284059423" sldId="4259"/>
        </pc:sldMkLst>
        <pc:spChg chg="add mod">
          <ac:chgData name="reza kabir" userId="af3c95a13102d509" providerId="LiveId" clId="{A5B3538C-3F6F-4DD0-B685-44C7A0B40E39}" dt="2020-06-10T12:31:47.402" v="36" actId="1076"/>
          <ac:spMkLst>
            <pc:docMk/>
            <pc:sldMk cId="3284059423" sldId="4259"/>
            <ac:spMk id="4" creationId="{B57EBA62-22F3-47BA-871E-B7C23C6AE893}"/>
          </ac:spMkLst>
        </pc:spChg>
        <pc:spChg chg="mod">
          <ac:chgData name="reza kabir" userId="af3c95a13102d509" providerId="LiveId" clId="{A5B3538C-3F6F-4DD0-B685-44C7A0B40E39}" dt="2020-06-10T12:31:33.697" v="29" actId="1076"/>
          <ac:spMkLst>
            <pc:docMk/>
            <pc:sldMk cId="3284059423" sldId="4259"/>
            <ac:spMk id="17" creationId="{00000000-0000-0000-0000-000000000000}"/>
          </ac:spMkLst>
        </pc:spChg>
        <pc:spChg chg="mod">
          <ac:chgData name="reza kabir" userId="af3c95a13102d509" providerId="LiveId" clId="{A5B3538C-3F6F-4DD0-B685-44C7A0B40E39}" dt="2020-06-10T12:31:44.865" v="34" actId="1076"/>
          <ac:spMkLst>
            <pc:docMk/>
            <pc:sldMk cId="3284059423" sldId="4259"/>
            <ac:spMk id="18" creationId="{00000000-0000-0000-0000-000000000000}"/>
          </ac:spMkLst>
        </pc:spChg>
        <pc:spChg chg="mod">
          <ac:chgData name="reza kabir" userId="af3c95a13102d509" providerId="LiveId" clId="{A5B3538C-3F6F-4DD0-B685-44C7A0B40E39}" dt="2020-06-10T12:31:33.697" v="29" actId="1076"/>
          <ac:spMkLst>
            <pc:docMk/>
            <pc:sldMk cId="3284059423" sldId="4259"/>
            <ac:spMk id="20" creationId="{00000000-0000-0000-0000-000000000000}"/>
          </ac:spMkLst>
        </pc:spChg>
        <pc:picChg chg="del">
          <ac:chgData name="reza kabir" userId="af3c95a13102d509" providerId="LiveId" clId="{A5B3538C-3F6F-4DD0-B685-44C7A0B40E39}" dt="2020-06-10T12:31:26.620" v="28" actId="478"/>
          <ac:picMkLst>
            <pc:docMk/>
            <pc:sldMk cId="3284059423" sldId="4259"/>
            <ac:picMk id="5" creationId="{7B05ED16-7962-4406-BC3A-2E4F86846EB2}"/>
          </ac:picMkLst>
        </pc:picChg>
      </pc:sldChg>
      <pc:sldChg chg="add del">
        <pc:chgData name="reza kabir" userId="af3c95a13102d509" providerId="LiveId" clId="{A5B3538C-3F6F-4DD0-B685-44C7A0B40E39}" dt="2020-06-10T12:30:16.524" v="15"/>
        <pc:sldMkLst>
          <pc:docMk/>
          <pc:sldMk cId="3361025246" sldId="4259"/>
        </pc:sldMkLst>
      </pc:sldChg>
      <pc:sldChg chg="addSp delSp modSp add mod">
        <pc:chgData name="reza kabir" userId="af3c95a13102d509" providerId="LiveId" clId="{A5B3538C-3F6F-4DD0-B685-44C7A0B40E39}" dt="2020-06-10T12:31:18.937" v="26" actId="478"/>
        <pc:sldMkLst>
          <pc:docMk/>
          <pc:sldMk cId="3899017484" sldId="4260"/>
        </pc:sldMkLst>
        <pc:spChg chg="add mod">
          <ac:chgData name="reza kabir" userId="af3c95a13102d509" providerId="LiveId" clId="{A5B3538C-3F6F-4DD0-B685-44C7A0B40E39}" dt="2020-06-10T12:31:18.937" v="26" actId="478"/>
          <ac:spMkLst>
            <pc:docMk/>
            <pc:sldMk cId="3899017484" sldId="4260"/>
            <ac:spMk id="4" creationId="{2A5C9F4A-FCF7-4210-9A4D-A2414C78685C}"/>
          </ac:spMkLst>
        </pc:spChg>
        <pc:spChg chg="add mod">
          <ac:chgData name="reza kabir" userId="af3c95a13102d509" providerId="LiveId" clId="{A5B3538C-3F6F-4DD0-B685-44C7A0B40E39}" dt="2020-06-10T12:31:18.937" v="26" actId="478"/>
          <ac:spMkLst>
            <pc:docMk/>
            <pc:sldMk cId="3899017484" sldId="4260"/>
            <ac:spMk id="6" creationId="{B241C50D-C6ED-4578-ABCE-20890ADBCBAD}"/>
          </ac:spMkLst>
        </pc:spChg>
        <pc:spChg chg="add mod">
          <ac:chgData name="reza kabir" userId="af3c95a13102d509" providerId="LiveId" clId="{A5B3538C-3F6F-4DD0-B685-44C7A0B40E39}" dt="2020-06-10T12:31:18.937" v="26" actId="478"/>
          <ac:spMkLst>
            <pc:docMk/>
            <pc:sldMk cId="3899017484" sldId="4260"/>
            <ac:spMk id="9" creationId="{8C29E69F-284F-434A-B79C-E2A2093167DC}"/>
          </ac:spMkLst>
        </pc:spChg>
        <pc:spChg chg="add mod">
          <ac:chgData name="reza kabir" userId="af3c95a13102d509" providerId="LiveId" clId="{A5B3538C-3F6F-4DD0-B685-44C7A0B40E39}" dt="2020-06-10T12:31:18.937" v="26" actId="478"/>
          <ac:spMkLst>
            <pc:docMk/>
            <pc:sldMk cId="3899017484" sldId="4260"/>
            <ac:spMk id="13" creationId="{4E170CB7-1F46-46B1-9E89-96EB3F0704BE}"/>
          </ac:spMkLst>
        </pc:spChg>
        <pc:picChg chg="del">
          <ac:chgData name="reza kabir" userId="af3c95a13102d509" providerId="LiveId" clId="{A5B3538C-3F6F-4DD0-B685-44C7A0B40E39}" dt="2020-06-10T12:31:18.937" v="26" actId="478"/>
          <ac:picMkLst>
            <pc:docMk/>
            <pc:sldMk cId="3899017484" sldId="4260"/>
            <ac:picMk id="8" creationId="{996A1A0F-35EE-4C53-A734-187082D89D42}"/>
          </ac:picMkLst>
        </pc:picChg>
        <pc:picChg chg="del">
          <ac:chgData name="reza kabir" userId="af3c95a13102d509" providerId="LiveId" clId="{A5B3538C-3F6F-4DD0-B685-44C7A0B40E39}" dt="2020-06-10T12:31:18.937" v="26" actId="478"/>
          <ac:picMkLst>
            <pc:docMk/>
            <pc:sldMk cId="3899017484" sldId="4260"/>
            <ac:picMk id="10" creationId="{9C224C0A-B3B7-40CE-BD10-797E3FD74D4A}"/>
          </ac:picMkLst>
        </pc:picChg>
        <pc:picChg chg="del">
          <ac:chgData name="reza kabir" userId="af3c95a13102d509" providerId="LiveId" clId="{A5B3538C-3F6F-4DD0-B685-44C7A0B40E39}" dt="2020-06-10T12:31:18.937" v="26" actId="478"/>
          <ac:picMkLst>
            <pc:docMk/>
            <pc:sldMk cId="3899017484" sldId="4260"/>
            <ac:picMk id="12" creationId="{F8CF4008-7833-42CD-8186-F5034AE41A3F}"/>
          </ac:picMkLst>
        </pc:picChg>
        <pc:picChg chg="del">
          <ac:chgData name="reza kabir" userId="af3c95a13102d509" providerId="LiveId" clId="{A5B3538C-3F6F-4DD0-B685-44C7A0B40E39}" dt="2020-06-10T12:31:18.937" v="26" actId="478"/>
          <ac:picMkLst>
            <pc:docMk/>
            <pc:sldMk cId="3899017484" sldId="4260"/>
            <ac:picMk id="14" creationId="{260B585B-89FB-4041-A391-A90D58A0EE5A}"/>
          </ac:picMkLst>
        </pc:picChg>
      </pc:sldChg>
      <pc:sldChg chg="add del">
        <pc:chgData name="reza kabir" userId="af3c95a13102d509" providerId="LiveId" clId="{A5B3538C-3F6F-4DD0-B685-44C7A0B40E39}" dt="2020-06-10T12:30:16.524" v="15"/>
        <pc:sldMkLst>
          <pc:docMk/>
          <pc:sldMk cId="3961752168" sldId="4260"/>
        </pc:sldMkLst>
      </pc:sldChg>
      <pc:sldChg chg="addSp delSp modSp add mod">
        <pc:chgData name="reza kabir" userId="af3c95a13102d509" providerId="LiveId" clId="{A5B3538C-3F6F-4DD0-B685-44C7A0B40E39}" dt="2020-06-10T12:31:22.838" v="27" actId="478"/>
        <pc:sldMkLst>
          <pc:docMk/>
          <pc:sldMk cId="975141975" sldId="4261"/>
        </pc:sldMkLst>
        <pc:spChg chg="add mod">
          <ac:chgData name="reza kabir" userId="af3c95a13102d509" providerId="LiveId" clId="{A5B3538C-3F6F-4DD0-B685-44C7A0B40E39}" dt="2020-06-10T12:31:22.838" v="27" actId="478"/>
          <ac:spMkLst>
            <pc:docMk/>
            <pc:sldMk cId="975141975" sldId="4261"/>
            <ac:spMk id="5" creationId="{2110DB94-DBDE-4D17-A1A5-4FA2DFF5B4E4}"/>
          </ac:spMkLst>
        </pc:spChg>
        <pc:picChg chg="del">
          <ac:chgData name="reza kabir" userId="af3c95a13102d509" providerId="LiveId" clId="{A5B3538C-3F6F-4DD0-B685-44C7A0B40E39}" dt="2020-06-10T12:31:22.838" v="27" actId="478"/>
          <ac:picMkLst>
            <pc:docMk/>
            <pc:sldMk cId="975141975" sldId="4261"/>
            <ac:picMk id="6" creationId="{E7493822-3A77-4BD7-9388-DF5A8040F27D}"/>
          </ac:picMkLst>
        </pc:picChg>
      </pc:sldChg>
      <pc:sldChg chg="add del">
        <pc:chgData name="reza kabir" userId="af3c95a13102d509" providerId="LiveId" clId="{A5B3538C-3F6F-4DD0-B685-44C7A0B40E39}" dt="2020-06-10T12:30:16.524" v="15"/>
        <pc:sldMkLst>
          <pc:docMk/>
          <pc:sldMk cId="2672530424" sldId="4261"/>
        </pc:sldMkLst>
      </pc:sldChg>
      <pc:sldChg chg="add del">
        <pc:chgData name="reza kabir" userId="af3c95a13102d509" providerId="LiveId" clId="{A5B3538C-3F6F-4DD0-B685-44C7A0B40E39}" dt="2020-06-10T12:30:16.524" v="15"/>
        <pc:sldMkLst>
          <pc:docMk/>
          <pc:sldMk cId="2677429274" sldId="4262"/>
        </pc:sldMkLst>
      </pc:sldChg>
      <pc:sldChg chg="addSp delSp modSp add mod">
        <pc:chgData name="reza kabir" userId="af3c95a13102d509" providerId="LiveId" clId="{A5B3538C-3F6F-4DD0-B685-44C7A0B40E39}" dt="2020-06-10T12:31:55.381" v="37" actId="478"/>
        <pc:sldMkLst>
          <pc:docMk/>
          <pc:sldMk cId="2840943515" sldId="4262"/>
        </pc:sldMkLst>
        <pc:spChg chg="add mod">
          <ac:chgData name="reza kabir" userId="af3c95a13102d509" providerId="LiveId" clId="{A5B3538C-3F6F-4DD0-B685-44C7A0B40E39}" dt="2020-06-10T12:31:55.381" v="37" actId="478"/>
          <ac:spMkLst>
            <pc:docMk/>
            <pc:sldMk cId="2840943515" sldId="4262"/>
            <ac:spMk id="3" creationId="{E5BA2377-0344-4FB4-8521-759337A7C164}"/>
          </ac:spMkLst>
        </pc:spChg>
        <pc:spChg chg="add mod">
          <ac:chgData name="reza kabir" userId="af3c95a13102d509" providerId="LiveId" clId="{A5B3538C-3F6F-4DD0-B685-44C7A0B40E39}" dt="2020-06-10T12:31:55.381" v="37" actId="478"/>
          <ac:spMkLst>
            <pc:docMk/>
            <pc:sldMk cId="2840943515" sldId="4262"/>
            <ac:spMk id="5" creationId="{E5ED9C1F-AF39-484B-99D7-6D41BEC56276}"/>
          </ac:spMkLst>
        </pc:spChg>
        <pc:spChg chg="add mod">
          <ac:chgData name="reza kabir" userId="af3c95a13102d509" providerId="LiveId" clId="{A5B3538C-3F6F-4DD0-B685-44C7A0B40E39}" dt="2020-06-10T12:31:55.381" v="37" actId="478"/>
          <ac:spMkLst>
            <pc:docMk/>
            <pc:sldMk cId="2840943515" sldId="4262"/>
            <ac:spMk id="8" creationId="{7E2456B7-6164-46A5-8F4B-C9B662C7016F}"/>
          </ac:spMkLst>
        </pc:spChg>
        <pc:spChg chg="add mod">
          <ac:chgData name="reza kabir" userId="af3c95a13102d509" providerId="LiveId" clId="{A5B3538C-3F6F-4DD0-B685-44C7A0B40E39}" dt="2020-06-10T12:31:55.381" v="37" actId="478"/>
          <ac:spMkLst>
            <pc:docMk/>
            <pc:sldMk cId="2840943515" sldId="4262"/>
            <ac:spMk id="11" creationId="{E180D158-0BE5-4C29-A066-9C45614F50AD}"/>
          </ac:spMkLst>
        </pc:spChg>
        <pc:picChg chg="del">
          <ac:chgData name="reza kabir" userId="af3c95a13102d509" providerId="LiveId" clId="{A5B3538C-3F6F-4DD0-B685-44C7A0B40E39}" dt="2020-06-10T12:31:55.381" v="37" actId="478"/>
          <ac:picMkLst>
            <pc:docMk/>
            <pc:sldMk cId="2840943515" sldId="4262"/>
            <ac:picMk id="7" creationId="{EF054BBA-E7E9-48D6-BF0A-3A4941763B5E}"/>
          </ac:picMkLst>
        </pc:picChg>
        <pc:picChg chg="del">
          <ac:chgData name="reza kabir" userId="af3c95a13102d509" providerId="LiveId" clId="{A5B3538C-3F6F-4DD0-B685-44C7A0B40E39}" dt="2020-06-10T12:31:55.381" v="37" actId="478"/>
          <ac:picMkLst>
            <pc:docMk/>
            <pc:sldMk cId="2840943515" sldId="4262"/>
            <ac:picMk id="9" creationId="{891C4718-5E61-4145-9306-8FBE78ACDA32}"/>
          </ac:picMkLst>
        </pc:picChg>
        <pc:picChg chg="del">
          <ac:chgData name="reza kabir" userId="af3c95a13102d509" providerId="LiveId" clId="{A5B3538C-3F6F-4DD0-B685-44C7A0B40E39}" dt="2020-06-10T12:31:55.381" v="37" actId="478"/>
          <ac:picMkLst>
            <pc:docMk/>
            <pc:sldMk cId="2840943515" sldId="4262"/>
            <ac:picMk id="22" creationId="{1E189667-B7A5-4590-AAC8-CBBA5DCABFA5}"/>
          </ac:picMkLst>
        </pc:picChg>
        <pc:picChg chg="del">
          <ac:chgData name="reza kabir" userId="af3c95a13102d509" providerId="LiveId" clId="{A5B3538C-3F6F-4DD0-B685-44C7A0B40E39}" dt="2020-06-10T12:31:55.381" v="37" actId="478"/>
          <ac:picMkLst>
            <pc:docMk/>
            <pc:sldMk cId="2840943515" sldId="4262"/>
            <ac:picMk id="26" creationId="{F54B7320-5F3F-4F7C-AE78-5994333F8DA9}"/>
          </ac:picMkLst>
        </pc:picChg>
      </pc:sldChg>
      <pc:sldChg chg="add del">
        <pc:chgData name="reza kabir" userId="af3c95a13102d509" providerId="LiveId" clId="{A5B3538C-3F6F-4DD0-B685-44C7A0B40E39}" dt="2020-06-10T12:30:16.524" v="15"/>
        <pc:sldMkLst>
          <pc:docMk/>
          <pc:sldMk cId="22535667" sldId="4263"/>
        </pc:sldMkLst>
      </pc:sldChg>
      <pc:sldChg chg="addSp delSp modSp add mod">
        <pc:chgData name="reza kabir" userId="af3c95a13102d509" providerId="LiveId" clId="{A5B3538C-3F6F-4DD0-B685-44C7A0B40E39}" dt="2020-06-10T12:32:06.955" v="40" actId="478"/>
        <pc:sldMkLst>
          <pc:docMk/>
          <pc:sldMk cId="3392526019" sldId="4263"/>
        </pc:sldMkLst>
        <pc:spChg chg="add mod">
          <ac:chgData name="reza kabir" userId="af3c95a13102d509" providerId="LiveId" clId="{A5B3538C-3F6F-4DD0-B685-44C7A0B40E39}" dt="2020-06-10T12:32:06.955" v="40" actId="478"/>
          <ac:spMkLst>
            <pc:docMk/>
            <pc:sldMk cId="3392526019" sldId="4263"/>
            <ac:spMk id="5" creationId="{CCE15408-A213-42B2-BA95-785C4D81097F}"/>
          </ac:spMkLst>
        </pc:spChg>
        <pc:picChg chg="del">
          <ac:chgData name="reza kabir" userId="af3c95a13102d509" providerId="LiveId" clId="{A5B3538C-3F6F-4DD0-B685-44C7A0B40E39}" dt="2020-06-10T12:32:06.955" v="40" actId="478"/>
          <ac:picMkLst>
            <pc:docMk/>
            <pc:sldMk cId="3392526019" sldId="4263"/>
            <ac:picMk id="12" creationId="{228CD956-FECA-4A9B-A750-30CC323132AF}"/>
          </ac:picMkLst>
        </pc:picChg>
      </pc:sldChg>
      <pc:sldChg chg="add">
        <pc:chgData name="reza kabir" userId="af3c95a13102d509" providerId="LiveId" clId="{A5B3538C-3F6F-4DD0-B685-44C7A0B40E39}" dt="2020-06-10T12:30:17.101" v="16"/>
        <pc:sldMkLst>
          <pc:docMk/>
          <pc:sldMk cId="1075843092" sldId="4264"/>
        </pc:sldMkLst>
      </pc:sldChg>
      <pc:sldChg chg="add del">
        <pc:chgData name="reza kabir" userId="af3c95a13102d509" providerId="LiveId" clId="{A5B3538C-3F6F-4DD0-B685-44C7A0B40E39}" dt="2020-06-10T12:30:16.524" v="15"/>
        <pc:sldMkLst>
          <pc:docMk/>
          <pc:sldMk cId="1637491799" sldId="4264"/>
        </pc:sldMkLst>
      </pc:sldChg>
      <pc:sldChg chg="addSp delSp modSp add mod">
        <pc:chgData name="reza kabir" userId="af3c95a13102d509" providerId="LiveId" clId="{A5B3538C-3F6F-4DD0-B685-44C7A0B40E39}" dt="2020-06-10T12:32:14.558" v="41" actId="478"/>
        <pc:sldMkLst>
          <pc:docMk/>
          <pc:sldMk cId="2050757537" sldId="4265"/>
        </pc:sldMkLst>
        <pc:spChg chg="add mod">
          <ac:chgData name="reza kabir" userId="af3c95a13102d509" providerId="LiveId" clId="{A5B3538C-3F6F-4DD0-B685-44C7A0B40E39}" dt="2020-06-10T12:32:14.558" v="41" actId="478"/>
          <ac:spMkLst>
            <pc:docMk/>
            <pc:sldMk cId="2050757537" sldId="4265"/>
            <ac:spMk id="6" creationId="{2491E00E-4785-462A-B6B9-2C070A814BA0}"/>
          </ac:spMkLst>
        </pc:spChg>
        <pc:picChg chg="del">
          <ac:chgData name="reza kabir" userId="af3c95a13102d509" providerId="LiveId" clId="{A5B3538C-3F6F-4DD0-B685-44C7A0B40E39}" dt="2020-06-10T12:32:14.558" v="41" actId="478"/>
          <ac:picMkLst>
            <pc:docMk/>
            <pc:sldMk cId="2050757537" sldId="4265"/>
            <ac:picMk id="5" creationId="{9A03946E-D892-4C5C-99B5-19F4800807DF}"/>
          </ac:picMkLst>
        </pc:picChg>
      </pc:sldChg>
      <pc:sldChg chg="add del">
        <pc:chgData name="reza kabir" userId="af3c95a13102d509" providerId="LiveId" clId="{A5B3538C-3F6F-4DD0-B685-44C7A0B40E39}" dt="2020-06-10T12:30:16.524" v="15"/>
        <pc:sldMkLst>
          <pc:docMk/>
          <pc:sldMk cId="2944686702" sldId="4265"/>
        </pc:sldMkLst>
      </pc:sldChg>
      <pc:sldChg chg="addSp delSp modSp add mod">
        <pc:chgData name="reza kabir" userId="af3c95a13102d509" providerId="LiveId" clId="{A5B3538C-3F6F-4DD0-B685-44C7A0B40E39}" dt="2020-06-10T12:32:19.231" v="42" actId="478"/>
        <pc:sldMkLst>
          <pc:docMk/>
          <pc:sldMk cId="1033498736" sldId="4266"/>
        </pc:sldMkLst>
        <pc:spChg chg="add mod">
          <ac:chgData name="reza kabir" userId="af3c95a13102d509" providerId="LiveId" clId="{A5B3538C-3F6F-4DD0-B685-44C7A0B40E39}" dt="2020-06-10T12:32:19.231" v="42" actId="478"/>
          <ac:spMkLst>
            <pc:docMk/>
            <pc:sldMk cId="1033498736" sldId="4266"/>
            <ac:spMk id="3" creationId="{415E7213-DC0C-49DF-8A76-8202D9515486}"/>
          </ac:spMkLst>
        </pc:spChg>
        <pc:spChg chg="add mod">
          <ac:chgData name="reza kabir" userId="af3c95a13102d509" providerId="LiveId" clId="{A5B3538C-3F6F-4DD0-B685-44C7A0B40E39}" dt="2020-06-10T12:32:19.231" v="42" actId="478"/>
          <ac:spMkLst>
            <pc:docMk/>
            <pc:sldMk cId="1033498736" sldId="4266"/>
            <ac:spMk id="5" creationId="{AFC53EE0-E111-4FA9-AFAF-43EDD7A37A10}"/>
          </ac:spMkLst>
        </pc:spChg>
        <pc:spChg chg="add mod">
          <ac:chgData name="reza kabir" userId="af3c95a13102d509" providerId="LiveId" clId="{A5B3538C-3F6F-4DD0-B685-44C7A0B40E39}" dt="2020-06-10T12:32:19.231" v="42" actId="478"/>
          <ac:spMkLst>
            <pc:docMk/>
            <pc:sldMk cId="1033498736" sldId="4266"/>
            <ac:spMk id="7" creationId="{3751AE7E-9D9E-47E0-9B17-7BA10DB4A29A}"/>
          </ac:spMkLst>
        </pc:spChg>
        <pc:picChg chg="del">
          <ac:chgData name="reza kabir" userId="af3c95a13102d509" providerId="LiveId" clId="{A5B3538C-3F6F-4DD0-B685-44C7A0B40E39}" dt="2020-06-10T12:32:19.231" v="42" actId="478"/>
          <ac:picMkLst>
            <pc:docMk/>
            <pc:sldMk cId="1033498736" sldId="4266"/>
            <ac:picMk id="18" creationId="{218AFD0D-3FC1-4B1D-9813-EB361E7038C7}"/>
          </ac:picMkLst>
        </pc:picChg>
        <pc:picChg chg="del">
          <ac:chgData name="reza kabir" userId="af3c95a13102d509" providerId="LiveId" clId="{A5B3538C-3F6F-4DD0-B685-44C7A0B40E39}" dt="2020-06-10T12:32:19.231" v="42" actId="478"/>
          <ac:picMkLst>
            <pc:docMk/>
            <pc:sldMk cId="1033498736" sldId="4266"/>
            <ac:picMk id="22" creationId="{E09E88DB-2797-4B14-BEAF-284E2A8345F1}"/>
          </ac:picMkLst>
        </pc:picChg>
        <pc:picChg chg="del">
          <ac:chgData name="reza kabir" userId="af3c95a13102d509" providerId="LiveId" clId="{A5B3538C-3F6F-4DD0-B685-44C7A0B40E39}" dt="2020-06-10T12:32:19.231" v="42" actId="478"/>
          <ac:picMkLst>
            <pc:docMk/>
            <pc:sldMk cId="1033498736" sldId="4266"/>
            <ac:picMk id="26" creationId="{C6D4D2AA-6F46-4188-8962-0ED6573CA970}"/>
          </ac:picMkLst>
        </pc:picChg>
      </pc:sldChg>
      <pc:sldChg chg="add del">
        <pc:chgData name="reza kabir" userId="af3c95a13102d509" providerId="LiveId" clId="{A5B3538C-3F6F-4DD0-B685-44C7A0B40E39}" dt="2020-06-10T12:30:16.524" v="15"/>
        <pc:sldMkLst>
          <pc:docMk/>
          <pc:sldMk cId="1156650707" sldId="4266"/>
        </pc:sldMkLst>
      </pc:sldChg>
      <pc:sldChg chg="addSp delSp modSp add del mod">
        <pc:chgData name="reza kabir" userId="af3c95a13102d509" providerId="LiveId" clId="{A5B3538C-3F6F-4DD0-B685-44C7A0B40E39}" dt="2020-06-10T12:32:25.864" v="43" actId="478"/>
        <pc:sldMkLst>
          <pc:docMk/>
          <pc:sldMk cId="3577994394" sldId="4375"/>
        </pc:sldMkLst>
        <pc:spChg chg="add mod">
          <ac:chgData name="reza kabir" userId="af3c95a13102d509" providerId="LiveId" clId="{A5B3538C-3F6F-4DD0-B685-44C7A0B40E39}" dt="2020-06-10T12:32:25.864" v="43" actId="478"/>
          <ac:spMkLst>
            <pc:docMk/>
            <pc:sldMk cId="3577994394" sldId="4375"/>
            <ac:spMk id="4" creationId="{D28A67A3-F468-4795-888C-BB6C09924BE3}"/>
          </ac:spMkLst>
        </pc:spChg>
        <pc:spChg chg="add mod">
          <ac:chgData name="reza kabir" userId="af3c95a13102d509" providerId="LiveId" clId="{A5B3538C-3F6F-4DD0-B685-44C7A0B40E39}" dt="2020-06-10T12:32:25.864" v="43" actId="478"/>
          <ac:spMkLst>
            <pc:docMk/>
            <pc:sldMk cId="3577994394" sldId="4375"/>
            <ac:spMk id="7" creationId="{3DA42D34-033E-482A-97ED-8891EAE5706E}"/>
          </ac:spMkLst>
        </pc:spChg>
        <pc:spChg chg="add mod">
          <ac:chgData name="reza kabir" userId="af3c95a13102d509" providerId="LiveId" clId="{A5B3538C-3F6F-4DD0-B685-44C7A0B40E39}" dt="2020-06-10T12:32:25.864" v="43" actId="478"/>
          <ac:spMkLst>
            <pc:docMk/>
            <pc:sldMk cId="3577994394" sldId="4375"/>
            <ac:spMk id="9" creationId="{9CD5AE98-9D88-4DA5-9039-F3FF317F21DB}"/>
          </ac:spMkLst>
        </pc:spChg>
        <pc:spChg chg="add mod">
          <ac:chgData name="reza kabir" userId="af3c95a13102d509" providerId="LiveId" clId="{A5B3538C-3F6F-4DD0-B685-44C7A0B40E39}" dt="2020-06-10T12:32:25.864" v="43" actId="478"/>
          <ac:spMkLst>
            <pc:docMk/>
            <pc:sldMk cId="3577994394" sldId="4375"/>
            <ac:spMk id="12" creationId="{913A94F2-0EC5-40C1-A689-AA84B67F5524}"/>
          </ac:spMkLst>
        </pc:spChg>
        <pc:spChg chg="add mod">
          <ac:chgData name="reza kabir" userId="af3c95a13102d509" providerId="LiveId" clId="{A5B3538C-3F6F-4DD0-B685-44C7A0B40E39}" dt="2020-06-10T12:32:25.864" v="43" actId="478"/>
          <ac:spMkLst>
            <pc:docMk/>
            <pc:sldMk cId="3577994394" sldId="4375"/>
            <ac:spMk id="14" creationId="{C84EF80F-630A-4CF2-919A-4B357F5A7F08}"/>
          </ac:spMkLst>
        </pc:spChg>
        <pc:spChg chg="add mod">
          <ac:chgData name="reza kabir" userId="af3c95a13102d509" providerId="LiveId" clId="{A5B3538C-3F6F-4DD0-B685-44C7A0B40E39}" dt="2020-06-10T12:32:25.864" v="43" actId="478"/>
          <ac:spMkLst>
            <pc:docMk/>
            <pc:sldMk cId="3577994394" sldId="4375"/>
            <ac:spMk id="17" creationId="{9ACFA446-018D-4696-B4D4-00C2688C255A}"/>
          </ac:spMkLst>
        </pc:spChg>
        <pc:picChg chg="del">
          <ac:chgData name="reza kabir" userId="af3c95a13102d509" providerId="LiveId" clId="{A5B3538C-3F6F-4DD0-B685-44C7A0B40E39}" dt="2020-06-10T12:32:25.864" v="43" actId="478"/>
          <ac:picMkLst>
            <pc:docMk/>
            <pc:sldMk cId="3577994394" sldId="4375"/>
            <ac:picMk id="5" creationId="{D24DCA0A-F8C8-4836-B818-014A9C4B9BF3}"/>
          </ac:picMkLst>
        </pc:picChg>
        <pc:picChg chg="del">
          <ac:chgData name="reza kabir" userId="af3c95a13102d509" providerId="LiveId" clId="{A5B3538C-3F6F-4DD0-B685-44C7A0B40E39}" dt="2020-06-10T12:32:25.864" v="43" actId="478"/>
          <ac:picMkLst>
            <pc:docMk/>
            <pc:sldMk cId="3577994394" sldId="4375"/>
            <ac:picMk id="11" creationId="{45849E7A-F411-43C9-9ECC-66EBD5BE1605}"/>
          </ac:picMkLst>
        </pc:picChg>
        <pc:picChg chg="del">
          <ac:chgData name="reza kabir" userId="af3c95a13102d509" providerId="LiveId" clId="{A5B3538C-3F6F-4DD0-B685-44C7A0B40E39}" dt="2020-06-10T12:32:25.864" v="43" actId="478"/>
          <ac:picMkLst>
            <pc:docMk/>
            <pc:sldMk cId="3577994394" sldId="4375"/>
            <ac:picMk id="29" creationId="{44183B34-1391-4E7F-858A-D82038019ABE}"/>
          </ac:picMkLst>
        </pc:picChg>
        <pc:picChg chg="del">
          <ac:chgData name="reza kabir" userId="af3c95a13102d509" providerId="LiveId" clId="{A5B3538C-3F6F-4DD0-B685-44C7A0B40E39}" dt="2020-06-10T12:32:25.864" v="43" actId="478"/>
          <ac:picMkLst>
            <pc:docMk/>
            <pc:sldMk cId="3577994394" sldId="4375"/>
            <ac:picMk id="33" creationId="{1283C4A1-BF72-4868-B0CD-7035B9407945}"/>
          </ac:picMkLst>
        </pc:picChg>
        <pc:picChg chg="del">
          <ac:chgData name="reza kabir" userId="af3c95a13102d509" providerId="LiveId" clId="{A5B3538C-3F6F-4DD0-B685-44C7A0B40E39}" dt="2020-06-10T12:32:25.864" v="43" actId="478"/>
          <ac:picMkLst>
            <pc:docMk/>
            <pc:sldMk cId="3577994394" sldId="4375"/>
            <ac:picMk id="37" creationId="{6AC0F86F-31B4-4900-B095-87CCDBAEA937}"/>
          </ac:picMkLst>
        </pc:picChg>
        <pc:picChg chg="del">
          <ac:chgData name="reza kabir" userId="af3c95a13102d509" providerId="LiveId" clId="{A5B3538C-3F6F-4DD0-B685-44C7A0B40E39}" dt="2020-06-10T12:32:25.864" v="43" actId="478"/>
          <ac:picMkLst>
            <pc:docMk/>
            <pc:sldMk cId="3577994394" sldId="4375"/>
            <ac:picMk id="41" creationId="{53E1F648-DB6E-4725-8343-6F0714630D4E}"/>
          </ac:picMkLst>
        </pc:picChg>
      </pc:sldChg>
      <pc:sldMasterChg chg="delSldLayout modSldLayout">
        <pc:chgData name="reza kabir" userId="af3c95a13102d509" providerId="LiveId" clId="{A5B3538C-3F6F-4DD0-B685-44C7A0B40E39}" dt="2020-06-10T12:45:30.961" v="61" actId="47"/>
        <pc:sldMasterMkLst>
          <pc:docMk/>
          <pc:sldMasterMk cId="612793706" sldId="2147483660"/>
        </pc:sldMasterMkLst>
        <pc:sldLayoutChg chg="del">
          <pc:chgData name="reza kabir" userId="af3c95a13102d509" providerId="LiveId" clId="{A5B3538C-3F6F-4DD0-B685-44C7A0B40E39}" dt="2020-06-10T12:44:38.486" v="55" actId="47"/>
          <pc:sldLayoutMkLst>
            <pc:docMk/>
            <pc:sldMasterMk cId="612793706" sldId="2147483660"/>
            <pc:sldLayoutMk cId="2296350421" sldId="2147483690"/>
          </pc:sldLayoutMkLst>
        </pc:sldLayoutChg>
        <pc:sldLayoutChg chg="del">
          <pc:chgData name="reza kabir" userId="af3c95a13102d509" providerId="LiveId" clId="{A5B3538C-3F6F-4DD0-B685-44C7A0B40E39}" dt="2020-06-10T12:44:40.438" v="56" actId="47"/>
          <pc:sldLayoutMkLst>
            <pc:docMk/>
            <pc:sldMasterMk cId="612793706" sldId="2147483660"/>
            <pc:sldLayoutMk cId="1387930090" sldId="2147483691"/>
          </pc:sldLayoutMkLst>
        </pc:sldLayoutChg>
        <pc:sldLayoutChg chg="del">
          <pc:chgData name="reza kabir" userId="af3c95a13102d509" providerId="LiveId" clId="{A5B3538C-3F6F-4DD0-B685-44C7A0B40E39}" dt="2020-06-10T12:44:42.107" v="57" actId="47"/>
          <pc:sldLayoutMkLst>
            <pc:docMk/>
            <pc:sldMasterMk cId="612793706" sldId="2147483660"/>
            <pc:sldLayoutMk cId="2260251550" sldId="2147483692"/>
          </pc:sldLayoutMkLst>
        </pc:sldLayoutChg>
        <pc:sldLayoutChg chg="del">
          <pc:chgData name="reza kabir" userId="af3c95a13102d509" providerId="LiveId" clId="{A5B3538C-3F6F-4DD0-B685-44C7A0B40E39}" dt="2020-06-10T12:45:27.132" v="60" actId="47"/>
          <pc:sldLayoutMkLst>
            <pc:docMk/>
            <pc:sldMasterMk cId="612793706" sldId="2147483660"/>
            <pc:sldLayoutMk cId="3499147539" sldId="2147483740"/>
          </pc:sldLayoutMkLst>
        </pc:sldLayoutChg>
        <pc:sldLayoutChg chg="del">
          <pc:chgData name="reza kabir" userId="af3c95a13102d509" providerId="LiveId" clId="{A5B3538C-3F6F-4DD0-B685-44C7A0B40E39}" dt="2020-06-10T12:45:30.961" v="61" actId="47"/>
          <pc:sldLayoutMkLst>
            <pc:docMk/>
            <pc:sldMasterMk cId="612793706" sldId="2147483660"/>
            <pc:sldLayoutMk cId="1738201398" sldId="2147483741"/>
          </pc:sldLayoutMkLst>
        </pc:sldLayoutChg>
        <pc:sldLayoutChg chg="modSp">
          <pc:chgData name="reza kabir" userId="af3c95a13102d509" providerId="LiveId" clId="{A5B3538C-3F6F-4DD0-B685-44C7A0B40E39}" dt="2020-05-23T18:42:03.655" v="9" actId="207"/>
          <pc:sldLayoutMkLst>
            <pc:docMk/>
            <pc:sldMasterMk cId="612793706" sldId="2147483660"/>
            <pc:sldLayoutMk cId="2264386496" sldId="2147483761"/>
          </pc:sldLayoutMkLst>
          <pc:spChg chg="mod">
            <ac:chgData name="reza kabir" userId="af3c95a13102d509" providerId="LiveId" clId="{A5B3538C-3F6F-4DD0-B685-44C7A0B40E39}" dt="2020-05-23T18:42:03.655" v="9" actId="207"/>
            <ac:spMkLst>
              <pc:docMk/>
              <pc:sldMasterMk cId="612793706" sldId="2147483660"/>
              <pc:sldLayoutMk cId="2264386496" sldId="2147483761"/>
              <ac:spMk id="2" creationId="{00000000-0000-0000-0000-000000000000}"/>
            </ac:spMkLst>
          </pc:spChg>
        </pc:sldLayoutChg>
      </pc:sldMasterChg>
      <pc:sldMasterChg chg="modSldLayout">
        <pc:chgData name="reza kabir" userId="af3c95a13102d509" providerId="LiveId" clId="{A5B3538C-3F6F-4DD0-B685-44C7A0B40E39}" dt="2020-06-10T12:42:09.754" v="49" actId="207"/>
        <pc:sldMasterMkLst>
          <pc:docMk/>
          <pc:sldMasterMk cId="3131233079" sldId="2147483742"/>
        </pc:sldMasterMkLst>
        <pc:sldLayoutChg chg="modSp">
          <pc:chgData name="reza kabir" userId="af3c95a13102d509" providerId="LiveId" clId="{A5B3538C-3F6F-4DD0-B685-44C7A0B40E39}" dt="2020-06-10T12:42:06.165" v="48" actId="207"/>
          <pc:sldLayoutMkLst>
            <pc:docMk/>
            <pc:sldMasterMk cId="3131233079" sldId="2147483742"/>
            <pc:sldLayoutMk cId="1280350906" sldId="2147483746"/>
          </pc:sldLayoutMkLst>
          <pc:spChg chg="mod">
            <ac:chgData name="reza kabir" userId="af3c95a13102d509" providerId="LiveId" clId="{A5B3538C-3F6F-4DD0-B685-44C7A0B40E39}" dt="2020-06-10T12:42:06.165" v="48" actId="207"/>
            <ac:spMkLst>
              <pc:docMk/>
              <pc:sldMasterMk cId="3131233079" sldId="2147483742"/>
              <pc:sldLayoutMk cId="1280350906" sldId="2147483746"/>
              <ac:spMk id="2" creationId="{88756CB8-4DBA-466F-8019-AE61C4880CE0}"/>
            </ac:spMkLst>
          </pc:spChg>
        </pc:sldLayoutChg>
        <pc:sldLayoutChg chg="modSp">
          <pc:chgData name="reza kabir" userId="af3c95a13102d509" providerId="LiveId" clId="{A5B3538C-3F6F-4DD0-B685-44C7A0B40E39}" dt="2020-06-10T12:42:09.754" v="49" actId="207"/>
          <pc:sldLayoutMkLst>
            <pc:docMk/>
            <pc:sldMasterMk cId="3131233079" sldId="2147483742"/>
            <pc:sldLayoutMk cId="363547159" sldId="2147483747"/>
          </pc:sldLayoutMkLst>
          <pc:spChg chg="mod">
            <ac:chgData name="reza kabir" userId="af3c95a13102d509" providerId="LiveId" clId="{A5B3538C-3F6F-4DD0-B685-44C7A0B40E39}" dt="2020-06-10T12:42:09.754" v="49" actId="207"/>
            <ac:spMkLst>
              <pc:docMk/>
              <pc:sldMasterMk cId="3131233079" sldId="2147483742"/>
              <pc:sldLayoutMk cId="363547159" sldId="2147483747"/>
              <ac:spMk id="2" creationId="{88756CB8-4DBA-466F-8019-AE61C4880CE0}"/>
            </ac:spMkLst>
          </pc:spChg>
        </pc:sldLayoutChg>
      </pc:sldMasterChg>
    </pc:docChg>
  </pc:docChgLst>
  <pc:docChgLst>
    <pc:chgData name="Purnendu Biswas" userId="bfdbf960b5fc32c3" providerId="LiveId" clId="{7BF3055D-470A-4171-8234-C61FA61BAD1D}"/>
    <pc:docChg chg="modSld">
      <pc:chgData name="Purnendu Biswas" userId="bfdbf960b5fc32c3" providerId="LiveId" clId="{7BF3055D-470A-4171-8234-C61FA61BAD1D}" dt="2020-05-20T13:22:31.705" v="8"/>
      <pc:docMkLst>
        <pc:docMk/>
      </pc:docMkLst>
      <pc:sldChg chg="modTransition">
        <pc:chgData name="Purnendu Biswas" userId="bfdbf960b5fc32c3" providerId="LiveId" clId="{7BF3055D-470A-4171-8234-C61FA61BAD1D}" dt="2020-05-20T13:22:31.705" v="8"/>
        <pc:sldMkLst>
          <pc:docMk/>
          <pc:sldMk cId="112793620" sldId="276"/>
        </pc:sldMkLst>
      </pc:sldChg>
      <pc:sldChg chg="modTransition">
        <pc:chgData name="Purnendu Biswas" userId="bfdbf960b5fc32c3" providerId="LiveId" clId="{7BF3055D-470A-4171-8234-C61FA61BAD1D}" dt="2020-05-20T13:22:31.705" v="8"/>
        <pc:sldMkLst>
          <pc:docMk/>
          <pc:sldMk cId="1063972604" sldId="278"/>
        </pc:sldMkLst>
      </pc:sldChg>
      <pc:sldChg chg="modTransition">
        <pc:chgData name="Purnendu Biswas" userId="bfdbf960b5fc32c3" providerId="LiveId" clId="{7BF3055D-470A-4171-8234-C61FA61BAD1D}" dt="2020-05-20T13:22:31.705" v="8"/>
        <pc:sldMkLst>
          <pc:docMk/>
          <pc:sldMk cId="3519196178" sldId="279"/>
        </pc:sldMkLst>
      </pc:sldChg>
      <pc:sldChg chg="modTransition">
        <pc:chgData name="Purnendu Biswas" userId="bfdbf960b5fc32c3" providerId="LiveId" clId="{7BF3055D-470A-4171-8234-C61FA61BAD1D}" dt="2020-05-20T13:22:31.705" v="8"/>
        <pc:sldMkLst>
          <pc:docMk/>
          <pc:sldMk cId="2305388516" sldId="280"/>
        </pc:sldMkLst>
      </pc:sldChg>
      <pc:sldChg chg="modTransition">
        <pc:chgData name="Purnendu Biswas" userId="bfdbf960b5fc32c3" providerId="LiveId" clId="{7BF3055D-470A-4171-8234-C61FA61BAD1D}" dt="2020-05-20T13:22:31.705" v="8"/>
        <pc:sldMkLst>
          <pc:docMk/>
          <pc:sldMk cId="2413218233" sldId="281"/>
        </pc:sldMkLst>
      </pc:sldChg>
      <pc:sldChg chg="modTransition">
        <pc:chgData name="Purnendu Biswas" userId="bfdbf960b5fc32c3" providerId="LiveId" clId="{7BF3055D-470A-4171-8234-C61FA61BAD1D}" dt="2020-05-20T13:22:31.705" v="8"/>
        <pc:sldMkLst>
          <pc:docMk/>
          <pc:sldMk cId="1712407506" sldId="308"/>
        </pc:sldMkLst>
      </pc:sldChg>
      <pc:sldChg chg="modTransition">
        <pc:chgData name="Purnendu Biswas" userId="bfdbf960b5fc32c3" providerId="LiveId" clId="{7BF3055D-470A-4171-8234-C61FA61BAD1D}" dt="2020-05-20T13:22:31.705" v="8"/>
        <pc:sldMkLst>
          <pc:docMk/>
          <pc:sldMk cId="3009538739" sldId="312"/>
        </pc:sldMkLst>
      </pc:sldChg>
      <pc:sldChg chg="modTransition">
        <pc:chgData name="Purnendu Biswas" userId="bfdbf960b5fc32c3" providerId="LiveId" clId="{7BF3055D-470A-4171-8234-C61FA61BAD1D}" dt="2020-05-20T13:22:31.705" v="8"/>
        <pc:sldMkLst>
          <pc:docMk/>
          <pc:sldMk cId="1809888570" sldId="314"/>
        </pc:sldMkLst>
      </pc:sldChg>
      <pc:sldChg chg="modTransition">
        <pc:chgData name="Purnendu Biswas" userId="bfdbf960b5fc32c3" providerId="LiveId" clId="{7BF3055D-470A-4171-8234-C61FA61BAD1D}" dt="2020-05-20T13:22:31.705" v="8"/>
        <pc:sldMkLst>
          <pc:docMk/>
          <pc:sldMk cId="2330643297" sldId="315"/>
        </pc:sldMkLst>
      </pc:sldChg>
      <pc:sldChg chg="modTransition">
        <pc:chgData name="Purnendu Biswas" userId="bfdbf960b5fc32c3" providerId="LiveId" clId="{7BF3055D-470A-4171-8234-C61FA61BAD1D}" dt="2020-05-20T13:22:31.705" v="8"/>
        <pc:sldMkLst>
          <pc:docMk/>
          <pc:sldMk cId="448524495" sldId="316"/>
        </pc:sldMkLst>
      </pc:sldChg>
      <pc:sldChg chg="modTransition">
        <pc:chgData name="Purnendu Biswas" userId="bfdbf960b5fc32c3" providerId="LiveId" clId="{7BF3055D-470A-4171-8234-C61FA61BAD1D}" dt="2020-05-20T13:22:31.705" v="8"/>
        <pc:sldMkLst>
          <pc:docMk/>
          <pc:sldMk cId="3024050172" sldId="317"/>
        </pc:sldMkLst>
      </pc:sldChg>
      <pc:sldChg chg="modTransition">
        <pc:chgData name="Purnendu Biswas" userId="bfdbf960b5fc32c3" providerId="LiveId" clId="{7BF3055D-470A-4171-8234-C61FA61BAD1D}" dt="2020-05-20T13:22:31.705" v="8"/>
        <pc:sldMkLst>
          <pc:docMk/>
          <pc:sldMk cId="2835540867" sldId="319"/>
        </pc:sldMkLst>
      </pc:sldChg>
      <pc:sldChg chg="modTransition">
        <pc:chgData name="Purnendu Biswas" userId="bfdbf960b5fc32c3" providerId="LiveId" clId="{7BF3055D-470A-4171-8234-C61FA61BAD1D}" dt="2020-05-20T13:22:31.705" v="8"/>
        <pc:sldMkLst>
          <pc:docMk/>
          <pc:sldMk cId="3031631094" sldId="323"/>
        </pc:sldMkLst>
      </pc:sldChg>
      <pc:sldChg chg="modTransition">
        <pc:chgData name="Purnendu Biswas" userId="bfdbf960b5fc32c3" providerId="LiveId" clId="{7BF3055D-470A-4171-8234-C61FA61BAD1D}" dt="2020-05-20T13:22:31.705" v="8"/>
        <pc:sldMkLst>
          <pc:docMk/>
          <pc:sldMk cId="399571449" sldId="324"/>
        </pc:sldMkLst>
      </pc:sldChg>
      <pc:sldChg chg="modTransition">
        <pc:chgData name="Purnendu Biswas" userId="bfdbf960b5fc32c3" providerId="LiveId" clId="{7BF3055D-470A-4171-8234-C61FA61BAD1D}" dt="2020-05-20T13:22:31.705" v="8"/>
        <pc:sldMkLst>
          <pc:docMk/>
          <pc:sldMk cId="2389454339" sldId="325"/>
        </pc:sldMkLst>
      </pc:sldChg>
      <pc:sldChg chg="modTransition">
        <pc:chgData name="Purnendu Biswas" userId="bfdbf960b5fc32c3" providerId="LiveId" clId="{7BF3055D-470A-4171-8234-C61FA61BAD1D}" dt="2020-05-20T13:22:31.705" v="8"/>
        <pc:sldMkLst>
          <pc:docMk/>
          <pc:sldMk cId="3204946500" sldId="326"/>
        </pc:sldMkLst>
      </pc:sldChg>
      <pc:sldChg chg="modTransition">
        <pc:chgData name="Purnendu Biswas" userId="bfdbf960b5fc32c3" providerId="LiveId" clId="{7BF3055D-470A-4171-8234-C61FA61BAD1D}" dt="2020-05-20T13:22:31.705" v="8"/>
        <pc:sldMkLst>
          <pc:docMk/>
          <pc:sldMk cId="2649088694" sldId="338"/>
        </pc:sldMkLst>
      </pc:sldChg>
      <pc:sldChg chg="modTransition">
        <pc:chgData name="Purnendu Biswas" userId="bfdbf960b5fc32c3" providerId="LiveId" clId="{7BF3055D-470A-4171-8234-C61FA61BAD1D}" dt="2020-05-20T13:22:31.705" v="8"/>
        <pc:sldMkLst>
          <pc:docMk/>
          <pc:sldMk cId="1725233925" sldId="347"/>
        </pc:sldMkLst>
      </pc:sldChg>
      <pc:sldChg chg="modTransition">
        <pc:chgData name="Purnendu Biswas" userId="bfdbf960b5fc32c3" providerId="LiveId" clId="{7BF3055D-470A-4171-8234-C61FA61BAD1D}" dt="2020-05-20T13:22:31.705" v="8"/>
        <pc:sldMkLst>
          <pc:docMk/>
          <pc:sldMk cId="2006156472" sldId="350"/>
        </pc:sldMkLst>
      </pc:sldChg>
      <pc:sldChg chg="modTransition">
        <pc:chgData name="Purnendu Biswas" userId="bfdbf960b5fc32c3" providerId="LiveId" clId="{7BF3055D-470A-4171-8234-C61FA61BAD1D}" dt="2020-05-20T13:22:31.705" v="8"/>
        <pc:sldMkLst>
          <pc:docMk/>
          <pc:sldMk cId="2863916250" sldId="351"/>
        </pc:sldMkLst>
      </pc:sldChg>
      <pc:sldChg chg="modTransition">
        <pc:chgData name="Purnendu Biswas" userId="bfdbf960b5fc32c3" providerId="LiveId" clId="{7BF3055D-470A-4171-8234-C61FA61BAD1D}" dt="2020-05-20T13:22:31.705" v="8"/>
        <pc:sldMkLst>
          <pc:docMk/>
          <pc:sldMk cId="3833697117" sldId="363"/>
        </pc:sldMkLst>
      </pc:sldChg>
      <pc:sldChg chg="modTransition">
        <pc:chgData name="Purnendu Biswas" userId="bfdbf960b5fc32c3" providerId="LiveId" clId="{7BF3055D-470A-4171-8234-C61FA61BAD1D}" dt="2020-05-20T13:22:31.705" v="8"/>
        <pc:sldMkLst>
          <pc:docMk/>
          <pc:sldMk cId="2799448192" sldId="367"/>
        </pc:sldMkLst>
      </pc:sldChg>
      <pc:sldChg chg="modTransition">
        <pc:chgData name="Purnendu Biswas" userId="bfdbf960b5fc32c3" providerId="LiveId" clId="{7BF3055D-470A-4171-8234-C61FA61BAD1D}" dt="2020-05-20T13:22:31.705" v="8"/>
        <pc:sldMkLst>
          <pc:docMk/>
          <pc:sldMk cId="3726940253" sldId="369"/>
        </pc:sldMkLst>
      </pc:sldChg>
      <pc:sldChg chg="modTransition">
        <pc:chgData name="Purnendu Biswas" userId="bfdbf960b5fc32c3" providerId="LiveId" clId="{7BF3055D-470A-4171-8234-C61FA61BAD1D}" dt="2020-05-20T13:22:31.705" v="8"/>
        <pc:sldMkLst>
          <pc:docMk/>
          <pc:sldMk cId="3822711408" sldId="370"/>
        </pc:sldMkLst>
      </pc:sldChg>
      <pc:sldChg chg="modTransition">
        <pc:chgData name="Purnendu Biswas" userId="bfdbf960b5fc32c3" providerId="LiveId" clId="{7BF3055D-470A-4171-8234-C61FA61BAD1D}" dt="2020-05-20T13:22:31.705" v="8"/>
        <pc:sldMkLst>
          <pc:docMk/>
          <pc:sldMk cId="365068224" sldId="371"/>
        </pc:sldMkLst>
      </pc:sldChg>
      <pc:sldChg chg="modTransition">
        <pc:chgData name="Purnendu Biswas" userId="bfdbf960b5fc32c3" providerId="LiveId" clId="{7BF3055D-470A-4171-8234-C61FA61BAD1D}" dt="2020-05-20T13:22:31.705" v="8"/>
        <pc:sldMkLst>
          <pc:docMk/>
          <pc:sldMk cId="1093596758" sldId="372"/>
        </pc:sldMkLst>
      </pc:sldChg>
      <pc:sldChg chg="modTransition">
        <pc:chgData name="Purnendu Biswas" userId="bfdbf960b5fc32c3" providerId="LiveId" clId="{7BF3055D-470A-4171-8234-C61FA61BAD1D}" dt="2020-05-20T13:22:31.705" v="8"/>
        <pc:sldMkLst>
          <pc:docMk/>
          <pc:sldMk cId="2261662037" sldId="374"/>
        </pc:sldMkLst>
      </pc:sldChg>
      <pc:sldChg chg="modTransition">
        <pc:chgData name="Purnendu Biswas" userId="bfdbf960b5fc32c3" providerId="LiveId" clId="{7BF3055D-470A-4171-8234-C61FA61BAD1D}" dt="2020-05-20T13:22:31.705" v="8"/>
        <pc:sldMkLst>
          <pc:docMk/>
          <pc:sldMk cId="3833209774" sldId="376"/>
        </pc:sldMkLst>
      </pc:sldChg>
      <pc:sldChg chg="modTransition">
        <pc:chgData name="Purnendu Biswas" userId="bfdbf960b5fc32c3" providerId="LiveId" clId="{7BF3055D-470A-4171-8234-C61FA61BAD1D}" dt="2020-05-20T13:22:31.705" v="8"/>
        <pc:sldMkLst>
          <pc:docMk/>
          <pc:sldMk cId="405503449" sldId="547"/>
        </pc:sldMkLst>
      </pc:sldChg>
      <pc:sldChg chg="modTransition">
        <pc:chgData name="Purnendu Biswas" userId="bfdbf960b5fc32c3" providerId="LiveId" clId="{7BF3055D-470A-4171-8234-C61FA61BAD1D}" dt="2020-05-20T13:22:31.705" v="8"/>
        <pc:sldMkLst>
          <pc:docMk/>
          <pc:sldMk cId="2069255785" sldId="548"/>
        </pc:sldMkLst>
      </pc:sldChg>
      <pc:sldChg chg="modTransition">
        <pc:chgData name="Purnendu Biswas" userId="bfdbf960b5fc32c3" providerId="LiveId" clId="{7BF3055D-470A-4171-8234-C61FA61BAD1D}" dt="2020-05-20T13:22:31.705" v="8"/>
        <pc:sldMkLst>
          <pc:docMk/>
          <pc:sldMk cId="3160597992" sldId="549"/>
        </pc:sldMkLst>
      </pc:sldChg>
      <pc:sldChg chg="modTransition">
        <pc:chgData name="Purnendu Biswas" userId="bfdbf960b5fc32c3" providerId="LiveId" clId="{7BF3055D-470A-4171-8234-C61FA61BAD1D}" dt="2020-05-20T13:22:31.705" v="8"/>
        <pc:sldMkLst>
          <pc:docMk/>
          <pc:sldMk cId="3866438637" sldId="555"/>
        </pc:sldMkLst>
      </pc:sldChg>
      <pc:sldChg chg="modTransition">
        <pc:chgData name="Purnendu Biswas" userId="bfdbf960b5fc32c3" providerId="LiveId" clId="{7BF3055D-470A-4171-8234-C61FA61BAD1D}" dt="2020-05-20T13:22:31.705" v="8"/>
        <pc:sldMkLst>
          <pc:docMk/>
          <pc:sldMk cId="1687443243" sldId="558"/>
        </pc:sldMkLst>
      </pc:sldChg>
      <pc:sldChg chg="modTransition">
        <pc:chgData name="Purnendu Biswas" userId="bfdbf960b5fc32c3" providerId="LiveId" clId="{7BF3055D-470A-4171-8234-C61FA61BAD1D}" dt="2020-05-20T13:22:31.705" v="8"/>
        <pc:sldMkLst>
          <pc:docMk/>
          <pc:sldMk cId="87372774" sldId="559"/>
        </pc:sldMkLst>
      </pc:sldChg>
      <pc:sldChg chg="modTransition">
        <pc:chgData name="Purnendu Biswas" userId="bfdbf960b5fc32c3" providerId="LiveId" clId="{7BF3055D-470A-4171-8234-C61FA61BAD1D}" dt="2020-05-20T13:22:31.705" v="8"/>
        <pc:sldMkLst>
          <pc:docMk/>
          <pc:sldMk cId="1796796425" sldId="560"/>
        </pc:sldMkLst>
      </pc:sldChg>
      <pc:sldChg chg="modTransition">
        <pc:chgData name="Purnendu Biswas" userId="bfdbf960b5fc32c3" providerId="LiveId" clId="{7BF3055D-470A-4171-8234-C61FA61BAD1D}" dt="2020-05-20T13:22:31.705" v="8"/>
        <pc:sldMkLst>
          <pc:docMk/>
          <pc:sldMk cId="3570960570" sldId="561"/>
        </pc:sldMkLst>
      </pc:sldChg>
      <pc:sldChg chg="modTransition">
        <pc:chgData name="Purnendu Biswas" userId="bfdbf960b5fc32c3" providerId="LiveId" clId="{7BF3055D-470A-4171-8234-C61FA61BAD1D}" dt="2020-05-20T13:22:31.705" v="8"/>
        <pc:sldMkLst>
          <pc:docMk/>
          <pc:sldMk cId="1906497850" sldId="562"/>
        </pc:sldMkLst>
      </pc:sldChg>
      <pc:sldChg chg="modTransition">
        <pc:chgData name="Purnendu Biswas" userId="bfdbf960b5fc32c3" providerId="LiveId" clId="{7BF3055D-470A-4171-8234-C61FA61BAD1D}" dt="2020-05-20T13:22:31.705" v="8"/>
        <pc:sldMkLst>
          <pc:docMk/>
          <pc:sldMk cId="2468878198" sldId="563"/>
        </pc:sldMkLst>
      </pc:sldChg>
      <pc:sldChg chg="modTransition">
        <pc:chgData name="Purnendu Biswas" userId="bfdbf960b5fc32c3" providerId="LiveId" clId="{7BF3055D-470A-4171-8234-C61FA61BAD1D}" dt="2020-05-20T13:22:31.705" v="8"/>
        <pc:sldMkLst>
          <pc:docMk/>
          <pc:sldMk cId="1110751588" sldId="564"/>
        </pc:sldMkLst>
      </pc:sldChg>
      <pc:sldChg chg="modTransition">
        <pc:chgData name="Purnendu Biswas" userId="bfdbf960b5fc32c3" providerId="LiveId" clId="{7BF3055D-470A-4171-8234-C61FA61BAD1D}" dt="2020-05-20T13:22:31.705" v="8"/>
        <pc:sldMkLst>
          <pc:docMk/>
          <pc:sldMk cId="1998456238" sldId="565"/>
        </pc:sldMkLst>
      </pc:sldChg>
      <pc:sldChg chg="modTransition">
        <pc:chgData name="Purnendu Biswas" userId="bfdbf960b5fc32c3" providerId="LiveId" clId="{7BF3055D-470A-4171-8234-C61FA61BAD1D}" dt="2020-05-20T13:22:31.705" v="8"/>
        <pc:sldMkLst>
          <pc:docMk/>
          <pc:sldMk cId="3898547760" sldId="566"/>
        </pc:sldMkLst>
      </pc:sldChg>
      <pc:sldChg chg="modTransition">
        <pc:chgData name="Purnendu Biswas" userId="bfdbf960b5fc32c3" providerId="LiveId" clId="{7BF3055D-470A-4171-8234-C61FA61BAD1D}" dt="2020-05-20T13:22:31.705" v="8"/>
        <pc:sldMkLst>
          <pc:docMk/>
          <pc:sldMk cId="576090044" sldId="575"/>
        </pc:sldMkLst>
      </pc:sldChg>
      <pc:sldChg chg="modTransition">
        <pc:chgData name="Purnendu Biswas" userId="bfdbf960b5fc32c3" providerId="LiveId" clId="{7BF3055D-470A-4171-8234-C61FA61BAD1D}" dt="2020-05-20T13:22:31.705" v="8"/>
        <pc:sldMkLst>
          <pc:docMk/>
          <pc:sldMk cId="3147751277" sldId="576"/>
        </pc:sldMkLst>
      </pc:sldChg>
      <pc:sldChg chg="modTransition">
        <pc:chgData name="Purnendu Biswas" userId="bfdbf960b5fc32c3" providerId="LiveId" clId="{7BF3055D-470A-4171-8234-C61FA61BAD1D}" dt="2020-05-20T13:22:31.705" v="8"/>
        <pc:sldMkLst>
          <pc:docMk/>
          <pc:sldMk cId="2556926499" sldId="577"/>
        </pc:sldMkLst>
      </pc:sldChg>
      <pc:sldChg chg="modTransition">
        <pc:chgData name="Purnendu Biswas" userId="bfdbf960b5fc32c3" providerId="LiveId" clId="{7BF3055D-470A-4171-8234-C61FA61BAD1D}" dt="2020-05-20T13:22:31.705" v="8"/>
        <pc:sldMkLst>
          <pc:docMk/>
          <pc:sldMk cId="1644624653" sldId="578"/>
        </pc:sldMkLst>
      </pc:sldChg>
      <pc:sldChg chg="modTransition">
        <pc:chgData name="Purnendu Biswas" userId="bfdbf960b5fc32c3" providerId="LiveId" clId="{7BF3055D-470A-4171-8234-C61FA61BAD1D}" dt="2020-05-20T13:22:31.705" v="8"/>
        <pc:sldMkLst>
          <pc:docMk/>
          <pc:sldMk cId="924669143" sldId="894"/>
        </pc:sldMkLst>
      </pc:sldChg>
      <pc:sldChg chg="modTransition">
        <pc:chgData name="Purnendu Biswas" userId="bfdbf960b5fc32c3" providerId="LiveId" clId="{7BF3055D-470A-4171-8234-C61FA61BAD1D}" dt="2020-05-20T13:22:31.705" v="8"/>
        <pc:sldMkLst>
          <pc:docMk/>
          <pc:sldMk cId="3277397392" sldId="943"/>
        </pc:sldMkLst>
      </pc:sldChg>
      <pc:sldChg chg="modTransition">
        <pc:chgData name="Purnendu Biswas" userId="bfdbf960b5fc32c3" providerId="LiveId" clId="{7BF3055D-470A-4171-8234-C61FA61BAD1D}" dt="2020-05-20T13:22:31.705" v="8"/>
        <pc:sldMkLst>
          <pc:docMk/>
          <pc:sldMk cId="3505677044" sldId="945"/>
        </pc:sldMkLst>
      </pc:sldChg>
      <pc:sldChg chg="modTransition">
        <pc:chgData name="Purnendu Biswas" userId="bfdbf960b5fc32c3" providerId="LiveId" clId="{7BF3055D-470A-4171-8234-C61FA61BAD1D}" dt="2020-05-20T13:22:31.705" v="8"/>
        <pc:sldMkLst>
          <pc:docMk/>
          <pc:sldMk cId="380115664" sldId="976"/>
        </pc:sldMkLst>
      </pc:sldChg>
      <pc:sldChg chg="modTransition">
        <pc:chgData name="Purnendu Biswas" userId="bfdbf960b5fc32c3" providerId="LiveId" clId="{7BF3055D-470A-4171-8234-C61FA61BAD1D}" dt="2020-05-20T13:22:31.705" v="8"/>
        <pc:sldMkLst>
          <pc:docMk/>
          <pc:sldMk cId="3898632345" sldId="977"/>
        </pc:sldMkLst>
      </pc:sldChg>
      <pc:sldChg chg="modTransition">
        <pc:chgData name="Purnendu Biswas" userId="bfdbf960b5fc32c3" providerId="LiveId" clId="{7BF3055D-470A-4171-8234-C61FA61BAD1D}" dt="2020-05-20T13:22:31.705" v="8"/>
        <pc:sldMkLst>
          <pc:docMk/>
          <pc:sldMk cId="2748286867" sldId="978"/>
        </pc:sldMkLst>
      </pc:sldChg>
      <pc:sldChg chg="modTransition">
        <pc:chgData name="Purnendu Biswas" userId="bfdbf960b5fc32c3" providerId="LiveId" clId="{7BF3055D-470A-4171-8234-C61FA61BAD1D}" dt="2020-05-20T13:22:31.705" v="8"/>
        <pc:sldMkLst>
          <pc:docMk/>
          <pc:sldMk cId="1381824128" sldId="979"/>
        </pc:sldMkLst>
      </pc:sldChg>
      <pc:sldChg chg="modTransition">
        <pc:chgData name="Purnendu Biswas" userId="bfdbf960b5fc32c3" providerId="LiveId" clId="{7BF3055D-470A-4171-8234-C61FA61BAD1D}" dt="2020-05-20T13:22:31.705" v="8"/>
        <pc:sldMkLst>
          <pc:docMk/>
          <pc:sldMk cId="667641819" sldId="995"/>
        </pc:sldMkLst>
      </pc:sldChg>
      <pc:sldChg chg="modTransition">
        <pc:chgData name="Purnendu Biswas" userId="bfdbf960b5fc32c3" providerId="LiveId" clId="{7BF3055D-470A-4171-8234-C61FA61BAD1D}" dt="2020-05-20T13:22:31.705" v="8"/>
        <pc:sldMkLst>
          <pc:docMk/>
          <pc:sldMk cId="1790263181" sldId="997"/>
        </pc:sldMkLst>
      </pc:sldChg>
      <pc:sldChg chg="modTransition">
        <pc:chgData name="Purnendu Biswas" userId="bfdbf960b5fc32c3" providerId="LiveId" clId="{7BF3055D-470A-4171-8234-C61FA61BAD1D}" dt="2020-05-20T13:22:31.705" v="8"/>
        <pc:sldMkLst>
          <pc:docMk/>
          <pc:sldMk cId="1789828859" sldId="1008"/>
        </pc:sldMkLst>
      </pc:sldChg>
      <pc:sldChg chg="modTransition">
        <pc:chgData name="Purnendu Biswas" userId="bfdbf960b5fc32c3" providerId="LiveId" clId="{7BF3055D-470A-4171-8234-C61FA61BAD1D}" dt="2020-05-20T13:22:31.705" v="8"/>
        <pc:sldMkLst>
          <pc:docMk/>
          <pc:sldMk cId="739738466" sldId="1378"/>
        </pc:sldMkLst>
      </pc:sldChg>
      <pc:sldChg chg="modTransition">
        <pc:chgData name="Purnendu Biswas" userId="bfdbf960b5fc32c3" providerId="LiveId" clId="{7BF3055D-470A-4171-8234-C61FA61BAD1D}" dt="2020-05-20T13:22:31.705" v="8"/>
        <pc:sldMkLst>
          <pc:docMk/>
          <pc:sldMk cId="398822216" sldId="1540"/>
        </pc:sldMkLst>
      </pc:sldChg>
      <pc:sldChg chg="modTransition">
        <pc:chgData name="Purnendu Biswas" userId="bfdbf960b5fc32c3" providerId="LiveId" clId="{7BF3055D-470A-4171-8234-C61FA61BAD1D}" dt="2020-05-20T13:22:31.705" v="8"/>
        <pc:sldMkLst>
          <pc:docMk/>
          <pc:sldMk cId="784683477" sldId="1541"/>
        </pc:sldMkLst>
      </pc:sldChg>
      <pc:sldChg chg="modTransition">
        <pc:chgData name="Purnendu Biswas" userId="bfdbf960b5fc32c3" providerId="LiveId" clId="{7BF3055D-470A-4171-8234-C61FA61BAD1D}" dt="2020-05-20T13:22:31.705" v="8"/>
        <pc:sldMkLst>
          <pc:docMk/>
          <pc:sldMk cId="70125495" sldId="1542"/>
        </pc:sldMkLst>
      </pc:sldChg>
      <pc:sldChg chg="modTransition">
        <pc:chgData name="Purnendu Biswas" userId="bfdbf960b5fc32c3" providerId="LiveId" clId="{7BF3055D-470A-4171-8234-C61FA61BAD1D}" dt="2020-05-20T13:22:31.705" v="8"/>
        <pc:sldMkLst>
          <pc:docMk/>
          <pc:sldMk cId="3971409581" sldId="1543"/>
        </pc:sldMkLst>
      </pc:sldChg>
      <pc:sldChg chg="modTransition">
        <pc:chgData name="Purnendu Biswas" userId="bfdbf960b5fc32c3" providerId="LiveId" clId="{7BF3055D-470A-4171-8234-C61FA61BAD1D}" dt="2020-05-20T13:22:31.705" v="8"/>
        <pc:sldMkLst>
          <pc:docMk/>
          <pc:sldMk cId="1837973909" sldId="1544"/>
        </pc:sldMkLst>
      </pc:sldChg>
      <pc:sldChg chg="modTransition">
        <pc:chgData name="Purnendu Biswas" userId="bfdbf960b5fc32c3" providerId="LiveId" clId="{7BF3055D-470A-4171-8234-C61FA61BAD1D}" dt="2020-05-20T13:22:31.705" v="8"/>
        <pc:sldMkLst>
          <pc:docMk/>
          <pc:sldMk cId="580049590" sldId="1546"/>
        </pc:sldMkLst>
      </pc:sldChg>
      <pc:sldChg chg="modTransition">
        <pc:chgData name="Purnendu Biswas" userId="bfdbf960b5fc32c3" providerId="LiveId" clId="{7BF3055D-470A-4171-8234-C61FA61BAD1D}" dt="2020-05-20T13:22:31.705" v="8"/>
        <pc:sldMkLst>
          <pc:docMk/>
          <pc:sldMk cId="1044746405" sldId="1611"/>
        </pc:sldMkLst>
      </pc:sldChg>
      <pc:sldChg chg="modTransition">
        <pc:chgData name="Purnendu Biswas" userId="bfdbf960b5fc32c3" providerId="LiveId" clId="{7BF3055D-470A-4171-8234-C61FA61BAD1D}" dt="2020-05-20T13:22:31.705" v="8"/>
        <pc:sldMkLst>
          <pc:docMk/>
          <pc:sldMk cId="2926313949" sldId="1685"/>
        </pc:sldMkLst>
      </pc:sldChg>
      <pc:sldChg chg="modTransition">
        <pc:chgData name="Purnendu Biswas" userId="bfdbf960b5fc32c3" providerId="LiveId" clId="{7BF3055D-470A-4171-8234-C61FA61BAD1D}" dt="2020-05-20T13:22:31.705" v="8"/>
        <pc:sldMkLst>
          <pc:docMk/>
          <pc:sldMk cId="3369944665" sldId="1777"/>
        </pc:sldMkLst>
      </pc:sldChg>
      <pc:sldChg chg="modTransition">
        <pc:chgData name="Purnendu Biswas" userId="bfdbf960b5fc32c3" providerId="LiveId" clId="{7BF3055D-470A-4171-8234-C61FA61BAD1D}" dt="2020-05-20T13:22:31.705" v="8"/>
        <pc:sldMkLst>
          <pc:docMk/>
          <pc:sldMk cId="1092325407" sldId="1827"/>
        </pc:sldMkLst>
      </pc:sldChg>
      <pc:sldChg chg="modTransition">
        <pc:chgData name="Purnendu Biswas" userId="bfdbf960b5fc32c3" providerId="LiveId" clId="{7BF3055D-470A-4171-8234-C61FA61BAD1D}" dt="2020-05-20T13:22:31.705" v="8"/>
        <pc:sldMkLst>
          <pc:docMk/>
          <pc:sldMk cId="1266119502" sldId="1831"/>
        </pc:sldMkLst>
      </pc:sldChg>
      <pc:sldChg chg="modTransition">
        <pc:chgData name="Purnendu Biswas" userId="bfdbf960b5fc32c3" providerId="LiveId" clId="{7BF3055D-470A-4171-8234-C61FA61BAD1D}" dt="2020-05-20T13:22:31.705" v="8"/>
        <pc:sldMkLst>
          <pc:docMk/>
          <pc:sldMk cId="4280086456" sldId="1835"/>
        </pc:sldMkLst>
      </pc:sldChg>
      <pc:sldChg chg="modTransition">
        <pc:chgData name="Purnendu Biswas" userId="bfdbf960b5fc32c3" providerId="LiveId" clId="{7BF3055D-470A-4171-8234-C61FA61BAD1D}" dt="2020-05-20T13:22:31.705" v="8"/>
        <pc:sldMkLst>
          <pc:docMk/>
          <pc:sldMk cId="1223333686" sldId="1839"/>
        </pc:sldMkLst>
      </pc:sldChg>
      <pc:sldChg chg="modTransition">
        <pc:chgData name="Purnendu Biswas" userId="bfdbf960b5fc32c3" providerId="LiveId" clId="{7BF3055D-470A-4171-8234-C61FA61BAD1D}" dt="2020-05-20T13:22:31.705" v="8"/>
        <pc:sldMkLst>
          <pc:docMk/>
          <pc:sldMk cId="238435717" sldId="1840"/>
        </pc:sldMkLst>
      </pc:sldChg>
      <pc:sldChg chg="modTransition">
        <pc:chgData name="Purnendu Biswas" userId="bfdbf960b5fc32c3" providerId="LiveId" clId="{7BF3055D-470A-4171-8234-C61FA61BAD1D}" dt="2020-05-20T13:22:31.705" v="8"/>
        <pc:sldMkLst>
          <pc:docMk/>
          <pc:sldMk cId="1816176068" sldId="1941"/>
        </pc:sldMkLst>
      </pc:sldChg>
      <pc:sldChg chg="modTransition">
        <pc:chgData name="Purnendu Biswas" userId="bfdbf960b5fc32c3" providerId="LiveId" clId="{7BF3055D-470A-4171-8234-C61FA61BAD1D}" dt="2020-05-20T13:22:31.705" v="8"/>
        <pc:sldMkLst>
          <pc:docMk/>
          <pc:sldMk cId="48330790" sldId="1942"/>
        </pc:sldMkLst>
      </pc:sldChg>
      <pc:sldChg chg="modTransition">
        <pc:chgData name="Purnendu Biswas" userId="bfdbf960b5fc32c3" providerId="LiveId" clId="{7BF3055D-470A-4171-8234-C61FA61BAD1D}" dt="2020-05-20T13:22:31.705" v="8"/>
        <pc:sldMkLst>
          <pc:docMk/>
          <pc:sldMk cId="3136508528" sldId="1943"/>
        </pc:sldMkLst>
      </pc:sldChg>
      <pc:sldChg chg="modTransition">
        <pc:chgData name="Purnendu Biswas" userId="bfdbf960b5fc32c3" providerId="LiveId" clId="{7BF3055D-470A-4171-8234-C61FA61BAD1D}" dt="2020-05-20T13:22:31.705" v="8"/>
        <pc:sldMkLst>
          <pc:docMk/>
          <pc:sldMk cId="1940865301" sldId="194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noFill/>
              </a:ln>
              <a:effectLst/>
            </c:spPr>
            <c:extLst>
              <c:ext xmlns:c16="http://schemas.microsoft.com/office/drawing/2014/chart" uri="{C3380CC4-5D6E-409C-BE32-E72D297353CC}">
                <c16:uniqueId val="{00000001-A561-4D5A-B2CC-F4EBDEF680D4}"/>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A561-4D5A-B2CC-F4EBDEF680D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61-4D5A-B2CC-F4EBDEF680D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61-4D5A-B2CC-F4EBDEF680D4}"/>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A561-4D5A-B2CC-F4EBDEF680D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gradFill>
              <a:gsLst>
                <a:gs pos="0">
                  <a:schemeClr val="accent1"/>
                </a:gs>
                <a:gs pos="100000">
                  <a:schemeClr val="tx2"/>
                </a:gs>
              </a:gsLst>
              <a:path path="circle">
                <a:fillToRect t="100000" r="100000"/>
              </a:path>
            </a:gradFill>
            <a:ln>
              <a:noFill/>
            </a:ln>
            <a:effectLst/>
          </c:spPr>
          <c:invertIfNegative val="0"/>
          <c:cat>
            <c:strRef>
              <c:f>Sheet1!$A$2:$A$5</c:f>
              <c:strCache>
                <c:ptCount val="4"/>
                <c:pt idx="0">
                  <c:v>Managing</c:v>
                </c:pt>
                <c:pt idx="1">
                  <c:v>Finance</c:v>
                </c:pt>
                <c:pt idx="2">
                  <c:v>Programming</c:v>
                </c:pt>
                <c:pt idx="3">
                  <c:v>Designing</c:v>
                </c:pt>
              </c:strCache>
            </c:strRef>
          </c:cat>
          <c:val>
            <c:numRef>
              <c:f>Sheet1!$B$2:$B$5</c:f>
              <c:numCache>
                <c:formatCode>General</c:formatCode>
                <c:ptCount val="4"/>
                <c:pt idx="0">
                  <c:v>2.2999999999999998</c:v>
                </c:pt>
                <c:pt idx="1">
                  <c:v>2.5</c:v>
                </c:pt>
                <c:pt idx="2">
                  <c:v>1.5</c:v>
                </c:pt>
                <c:pt idx="3">
                  <c:v>4.5</c:v>
                </c:pt>
              </c:numCache>
            </c:numRef>
          </c:val>
          <c:extLst>
            <c:ext xmlns:c16="http://schemas.microsoft.com/office/drawing/2014/chart" uri="{C3380CC4-5D6E-409C-BE32-E72D297353CC}">
              <c16:uniqueId val="{00000000-77F8-4EA3-BBC8-1793C222354E}"/>
            </c:ext>
          </c:extLst>
        </c:ser>
        <c:dLbls>
          <c:showLegendKey val="0"/>
          <c:showVal val="0"/>
          <c:showCatName val="0"/>
          <c:showSerName val="0"/>
          <c:showPercent val="0"/>
          <c:showBubbleSize val="0"/>
        </c:dLbls>
        <c:gapWidth val="182"/>
        <c:axId val="133924679"/>
        <c:axId val="133922383"/>
      </c:barChart>
      <c:catAx>
        <c:axId val="1339246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33922383"/>
        <c:crosses val="autoZero"/>
        <c:auto val="1"/>
        <c:lblAlgn val="ctr"/>
        <c:lblOffset val="100"/>
        <c:noMultiLvlLbl val="0"/>
      </c:catAx>
      <c:valAx>
        <c:axId val="133922383"/>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924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lumMod val="60000"/>
                <a:lumOff val="40000"/>
              </a:schemeClr>
            </a:solidFill>
          </c:spPr>
          <c:dPt>
            <c:idx val="0"/>
            <c:bubble3D val="0"/>
            <c:spPr>
              <a:solidFill>
                <a:schemeClr val="accent3"/>
              </a:solidFill>
              <a:ln w="19050">
                <a:noFill/>
              </a:ln>
              <a:effectLst/>
            </c:spPr>
            <c:extLst>
              <c:ext xmlns:c16="http://schemas.microsoft.com/office/drawing/2014/chart" uri="{C3380CC4-5D6E-409C-BE32-E72D297353CC}">
                <c16:uniqueId val="{00000001-0567-47CD-BE48-7906C9422B82}"/>
              </c:ext>
            </c:extLst>
          </c:dPt>
          <c:dPt>
            <c:idx val="1"/>
            <c:bubble3D val="0"/>
            <c:spPr>
              <a:solidFill>
                <a:srgbClr val="D9D9D9"/>
              </a:solidFill>
              <a:ln w="19050">
                <a:noFill/>
              </a:ln>
              <a:effectLst/>
            </c:spPr>
            <c:extLst>
              <c:ext xmlns:c16="http://schemas.microsoft.com/office/drawing/2014/chart" uri="{C3380CC4-5D6E-409C-BE32-E72D297353CC}">
                <c16:uniqueId val="{00000003-0567-47CD-BE48-7906C9422B82}"/>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0567-47CD-BE48-7906C9422B82}"/>
              </c:ext>
            </c:extLst>
          </c:dPt>
          <c:dPt>
            <c:idx val="3"/>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7-0567-47CD-BE48-7906C9422B82}"/>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0567-47CD-BE48-7906C9422B8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noFill/>
              </a:ln>
              <a:effectLst/>
            </c:spPr>
            <c:extLst>
              <c:ext xmlns:c16="http://schemas.microsoft.com/office/drawing/2014/chart" uri="{C3380CC4-5D6E-409C-BE32-E72D297353CC}">
                <c16:uniqueId val="{00000001-C61F-41BA-9632-9B570F5E3CBB}"/>
              </c:ext>
            </c:extLst>
          </c:dPt>
          <c:dPt>
            <c:idx val="1"/>
            <c:bubble3D val="0"/>
            <c:spPr>
              <a:solidFill>
                <a:srgbClr val="D9D9D9"/>
              </a:solidFill>
              <a:ln w="19050">
                <a:noFill/>
              </a:ln>
              <a:effectLst/>
            </c:spPr>
            <c:extLst>
              <c:ext xmlns:c16="http://schemas.microsoft.com/office/drawing/2014/chart" uri="{C3380CC4-5D6E-409C-BE32-E72D297353CC}">
                <c16:uniqueId val="{00000003-C61F-41BA-9632-9B570F5E3C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1F-41BA-9632-9B570F5E3C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1F-41BA-9632-9B570F5E3CBB}"/>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C61F-41BA-9632-9B570F5E3CB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984E96"/>
            </a:solidFill>
          </c:spPr>
          <c:dPt>
            <c:idx val="0"/>
            <c:bubble3D val="0"/>
            <c:spPr>
              <a:solidFill>
                <a:schemeClr val="accent5"/>
              </a:solidFill>
              <a:ln w="19050">
                <a:noFill/>
              </a:ln>
              <a:effectLst/>
            </c:spPr>
            <c:extLst>
              <c:ext xmlns:c16="http://schemas.microsoft.com/office/drawing/2014/chart" uri="{C3380CC4-5D6E-409C-BE32-E72D297353CC}">
                <c16:uniqueId val="{00000001-5D15-4E5E-B522-BFE5CF762F90}"/>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5D15-4E5E-B522-BFE5CF762F90}"/>
              </c:ext>
            </c:extLst>
          </c:dPt>
          <c:dPt>
            <c:idx val="2"/>
            <c:bubble3D val="0"/>
            <c:spPr>
              <a:solidFill>
                <a:srgbClr val="984E96"/>
              </a:solidFill>
              <a:ln w="19050">
                <a:solidFill>
                  <a:schemeClr val="lt1"/>
                </a:solidFill>
              </a:ln>
              <a:effectLst/>
            </c:spPr>
            <c:extLst>
              <c:ext xmlns:c16="http://schemas.microsoft.com/office/drawing/2014/chart" uri="{C3380CC4-5D6E-409C-BE32-E72D297353CC}">
                <c16:uniqueId val="{00000005-5D15-4E5E-B522-BFE5CF762F90}"/>
              </c:ext>
            </c:extLst>
          </c:dPt>
          <c:dPt>
            <c:idx val="3"/>
            <c:bubble3D val="0"/>
            <c:spPr>
              <a:solidFill>
                <a:srgbClr val="984E96"/>
              </a:solidFill>
              <a:ln w="19050">
                <a:solidFill>
                  <a:schemeClr val="lt1"/>
                </a:solidFill>
              </a:ln>
              <a:effectLst/>
            </c:spPr>
            <c:extLst>
              <c:ext xmlns:c16="http://schemas.microsoft.com/office/drawing/2014/chart" uri="{C3380CC4-5D6E-409C-BE32-E72D297353CC}">
                <c16:uniqueId val="{00000007-5D15-4E5E-B522-BFE5CF762F90}"/>
              </c:ext>
            </c:extLst>
          </c:dPt>
          <c:cat>
            <c:strRef>
              <c:f>Sheet1!$A$2:$A$5</c:f>
              <c:strCache>
                <c:ptCount val="2"/>
                <c:pt idx="0">
                  <c:v>1st Qtr</c:v>
                </c:pt>
                <c:pt idx="1">
                  <c:v>2nd Qtr</c:v>
                </c:pt>
              </c:strCache>
            </c:strRef>
          </c:cat>
          <c:val>
            <c:numRef>
              <c:f>Sheet1!$B$2:$B$5</c:f>
              <c:numCache>
                <c:formatCode>General</c:formatCode>
                <c:ptCount val="4"/>
                <c:pt idx="0">
                  <c:v>55</c:v>
                </c:pt>
                <c:pt idx="1">
                  <c:v>45</c:v>
                </c:pt>
              </c:numCache>
            </c:numRef>
          </c:val>
          <c:extLst>
            <c:ext xmlns:c16="http://schemas.microsoft.com/office/drawing/2014/chart" uri="{C3380CC4-5D6E-409C-BE32-E72D297353CC}">
              <c16:uniqueId val="{00000008-5D15-4E5E-B522-BFE5CF762F9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A561-4D5A-B2CC-F4EBDEF680D4}"/>
              </c:ext>
            </c:extLst>
          </c:dPt>
          <c:dPt>
            <c:idx val="1"/>
            <c:bubble3D val="0"/>
            <c:spPr>
              <a:solidFill>
                <a:schemeClr val="bg2"/>
              </a:solidFill>
              <a:ln w="19050">
                <a:noFill/>
              </a:ln>
              <a:effectLst/>
            </c:spPr>
            <c:extLst>
              <c:ext xmlns:c16="http://schemas.microsoft.com/office/drawing/2014/chart" uri="{C3380CC4-5D6E-409C-BE32-E72D297353CC}">
                <c16:uniqueId val="{00000003-A561-4D5A-B2CC-F4EBDEF680D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61-4D5A-B2CC-F4EBDEF680D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61-4D5A-B2CC-F4EBDEF680D4}"/>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A561-4D5A-B2CC-F4EBDEF680D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lumMod val="60000"/>
                <a:lumOff val="40000"/>
              </a:schemeClr>
            </a:solidFill>
          </c:spPr>
          <c:dPt>
            <c:idx val="0"/>
            <c:bubble3D val="0"/>
            <c:spPr>
              <a:solidFill>
                <a:schemeClr val="accent1">
                  <a:lumMod val="60000"/>
                  <a:lumOff val="40000"/>
                </a:schemeClr>
              </a:solidFill>
              <a:ln w="19050">
                <a:noFill/>
              </a:ln>
              <a:effectLst/>
            </c:spPr>
            <c:extLst>
              <c:ext xmlns:c16="http://schemas.microsoft.com/office/drawing/2014/chart" uri="{C3380CC4-5D6E-409C-BE32-E72D297353CC}">
                <c16:uniqueId val="{00000001-0567-47CD-BE48-7906C9422B82}"/>
              </c:ext>
            </c:extLst>
          </c:dPt>
          <c:dPt>
            <c:idx val="1"/>
            <c:bubble3D val="0"/>
            <c:spPr>
              <a:solidFill>
                <a:schemeClr val="bg2"/>
              </a:solidFill>
              <a:ln w="19050">
                <a:noFill/>
              </a:ln>
              <a:effectLst/>
            </c:spPr>
            <c:extLst>
              <c:ext xmlns:c16="http://schemas.microsoft.com/office/drawing/2014/chart" uri="{C3380CC4-5D6E-409C-BE32-E72D297353CC}">
                <c16:uniqueId val="{00000003-0567-47CD-BE48-7906C9422B82}"/>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0567-47CD-BE48-7906C9422B82}"/>
              </c:ext>
            </c:extLst>
          </c:dPt>
          <c:dPt>
            <c:idx val="3"/>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7-0567-47CD-BE48-7906C9422B82}"/>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0567-47CD-BE48-7906C9422B8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noFill/>
              </a:ln>
              <a:effectLst/>
            </c:spPr>
            <c:extLst>
              <c:ext xmlns:c16="http://schemas.microsoft.com/office/drawing/2014/chart" uri="{C3380CC4-5D6E-409C-BE32-E72D297353CC}">
                <c16:uniqueId val="{00000001-C61F-41BA-9632-9B570F5E3CBB}"/>
              </c:ext>
            </c:extLst>
          </c:dPt>
          <c:dPt>
            <c:idx val="1"/>
            <c:bubble3D val="0"/>
            <c:spPr>
              <a:solidFill>
                <a:schemeClr val="bg2"/>
              </a:solidFill>
              <a:ln w="19050">
                <a:noFill/>
              </a:ln>
              <a:effectLst/>
            </c:spPr>
            <c:extLst>
              <c:ext xmlns:c16="http://schemas.microsoft.com/office/drawing/2014/chart" uri="{C3380CC4-5D6E-409C-BE32-E72D297353CC}">
                <c16:uniqueId val="{00000003-C61F-41BA-9632-9B570F5E3C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1F-41BA-9632-9B570F5E3C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1F-41BA-9632-9B570F5E3CBB}"/>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C61F-41BA-9632-9B570F5E3CB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984E96"/>
            </a:solidFill>
          </c:spPr>
          <c:dPt>
            <c:idx val="0"/>
            <c:bubble3D val="0"/>
            <c:spPr>
              <a:solidFill>
                <a:schemeClr val="tx2"/>
              </a:solidFill>
              <a:ln w="19050">
                <a:noFill/>
              </a:ln>
              <a:effectLst/>
            </c:spPr>
            <c:extLst>
              <c:ext xmlns:c16="http://schemas.microsoft.com/office/drawing/2014/chart" uri="{C3380CC4-5D6E-409C-BE32-E72D297353CC}">
                <c16:uniqueId val="{00000001-5D15-4E5E-B522-BFE5CF762F90}"/>
              </c:ext>
            </c:extLst>
          </c:dPt>
          <c:dPt>
            <c:idx val="1"/>
            <c:bubble3D val="0"/>
            <c:spPr>
              <a:solidFill>
                <a:schemeClr val="bg2"/>
              </a:solidFill>
              <a:ln w="19050">
                <a:noFill/>
              </a:ln>
              <a:effectLst/>
            </c:spPr>
            <c:extLst>
              <c:ext xmlns:c16="http://schemas.microsoft.com/office/drawing/2014/chart" uri="{C3380CC4-5D6E-409C-BE32-E72D297353CC}">
                <c16:uniqueId val="{00000003-5D15-4E5E-B522-BFE5CF762F90}"/>
              </c:ext>
            </c:extLst>
          </c:dPt>
          <c:dPt>
            <c:idx val="2"/>
            <c:bubble3D val="0"/>
            <c:spPr>
              <a:solidFill>
                <a:srgbClr val="984E96"/>
              </a:solidFill>
              <a:ln w="19050">
                <a:solidFill>
                  <a:schemeClr val="lt1"/>
                </a:solidFill>
              </a:ln>
              <a:effectLst/>
            </c:spPr>
            <c:extLst>
              <c:ext xmlns:c16="http://schemas.microsoft.com/office/drawing/2014/chart" uri="{C3380CC4-5D6E-409C-BE32-E72D297353CC}">
                <c16:uniqueId val="{00000005-5D15-4E5E-B522-BFE5CF762F90}"/>
              </c:ext>
            </c:extLst>
          </c:dPt>
          <c:dPt>
            <c:idx val="3"/>
            <c:bubble3D val="0"/>
            <c:spPr>
              <a:solidFill>
                <a:srgbClr val="984E96"/>
              </a:solidFill>
              <a:ln w="19050">
                <a:solidFill>
                  <a:schemeClr val="lt1"/>
                </a:solidFill>
              </a:ln>
              <a:effectLst/>
            </c:spPr>
            <c:extLst>
              <c:ext xmlns:c16="http://schemas.microsoft.com/office/drawing/2014/chart" uri="{C3380CC4-5D6E-409C-BE32-E72D297353CC}">
                <c16:uniqueId val="{00000007-5D15-4E5E-B522-BFE5CF762F90}"/>
              </c:ext>
            </c:extLst>
          </c:dPt>
          <c:cat>
            <c:strRef>
              <c:f>Sheet1!$A$2:$A$5</c:f>
              <c:strCache>
                <c:ptCount val="2"/>
                <c:pt idx="0">
                  <c:v>1st Qtr</c:v>
                </c:pt>
                <c:pt idx="1">
                  <c:v>2nd Qtr</c:v>
                </c:pt>
              </c:strCache>
            </c:strRef>
          </c:cat>
          <c:val>
            <c:numRef>
              <c:f>Sheet1!$B$2:$B$5</c:f>
              <c:numCache>
                <c:formatCode>General</c:formatCode>
                <c:ptCount val="4"/>
                <c:pt idx="0">
                  <c:v>55</c:v>
                </c:pt>
                <c:pt idx="1">
                  <c:v>45</c:v>
                </c:pt>
              </c:numCache>
            </c:numRef>
          </c:val>
          <c:extLst>
            <c:ext xmlns:c16="http://schemas.microsoft.com/office/drawing/2014/chart" uri="{C3380CC4-5D6E-409C-BE32-E72D297353CC}">
              <c16:uniqueId val="{00000008-5D15-4E5E-B522-BFE5CF762F9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gradFill>
              <a:gsLst>
                <a:gs pos="0">
                  <a:schemeClr val="accent1"/>
                </a:gs>
                <a:gs pos="100000">
                  <a:schemeClr val="tx2"/>
                </a:gs>
              </a:gsLst>
              <a:path path="circle">
                <a:fillToRect t="100000" r="100000"/>
              </a:path>
            </a:gradFill>
            <a:ln>
              <a:noFill/>
            </a:ln>
            <a:effectLst/>
          </c:spPr>
          <c:invertIfNegative val="0"/>
          <c:cat>
            <c:strRef>
              <c:f>Sheet1!$A$2:$A$5</c:f>
              <c:strCache>
                <c:ptCount val="4"/>
                <c:pt idx="0">
                  <c:v>Managing</c:v>
                </c:pt>
                <c:pt idx="1">
                  <c:v>Finance</c:v>
                </c:pt>
                <c:pt idx="2">
                  <c:v>Programming</c:v>
                </c:pt>
                <c:pt idx="3">
                  <c:v>Designing</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7F8-4EA3-BBC8-1793C222354E}"/>
            </c:ext>
          </c:extLst>
        </c:ser>
        <c:dLbls>
          <c:showLegendKey val="0"/>
          <c:showVal val="0"/>
          <c:showCatName val="0"/>
          <c:showSerName val="0"/>
          <c:showPercent val="0"/>
          <c:showBubbleSize val="0"/>
        </c:dLbls>
        <c:gapWidth val="182"/>
        <c:axId val="133924679"/>
        <c:axId val="133922383"/>
      </c:barChart>
      <c:catAx>
        <c:axId val="1339246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33922383"/>
        <c:crosses val="autoZero"/>
        <c:auto val="1"/>
        <c:lblAlgn val="ctr"/>
        <c:lblOffset val="100"/>
        <c:noMultiLvlLbl val="0"/>
      </c:catAx>
      <c:valAx>
        <c:axId val="133922383"/>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924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04334-649E-4DA9-A984-75EFE66A6F24}"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633CD-E388-434E-A623-4298E9A65277}" type="slidenum">
              <a:rPr lang="en-US" smtClean="0"/>
              <a:t>‹#›</a:t>
            </a:fld>
            <a:endParaRPr lang="en-US"/>
          </a:p>
        </p:txBody>
      </p:sp>
    </p:spTree>
    <p:extLst>
      <p:ext uri="{BB962C8B-B14F-4D97-AF65-F5344CB8AC3E}">
        <p14:creationId xmlns:p14="http://schemas.microsoft.com/office/powerpoint/2010/main" val="4226560495"/>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44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633CD-E388-434E-A623-4298E9A65277}" type="slidenum">
              <a:rPr lang="en-US" smtClean="0"/>
              <a:t>50</a:t>
            </a:fld>
            <a:endParaRPr lang="en-US"/>
          </a:p>
        </p:txBody>
      </p:sp>
    </p:spTree>
    <p:extLst>
      <p:ext uri="{BB962C8B-B14F-4D97-AF65-F5344CB8AC3E}">
        <p14:creationId xmlns:p14="http://schemas.microsoft.com/office/powerpoint/2010/main" val="102076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66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29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3297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44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01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26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49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898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29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2438522" rtl="0" eaLnBrk="1" fontAlgn="auto" latinLnBrk="0" hangingPunct="1">
              <a:lnSpc>
                <a:spcPct val="100000"/>
              </a:lnSpc>
              <a:spcBef>
                <a:spcPts val="0"/>
              </a:spcBef>
              <a:spcAft>
                <a:spcPts val="0"/>
              </a:spcAft>
              <a:buClrTx/>
              <a:buSzTx/>
              <a:buFontTx/>
              <a:buNone/>
              <a:tabLst/>
              <a:defRPr/>
            </a:pPr>
            <a:fld id="{76B633CD-E388-434E-A623-4298E9A6527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243852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6384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131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60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890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102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7863621-2E60-B848-8968-B0341E26A31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002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cc3b636c9_3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cc3b636c9_3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5"/>
        <p:cNvGrpSpPr/>
        <p:nvPr/>
      </p:nvGrpSpPr>
      <p:grpSpPr>
        <a:xfrm>
          <a:off x="0" y="0"/>
          <a:ext cx="0" cy="0"/>
          <a:chOff x="0" y="0"/>
          <a:chExt cx="0" cy="0"/>
        </a:xfrm>
      </p:grpSpPr>
      <p:sp>
        <p:nvSpPr>
          <p:cNvPr id="4416" name="Google Shape;4416;g6ed2768a3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7" name="Google Shape;4417;g6ed2768a3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81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B633CD-E388-434E-A623-4298E9A65277}" type="slidenum">
              <a:rPr lang="en-US" smtClean="0"/>
              <a:t>36</a:t>
            </a:fld>
            <a:endParaRPr lang="en-US"/>
          </a:p>
        </p:txBody>
      </p:sp>
    </p:spTree>
    <p:extLst>
      <p:ext uri="{BB962C8B-B14F-4D97-AF65-F5344CB8AC3E}">
        <p14:creationId xmlns:p14="http://schemas.microsoft.com/office/powerpoint/2010/main" val="328638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C38DD1-33AA-4996-977A-42B26A155BBE}" type="slidenum">
              <a:rPr kumimoji="0" lang="id-ID"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id-ID"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235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33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581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3.xml"/></Relationships>
</file>

<file path=ppt/slideLayouts/_rels/slideLayout10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4.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5.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6.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7.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8.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9.xml"/></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0.xml"/></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1.xml"/></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3.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4.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5.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6.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7.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8.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3.xml"/></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4.xml"/></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5.xml"/></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6.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9.xml"/></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1.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2.xml"/></Relationships>
</file>

<file path=ppt/slideLayouts/_rels/slideLayout1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3.xml"/></Relationships>
</file>

<file path=ppt/slideLayouts/_rels/slideLayout1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4.xml"/></Relationships>
</file>

<file path=ppt/slideLayouts/_rels/slideLayout13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5.xml"/></Relationships>
</file>

<file path=ppt/slideLayouts/_rels/slideLayout13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6.xml"/></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7.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8.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7.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3.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4.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5.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6.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9.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0.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1.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3.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4.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5.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6.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7.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8.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9.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0.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1.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dirty="0"/>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1A2E9-0A58-4CD8-B9CB-2A5E9A0BC46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497E-EEEB-4D0F-8C2E-A2AA7485E8AD}" type="slidenum">
              <a:rPr lang="en-US" smtClean="0"/>
              <a:t>‹#›</a:t>
            </a:fld>
            <a:endParaRPr lang="en-US"/>
          </a:p>
        </p:txBody>
      </p:sp>
    </p:spTree>
    <p:custDataLst>
      <p:tags r:id="rId1"/>
    </p:custDataLst>
    <p:extLst>
      <p:ext uri="{BB962C8B-B14F-4D97-AF65-F5344CB8AC3E}">
        <p14:creationId xmlns:p14="http://schemas.microsoft.com/office/powerpoint/2010/main" val="142194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3 Picture Square Placeholder">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2117216" y="3906230"/>
            <a:ext cx="5760000" cy="4320000"/>
          </a:xfrm>
        </p:spPr>
        <p:txBody>
          <a:bodyPr/>
          <a:lstStyle/>
          <a:p>
            <a:endParaRPr lang="id-ID"/>
          </a:p>
        </p:txBody>
      </p:sp>
      <p:sp>
        <p:nvSpPr>
          <p:cNvPr id="13" name="Picture Placeholder 11"/>
          <p:cNvSpPr>
            <a:spLocks noGrp="1"/>
          </p:cNvSpPr>
          <p:nvPr>
            <p:ph type="pic" sz="quarter" idx="14"/>
          </p:nvPr>
        </p:nvSpPr>
        <p:spPr>
          <a:xfrm>
            <a:off x="9304510" y="3952194"/>
            <a:ext cx="5760000" cy="4320000"/>
          </a:xfrm>
        </p:spPr>
        <p:txBody>
          <a:bodyPr/>
          <a:lstStyle/>
          <a:p>
            <a:endParaRPr lang="id-ID"/>
          </a:p>
        </p:txBody>
      </p:sp>
      <p:sp>
        <p:nvSpPr>
          <p:cNvPr id="14" name="Picture Placeholder 11"/>
          <p:cNvSpPr>
            <a:spLocks noGrp="1"/>
          </p:cNvSpPr>
          <p:nvPr>
            <p:ph type="pic" sz="quarter" idx="15"/>
          </p:nvPr>
        </p:nvSpPr>
        <p:spPr>
          <a:xfrm>
            <a:off x="16567660" y="3952194"/>
            <a:ext cx="5760000" cy="4320000"/>
          </a:xfrm>
        </p:spPr>
        <p:txBody>
          <a:bodyPr/>
          <a:lstStyle/>
          <a:p>
            <a:endParaRPr lang="id-ID"/>
          </a:p>
        </p:txBody>
      </p:sp>
      <p:sp>
        <p:nvSpPr>
          <p:cNvPr id="9" name="Rectangle 8"/>
          <p:cNvSpPr/>
          <p:nvPr userDrawn="1"/>
        </p:nvSpPr>
        <p:spPr>
          <a:xfrm>
            <a:off x="0" y="6863939"/>
            <a:ext cx="24384000" cy="68520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p>
        </p:txBody>
      </p:sp>
    </p:spTree>
    <p:custDataLst>
      <p:tags r:id="rId1"/>
    </p:custDataLst>
    <p:extLst>
      <p:ext uri="{BB962C8B-B14F-4D97-AF65-F5344CB8AC3E}">
        <p14:creationId xmlns:p14="http://schemas.microsoft.com/office/powerpoint/2010/main" val="8480371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24406286" cy="13716001"/>
          </a:xfrm>
        </p:spPr>
        <p:txBody>
          <a:bodyPr>
            <a:normAutofit/>
          </a:bodyPr>
          <a:lstStyle>
            <a:lvl1pPr marL="0" indent="0">
              <a:buNone/>
              <a:defRPr sz="3200">
                <a:latin typeface="Lato Light"/>
                <a:cs typeface="Lato Light"/>
              </a:defRPr>
            </a:lvl1pPr>
          </a:lstStyle>
          <a:p>
            <a:endParaRPr lang="id-ID"/>
          </a:p>
        </p:txBody>
      </p:sp>
      <p:sp>
        <p:nvSpPr>
          <p:cNvPr id="5" name="Picture Placeholder 22"/>
          <p:cNvSpPr>
            <a:spLocks noGrp="1"/>
          </p:cNvSpPr>
          <p:nvPr>
            <p:ph type="pic" sz="quarter" idx="14"/>
          </p:nvPr>
        </p:nvSpPr>
        <p:spPr>
          <a:xfrm>
            <a:off x="3147639" y="4522800"/>
            <a:ext cx="3282693" cy="3550227"/>
          </a:xfrm>
        </p:spPr>
        <p:txBody>
          <a:bodyPr>
            <a:normAutofit/>
          </a:bodyPr>
          <a:lstStyle>
            <a:lvl1pPr marL="0" indent="0">
              <a:buNone/>
              <a:defRPr sz="3200">
                <a:solidFill>
                  <a:schemeClr val="bg1"/>
                </a:solidFill>
                <a:latin typeface="Lato Regular"/>
                <a:cs typeface="Lato Regular"/>
              </a:defRPr>
            </a:lvl1pPr>
          </a:lstStyle>
          <a:p>
            <a:endParaRPr lang="id-ID"/>
          </a:p>
        </p:txBody>
      </p:sp>
    </p:spTree>
    <p:custDataLst>
      <p:tags r:id="rId1"/>
    </p:custDataLst>
    <p:extLst>
      <p:ext uri="{BB962C8B-B14F-4D97-AF65-F5344CB8AC3E}">
        <p14:creationId xmlns:p14="http://schemas.microsoft.com/office/powerpoint/2010/main" val="26262290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544775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10058402" y="2521313"/>
            <a:ext cx="4267199" cy="4267199"/>
          </a:xfrm>
          <a:prstGeom prst="ellipse">
            <a:avLst/>
          </a:prstGeom>
        </p:spPr>
        <p:txBody>
          <a:bodyPr>
            <a:normAutofit/>
          </a:bodyPr>
          <a:lstStyle>
            <a:lvl1pPr marL="0" indent="0">
              <a:buNone/>
              <a:defRPr sz="3200"/>
            </a:lvl1pPr>
          </a:lstStyle>
          <a:p>
            <a:endParaRPr lang="en-US"/>
          </a:p>
        </p:txBody>
      </p:sp>
    </p:spTree>
    <p:custDataLst>
      <p:tags r:id="rId1"/>
    </p:custDataLst>
    <p:extLst>
      <p:ext uri="{BB962C8B-B14F-4D97-AF65-F5344CB8AC3E}">
        <p14:creationId xmlns:p14="http://schemas.microsoft.com/office/powerpoint/2010/main" val="38870512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33" name="Picture Placeholder 17"/>
          <p:cNvSpPr>
            <a:spLocks noGrp="1"/>
          </p:cNvSpPr>
          <p:nvPr>
            <p:ph type="pic" sz="quarter" idx="10"/>
          </p:nvPr>
        </p:nvSpPr>
        <p:spPr>
          <a:xfrm>
            <a:off x="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4" name="Picture Placeholder 17"/>
          <p:cNvSpPr>
            <a:spLocks noGrp="1"/>
          </p:cNvSpPr>
          <p:nvPr>
            <p:ph type="pic" sz="quarter" idx="11"/>
          </p:nvPr>
        </p:nvSpPr>
        <p:spPr>
          <a:xfrm>
            <a:off x="48768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5" name="Picture Placeholder 17"/>
          <p:cNvSpPr>
            <a:spLocks noGrp="1"/>
          </p:cNvSpPr>
          <p:nvPr>
            <p:ph type="pic" sz="quarter" idx="12"/>
          </p:nvPr>
        </p:nvSpPr>
        <p:spPr>
          <a:xfrm>
            <a:off x="97536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6" name="Picture Placeholder 17"/>
          <p:cNvSpPr>
            <a:spLocks noGrp="1"/>
          </p:cNvSpPr>
          <p:nvPr>
            <p:ph type="pic" sz="quarter" idx="13"/>
          </p:nvPr>
        </p:nvSpPr>
        <p:spPr>
          <a:xfrm>
            <a:off x="146304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7" name="Picture Placeholder 17"/>
          <p:cNvSpPr>
            <a:spLocks noGrp="1"/>
          </p:cNvSpPr>
          <p:nvPr>
            <p:ph type="pic" sz="quarter" idx="14"/>
          </p:nvPr>
        </p:nvSpPr>
        <p:spPr>
          <a:xfrm>
            <a:off x="195072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8" name="Picture Placeholder 17"/>
          <p:cNvSpPr>
            <a:spLocks noGrp="1"/>
          </p:cNvSpPr>
          <p:nvPr>
            <p:ph type="pic" sz="quarter" idx="15"/>
          </p:nvPr>
        </p:nvSpPr>
        <p:spPr>
          <a:xfrm>
            <a:off x="0" y="4572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9" name="Picture Placeholder 17"/>
          <p:cNvSpPr>
            <a:spLocks noGrp="1"/>
          </p:cNvSpPr>
          <p:nvPr>
            <p:ph type="pic" sz="quarter" idx="16"/>
          </p:nvPr>
        </p:nvSpPr>
        <p:spPr>
          <a:xfrm>
            <a:off x="4876800" y="4572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0" name="Picture Placeholder 17"/>
          <p:cNvSpPr>
            <a:spLocks noGrp="1"/>
          </p:cNvSpPr>
          <p:nvPr>
            <p:ph type="pic" sz="quarter" idx="17"/>
          </p:nvPr>
        </p:nvSpPr>
        <p:spPr>
          <a:xfrm>
            <a:off x="9753600" y="4572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1" name="Picture Placeholder 17"/>
          <p:cNvSpPr>
            <a:spLocks noGrp="1"/>
          </p:cNvSpPr>
          <p:nvPr>
            <p:ph type="pic" sz="quarter" idx="18"/>
          </p:nvPr>
        </p:nvSpPr>
        <p:spPr>
          <a:xfrm>
            <a:off x="14630400" y="4572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2" name="Picture Placeholder 17"/>
          <p:cNvSpPr>
            <a:spLocks noGrp="1"/>
          </p:cNvSpPr>
          <p:nvPr>
            <p:ph type="pic" sz="quarter" idx="19"/>
          </p:nvPr>
        </p:nvSpPr>
        <p:spPr>
          <a:xfrm>
            <a:off x="19507200" y="4572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3" name="Picture Placeholder 17"/>
          <p:cNvSpPr>
            <a:spLocks noGrp="1"/>
          </p:cNvSpPr>
          <p:nvPr>
            <p:ph type="pic" sz="quarter" idx="20"/>
          </p:nvPr>
        </p:nvSpPr>
        <p:spPr>
          <a:xfrm>
            <a:off x="0" y="9144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4" name="Picture Placeholder 17"/>
          <p:cNvSpPr>
            <a:spLocks noGrp="1"/>
          </p:cNvSpPr>
          <p:nvPr>
            <p:ph type="pic" sz="quarter" idx="21"/>
          </p:nvPr>
        </p:nvSpPr>
        <p:spPr>
          <a:xfrm>
            <a:off x="4876800" y="9144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5" name="Picture Placeholder 17"/>
          <p:cNvSpPr>
            <a:spLocks noGrp="1"/>
          </p:cNvSpPr>
          <p:nvPr>
            <p:ph type="pic" sz="quarter" idx="22"/>
          </p:nvPr>
        </p:nvSpPr>
        <p:spPr>
          <a:xfrm>
            <a:off x="9753600" y="9144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6" name="Picture Placeholder 17"/>
          <p:cNvSpPr>
            <a:spLocks noGrp="1"/>
          </p:cNvSpPr>
          <p:nvPr>
            <p:ph type="pic" sz="quarter" idx="23"/>
          </p:nvPr>
        </p:nvSpPr>
        <p:spPr>
          <a:xfrm>
            <a:off x="14630400" y="9144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7" name="Picture Placeholder 17"/>
          <p:cNvSpPr>
            <a:spLocks noGrp="1"/>
          </p:cNvSpPr>
          <p:nvPr>
            <p:ph type="pic" sz="quarter" idx="24"/>
          </p:nvPr>
        </p:nvSpPr>
        <p:spPr>
          <a:xfrm>
            <a:off x="19507200" y="9144001"/>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29575036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8" name="Picture Placeholder 47"/>
          <p:cNvSpPr>
            <a:spLocks noGrp="1"/>
          </p:cNvSpPr>
          <p:nvPr>
            <p:ph type="pic" sz="quarter" idx="10"/>
          </p:nvPr>
        </p:nvSpPr>
        <p:spPr>
          <a:xfrm>
            <a:off x="1417288" y="3751736"/>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49" name="Picture Placeholder 47"/>
          <p:cNvSpPr>
            <a:spLocks noGrp="1"/>
          </p:cNvSpPr>
          <p:nvPr>
            <p:ph type="pic" sz="quarter" idx="11"/>
          </p:nvPr>
        </p:nvSpPr>
        <p:spPr>
          <a:xfrm>
            <a:off x="10037059" y="3751736"/>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50" name="Picture Placeholder 47"/>
          <p:cNvSpPr>
            <a:spLocks noGrp="1"/>
          </p:cNvSpPr>
          <p:nvPr>
            <p:ph type="pic" sz="quarter" idx="12"/>
          </p:nvPr>
        </p:nvSpPr>
        <p:spPr>
          <a:xfrm>
            <a:off x="18656831" y="3751736"/>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51" name="Picture Placeholder 47"/>
          <p:cNvSpPr>
            <a:spLocks noGrp="1"/>
          </p:cNvSpPr>
          <p:nvPr>
            <p:ph type="pic" sz="quarter" idx="13"/>
          </p:nvPr>
        </p:nvSpPr>
        <p:spPr>
          <a:xfrm>
            <a:off x="5727174" y="7839750"/>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52" name="Picture Placeholder 47"/>
          <p:cNvSpPr>
            <a:spLocks noGrp="1"/>
          </p:cNvSpPr>
          <p:nvPr>
            <p:ph type="pic" sz="quarter" idx="14"/>
          </p:nvPr>
        </p:nvSpPr>
        <p:spPr>
          <a:xfrm>
            <a:off x="14346945" y="7839750"/>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Tree>
    <p:custDataLst>
      <p:tags r:id="rId1"/>
    </p:custDataLst>
    <p:extLst>
      <p:ext uri="{BB962C8B-B14F-4D97-AF65-F5344CB8AC3E}">
        <p14:creationId xmlns:p14="http://schemas.microsoft.com/office/powerpoint/2010/main" val="4967645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17286" y="4060832"/>
            <a:ext cx="4309886" cy="4309888"/>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3" name="Picture Placeholder 12"/>
          <p:cNvSpPr>
            <a:spLocks noGrp="1"/>
          </p:cNvSpPr>
          <p:nvPr>
            <p:ph type="pic" sz="quarter" idx="11"/>
          </p:nvPr>
        </p:nvSpPr>
        <p:spPr>
          <a:xfrm>
            <a:off x="5727173" y="4060832"/>
            <a:ext cx="4309884" cy="4309888"/>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5" name="Picture Placeholder 14"/>
          <p:cNvSpPr>
            <a:spLocks noGrp="1"/>
          </p:cNvSpPr>
          <p:nvPr>
            <p:ph type="pic" sz="quarter" idx="12"/>
          </p:nvPr>
        </p:nvSpPr>
        <p:spPr>
          <a:xfrm>
            <a:off x="10037056" y="4060833"/>
            <a:ext cx="4309886" cy="430988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7" name="Picture Placeholder 16"/>
          <p:cNvSpPr>
            <a:spLocks noGrp="1"/>
          </p:cNvSpPr>
          <p:nvPr>
            <p:ph type="pic" sz="quarter" idx="13"/>
          </p:nvPr>
        </p:nvSpPr>
        <p:spPr>
          <a:xfrm>
            <a:off x="14346940" y="4060831"/>
            <a:ext cx="4309884" cy="430988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9" name="Picture Placeholder 18"/>
          <p:cNvSpPr>
            <a:spLocks noGrp="1"/>
          </p:cNvSpPr>
          <p:nvPr>
            <p:ph type="pic" sz="quarter" idx="14"/>
          </p:nvPr>
        </p:nvSpPr>
        <p:spPr>
          <a:xfrm>
            <a:off x="18656826" y="4060827"/>
            <a:ext cx="4309884" cy="430989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12569566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74_Blank">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1977630" y="4085108"/>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2" name="Picture Placeholder 10"/>
          <p:cNvSpPr>
            <a:spLocks noGrp="1"/>
          </p:cNvSpPr>
          <p:nvPr>
            <p:ph type="pic" sz="quarter" idx="15" hasCustomPrompt="1"/>
          </p:nvPr>
        </p:nvSpPr>
        <p:spPr>
          <a:xfrm>
            <a:off x="12932848" y="4085108"/>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3" name="Picture Placeholder 10"/>
          <p:cNvSpPr>
            <a:spLocks noGrp="1"/>
          </p:cNvSpPr>
          <p:nvPr>
            <p:ph type="pic" sz="quarter" idx="16" hasCustomPrompt="1"/>
          </p:nvPr>
        </p:nvSpPr>
        <p:spPr>
          <a:xfrm>
            <a:off x="1977630" y="8388306"/>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4" name="Picture Placeholder 10"/>
          <p:cNvSpPr>
            <a:spLocks noGrp="1"/>
          </p:cNvSpPr>
          <p:nvPr>
            <p:ph type="pic" sz="quarter" idx="17" hasCustomPrompt="1"/>
          </p:nvPr>
        </p:nvSpPr>
        <p:spPr>
          <a:xfrm>
            <a:off x="12932848" y="8388306"/>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Tree>
    <p:custDataLst>
      <p:tags r:id="rId1"/>
    </p:custDataLst>
    <p:extLst>
      <p:ext uri="{BB962C8B-B14F-4D97-AF65-F5344CB8AC3E}">
        <p14:creationId xmlns:p14="http://schemas.microsoft.com/office/powerpoint/2010/main" val="40366031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295668" y="4084560"/>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8" name="Picture Placeholder 3"/>
          <p:cNvSpPr>
            <a:spLocks noGrp="1"/>
          </p:cNvSpPr>
          <p:nvPr>
            <p:ph type="pic" sz="quarter" idx="11"/>
          </p:nvPr>
        </p:nvSpPr>
        <p:spPr>
          <a:xfrm>
            <a:off x="7385622" y="4084560"/>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9" name="Picture Placeholder 3"/>
          <p:cNvSpPr>
            <a:spLocks noGrp="1"/>
          </p:cNvSpPr>
          <p:nvPr>
            <p:ph type="pic" sz="quarter" idx="12"/>
          </p:nvPr>
        </p:nvSpPr>
        <p:spPr>
          <a:xfrm>
            <a:off x="12475569" y="4084560"/>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20" name="Picture Placeholder 3"/>
          <p:cNvSpPr>
            <a:spLocks noGrp="1"/>
          </p:cNvSpPr>
          <p:nvPr>
            <p:ph type="pic" sz="quarter" idx="13"/>
          </p:nvPr>
        </p:nvSpPr>
        <p:spPr>
          <a:xfrm>
            <a:off x="17565505" y="4084560"/>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13009877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12" name="Picture Placeholder 10"/>
          <p:cNvSpPr>
            <a:spLocks noGrp="1"/>
          </p:cNvSpPr>
          <p:nvPr>
            <p:ph type="pic" sz="quarter" idx="14" hasCustomPrompt="1"/>
          </p:nvPr>
        </p:nvSpPr>
        <p:spPr>
          <a:xfrm>
            <a:off x="1854558" y="4056913"/>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3" name="Picture Placeholder 10"/>
          <p:cNvSpPr>
            <a:spLocks noGrp="1"/>
          </p:cNvSpPr>
          <p:nvPr>
            <p:ph type="pic" sz="quarter" idx="15" hasCustomPrompt="1"/>
          </p:nvPr>
        </p:nvSpPr>
        <p:spPr>
          <a:xfrm>
            <a:off x="12369368" y="4056913"/>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4" name="Picture Placeholder 10"/>
          <p:cNvSpPr>
            <a:spLocks noGrp="1"/>
          </p:cNvSpPr>
          <p:nvPr>
            <p:ph type="pic" sz="quarter" idx="16" hasCustomPrompt="1"/>
          </p:nvPr>
        </p:nvSpPr>
        <p:spPr>
          <a:xfrm>
            <a:off x="8532008" y="8143157"/>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8" name="Picture Placeholder 10"/>
          <p:cNvSpPr>
            <a:spLocks noGrp="1"/>
          </p:cNvSpPr>
          <p:nvPr>
            <p:ph type="pic" sz="quarter" idx="17" hasCustomPrompt="1"/>
          </p:nvPr>
        </p:nvSpPr>
        <p:spPr>
          <a:xfrm>
            <a:off x="19046820" y="8143157"/>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Tree>
    <p:custDataLst>
      <p:tags r:id="rId1"/>
    </p:custDataLst>
    <p:extLst>
      <p:ext uri="{BB962C8B-B14F-4D97-AF65-F5344CB8AC3E}">
        <p14:creationId xmlns:p14="http://schemas.microsoft.com/office/powerpoint/2010/main" val="15778814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2773578"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5" name="Picture Placeholder 10"/>
          <p:cNvSpPr>
            <a:spLocks noGrp="1"/>
          </p:cNvSpPr>
          <p:nvPr>
            <p:ph type="pic" sz="quarter" idx="19" hasCustomPrompt="1"/>
          </p:nvPr>
        </p:nvSpPr>
        <p:spPr>
          <a:xfrm>
            <a:off x="7709690"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7" name="Picture Placeholder 10"/>
          <p:cNvSpPr>
            <a:spLocks noGrp="1"/>
          </p:cNvSpPr>
          <p:nvPr>
            <p:ph type="pic" sz="quarter" idx="20" hasCustomPrompt="1"/>
          </p:nvPr>
        </p:nvSpPr>
        <p:spPr>
          <a:xfrm>
            <a:off x="12645793"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8" name="Picture Placeholder 10"/>
          <p:cNvSpPr>
            <a:spLocks noGrp="1"/>
          </p:cNvSpPr>
          <p:nvPr>
            <p:ph type="pic" sz="quarter" idx="21" hasCustomPrompt="1"/>
          </p:nvPr>
        </p:nvSpPr>
        <p:spPr>
          <a:xfrm>
            <a:off x="17581879"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Tree>
    <p:custDataLst>
      <p:tags r:id="rId1"/>
    </p:custDataLst>
    <p:extLst>
      <p:ext uri="{BB962C8B-B14F-4D97-AF65-F5344CB8AC3E}">
        <p14:creationId xmlns:p14="http://schemas.microsoft.com/office/powerpoint/2010/main" val="27032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Picture Placeholder">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86150" y="4147870"/>
            <a:ext cx="3240000" cy="3240000"/>
          </a:xfrm>
        </p:spPr>
        <p:txBody>
          <a:bodyPr/>
          <a:lstStyle/>
          <a:p>
            <a:endParaRPr lang="id-ID"/>
          </a:p>
        </p:txBody>
      </p:sp>
      <p:sp>
        <p:nvSpPr>
          <p:cNvPr id="18" name="Picture Placeholder 11"/>
          <p:cNvSpPr>
            <a:spLocks noGrp="1"/>
          </p:cNvSpPr>
          <p:nvPr>
            <p:ph type="pic" sz="quarter" idx="14"/>
          </p:nvPr>
        </p:nvSpPr>
        <p:spPr>
          <a:xfrm>
            <a:off x="9184670" y="4147870"/>
            <a:ext cx="3240000" cy="3240000"/>
          </a:xfrm>
        </p:spPr>
        <p:txBody>
          <a:bodyPr/>
          <a:lstStyle/>
          <a:p>
            <a:endParaRPr lang="id-ID"/>
          </a:p>
        </p:txBody>
      </p:sp>
      <p:sp>
        <p:nvSpPr>
          <p:cNvPr id="19" name="Picture Placeholder 11"/>
          <p:cNvSpPr>
            <a:spLocks noGrp="1"/>
          </p:cNvSpPr>
          <p:nvPr>
            <p:ph type="pic" sz="quarter" idx="15"/>
          </p:nvPr>
        </p:nvSpPr>
        <p:spPr>
          <a:xfrm>
            <a:off x="18988740" y="4147870"/>
            <a:ext cx="3240000" cy="3240000"/>
          </a:xfrm>
        </p:spPr>
        <p:txBody>
          <a:bodyPr/>
          <a:lstStyle/>
          <a:p>
            <a:endParaRPr lang="id-ID"/>
          </a:p>
        </p:txBody>
      </p:sp>
      <p:sp>
        <p:nvSpPr>
          <p:cNvPr id="20" name="Picture Placeholder 11"/>
          <p:cNvSpPr>
            <a:spLocks noGrp="1"/>
          </p:cNvSpPr>
          <p:nvPr>
            <p:ph type="pic" sz="quarter" idx="16"/>
          </p:nvPr>
        </p:nvSpPr>
        <p:spPr>
          <a:xfrm>
            <a:off x="14256846" y="4147870"/>
            <a:ext cx="3240000" cy="3240000"/>
          </a:xfrm>
        </p:spPr>
        <p:txBody>
          <a:bodyPr/>
          <a:lstStyle/>
          <a:p>
            <a:endParaRPr lang="id-ID"/>
          </a:p>
        </p:txBody>
      </p:sp>
    </p:spTree>
    <p:custDataLst>
      <p:tags r:id="rId1"/>
    </p:custDataLst>
    <p:extLst>
      <p:ext uri="{BB962C8B-B14F-4D97-AF65-F5344CB8AC3E}">
        <p14:creationId xmlns:p14="http://schemas.microsoft.com/office/powerpoint/2010/main" val="41221523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7_Blank">
    <p:spTree>
      <p:nvGrpSpPr>
        <p:cNvPr id="1" name=""/>
        <p:cNvGrpSpPr/>
        <p:nvPr/>
      </p:nvGrpSpPr>
      <p:grpSpPr>
        <a:xfrm>
          <a:off x="0" y="0"/>
          <a:ext cx="0" cy="0"/>
          <a:chOff x="0" y="0"/>
          <a:chExt cx="0" cy="0"/>
        </a:xfrm>
      </p:grpSpPr>
      <p:sp>
        <p:nvSpPr>
          <p:cNvPr id="13" name="Picture Placeholder 10"/>
          <p:cNvSpPr>
            <a:spLocks noGrp="1"/>
          </p:cNvSpPr>
          <p:nvPr>
            <p:ph type="pic" sz="quarter" idx="18" hasCustomPrompt="1"/>
          </p:nvPr>
        </p:nvSpPr>
        <p:spPr>
          <a:xfrm>
            <a:off x="2579064"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4" name="Picture Placeholder 10"/>
          <p:cNvSpPr>
            <a:spLocks noGrp="1"/>
          </p:cNvSpPr>
          <p:nvPr>
            <p:ph type="pic" sz="quarter" idx="19" hasCustomPrompt="1"/>
          </p:nvPr>
        </p:nvSpPr>
        <p:spPr>
          <a:xfrm>
            <a:off x="7906051"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5" name="Picture Placeholder 10"/>
          <p:cNvSpPr>
            <a:spLocks noGrp="1"/>
          </p:cNvSpPr>
          <p:nvPr>
            <p:ph type="pic" sz="quarter" idx="20" hasCustomPrompt="1"/>
          </p:nvPr>
        </p:nvSpPr>
        <p:spPr>
          <a:xfrm>
            <a:off x="13233040"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6" name="Picture Placeholder 10"/>
          <p:cNvSpPr>
            <a:spLocks noGrp="1"/>
          </p:cNvSpPr>
          <p:nvPr>
            <p:ph type="pic" sz="quarter" idx="21" hasCustomPrompt="1"/>
          </p:nvPr>
        </p:nvSpPr>
        <p:spPr>
          <a:xfrm>
            <a:off x="18560025"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7" name="Picture Placeholder 10"/>
          <p:cNvSpPr>
            <a:spLocks noGrp="1"/>
          </p:cNvSpPr>
          <p:nvPr>
            <p:ph type="pic" sz="quarter" idx="22" hasCustomPrompt="1"/>
          </p:nvPr>
        </p:nvSpPr>
        <p:spPr>
          <a:xfrm>
            <a:off x="2579064"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8" name="Picture Placeholder 10"/>
          <p:cNvSpPr>
            <a:spLocks noGrp="1"/>
          </p:cNvSpPr>
          <p:nvPr>
            <p:ph type="pic" sz="quarter" idx="23" hasCustomPrompt="1"/>
          </p:nvPr>
        </p:nvSpPr>
        <p:spPr>
          <a:xfrm>
            <a:off x="7906051"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19" name="Picture Placeholder 10"/>
          <p:cNvSpPr>
            <a:spLocks noGrp="1"/>
          </p:cNvSpPr>
          <p:nvPr>
            <p:ph type="pic" sz="quarter" idx="24" hasCustomPrompt="1"/>
          </p:nvPr>
        </p:nvSpPr>
        <p:spPr>
          <a:xfrm>
            <a:off x="13233040"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
        <p:nvSpPr>
          <p:cNvPr id="20" name="Picture Placeholder 10"/>
          <p:cNvSpPr>
            <a:spLocks noGrp="1"/>
          </p:cNvSpPr>
          <p:nvPr>
            <p:ph type="pic" sz="quarter" idx="25" hasCustomPrompt="1"/>
          </p:nvPr>
        </p:nvSpPr>
        <p:spPr>
          <a:xfrm>
            <a:off x="18560025"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Tree>
    <p:custDataLst>
      <p:tags r:id="rId1"/>
    </p:custDataLst>
    <p:extLst>
      <p:ext uri="{BB962C8B-B14F-4D97-AF65-F5344CB8AC3E}">
        <p14:creationId xmlns:p14="http://schemas.microsoft.com/office/powerpoint/2010/main" val="7364542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73_Blank">
    <p:spTree>
      <p:nvGrpSpPr>
        <p:cNvPr id="1" name=""/>
        <p:cNvGrpSpPr/>
        <p:nvPr/>
      </p:nvGrpSpPr>
      <p:grpSpPr>
        <a:xfrm>
          <a:off x="0" y="0"/>
          <a:ext cx="0" cy="0"/>
          <a:chOff x="0" y="0"/>
          <a:chExt cx="0" cy="0"/>
        </a:xfrm>
      </p:grpSpPr>
      <p:sp>
        <p:nvSpPr>
          <p:cNvPr id="13" name="Picture Placeholder 10"/>
          <p:cNvSpPr>
            <a:spLocks noGrp="1"/>
          </p:cNvSpPr>
          <p:nvPr>
            <p:ph type="pic" sz="quarter" idx="18"/>
          </p:nvPr>
        </p:nvSpPr>
        <p:spPr>
          <a:xfrm>
            <a:off x="2010835" y="3797722"/>
            <a:ext cx="5008474" cy="8134840"/>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14" name="Picture Placeholder 10"/>
          <p:cNvSpPr>
            <a:spLocks noGrp="1"/>
          </p:cNvSpPr>
          <p:nvPr>
            <p:ph type="pic" sz="quarter" idx="19"/>
          </p:nvPr>
        </p:nvSpPr>
        <p:spPr>
          <a:xfrm>
            <a:off x="12246741" y="3797722"/>
            <a:ext cx="5008474" cy="8134840"/>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Tree>
    <p:custDataLst>
      <p:tags r:id="rId1"/>
    </p:custDataLst>
    <p:extLst>
      <p:ext uri="{BB962C8B-B14F-4D97-AF65-F5344CB8AC3E}">
        <p14:creationId xmlns:p14="http://schemas.microsoft.com/office/powerpoint/2010/main" val="11711657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71_Blank">
    <p:spTree>
      <p:nvGrpSpPr>
        <p:cNvPr id="1" name=""/>
        <p:cNvGrpSpPr/>
        <p:nvPr/>
      </p:nvGrpSpPr>
      <p:grpSpPr>
        <a:xfrm>
          <a:off x="0" y="0"/>
          <a:ext cx="0" cy="0"/>
          <a:chOff x="0" y="0"/>
          <a:chExt cx="0" cy="0"/>
        </a:xfrm>
      </p:grpSpPr>
      <p:sp>
        <p:nvSpPr>
          <p:cNvPr id="16" name="Picture Placeholder 10"/>
          <p:cNvSpPr>
            <a:spLocks noGrp="1"/>
          </p:cNvSpPr>
          <p:nvPr>
            <p:ph type="pic" sz="quarter" idx="18"/>
          </p:nvPr>
        </p:nvSpPr>
        <p:spPr>
          <a:xfrm>
            <a:off x="2654419"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17" name="Picture Placeholder 10"/>
          <p:cNvSpPr>
            <a:spLocks noGrp="1"/>
          </p:cNvSpPr>
          <p:nvPr>
            <p:ph type="pic" sz="quarter" idx="19"/>
          </p:nvPr>
        </p:nvSpPr>
        <p:spPr>
          <a:xfrm>
            <a:off x="9370601"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18" name="Picture Placeholder 10"/>
          <p:cNvSpPr>
            <a:spLocks noGrp="1"/>
          </p:cNvSpPr>
          <p:nvPr>
            <p:ph type="pic" sz="quarter" idx="20"/>
          </p:nvPr>
        </p:nvSpPr>
        <p:spPr>
          <a:xfrm>
            <a:off x="16086784"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Tree>
    <p:custDataLst>
      <p:tags r:id="rId1"/>
    </p:custDataLst>
    <p:extLst>
      <p:ext uri="{BB962C8B-B14F-4D97-AF65-F5344CB8AC3E}">
        <p14:creationId xmlns:p14="http://schemas.microsoft.com/office/powerpoint/2010/main" val="34022510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72_Blank">
    <p:spTree>
      <p:nvGrpSpPr>
        <p:cNvPr id="1" name=""/>
        <p:cNvGrpSpPr/>
        <p:nvPr/>
      </p:nvGrpSpPr>
      <p:grpSpPr>
        <a:xfrm>
          <a:off x="0" y="0"/>
          <a:ext cx="0" cy="0"/>
          <a:chOff x="0" y="0"/>
          <a:chExt cx="0" cy="0"/>
        </a:xfrm>
      </p:grpSpPr>
      <p:sp>
        <p:nvSpPr>
          <p:cNvPr id="15" name="Picture Placeholder 10"/>
          <p:cNvSpPr>
            <a:spLocks noGrp="1"/>
          </p:cNvSpPr>
          <p:nvPr>
            <p:ph type="pic" sz="quarter" idx="18"/>
          </p:nvPr>
        </p:nvSpPr>
        <p:spPr>
          <a:xfrm>
            <a:off x="1575147"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19" name="Picture Placeholder 10"/>
          <p:cNvSpPr>
            <a:spLocks noGrp="1"/>
          </p:cNvSpPr>
          <p:nvPr>
            <p:ph type="pic" sz="quarter" idx="19"/>
          </p:nvPr>
        </p:nvSpPr>
        <p:spPr>
          <a:xfrm>
            <a:off x="7035665"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20" name="Picture Placeholder 10"/>
          <p:cNvSpPr>
            <a:spLocks noGrp="1"/>
          </p:cNvSpPr>
          <p:nvPr>
            <p:ph type="pic" sz="quarter" idx="20"/>
          </p:nvPr>
        </p:nvSpPr>
        <p:spPr>
          <a:xfrm>
            <a:off x="12496221"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
        <p:nvSpPr>
          <p:cNvPr id="21" name="Picture Placeholder 10"/>
          <p:cNvSpPr>
            <a:spLocks noGrp="1"/>
          </p:cNvSpPr>
          <p:nvPr>
            <p:ph type="pic" sz="quarter" idx="21"/>
          </p:nvPr>
        </p:nvSpPr>
        <p:spPr>
          <a:xfrm>
            <a:off x="17956739"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Tree>
    <p:custDataLst>
      <p:tags r:id="rId1"/>
    </p:custDataLst>
    <p:extLst>
      <p:ext uri="{BB962C8B-B14F-4D97-AF65-F5344CB8AC3E}">
        <p14:creationId xmlns:p14="http://schemas.microsoft.com/office/powerpoint/2010/main" val="41302271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9_Blank">
    <p:spTree>
      <p:nvGrpSpPr>
        <p:cNvPr id="1" name=""/>
        <p:cNvGrpSpPr/>
        <p:nvPr/>
      </p:nvGrpSpPr>
      <p:grpSpPr>
        <a:xfrm>
          <a:off x="0" y="0"/>
          <a:ext cx="0" cy="0"/>
          <a:chOff x="0" y="0"/>
          <a:chExt cx="0" cy="0"/>
        </a:xfrm>
      </p:grpSpPr>
      <p:sp>
        <p:nvSpPr>
          <p:cNvPr id="6" name="Picture Placeholder 10"/>
          <p:cNvSpPr>
            <a:spLocks noGrp="1"/>
          </p:cNvSpPr>
          <p:nvPr>
            <p:ph type="pic" sz="quarter" idx="18" hasCustomPrompt="1"/>
          </p:nvPr>
        </p:nvSpPr>
        <p:spPr>
          <a:xfrm>
            <a:off x="2188714" y="2620192"/>
            <a:ext cx="4237804" cy="4237808"/>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a:t> </a:t>
            </a:r>
          </a:p>
        </p:txBody>
      </p:sp>
    </p:spTree>
    <p:custDataLst>
      <p:tags r:id="rId1"/>
    </p:custDataLst>
    <p:extLst>
      <p:ext uri="{BB962C8B-B14F-4D97-AF65-F5344CB8AC3E}">
        <p14:creationId xmlns:p14="http://schemas.microsoft.com/office/powerpoint/2010/main" val="33309261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0_Blank">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2035157" y="3125175"/>
            <a:ext cx="5932896" cy="7465650"/>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a:p>
        </p:txBody>
      </p:sp>
    </p:spTree>
    <p:custDataLst>
      <p:tags r:id="rId1"/>
    </p:custDataLst>
    <p:extLst>
      <p:ext uri="{BB962C8B-B14F-4D97-AF65-F5344CB8AC3E}">
        <p14:creationId xmlns:p14="http://schemas.microsoft.com/office/powerpoint/2010/main" val="9357674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eam Layout: 04">
    <p:spTree>
      <p:nvGrpSpPr>
        <p:cNvPr id="1" name=""/>
        <p:cNvGrpSpPr/>
        <p:nvPr/>
      </p:nvGrpSpPr>
      <p:grpSpPr>
        <a:xfrm>
          <a:off x="0" y="0"/>
          <a:ext cx="0" cy="0"/>
          <a:chOff x="0" y="0"/>
          <a:chExt cx="0" cy="0"/>
        </a:xfrm>
      </p:grpSpPr>
      <p:sp>
        <p:nvSpPr>
          <p:cNvPr id="5" name="Picture Placeholder 3"/>
          <p:cNvSpPr>
            <a:spLocks noGrp="1"/>
          </p:cNvSpPr>
          <p:nvPr>
            <p:ph type="pic" sz="quarter" idx="10" hasCustomPrompt="1"/>
          </p:nvPr>
        </p:nvSpPr>
        <p:spPr>
          <a:xfrm>
            <a:off x="0" y="0"/>
            <a:ext cx="4882896" cy="4590288"/>
          </a:xfrm>
          <a:solidFill>
            <a:schemeClr val="bg1">
              <a:lumMod val="95000"/>
            </a:schemeClr>
          </a:solidFill>
        </p:spPr>
        <p:txBody>
          <a:bodyPr lIns="182880" tIns="91440" rIns="182880" bIns="91440">
            <a:normAutofit/>
          </a:bodyPr>
          <a:lstStyle>
            <a:lvl1pPr marL="0" indent="0">
              <a:buFontTx/>
              <a:buNone/>
              <a:defRPr sz="2600"/>
            </a:lvl1pPr>
          </a:lstStyle>
          <a:p>
            <a:r>
              <a:rPr lang="en-US"/>
              <a:t>Picture</a:t>
            </a:r>
          </a:p>
        </p:txBody>
      </p:sp>
      <p:sp>
        <p:nvSpPr>
          <p:cNvPr id="6" name="Picture Placeholder 3"/>
          <p:cNvSpPr>
            <a:spLocks noGrp="1"/>
          </p:cNvSpPr>
          <p:nvPr>
            <p:ph type="pic" sz="quarter" idx="11" hasCustomPrompt="1"/>
          </p:nvPr>
        </p:nvSpPr>
        <p:spPr>
          <a:xfrm>
            <a:off x="4875276"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0" name="Picture Placeholder 3"/>
          <p:cNvSpPr>
            <a:spLocks noGrp="1"/>
          </p:cNvSpPr>
          <p:nvPr>
            <p:ph type="pic" sz="quarter" idx="12" hasCustomPrompt="1"/>
          </p:nvPr>
        </p:nvSpPr>
        <p:spPr>
          <a:xfrm>
            <a:off x="9750552"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1" name="Picture Placeholder 3"/>
          <p:cNvSpPr>
            <a:spLocks noGrp="1"/>
          </p:cNvSpPr>
          <p:nvPr>
            <p:ph type="pic" sz="quarter" idx="13" hasCustomPrompt="1"/>
          </p:nvPr>
        </p:nvSpPr>
        <p:spPr>
          <a:xfrm>
            <a:off x="14625828"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2" name="Picture Placeholder 3"/>
          <p:cNvSpPr>
            <a:spLocks noGrp="1"/>
          </p:cNvSpPr>
          <p:nvPr>
            <p:ph type="pic" sz="quarter" idx="14" hasCustomPrompt="1"/>
          </p:nvPr>
        </p:nvSpPr>
        <p:spPr>
          <a:xfrm>
            <a:off x="19501104"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3" name="Picture Placeholder 3"/>
          <p:cNvSpPr>
            <a:spLocks noGrp="1"/>
          </p:cNvSpPr>
          <p:nvPr>
            <p:ph type="pic" sz="quarter" idx="15" hasCustomPrompt="1"/>
          </p:nvPr>
        </p:nvSpPr>
        <p:spPr>
          <a:xfrm>
            <a:off x="0" y="4562857"/>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4" name="Picture Placeholder 3"/>
          <p:cNvSpPr>
            <a:spLocks noGrp="1"/>
          </p:cNvSpPr>
          <p:nvPr>
            <p:ph type="pic" sz="quarter" idx="16" hasCustomPrompt="1"/>
          </p:nvPr>
        </p:nvSpPr>
        <p:spPr>
          <a:xfrm>
            <a:off x="4875276" y="4562857"/>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5" name="Picture Placeholder 3"/>
          <p:cNvSpPr>
            <a:spLocks noGrp="1"/>
          </p:cNvSpPr>
          <p:nvPr>
            <p:ph type="pic" sz="quarter" idx="17" hasCustomPrompt="1"/>
          </p:nvPr>
        </p:nvSpPr>
        <p:spPr>
          <a:xfrm>
            <a:off x="9750552" y="4562857"/>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6" name="Picture Placeholder 3"/>
          <p:cNvSpPr>
            <a:spLocks noGrp="1"/>
          </p:cNvSpPr>
          <p:nvPr>
            <p:ph type="pic" sz="quarter" idx="18" hasCustomPrompt="1"/>
          </p:nvPr>
        </p:nvSpPr>
        <p:spPr>
          <a:xfrm>
            <a:off x="14625828" y="4562857"/>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7" name="Picture Placeholder 3"/>
          <p:cNvSpPr>
            <a:spLocks noGrp="1"/>
          </p:cNvSpPr>
          <p:nvPr>
            <p:ph type="pic" sz="quarter" idx="19" hasCustomPrompt="1"/>
          </p:nvPr>
        </p:nvSpPr>
        <p:spPr>
          <a:xfrm>
            <a:off x="19501104" y="4562857"/>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8" name="Picture Placeholder 3"/>
          <p:cNvSpPr>
            <a:spLocks noGrp="1"/>
          </p:cNvSpPr>
          <p:nvPr>
            <p:ph type="pic" sz="quarter" idx="20" hasCustomPrompt="1"/>
          </p:nvPr>
        </p:nvSpPr>
        <p:spPr>
          <a:xfrm>
            <a:off x="0" y="9125713"/>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9" name="Picture Placeholder 3"/>
          <p:cNvSpPr>
            <a:spLocks noGrp="1"/>
          </p:cNvSpPr>
          <p:nvPr>
            <p:ph type="pic" sz="quarter" idx="21" hasCustomPrompt="1"/>
          </p:nvPr>
        </p:nvSpPr>
        <p:spPr>
          <a:xfrm>
            <a:off x="4875276" y="9125713"/>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0" name="Picture Placeholder 3"/>
          <p:cNvSpPr>
            <a:spLocks noGrp="1"/>
          </p:cNvSpPr>
          <p:nvPr>
            <p:ph type="pic" sz="quarter" idx="22" hasCustomPrompt="1"/>
          </p:nvPr>
        </p:nvSpPr>
        <p:spPr>
          <a:xfrm>
            <a:off x="9750552" y="9125713"/>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1" name="Picture Placeholder 3"/>
          <p:cNvSpPr>
            <a:spLocks noGrp="1"/>
          </p:cNvSpPr>
          <p:nvPr>
            <p:ph type="pic" sz="quarter" idx="23" hasCustomPrompt="1"/>
          </p:nvPr>
        </p:nvSpPr>
        <p:spPr>
          <a:xfrm>
            <a:off x="14625828" y="9125713"/>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2" name="Picture Placeholder 3"/>
          <p:cNvSpPr>
            <a:spLocks noGrp="1"/>
          </p:cNvSpPr>
          <p:nvPr>
            <p:ph type="pic" sz="quarter" idx="24" hasCustomPrompt="1"/>
          </p:nvPr>
        </p:nvSpPr>
        <p:spPr>
          <a:xfrm>
            <a:off x="19501104" y="9125713"/>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Tree>
    <p:custDataLst>
      <p:tags r:id="rId1"/>
    </p:custDataLst>
    <p:extLst>
      <p:ext uri="{BB962C8B-B14F-4D97-AF65-F5344CB8AC3E}">
        <p14:creationId xmlns:p14="http://schemas.microsoft.com/office/powerpoint/2010/main" val="22684782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0" y="2794000"/>
            <a:ext cx="6656832" cy="5288136"/>
          </a:xfrm>
          <a:solidFill>
            <a:schemeClr val="bg1">
              <a:lumMod val="95000"/>
            </a:schemeClr>
          </a:solidFill>
        </p:spPr>
        <p:txBody>
          <a:bodyPr vert="horz" lIns="0" tIns="0" rIns="0" bIns="0" rtlCol="0" anchor="ctr">
            <a:normAutofit/>
          </a:bodyPr>
          <a:lstStyle>
            <a:lvl1pPr>
              <a:defRPr lang="en-US" sz="2800" dirty="0"/>
            </a:lvl1pPr>
          </a:lstStyle>
          <a:p>
            <a:pPr marL="0" lvl="0" indent="0" algn="ctr">
              <a:buNone/>
            </a:pPr>
            <a:endParaRPr lang="en-US"/>
          </a:p>
        </p:txBody>
      </p:sp>
      <p:sp>
        <p:nvSpPr>
          <p:cNvPr id="5" name="Picture Placeholder 3"/>
          <p:cNvSpPr>
            <a:spLocks noGrp="1"/>
          </p:cNvSpPr>
          <p:nvPr>
            <p:ph type="pic" sz="quarter" idx="11"/>
          </p:nvPr>
        </p:nvSpPr>
        <p:spPr>
          <a:xfrm>
            <a:off x="8863584" y="2794000"/>
            <a:ext cx="6656832" cy="5288136"/>
          </a:xfrm>
          <a:solidFill>
            <a:schemeClr val="bg1">
              <a:lumMod val="95000"/>
            </a:schemeClr>
          </a:solidFill>
        </p:spPr>
        <p:txBody>
          <a:bodyPr vert="horz" lIns="0" tIns="0" rIns="0" bIns="0" rtlCol="0" anchor="ctr">
            <a:normAutofit/>
          </a:bodyPr>
          <a:lstStyle>
            <a:lvl1pPr>
              <a:defRPr lang="en-US" sz="2800"/>
            </a:lvl1pPr>
          </a:lstStyle>
          <a:p>
            <a:pPr marL="0" lvl="0" indent="0" algn="ctr">
              <a:buNone/>
            </a:pPr>
            <a:endParaRPr lang="en-US"/>
          </a:p>
        </p:txBody>
      </p:sp>
      <p:sp>
        <p:nvSpPr>
          <p:cNvPr id="6" name="Picture Placeholder 3"/>
          <p:cNvSpPr>
            <a:spLocks noGrp="1"/>
          </p:cNvSpPr>
          <p:nvPr>
            <p:ph type="pic" sz="quarter" idx="12"/>
          </p:nvPr>
        </p:nvSpPr>
        <p:spPr>
          <a:xfrm>
            <a:off x="15898369" y="2794000"/>
            <a:ext cx="6656832" cy="5288136"/>
          </a:xfrm>
          <a:solidFill>
            <a:schemeClr val="bg1">
              <a:lumMod val="95000"/>
            </a:schemeClr>
          </a:solidFill>
        </p:spPr>
        <p:txBody>
          <a:bodyPr vert="horz" lIns="0" tIns="0" rIns="0" bIns="0" rtlCol="0" anchor="ctr">
            <a:normAutofit/>
          </a:bodyPr>
          <a:lstStyle>
            <a:lvl1pPr>
              <a:defRPr lang="en-US" sz="2800"/>
            </a:lvl1pPr>
          </a:lstStyle>
          <a:p>
            <a:pPr marL="0" lvl="0" indent="0" algn="ctr">
              <a:buNone/>
            </a:pPr>
            <a:endParaRPr lang="en-US"/>
          </a:p>
        </p:txBody>
      </p:sp>
      <p:sp>
        <p:nvSpPr>
          <p:cNvPr id="9" name="Text Placeholder 7"/>
          <p:cNvSpPr>
            <a:spLocks noGrp="1"/>
          </p:cNvSpPr>
          <p:nvPr>
            <p:ph type="body" sz="quarter" idx="21"/>
          </p:nvPr>
        </p:nvSpPr>
        <p:spPr>
          <a:xfrm>
            <a:off x="1828800" y="6273646"/>
            <a:ext cx="6656832" cy="1808491"/>
          </a:xfrm>
          <a:solidFill>
            <a:schemeClr val="accent1">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a:t>Click to edit Master text styles</a:t>
            </a:r>
          </a:p>
          <a:p>
            <a:pPr lvl="1"/>
            <a:r>
              <a:rPr lang="en-US"/>
              <a:t>Second level</a:t>
            </a:r>
          </a:p>
        </p:txBody>
      </p:sp>
      <p:sp>
        <p:nvSpPr>
          <p:cNvPr id="10" name="Text Placeholder 7"/>
          <p:cNvSpPr>
            <a:spLocks noGrp="1"/>
          </p:cNvSpPr>
          <p:nvPr>
            <p:ph type="body" sz="quarter" idx="22"/>
          </p:nvPr>
        </p:nvSpPr>
        <p:spPr>
          <a:xfrm>
            <a:off x="8863584" y="6273646"/>
            <a:ext cx="6656832" cy="1808491"/>
          </a:xfrm>
          <a:solidFill>
            <a:schemeClr val="accent4">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a:t>Click to edit Master text styles</a:t>
            </a:r>
          </a:p>
          <a:p>
            <a:pPr lvl="1"/>
            <a:r>
              <a:rPr lang="en-US"/>
              <a:t>Second level</a:t>
            </a:r>
          </a:p>
        </p:txBody>
      </p:sp>
      <p:sp>
        <p:nvSpPr>
          <p:cNvPr id="14" name="Text Placeholder 7"/>
          <p:cNvSpPr>
            <a:spLocks noGrp="1"/>
          </p:cNvSpPr>
          <p:nvPr>
            <p:ph type="body" sz="quarter" idx="23"/>
          </p:nvPr>
        </p:nvSpPr>
        <p:spPr>
          <a:xfrm>
            <a:off x="15898369" y="6273646"/>
            <a:ext cx="6656832" cy="1808491"/>
          </a:xfrm>
          <a:solidFill>
            <a:schemeClr val="bg2">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a:t>Click to edit Master text styles</a:t>
            </a:r>
          </a:p>
          <a:p>
            <a:pPr lvl="1"/>
            <a:r>
              <a:rPr lang="en-US"/>
              <a:t>Second level</a:t>
            </a:r>
          </a:p>
        </p:txBody>
      </p:sp>
      <p:sp>
        <p:nvSpPr>
          <p:cNvPr id="13" name="Content Placeholder 13"/>
          <p:cNvSpPr>
            <a:spLocks noGrp="1"/>
          </p:cNvSpPr>
          <p:nvPr>
            <p:ph sz="quarter" idx="18"/>
          </p:nvPr>
        </p:nvSpPr>
        <p:spPr>
          <a:xfrm>
            <a:off x="1828800" y="8424611"/>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8863584" y="8424611"/>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3"/>
          <p:cNvSpPr>
            <a:spLocks noGrp="1"/>
          </p:cNvSpPr>
          <p:nvPr>
            <p:ph sz="quarter" idx="20"/>
          </p:nvPr>
        </p:nvSpPr>
        <p:spPr>
          <a:xfrm>
            <a:off x="15898369" y="8424611"/>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44370889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126480" cy="6876288"/>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6098032" y="0"/>
            <a:ext cx="6126480" cy="6876288"/>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12196064" y="0"/>
            <a:ext cx="6126480" cy="6876288"/>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8294096" y="0"/>
            <a:ext cx="6126480" cy="6876288"/>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6839712"/>
            <a:ext cx="6126480" cy="6876288"/>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6098032" y="6839712"/>
            <a:ext cx="6126480" cy="6876288"/>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12196064" y="6839712"/>
            <a:ext cx="6126480" cy="6876288"/>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18294096" y="6839712"/>
            <a:ext cx="6126480" cy="6876288"/>
          </a:xfrm>
        </p:spPr>
        <p:txBody>
          <a:bodyPr lIns="182880" tIns="91440" rIns="182880" bIns="91440"/>
          <a:lstStyle>
            <a:lvl1pPr marL="0" indent="0">
              <a:buFontTx/>
              <a:buNone/>
              <a:defRPr/>
            </a:lvl1pPr>
          </a:lstStyle>
          <a:p>
            <a:endParaRPr lang="en-US"/>
          </a:p>
        </p:txBody>
      </p:sp>
    </p:spTree>
    <p:custDataLst>
      <p:tags r:id="rId1"/>
    </p:custDataLst>
    <p:extLst>
      <p:ext uri="{BB962C8B-B14F-4D97-AF65-F5344CB8AC3E}">
        <p14:creationId xmlns:p14="http://schemas.microsoft.com/office/powerpoint/2010/main" val="46761717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882896" cy="4590288"/>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4875276" y="0"/>
            <a:ext cx="4882896" cy="4590288"/>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9750552" y="0"/>
            <a:ext cx="4882896" cy="4590288"/>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4625828" y="0"/>
            <a:ext cx="4882896" cy="4590288"/>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19501104" y="0"/>
            <a:ext cx="4882896" cy="4590288"/>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4562857"/>
            <a:ext cx="4882896" cy="4590288"/>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4875276" y="4562857"/>
            <a:ext cx="4882896" cy="4590288"/>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9750552" y="4562857"/>
            <a:ext cx="4882896" cy="4590288"/>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14625828" y="4562857"/>
            <a:ext cx="4882896" cy="4590288"/>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19501104" y="4562857"/>
            <a:ext cx="4882896" cy="4590288"/>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9125713"/>
            <a:ext cx="4882896" cy="4590288"/>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4875276" y="9125713"/>
            <a:ext cx="4882896" cy="4590288"/>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9750552" y="9125713"/>
            <a:ext cx="4882896" cy="4590288"/>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14625828" y="9125713"/>
            <a:ext cx="4882896" cy="4590288"/>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19501104" y="9125713"/>
            <a:ext cx="4882896" cy="4590288"/>
          </a:xfrm>
        </p:spPr>
        <p:txBody>
          <a:bodyPr lIns="182880" tIns="91440" rIns="182880" bIns="91440"/>
          <a:lstStyle>
            <a:lvl1pPr marL="0" indent="0">
              <a:buFontTx/>
              <a:buNone/>
              <a:defRPr/>
            </a:lvl1pPr>
          </a:lstStyle>
          <a:p>
            <a:endParaRPr lang="en-US"/>
          </a:p>
        </p:txBody>
      </p:sp>
    </p:spTree>
    <p:custDataLst>
      <p:tags r:id="rId1"/>
    </p:custDataLst>
    <p:extLst>
      <p:ext uri="{BB962C8B-B14F-4D97-AF65-F5344CB8AC3E}">
        <p14:creationId xmlns:p14="http://schemas.microsoft.com/office/powerpoint/2010/main" val="38583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laceholder picture (circl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2095501" y="2571751"/>
            <a:ext cx="5048250" cy="5048250"/>
          </a:xfrm>
          <a:prstGeom prst="ellipse">
            <a:avLst/>
          </a:prstGeom>
        </p:spPr>
        <p:txBody>
          <a:bodyPr/>
          <a:lstStyle/>
          <a:p>
            <a:endParaRPr lang="id-ID"/>
          </a:p>
        </p:txBody>
      </p:sp>
    </p:spTree>
    <p:custDataLst>
      <p:tags r:id="rId1"/>
    </p:custDataLst>
    <p:extLst>
      <p:ext uri="{BB962C8B-B14F-4D97-AF65-F5344CB8AC3E}">
        <p14:creationId xmlns:p14="http://schemas.microsoft.com/office/powerpoint/2010/main" val="39059867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96512" cy="3456432"/>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4057499" y="0"/>
            <a:ext cx="4096512" cy="3456432"/>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8114997" y="0"/>
            <a:ext cx="4096512" cy="3456432"/>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2172494" y="0"/>
            <a:ext cx="4096512" cy="3456432"/>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20287489" y="0"/>
            <a:ext cx="4096512" cy="3456432"/>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16229992" y="0"/>
            <a:ext cx="4096512" cy="3456432"/>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3419856"/>
            <a:ext cx="4096512" cy="3456432"/>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4057499" y="3419856"/>
            <a:ext cx="4096512" cy="3456432"/>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8114997" y="3419856"/>
            <a:ext cx="4096512" cy="3456432"/>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12172494" y="3419856"/>
            <a:ext cx="4096512" cy="3456432"/>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20287489" y="3419856"/>
            <a:ext cx="4096512" cy="3456432"/>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16229992" y="3419856"/>
            <a:ext cx="4096512" cy="3456432"/>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6839712"/>
            <a:ext cx="4096512" cy="3456432"/>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4057499" y="6839712"/>
            <a:ext cx="4096512" cy="3456432"/>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8114997" y="6839712"/>
            <a:ext cx="4096512" cy="3456432"/>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12172494" y="6839712"/>
            <a:ext cx="4096512" cy="3456432"/>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20287489" y="6839712"/>
            <a:ext cx="4096512" cy="3456432"/>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16229992" y="6839712"/>
            <a:ext cx="4096512" cy="3456432"/>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10259568"/>
            <a:ext cx="4096512" cy="3456432"/>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4057499" y="10259568"/>
            <a:ext cx="4096512" cy="3456432"/>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8114997" y="10259568"/>
            <a:ext cx="4096512" cy="3456432"/>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12172494" y="10259568"/>
            <a:ext cx="4096512" cy="3456432"/>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20287489" y="10259568"/>
            <a:ext cx="4096512" cy="3456432"/>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16229992" y="10259568"/>
            <a:ext cx="4096512" cy="3456432"/>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8504745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3" y="2537519"/>
            <a:ext cx="4704520" cy="7071360"/>
          </a:xfrm>
          <a:solidFill>
            <a:schemeClr val="bg1">
              <a:lumMod val="95000"/>
            </a:schemeClr>
          </a:solidFill>
        </p:spPr>
        <p:txBody>
          <a:bodyPr anchor="ctr">
            <a:normAutofit/>
          </a:bodyPr>
          <a:lstStyle>
            <a:lvl1pPr marL="0" indent="0" algn="ctr">
              <a:buNone/>
              <a:defRPr sz="2800"/>
            </a:lvl1pPr>
          </a:lstStyle>
          <a:p>
            <a:endParaRPr lang="en-US"/>
          </a:p>
        </p:txBody>
      </p:sp>
      <p:sp>
        <p:nvSpPr>
          <p:cNvPr id="5" name="Picture Placeholder 3"/>
          <p:cNvSpPr>
            <a:spLocks noGrp="1"/>
          </p:cNvSpPr>
          <p:nvPr>
            <p:ph type="pic" sz="quarter" idx="11"/>
          </p:nvPr>
        </p:nvSpPr>
        <p:spPr>
          <a:xfrm>
            <a:off x="12515942" y="2537519"/>
            <a:ext cx="4704520" cy="7071360"/>
          </a:xfrm>
          <a:solidFill>
            <a:schemeClr val="bg1">
              <a:lumMod val="95000"/>
            </a:schemeClr>
          </a:solidFill>
        </p:spPr>
        <p:txBody>
          <a:bodyPr anchor="ctr">
            <a:normAutofit/>
          </a:bodyPr>
          <a:lstStyle>
            <a:lvl1pPr marL="0" indent="0" algn="ctr">
              <a:buNone/>
              <a:defRPr sz="2800"/>
            </a:lvl1pPr>
          </a:lstStyle>
          <a:p>
            <a:endParaRPr lang="en-US"/>
          </a:p>
        </p:txBody>
      </p:sp>
      <p:sp>
        <p:nvSpPr>
          <p:cNvPr id="8" name="Text Placeholder 9"/>
          <p:cNvSpPr>
            <a:spLocks noGrp="1"/>
          </p:cNvSpPr>
          <p:nvPr>
            <p:ph type="body" sz="quarter" idx="14"/>
          </p:nvPr>
        </p:nvSpPr>
        <p:spPr>
          <a:xfrm>
            <a:off x="6935417" y="2537519"/>
            <a:ext cx="4959622" cy="7071360"/>
          </a:xfrm>
        </p:spPr>
        <p:txBody>
          <a:bodyPr>
            <a:noAutofit/>
          </a:bodyPr>
          <a:lstStyle>
            <a:lvl1pPr marL="0" indent="0">
              <a:buNone/>
              <a:defRPr sz="28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2800"/>
            </a:lvl2pPr>
            <a:lvl3pPr marL="301626" indent="-301626">
              <a:defRPr sz="2800"/>
            </a:lvl3pPr>
            <a:lvl4pPr marL="803276" indent="-415926">
              <a:defRPr sz="2800"/>
            </a:lvl4pPr>
            <a:lvl5pPr marL="1523962" indent="-457188">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p:cNvSpPr>
            <a:spLocks noGrp="1"/>
          </p:cNvSpPr>
          <p:nvPr>
            <p:ph type="body" sz="quarter" idx="15"/>
          </p:nvPr>
        </p:nvSpPr>
        <p:spPr>
          <a:xfrm>
            <a:off x="17595579" y="2537519"/>
            <a:ext cx="4959622" cy="7071360"/>
          </a:xfrm>
        </p:spPr>
        <p:txBody>
          <a:bodyPr>
            <a:noAutofit/>
          </a:bodyPr>
          <a:lstStyle>
            <a:lvl1pPr marL="0" indent="0">
              <a:buNone/>
              <a:defRPr sz="28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2800"/>
            </a:lvl2pPr>
            <a:lvl3pPr marL="301626" indent="-301626">
              <a:defRPr sz="2800"/>
            </a:lvl3pPr>
            <a:lvl4pPr marL="803276" indent="-415926">
              <a:defRPr sz="2800"/>
            </a:lvl4pPr>
            <a:lvl5pPr marL="1523962" indent="-457188">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p:cNvSpPr>
            <a:spLocks noGrp="1"/>
          </p:cNvSpPr>
          <p:nvPr>
            <p:ph type="body" sz="quarter" idx="16"/>
          </p:nvPr>
        </p:nvSpPr>
        <p:spPr>
          <a:xfrm>
            <a:off x="1828802" y="9961131"/>
            <a:ext cx="10066238" cy="1917702"/>
          </a:xfrm>
        </p:spPr>
        <p:txBody>
          <a:bodyPr>
            <a:noAutofit/>
          </a:bodyPr>
          <a:lstStyle>
            <a:lvl1pPr marL="0" indent="0">
              <a:buNone/>
              <a:defRPr sz="2800"/>
            </a:lvl1pPr>
            <a:lvl2pPr marL="304792" indent="-304792">
              <a:buFont typeface="Arial" panose="020B0604020202020204" pitchFamily="34" charset="0"/>
              <a:buChar char="•"/>
              <a:defRPr sz="2800"/>
            </a:lvl2pPr>
            <a:lvl3pPr marL="609584" indent="-304792">
              <a:defRPr sz="2800"/>
            </a:lvl3pPr>
            <a:lvl4pPr marL="1066774" indent="-457188">
              <a:defRPr sz="2800"/>
            </a:lvl4pPr>
            <a:lvl5pPr marL="1523962" indent="-457188">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p:cNvSpPr>
            <a:spLocks noGrp="1"/>
          </p:cNvSpPr>
          <p:nvPr>
            <p:ph type="body" sz="quarter" idx="17"/>
          </p:nvPr>
        </p:nvSpPr>
        <p:spPr>
          <a:xfrm>
            <a:off x="12515944" y="9961131"/>
            <a:ext cx="10039258" cy="1917702"/>
          </a:xfrm>
        </p:spPr>
        <p:txBody>
          <a:bodyPr>
            <a:noAutofit/>
          </a:bodyPr>
          <a:lstStyle>
            <a:lvl1pPr marL="0" indent="0">
              <a:buNone/>
              <a:defRPr sz="2800"/>
            </a:lvl1pPr>
            <a:lvl2pPr marL="304792" indent="-304792">
              <a:buFont typeface="Arial" panose="020B0604020202020204" pitchFamily="34" charset="0"/>
              <a:buChar char="•"/>
              <a:defRPr sz="2800"/>
            </a:lvl2pPr>
            <a:lvl3pPr marL="609584" indent="-304792">
              <a:defRPr sz="2800"/>
            </a:lvl3pPr>
            <a:lvl4pPr marL="1066774" indent="-457188">
              <a:defRPr sz="2800"/>
            </a:lvl4pPr>
            <a:lvl5pPr marL="1523962" indent="-457188">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8518235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2800"/>
            </a:lvl1pPr>
          </a:lstStyle>
          <a:p>
            <a:endParaRPr lang="en-US"/>
          </a:p>
        </p:txBody>
      </p:sp>
      <p:sp>
        <p:nvSpPr>
          <p:cNvPr id="5" name="Picture Placeholder 3"/>
          <p:cNvSpPr>
            <a:spLocks noGrp="1"/>
          </p:cNvSpPr>
          <p:nvPr>
            <p:ph type="pic" sz="quarter" idx="11"/>
          </p:nvPr>
        </p:nvSpPr>
        <p:spPr>
          <a:xfrm>
            <a:off x="71120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2800"/>
            </a:lvl1pPr>
          </a:lstStyle>
          <a:p>
            <a:endParaRPr lang="en-US"/>
          </a:p>
        </p:txBody>
      </p:sp>
      <p:sp>
        <p:nvSpPr>
          <p:cNvPr id="6" name="Picture Placeholder 3"/>
          <p:cNvSpPr>
            <a:spLocks noGrp="1"/>
          </p:cNvSpPr>
          <p:nvPr>
            <p:ph type="pic" sz="quarter" idx="12"/>
          </p:nvPr>
        </p:nvSpPr>
        <p:spPr>
          <a:xfrm>
            <a:off x="12395201"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2800"/>
            </a:lvl1pPr>
          </a:lstStyle>
          <a:p>
            <a:endParaRPr lang="en-US"/>
          </a:p>
        </p:txBody>
      </p:sp>
      <p:sp>
        <p:nvSpPr>
          <p:cNvPr id="7" name="Picture Placeholder 3"/>
          <p:cNvSpPr>
            <a:spLocks noGrp="1"/>
          </p:cNvSpPr>
          <p:nvPr>
            <p:ph type="pic" sz="quarter" idx="13"/>
          </p:nvPr>
        </p:nvSpPr>
        <p:spPr>
          <a:xfrm>
            <a:off x="17678401"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2800"/>
            </a:lvl1pPr>
          </a:lstStyle>
          <a:p>
            <a:endParaRPr lang="en-US"/>
          </a:p>
        </p:txBody>
      </p:sp>
      <p:sp>
        <p:nvSpPr>
          <p:cNvPr id="14" name="Content Placeholder 13"/>
          <p:cNvSpPr>
            <a:spLocks noGrp="1"/>
          </p:cNvSpPr>
          <p:nvPr>
            <p:ph sz="quarter" idx="18"/>
          </p:nvPr>
        </p:nvSpPr>
        <p:spPr>
          <a:xfrm>
            <a:off x="1828800"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7109968"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12391136"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17672304"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588000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230287"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14" name="Content Placeholder 13"/>
          <p:cNvSpPr>
            <a:spLocks noGrp="1"/>
          </p:cNvSpPr>
          <p:nvPr>
            <p:ph sz="quarter" idx="18" hasCustomPrompt="1"/>
          </p:nvPr>
        </p:nvSpPr>
        <p:spPr>
          <a:xfrm>
            <a:off x="3355346"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7046933"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28" name="Content Placeholder 13"/>
          <p:cNvSpPr>
            <a:spLocks noGrp="1"/>
          </p:cNvSpPr>
          <p:nvPr>
            <p:ph sz="quarter" idx="20" hasCustomPrompt="1"/>
          </p:nvPr>
        </p:nvSpPr>
        <p:spPr>
          <a:xfrm>
            <a:off x="9171991"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12863579"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30" name="Content Placeholder 13"/>
          <p:cNvSpPr>
            <a:spLocks noGrp="1"/>
          </p:cNvSpPr>
          <p:nvPr>
            <p:ph sz="quarter" idx="22" hasCustomPrompt="1"/>
          </p:nvPr>
        </p:nvSpPr>
        <p:spPr>
          <a:xfrm>
            <a:off x="14988638"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1" name="Picture Placeholder 3"/>
          <p:cNvSpPr>
            <a:spLocks noGrp="1"/>
          </p:cNvSpPr>
          <p:nvPr>
            <p:ph type="pic" sz="quarter" idx="23"/>
          </p:nvPr>
        </p:nvSpPr>
        <p:spPr>
          <a:xfrm>
            <a:off x="18680225"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a:p>
        </p:txBody>
      </p:sp>
      <p:sp>
        <p:nvSpPr>
          <p:cNvPr id="32" name="Content Placeholder 13"/>
          <p:cNvSpPr>
            <a:spLocks noGrp="1"/>
          </p:cNvSpPr>
          <p:nvPr>
            <p:ph sz="quarter" idx="24" hasCustomPrompt="1"/>
          </p:nvPr>
        </p:nvSpPr>
        <p:spPr>
          <a:xfrm>
            <a:off x="20805283"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1230287"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34" name="Content Placeholder 13"/>
          <p:cNvSpPr>
            <a:spLocks noGrp="1"/>
          </p:cNvSpPr>
          <p:nvPr>
            <p:ph sz="quarter" idx="26" hasCustomPrompt="1"/>
          </p:nvPr>
        </p:nvSpPr>
        <p:spPr>
          <a:xfrm>
            <a:off x="3355346" y="6864771"/>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7046933"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36" name="Content Placeholder 13"/>
          <p:cNvSpPr>
            <a:spLocks noGrp="1"/>
          </p:cNvSpPr>
          <p:nvPr>
            <p:ph sz="quarter" idx="28" hasCustomPrompt="1"/>
          </p:nvPr>
        </p:nvSpPr>
        <p:spPr>
          <a:xfrm>
            <a:off x="9171991" y="6864771"/>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12863579"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38" name="Content Placeholder 13"/>
          <p:cNvSpPr>
            <a:spLocks noGrp="1"/>
          </p:cNvSpPr>
          <p:nvPr>
            <p:ph sz="quarter" idx="30" hasCustomPrompt="1"/>
          </p:nvPr>
        </p:nvSpPr>
        <p:spPr>
          <a:xfrm>
            <a:off x="14988638" y="6864771"/>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9" name="Picture Placeholder 3"/>
          <p:cNvSpPr>
            <a:spLocks noGrp="1"/>
          </p:cNvSpPr>
          <p:nvPr>
            <p:ph type="pic" sz="quarter" idx="31"/>
          </p:nvPr>
        </p:nvSpPr>
        <p:spPr>
          <a:xfrm>
            <a:off x="18680225"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a:p>
        </p:txBody>
      </p:sp>
      <p:sp>
        <p:nvSpPr>
          <p:cNvPr id="40" name="Content Placeholder 13"/>
          <p:cNvSpPr>
            <a:spLocks noGrp="1"/>
          </p:cNvSpPr>
          <p:nvPr>
            <p:ph sz="quarter" idx="32" hasCustomPrompt="1"/>
          </p:nvPr>
        </p:nvSpPr>
        <p:spPr>
          <a:xfrm>
            <a:off x="20805283" y="6864771"/>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1230287"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42" name="Content Placeholder 13"/>
          <p:cNvSpPr>
            <a:spLocks noGrp="1"/>
          </p:cNvSpPr>
          <p:nvPr>
            <p:ph sz="quarter" idx="34" hasCustomPrompt="1"/>
          </p:nvPr>
        </p:nvSpPr>
        <p:spPr>
          <a:xfrm>
            <a:off x="3355346"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7046933"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44" name="Content Placeholder 13"/>
          <p:cNvSpPr>
            <a:spLocks noGrp="1"/>
          </p:cNvSpPr>
          <p:nvPr>
            <p:ph sz="quarter" idx="36" hasCustomPrompt="1"/>
          </p:nvPr>
        </p:nvSpPr>
        <p:spPr>
          <a:xfrm>
            <a:off x="9171991"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12863579"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46" name="Content Placeholder 13"/>
          <p:cNvSpPr>
            <a:spLocks noGrp="1"/>
          </p:cNvSpPr>
          <p:nvPr>
            <p:ph sz="quarter" idx="38" hasCustomPrompt="1"/>
          </p:nvPr>
        </p:nvSpPr>
        <p:spPr>
          <a:xfrm>
            <a:off x="14988638"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7" name="Picture Placeholder 3"/>
          <p:cNvSpPr>
            <a:spLocks noGrp="1"/>
          </p:cNvSpPr>
          <p:nvPr>
            <p:ph type="pic" sz="quarter" idx="39"/>
          </p:nvPr>
        </p:nvSpPr>
        <p:spPr>
          <a:xfrm>
            <a:off x="18680225"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a:p>
        </p:txBody>
      </p:sp>
      <p:sp>
        <p:nvSpPr>
          <p:cNvPr id="48" name="Content Placeholder 13"/>
          <p:cNvSpPr>
            <a:spLocks noGrp="1"/>
          </p:cNvSpPr>
          <p:nvPr>
            <p:ph sz="quarter" idx="40" hasCustomPrompt="1"/>
          </p:nvPr>
        </p:nvSpPr>
        <p:spPr>
          <a:xfrm>
            <a:off x="20805283"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a:t>Click here to edit subtitle</a:t>
            </a:r>
          </a:p>
        </p:txBody>
      </p:sp>
    </p:spTree>
    <p:custDataLst>
      <p:tags r:id="rId1"/>
    </p:custDataLst>
    <p:extLst>
      <p:ext uri="{BB962C8B-B14F-4D97-AF65-F5344CB8AC3E}">
        <p14:creationId xmlns:p14="http://schemas.microsoft.com/office/powerpoint/2010/main" val="33988438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150774" y="327958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14" name="Content Placeholder 13"/>
          <p:cNvSpPr>
            <a:spLocks noGrp="1"/>
          </p:cNvSpPr>
          <p:nvPr>
            <p:ph sz="quarter" idx="18" hasCustomPrompt="1"/>
          </p:nvPr>
        </p:nvSpPr>
        <p:spPr>
          <a:xfrm>
            <a:off x="3275832"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8720650" y="327958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28" name="Content Placeholder 13"/>
          <p:cNvSpPr>
            <a:spLocks noGrp="1"/>
          </p:cNvSpPr>
          <p:nvPr>
            <p:ph sz="quarter" idx="20" hasCustomPrompt="1"/>
          </p:nvPr>
        </p:nvSpPr>
        <p:spPr>
          <a:xfrm>
            <a:off x="10853266"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16290524" y="3279578"/>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30" name="Content Placeholder 13"/>
          <p:cNvSpPr>
            <a:spLocks noGrp="1"/>
          </p:cNvSpPr>
          <p:nvPr>
            <p:ph sz="quarter" idx="22" hasCustomPrompt="1"/>
          </p:nvPr>
        </p:nvSpPr>
        <p:spPr>
          <a:xfrm>
            <a:off x="18430699"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1150774" y="630709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34" name="Content Placeholder 13"/>
          <p:cNvSpPr>
            <a:spLocks noGrp="1"/>
          </p:cNvSpPr>
          <p:nvPr>
            <p:ph sz="quarter" idx="26" hasCustomPrompt="1"/>
          </p:nvPr>
        </p:nvSpPr>
        <p:spPr>
          <a:xfrm>
            <a:off x="3275832" y="6307095"/>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8720650" y="630709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36" name="Content Placeholder 13"/>
          <p:cNvSpPr>
            <a:spLocks noGrp="1"/>
          </p:cNvSpPr>
          <p:nvPr>
            <p:ph sz="quarter" idx="28" hasCustomPrompt="1"/>
          </p:nvPr>
        </p:nvSpPr>
        <p:spPr>
          <a:xfrm>
            <a:off x="10853266" y="6307095"/>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16290524" y="6307094"/>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38" name="Content Placeholder 13"/>
          <p:cNvSpPr>
            <a:spLocks noGrp="1"/>
          </p:cNvSpPr>
          <p:nvPr>
            <p:ph sz="quarter" idx="30" hasCustomPrompt="1"/>
          </p:nvPr>
        </p:nvSpPr>
        <p:spPr>
          <a:xfrm>
            <a:off x="18430699" y="6307095"/>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1150774" y="933461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42" name="Content Placeholder 13"/>
          <p:cNvSpPr>
            <a:spLocks noGrp="1"/>
          </p:cNvSpPr>
          <p:nvPr>
            <p:ph sz="quarter" idx="34" hasCustomPrompt="1"/>
          </p:nvPr>
        </p:nvSpPr>
        <p:spPr>
          <a:xfrm>
            <a:off x="3275832" y="9334609"/>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8720650" y="933461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44" name="Content Placeholder 13"/>
          <p:cNvSpPr>
            <a:spLocks noGrp="1"/>
          </p:cNvSpPr>
          <p:nvPr>
            <p:ph sz="quarter" idx="36" hasCustomPrompt="1"/>
          </p:nvPr>
        </p:nvSpPr>
        <p:spPr>
          <a:xfrm>
            <a:off x="10853266" y="9334609"/>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16290524" y="9334608"/>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a:p>
        </p:txBody>
      </p:sp>
      <p:sp>
        <p:nvSpPr>
          <p:cNvPr id="46" name="Content Placeholder 13"/>
          <p:cNvSpPr>
            <a:spLocks noGrp="1"/>
          </p:cNvSpPr>
          <p:nvPr>
            <p:ph sz="quarter" idx="38" hasCustomPrompt="1"/>
          </p:nvPr>
        </p:nvSpPr>
        <p:spPr>
          <a:xfrm>
            <a:off x="18430699" y="9334609"/>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a:t>Click here to edit subtitle</a:t>
            </a:r>
          </a:p>
        </p:txBody>
      </p:sp>
    </p:spTree>
    <p:custDataLst>
      <p:tags r:id="rId1"/>
    </p:custDataLst>
    <p:extLst>
      <p:ext uri="{BB962C8B-B14F-4D97-AF65-F5344CB8AC3E}">
        <p14:creationId xmlns:p14="http://schemas.microsoft.com/office/powerpoint/2010/main" val="133630932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4"/>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150774" y="3279581"/>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14" name="Content Placeholder 13"/>
          <p:cNvSpPr>
            <a:spLocks noGrp="1"/>
          </p:cNvSpPr>
          <p:nvPr>
            <p:ph sz="quarter" idx="18" hasCustomPrompt="1"/>
          </p:nvPr>
        </p:nvSpPr>
        <p:spPr>
          <a:xfrm>
            <a:off x="4590749" y="3279577"/>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12559606" y="3279581"/>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28" name="Content Placeholder 13"/>
          <p:cNvSpPr>
            <a:spLocks noGrp="1"/>
          </p:cNvSpPr>
          <p:nvPr>
            <p:ph sz="quarter" idx="20" hasCustomPrompt="1"/>
          </p:nvPr>
        </p:nvSpPr>
        <p:spPr>
          <a:xfrm>
            <a:off x="16007138" y="3279577"/>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1150774" y="8906216"/>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a:p>
        </p:txBody>
      </p:sp>
      <p:sp>
        <p:nvSpPr>
          <p:cNvPr id="34" name="Content Placeholder 13"/>
          <p:cNvSpPr>
            <a:spLocks noGrp="1"/>
          </p:cNvSpPr>
          <p:nvPr>
            <p:ph sz="quarter" idx="26" hasCustomPrompt="1"/>
          </p:nvPr>
        </p:nvSpPr>
        <p:spPr>
          <a:xfrm>
            <a:off x="4590749" y="8906213"/>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12559606" y="8906216"/>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a:p>
        </p:txBody>
      </p:sp>
      <p:sp>
        <p:nvSpPr>
          <p:cNvPr id="36" name="Content Placeholder 13"/>
          <p:cNvSpPr>
            <a:spLocks noGrp="1"/>
          </p:cNvSpPr>
          <p:nvPr>
            <p:ph sz="quarter" idx="28" hasCustomPrompt="1"/>
          </p:nvPr>
        </p:nvSpPr>
        <p:spPr>
          <a:xfrm>
            <a:off x="16007138" y="8906213"/>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a:t>Click here to edit subtitle</a:t>
            </a:r>
          </a:p>
        </p:txBody>
      </p:sp>
    </p:spTree>
    <p:custDataLst>
      <p:tags r:id="rId1"/>
    </p:custDataLst>
    <p:extLst>
      <p:ext uri="{BB962C8B-B14F-4D97-AF65-F5344CB8AC3E}">
        <p14:creationId xmlns:p14="http://schemas.microsoft.com/office/powerpoint/2010/main" val="16447757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12181938" y="3983090"/>
            <a:ext cx="5720116"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926823" y="3983090"/>
            <a:ext cx="5720116"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7737492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3119400" y="3442446"/>
            <a:ext cx="5888957"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9699695" y="3442446"/>
            <a:ext cx="5888957"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16279995" y="3442446"/>
            <a:ext cx="5888956"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custDataLst>
      <p:tags r:id="rId1"/>
    </p:custDataLst>
    <p:extLst>
      <p:ext uri="{BB962C8B-B14F-4D97-AF65-F5344CB8AC3E}">
        <p14:creationId xmlns:p14="http://schemas.microsoft.com/office/powerpoint/2010/main" val="161349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672288" y="2962658"/>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5319883" y="2962658"/>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9967478" y="2962658"/>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14615074" y="2962658"/>
            <a:ext cx="4449040"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19262668" y="2962658"/>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9875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105" y="3334196"/>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12951100" y="3334196"/>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105"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12951100"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2268749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rmal Page without footer">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8257752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105" y="3334196"/>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105"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custDataLst>
      <p:tags r:id="rId1"/>
    </p:custDataLst>
    <p:extLst>
      <p:ext uri="{BB962C8B-B14F-4D97-AF65-F5344CB8AC3E}">
        <p14:creationId xmlns:p14="http://schemas.microsoft.com/office/powerpoint/2010/main" val="7475609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2201574"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8858683"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15515791"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2201574"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8858683"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15515791"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2201574"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8858683"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15515791"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custDataLst>
      <p:tags r:id="rId1"/>
    </p:custDataLst>
    <p:extLst>
      <p:ext uri="{BB962C8B-B14F-4D97-AF65-F5344CB8AC3E}">
        <p14:creationId xmlns:p14="http://schemas.microsoft.com/office/powerpoint/2010/main" val="99554045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1026183" y="376428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6683297" y="376428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12340410" y="376428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17997524" y="376428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1026183" y="690753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6683297" y="690753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12340410" y="690753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17997524" y="6907530"/>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1026183"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6683297"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12340410"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17997524"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79932529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eam Layout: 05">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3062369" y="4083440"/>
            <a:ext cx="6473952" cy="6473952"/>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9512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Photo Layout: 0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3427818" y="3042056"/>
            <a:ext cx="5577840" cy="5577840"/>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3" name="Picture Placeholder 6"/>
          <p:cNvSpPr>
            <a:spLocks noGrp="1"/>
          </p:cNvSpPr>
          <p:nvPr>
            <p:ph type="pic" sz="quarter" idx="11" hasCustomPrompt="1"/>
          </p:nvPr>
        </p:nvSpPr>
        <p:spPr>
          <a:xfrm>
            <a:off x="8991103" y="2639721"/>
            <a:ext cx="6382512" cy="6382512"/>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4" name="Picture Placeholder 6"/>
          <p:cNvSpPr>
            <a:spLocks noGrp="1"/>
          </p:cNvSpPr>
          <p:nvPr>
            <p:ph type="pic" sz="quarter" idx="12" hasCustomPrompt="1"/>
          </p:nvPr>
        </p:nvSpPr>
        <p:spPr>
          <a:xfrm>
            <a:off x="15370056" y="3071167"/>
            <a:ext cx="5522976" cy="552297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48385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50"/>
                                        <p:tgtEl>
                                          <p:spTgt spid="33"/>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eam Layout: 02">
    <p:spTree>
      <p:nvGrpSpPr>
        <p:cNvPr id="1" name=""/>
        <p:cNvGrpSpPr/>
        <p:nvPr/>
      </p:nvGrpSpPr>
      <p:grpSpPr>
        <a:xfrm>
          <a:off x="0" y="0"/>
          <a:ext cx="0" cy="0"/>
          <a:chOff x="0" y="0"/>
          <a:chExt cx="0" cy="0"/>
        </a:xfrm>
      </p:grpSpPr>
      <p:sp>
        <p:nvSpPr>
          <p:cNvPr id="26" name="Picture Placeholder 8"/>
          <p:cNvSpPr>
            <a:spLocks noGrp="1"/>
          </p:cNvSpPr>
          <p:nvPr>
            <p:ph type="pic" sz="quarter" idx="10" hasCustomPrompt="1"/>
          </p:nvPr>
        </p:nvSpPr>
        <p:spPr>
          <a:xfrm>
            <a:off x="1047032" y="3068940"/>
            <a:ext cx="6656832" cy="5285232"/>
          </a:xfrm>
          <a:solidFill>
            <a:schemeClr val="bg1">
              <a:lumMod val="95000"/>
            </a:schemeClr>
          </a:solidFill>
        </p:spPr>
        <p:txBody>
          <a:bodyPr>
            <a:normAutofit/>
          </a:bodyPr>
          <a:lstStyle>
            <a:lvl1pPr>
              <a:defRPr sz="2800"/>
            </a:lvl1pPr>
          </a:lstStyle>
          <a:p>
            <a:r>
              <a:rPr lang="en-US"/>
              <a:t>Picture</a:t>
            </a:r>
          </a:p>
        </p:txBody>
      </p:sp>
      <p:sp>
        <p:nvSpPr>
          <p:cNvPr id="27" name="Picture Placeholder 8"/>
          <p:cNvSpPr>
            <a:spLocks noGrp="1"/>
          </p:cNvSpPr>
          <p:nvPr>
            <p:ph type="pic" sz="quarter" idx="11" hasCustomPrompt="1"/>
          </p:nvPr>
        </p:nvSpPr>
        <p:spPr>
          <a:xfrm>
            <a:off x="8841424" y="3068940"/>
            <a:ext cx="6656832" cy="5285232"/>
          </a:xfrm>
          <a:solidFill>
            <a:schemeClr val="bg1">
              <a:lumMod val="95000"/>
            </a:schemeClr>
          </a:solidFill>
        </p:spPr>
        <p:txBody>
          <a:bodyPr>
            <a:normAutofit/>
          </a:bodyPr>
          <a:lstStyle>
            <a:lvl1pPr>
              <a:defRPr sz="2800"/>
            </a:lvl1pPr>
          </a:lstStyle>
          <a:p>
            <a:r>
              <a:rPr lang="en-US"/>
              <a:t>Picture</a:t>
            </a:r>
          </a:p>
        </p:txBody>
      </p:sp>
      <p:sp>
        <p:nvSpPr>
          <p:cNvPr id="28" name="Picture Placeholder 8"/>
          <p:cNvSpPr>
            <a:spLocks noGrp="1"/>
          </p:cNvSpPr>
          <p:nvPr>
            <p:ph type="pic" sz="quarter" idx="12" hasCustomPrompt="1"/>
          </p:nvPr>
        </p:nvSpPr>
        <p:spPr>
          <a:xfrm>
            <a:off x="16668360" y="3068940"/>
            <a:ext cx="6656832" cy="5285232"/>
          </a:xfrm>
          <a:solidFill>
            <a:schemeClr val="bg1">
              <a:lumMod val="95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49766543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eam Layout: 03">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5606"/>
            <a:ext cx="8119872" cy="13716000"/>
          </a:xfrm>
          <a:solidFill>
            <a:schemeClr val="bg1">
              <a:lumMod val="95000"/>
            </a:schemeClr>
          </a:solidFill>
        </p:spPr>
        <p:txBody>
          <a:bodyPr>
            <a:normAutofit/>
          </a:bodyPr>
          <a:lstStyle>
            <a:lvl1pPr>
              <a:defRPr sz="2800">
                <a:solidFill>
                  <a:schemeClr val="tx1"/>
                </a:solidFill>
              </a:defRPr>
            </a:lvl1pPr>
          </a:lstStyle>
          <a:p>
            <a:r>
              <a:rPr lang="en-US"/>
              <a:t>Picture</a:t>
            </a:r>
          </a:p>
        </p:txBody>
      </p:sp>
      <p:sp>
        <p:nvSpPr>
          <p:cNvPr id="8" name="Picture Placeholder 6"/>
          <p:cNvSpPr>
            <a:spLocks noGrp="1"/>
          </p:cNvSpPr>
          <p:nvPr>
            <p:ph type="pic" sz="quarter" idx="11" hasCustomPrompt="1"/>
          </p:nvPr>
        </p:nvSpPr>
        <p:spPr>
          <a:xfrm>
            <a:off x="8109702" y="6858000"/>
            <a:ext cx="8154428" cy="6863606"/>
          </a:xfrm>
          <a:solidFill>
            <a:schemeClr val="bg1">
              <a:lumMod val="95000"/>
            </a:schemeClr>
          </a:solidFill>
        </p:spPr>
        <p:txBody>
          <a:bodyPr/>
          <a:lstStyle>
            <a:lvl1pPr marL="457188" marR="0" indent="-457188" algn="l" defTabSz="2438340" rtl="0" eaLnBrk="1" fontAlgn="auto" latinLnBrk="0" hangingPunct="1">
              <a:lnSpc>
                <a:spcPct val="100000"/>
              </a:lnSpc>
              <a:spcBef>
                <a:spcPct val="20000"/>
              </a:spcBef>
              <a:spcAft>
                <a:spcPts val="0"/>
              </a:spcAft>
              <a:buClr>
                <a:schemeClr val="accent1"/>
              </a:buClr>
              <a:buSzTx/>
              <a:buFont typeface="Arial" panose="020B0604020202020204" pitchFamily="34" charset="0"/>
              <a:buChar char="•"/>
              <a:tabLst/>
              <a:defRPr sz="2800">
                <a:solidFill>
                  <a:schemeClr val="tx1"/>
                </a:solidFill>
              </a:defRPr>
            </a:lvl1pPr>
          </a:lstStyle>
          <a:p>
            <a:r>
              <a:rPr lang="en-US"/>
              <a:t>Picture</a:t>
            </a:r>
          </a:p>
          <a:p>
            <a:endParaRPr lang="en-US"/>
          </a:p>
        </p:txBody>
      </p:sp>
      <p:sp>
        <p:nvSpPr>
          <p:cNvPr id="9" name="Picture Placeholder 6"/>
          <p:cNvSpPr>
            <a:spLocks noGrp="1"/>
          </p:cNvSpPr>
          <p:nvPr>
            <p:ph type="pic" sz="quarter" idx="12" hasCustomPrompt="1"/>
          </p:nvPr>
        </p:nvSpPr>
        <p:spPr>
          <a:xfrm>
            <a:off x="16264131" y="5610"/>
            <a:ext cx="8150104" cy="6852390"/>
          </a:xfrm>
          <a:solidFill>
            <a:schemeClr val="bg1">
              <a:lumMod val="95000"/>
            </a:schemeClr>
          </a:solidFill>
        </p:spPr>
        <p:txBody>
          <a:bodyPr>
            <a:normAutofit/>
          </a:bodyPr>
          <a:lstStyle>
            <a:lvl1pPr>
              <a:defRPr sz="2800">
                <a:solidFill>
                  <a:schemeClr val="tx1"/>
                </a:solidFill>
              </a:defRPr>
            </a:lvl1pPr>
          </a:lstStyle>
          <a:p>
            <a:r>
              <a:rPr lang="en-US"/>
              <a:t>Picture</a:t>
            </a:r>
          </a:p>
        </p:txBody>
      </p:sp>
    </p:spTree>
    <p:custDataLst>
      <p:tags r:id="rId1"/>
    </p:custDataLst>
    <p:extLst>
      <p:ext uri="{BB962C8B-B14F-4D97-AF65-F5344CB8AC3E}">
        <p14:creationId xmlns:p14="http://schemas.microsoft.com/office/powerpoint/2010/main" val="359325266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Photo Layout: 08">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1163744"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28" name="Picture Placeholder 8"/>
          <p:cNvSpPr>
            <a:spLocks noGrp="1"/>
          </p:cNvSpPr>
          <p:nvPr>
            <p:ph type="pic" sz="quarter" idx="11" hasCustomPrompt="1"/>
          </p:nvPr>
        </p:nvSpPr>
        <p:spPr>
          <a:xfrm>
            <a:off x="7094724"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30" name="Picture Placeholder 8"/>
          <p:cNvSpPr>
            <a:spLocks noGrp="1"/>
          </p:cNvSpPr>
          <p:nvPr>
            <p:ph type="pic" sz="quarter" idx="12" hasCustomPrompt="1"/>
          </p:nvPr>
        </p:nvSpPr>
        <p:spPr>
          <a:xfrm>
            <a:off x="13014622"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31" name="Picture Placeholder 8"/>
          <p:cNvSpPr>
            <a:spLocks noGrp="1"/>
          </p:cNvSpPr>
          <p:nvPr>
            <p:ph type="pic" sz="quarter" idx="13" hasCustomPrompt="1"/>
          </p:nvPr>
        </p:nvSpPr>
        <p:spPr>
          <a:xfrm>
            <a:off x="18944556"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78964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250"/>
                                        <p:tgtEl>
                                          <p:spTgt spid="28"/>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250"/>
                                        <p:tgtEl>
                                          <p:spTgt spid="30"/>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30" grpId="0" animBg="1"/>
      <p:bldP spid="31"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1_3 Picture Circle Placeholder">
    <p:spTree>
      <p:nvGrpSpPr>
        <p:cNvPr id="1" name=""/>
        <p:cNvGrpSpPr/>
        <p:nvPr/>
      </p:nvGrpSpPr>
      <p:grpSpPr>
        <a:xfrm>
          <a:off x="0" y="0"/>
          <a:ext cx="0" cy="0"/>
          <a:chOff x="0" y="0"/>
          <a:chExt cx="0" cy="0"/>
        </a:xfrm>
      </p:grpSpPr>
      <p:sp>
        <p:nvSpPr>
          <p:cNvPr id="2" name="Rectangle 1"/>
          <p:cNvSpPr/>
          <p:nvPr userDrawn="1"/>
        </p:nvSpPr>
        <p:spPr>
          <a:xfrm>
            <a:off x="0" y="-356259"/>
            <a:ext cx="24384000" cy="7220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p>
        </p:txBody>
      </p:sp>
      <p:sp>
        <p:nvSpPr>
          <p:cNvPr id="9" name="Picture Placeholder 1"/>
          <p:cNvSpPr>
            <a:spLocks noGrp="1"/>
          </p:cNvSpPr>
          <p:nvPr>
            <p:ph type="pic" sz="quarter" idx="13"/>
          </p:nvPr>
        </p:nvSpPr>
        <p:spPr>
          <a:xfrm>
            <a:off x="2473476" y="3098714"/>
            <a:ext cx="5040000" cy="5040000"/>
          </a:xfrm>
          <a:prstGeom prst="ellipse">
            <a:avLst/>
          </a:prstGeom>
        </p:spPr>
      </p:sp>
      <p:sp>
        <p:nvSpPr>
          <p:cNvPr id="10" name="Picture Placeholder 2"/>
          <p:cNvSpPr>
            <a:spLocks noGrp="1"/>
          </p:cNvSpPr>
          <p:nvPr>
            <p:ph type="pic" sz="quarter" idx="14"/>
          </p:nvPr>
        </p:nvSpPr>
        <p:spPr>
          <a:xfrm>
            <a:off x="9684510" y="3144678"/>
            <a:ext cx="5040000" cy="5040000"/>
          </a:xfrm>
          <a:prstGeom prst="ellipse">
            <a:avLst/>
          </a:prstGeom>
        </p:spPr>
      </p:sp>
      <p:sp>
        <p:nvSpPr>
          <p:cNvPr id="11" name="Picture Placeholder 3"/>
          <p:cNvSpPr>
            <a:spLocks noGrp="1"/>
          </p:cNvSpPr>
          <p:nvPr>
            <p:ph type="pic" sz="quarter" idx="15"/>
          </p:nvPr>
        </p:nvSpPr>
        <p:spPr>
          <a:xfrm>
            <a:off x="16900160" y="3144678"/>
            <a:ext cx="5040000" cy="5040000"/>
          </a:xfrm>
          <a:prstGeom prst="ellipse">
            <a:avLst/>
          </a:prstGeom>
        </p:spPr>
      </p:sp>
    </p:spTree>
    <p:custDataLst>
      <p:tags r:id="rId1"/>
    </p:custDataLst>
    <p:extLst>
      <p:ext uri="{BB962C8B-B14F-4D97-AF65-F5344CB8AC3E}">
        <p14:creationId xmlns:p14="http://schemas.microsoft.com/office/powerpoint/2010/main" val="17524374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4 Picture Placeholder (Circl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86150" y="4147870"/>
            <a:ext cx="3240000" cy="3240000"/>
          </a:xfrm>
          <a:prstGeom prst="ellipse">
            <a:avLst/>
          </a:prstGeom>
        </p:spPr>
        <p:txBody>
          <a:bodyPr>
            <a:normAutofit/>
          </a:bodyPr>
          <a:lstStyle>
            <a:lvl1pPr>
              <a:defRPr sz="3600"/>
            </a:lvl1pPr>
          </a:lstStyle>
          <a:p>
            <a:endParaRPr lang="id-ID"/>
          </a:p>
        </p:txBody>
      </p:sp>
      <p:sp>
        <p:nvSpPr>
          <p:cNvPr id="18" name="Picture Placeholder 11"/>
          <p:cNvSpPr>
            <a:spLocks noGrp="1"/>
          </p:cNvSpPr>
          <p:nvPr>
            <p:ph type="pic" sz="quarter" idx="14"/>
          </p:nvPr>
        </p:nvSpPr>
        <p:spPr>
          <a:xfrm>
            <a:off x="9184670" y="4147870"/>
            <a:ext cx="3240000" cy="3240000"/>
          </a:xfrm>
          <a:prstGeom prst="ellipse">
            <a:avLst/>
          </a:prstGeom>
        </p:spPr>
        <p:txBody>
          <a:bodyPr>
            <a:normAutofit/>
          </a:bodyPr>
          <a:lstStyle>
            <a:lvl1pPr>
              <a:defRPr sz="3600"/>
            </a:lvl1pPr>
          </a:lstStyle>
          <a:p>
            <a:endParaRPr lang="id-ID"/>
          </a:p>
        </p:txBody>
      </p:sp>
      <p:sp>
        <p:nvSpPr>
          <p:cNvPr id="19" name="Picture Placeholder 11"/>
          <p:cNvSpPr>
            <a:spLocks noGrp="1"/>
          </p:cNvSpPr>
          <p:nvPr>
            <p:ph type="pic" sz="quarter" idx="15"/>
          </p:nvPr>
        </p:nvSpPr>
        <p:spPr>
          <a:xfrm>
            <a:off x="18988740" y="4147870"/>
            <a:ext cx="3240000" cy="3240000"/>
          </a:xfrm>
          <a:prstGeom prst="ellipse">
            <a:avLst/>
          </a:prstGeom>
        </p:spPr>
        <p:txBody>
          <a:bodyPr>
            <a:normAutofit/>
          </a:bodyPr>
          <a:lstStyle>
            <a:lvl1pPr>
              <a:defRPr sz="3600"/>
            </a:lvl1pPr>
          </a:lstStyle>
          <a:p>
            <a:endParaRPr lang="id-ID"/>
          </a:p>
        </p:txBody>
      </p:sp>
      <p:sp>
        <p:nvSpPr>
          <p:cNvPr id="20" name="Picture Placeholder 11"/>
          <p:cNvSpPr>
            <a:spLocks noGrp="1"/>
          </p:cNvSpPr>
          <p:nvPr>
            <p:ph type="pic" sz="quarter" idx="16"/>
          </p:nvPr>
        </p:nvSpPr>
        <p:spPr>
          <a:xfrm>
            <a:off x="14256846" y="4147870"/>
            <a:ext cx="3240000" cy="3240000"/>
          </a:xfrm>
          <a:prstGeom prst="ellipse">
            <a:avLst/>
          </a:prstGeom>
        </p:spPr>
        <p:txBody>
          <a:bodyPr>
            <a:normAutofit/>
          </a:bodyPr>
          <a:lstStyle>
            <a:lvl1pPr>
              <a:defRPr sz="3600"/>
            </a:lvl1pPr>
          </a:lstStyle>
          <a:p>
            <a:endParaRPr lang="id-ID"/>
          </a:p>
        </p:txBody>
      </p:sp>
    </p:spTree>
    <p:custDataLst>
      <p:tags r:id="rId1"/>
    </p:custDataLst>
    <p:extLst>
      <p:ext uri="{BB962C8B-B14F-4D97-AF65-F5344CB8AC3E}">
        <p14:creationId xmlns:p14="http://schemas.microsoft.com/office/powerpoint/2010/main" val="190737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4068000" cy="4572000"/>
          </a:xfrm>
        </p:spPr>
        <p:txBody>
          <a:bodyPr/>
          <a:lstStyle>
            <a:lvl1pPr>
              <a:defRPr sz="3600">
                <a:solidFill>
                  <a:schemeClr val="accent2"/>
                </a:solidFill>
              </a:defRPr>
            </a:lvl1pPr>
          </a:lstStyle>
          <a:p>
            <a:endParaRPr lang="id-ID"/>
          </a:p>
        </p:txBody>
      </p:sp>
      <p:sp>
        <p:nvSpPr>
          <p:cNvPr id="8" name="Picture Placeholder 3"/>
          <p:cNvSpPr>
            <a:spLocks noGrp="1"/>
          </p:cNvSpPr>
          <p:nvPr>
            <p:ph type="pic" sz="quarter" idx="11"/>
          </p:nvPr>
        </p:nvSpPr>
        <p:spPr>
          <a:xfrm>
            <a:off x="0" y="4572000"/>
            <a:ext cx="4068000" cy="4572000"/>
          </a:xfrm>
        </p:spPr>
        <p:txBody>
          <a:bodyPr/>
          <a:lstStyle>
            <a:lvl1pPr>
              <a:defRPr sz="3600">
                <a:solidFill>
                  <a:schemeClr val="accent2"/>
                </a:solidFill>
              </a:defRPr>
            </a:lvl1pPr>
          </a:lstStyle>
          <a:p>
            <a:endParaRPr lang="id-ID"/>
          </a:p>
        </p:txBody>
      </p:sp>
      <p:sp>
        <p:nvSpPr>
          <p:cNvPr id="9" name="Picture Placeholder 3"/>
          <p:cNvSpPr>
            <a:spLocks noGrp="1"/>
          </p:cNvSpPr>
          <p:nvPr>
            <p:ph type="pic" sz="quarter" idx="12"/>
          </p:nvPr>
        </p:nvSpPr>
        <p:spPr>
          <a:xfrm>
            <a:off x="0" y="9144000"/>
            <a:ext cx="4068000" cy="4572000"/>
          </a:xfrm>
        </p:spPr>
        <p:txBody>
          <a:bodyPr/>
          <a:lstStyle>
            <a:lvl1pPr>
              <a:defRPr sz="3600">
                <a:solidFill>
                  <a:schemeClr val="accent2"/>
                </a:solidFill>
              </a:defRPr>
            </a:lvl1pPr>
          </a:lstStyle>
          <a:p>
            <a:endParaRPr lang="id-ID"/>
          </a:p>
        </p:txBody>
      </p:sp>
      <p:sp>
        <p:nvSpPr>
          <p:cNvPr id="10" name="Picture Placeholder 3"/>
          <p:cNvSpPr>
            <a:spLocks noGrp="1"/>
          </p:cNvSpPr>
          <p:nvPr>
            <p:ph type="pic" sz="quarter" idx="13"/>
          </p:nvPr>
        </p:nvSpPr>
        <p:spPr>
          <a:xfrm>
            <a:off x="4074638" y="0"/>
            <a:ext cx="4068000" cy="4572000"/>
          </a:xfrm>
        </p:spPr>
        <p:txBody>
          <a:bodyPr/>
          <a:lstStyle>
            <a:lvl1pPr>
              <a:defRPr sz="3600">
                <a:solidFill>
                  <a:schemeClr val="accent2"/>
                </a:solidFill>
              </a:defRPr>
            </a:lvl1pPr>
          </a:lstStyle>
          <a:p>
            <a:endParaRPr lang="id-ID"/>
          </a:p>
        </p:txBody>
      </p:sp>
      <p:sp>
        <p:nvSpPr>
          <p:cNvPr id="12" name="Picture Placeholder 3"/>
          <p:cNvSpPr>
            <a:spLocks noGrp="1"/>
          </p:cNvSpPr>
          <p:nvPr>
            <p:ph type="pic" sz="quarter" idx="14"/>
          </p:nvPr>
        </p:nvSpPr>
        <p:spPr>
          <a:xfrm>
            <a:off x="4074638" y="4572000"/>
            <a:ext cx="4068000" cy="4572000"/>
          </a:xfrm>
        </p:spPr>
        <p:txBody>
          <a:bodyPr/>
          <a:lstStyle>
            <a:lvl1pPr>
              <a:defRPr sz="3600">
                <a:solidFill>
                  <a:schemeClr val="accent2"/>
                </a:solidFill>
              </a:defRPr>
            </a:lvl1pPr>
          </a:lstStyle>
          <a:p>
            <a:endParaRPr lang="id-ID"/>
          </a:p>
        </p:txBody>
      </p:sp>
      <p:sp>
        <p:nvSpPr>
          <p:cNvPr id="13" name="Picture Placeholder 3"/>
          <p:cNvSpPr>
            <a:spLocks noGrp="1"/>
          </p:cNvSpPr>
          <p:nvPr>
            <p:ph type="pic" sz="quarter" idx="15"/>
          </p:nvPr>
        </p:nvSpPr>
        <p:spPr>
          <a:xfrm>
            <a:off x="4074638" y="9144000"/>
            <a:ext cx="4068000" cy="4572000"/>
          </a:xfrm>
        </p:spPr>
        <p:txBody>
          <a:bodyPr/>
          <a:lstStyle>
            <a:lvl1pPr>
              <a:defRPr sz="3600">
                <a:solidFill>
                  <a:schemeClr val="accent2"/>
                </a:solidFill>
              </a:defRPr>
            </a:lvl1pPr>
          </a:lstStyle>
          <a:p>
            <a:endParaRPr lang="id-ID"/>
          </a:p>
        </p:txBody>
      </p:sp>
      <p:sp>
        <p:nvSpPr>
          <p:cNvPr id="14" name="Picture Placeholder 3"/>
          <p:cNvSpPr>
            <a:spLocks noGrp="1"/>
          </p:cNvSpPr>
          <p:nvPr>
            <p:ph type="pic" sz="quarter" idx="16"/>
          </p:nvPr>
        </p:nvSpPr>
        <p:spPr>
          <a:xfrm>
            <a:off x="8142638" y="0"/>
            <a:ext cx="4068000" cy="4572000"/>
          </a:xfrm>
        </p:spPr>
        <p:txBody>
          <a:bodyPr/>
          <a:lstStyle>
            <a:lvl1pPr>
              <a:defRPr sz="3600">
                <a:solidFill>
                  <a:schemeClr val="accent2"/>
                </a:solidFill>
              </a:defRPr>
            </a:lvl1pPr>
          </a:lstStyle>
          <a:p>
            <a:endParaRPr lang="id-ID"/>
          </a:p>
        </p:txBody>
      </p:sp>
      <p:sp>
        <p:nvSpPr>
          <p:cNvPr id="15" name="Picture Placeholder 3"/>
          <p:cNvSpPr>
            <a:spLocks noGrp="1"/>
          </p:cNvSpPr>
          <p:nvPr>
            <p:ph type="pic" sz="quarter" idx="17"/>
          </p:nvPr>
        </p:nvSpPr>
        <p:spPr>
          <a:xfrm>
            <a:off x="8142638" y="4572000"/>
            <a:ext cx="4068000" cy="4572000"/>
          </a:xfrm>
        </p:spPr>
        <p:txBody>
          <a:bodyPr/>
          <a:lstStyle>
            <a:lvl1pPr>
              <a:defRPr sz="3600">
                <a:solidFill>
                  <a:schemeClr val="accent2"/>
                </a:solidFill>
              </a:defRPr>
            </a:lvl1pPr>
          </a:lstStyle>
          <a:p>
            <a:endParaRPr lang="id-ID"/>
          </a:p>
        </p:txBody>
      </p:sp>
      <p:sp>
        <p:nvSpPr>
          <p:cNvPr id="16" name="Picture Placeholder 3"/>
          <p:cNvSpPr>
            <a:spLocks noGrp="1"/>
          </p:cNvSpPr>
          <p:nvPr>
            <p:ph type="pic" sz="quarter" idx="18"/>
          </p:nvPr>
        </p:nvSpPr>
        <p:spPr>
          <a:xfrm>
            <a:off x="8142638" y="9144000"/>
            <a:ext cx="4068000" cy="4572000"/>
          </a:xfrm>
        </p:spPr>
        <p:txBody>
          <a:bodyPr/>
          <a:lstStyle>
            <a:lvl1pPr>
              <a:defRPr sz="3600">
                <a:solidFill>
                  <a:schemeClr val="accent2"/>
                </a:solidFill>
              </a:defRPr>
            </a:lvl1pPr>
          </a:lstStyle>
          <a:p>
            <a:endParaRPr lang="id-ID"/>
          </a:p>
        </p:txBody>
      </p:sp>
      <p:sp>
        <p:nvSpPr>
          <p:cNvPr id="17" name="Picture Placeholder 3"/>
          <p:cNvSpPr>
            <a:spLocks noGrp="1"/>
          </p:cNvSpPr>
          <p:nvPr>
            <p:ph type="pic" sz="quarter" idx="19"/>
          </p:nvPr>
        </p:nvSpPr>
        <p:spPr>
          <a:xfrm>
            <a:off x="12217276" y="0"/>
            <a:ext cx="4068000" cy="4572000"/>
          </a:xfrm>
        </p:spPr>
        <p:txBody>
          <a:bodyPr/>
          <a:lstStyle>
            <a:lvl1pPr>
              <a:defRPr sz="3600">
                <a:solidFill>
                  <a:schemeClr val="accent2"/>
                </a:solidFill>
              </a:defRPr>
            </a:lvl1pPr>
          </a:lstStyle>
          <a:p>
            <a:endParaRPr lang="id-ID"/>
          </a:p>
        </p:txBody>
      </p:sp>
      <p:sp>
        <p:nvSpPr>
          <p:cNvPr id="18" name="Picture Placeholder 3"/>
          <p:cNvSpPr>
            <a:spLocks noGrp="1"/>
          </p:cNvSpPr>
          <p:nvPr>
            <p:ph type="pic" sz="quarter" idx="20"/>
          </p:nvPr>
        </p:nvSpPr>
        <p:spPr>
          <a:xfrm>
            <a:off x="12217276" y="4572000"/>
            <a:ext cx="4068000" cy="4572000"/>
          </a:xfrm>
        </p:spPr>
        <p:txBody>
          <a:bodyPr/>
          <a:lstStyle>
            <a:lvl1pPr>
              <a:defRPr sz="3600">
                <a:solidFill>
                  <a:schemeClr val="accent2"/>
                </a:solidFill>
              </a:defRPr>
            </a:lvl1pPr>
          </a:lstStyle>
          <a:p>
            <a:endParaRPr lang="id-ID"/>
          </a:p>
        </p:txBody>
      </p:sp>
      <p:sp>
        <p:nvSpPr>
          <p:cNvPr id="19" name="Picture Placeholder 3"/>
          <p:cNvSpPr>
            <a:spLocks noGrp="1"/>
          </p:cNvSpPr>
          <p:nvPr>
            <p:ph type="pic" sz="quarter" idx="21"/>
          </p:nvPr>
        </p:nvSpPr>
        <p:spPr>
          <a:xfrm>
            <a:off x="12217276" y="9144000"/>
            <a:ext cx="4068000" cy="4572000"/>
          </a:xfrm>
        </p:spPr>
        <p:txBody>
          <a:bodyPr/>
          <a:lstStyle>
            <a:lvl1pPr>
              <a:defRPr sz="3600">
                <a:solidFill>
                  <a:schemeClr val="accent2"/>
                </a:solidFill>
              </a:defRPr>
            </a:lvl1pPr>
          </a:lstStyle>
          <a:p>
            <a:endParaRPr lang="id-ID"/>
          </a:p>
        </p:txBody>
      </p:sp>
      <p:sp>
        <p:nvSpPr>
          <p:cNvPr id="20" name="Picture Placeholder 3"/>
          <p:cNvSpPr>
            <a:spLocks noGrp="1"/>
          </p:cNvSpPr>
          <p:nvPr>
            <p:ph type="pic" sz="quarter" idx="22"/>
          </p:nvPr>
        </p:nvSpPr>
        <p:spPr>
          <a:xfrm>
            <a:off x="16278638" y="0"/>
            <a:ext cx="4068000" cy="4572000"/>
          </a:xfrm>
        </p:spPr>
        <p:txBody>
          <a:bodyPr/>
          <a:lstStyle>
            <a:lvl1pPr>
              <a:defRPr sz="3600">
                <a:solidFill>
                  <a:schemeClr val="accent2"/>
                </a:solidFill>
              </a:defRPr>
            </a:lvl1pPr>
          </a:lstStyle>
          <a:p>
            <a:endParaRPr lang="id-ID"/>
          </a:p>
        </p:txBody>
      </p:sp>
      <p:sp>
        <p:nvSpPr>
          <p:cNvPr id="21" name="Picture Placeholder 3"/>
          <p:cNvSpPr>
            <a:spLocks noGrp="1"/>
          </p:cNvSpPr>
          <p:nvPr>
            <p:ph type="pic" sz="quarter" idx="23"/>
          </p:nvPr>
        </p:nvSpPr>
        <p:spPr>
          <a:xfrm>
            <a:off x="16278638" y="4572000"/>
            <a:ext cx="4068000" cy="4572000"/>
          </a:xfrm>
        </p:spPr>
        <p:txBody>
          <a:bodyPr/>
          <a:lstStyle>
            <a:lvl1pPr>
              <a:defRPr sz="3600">
                <a:solidFill>
                  <a:schemeClr val="accent2"/>
                </a:solidFill>
              </a:defRPr>
            </a:lvl1pPr>
          </a:lstStyle>
          <a:p>
            <a:endParaRPr lang="id-ID"/>
          </a:p>
        </p:txBody>
      </p:sp>
      <p:sp>
        <p:nvSpPr>
          <p:cNvPr id="22" name="Picture Placeholder 3"/>
          <p:cNvSpPr>
            <a:spLocks noGrp="1"/>
          </p:cNvSpPr>
          <p:nvPr>
            <p:ph type="pic" sz="quarter" idx="24"/>
          </p:nvPr>
        </p:nvSpPr>
        <p:spPr>
          <a:xfrm>
            <a:off x="16278638" y="9144000"/>
            <a:ext cx="4068000" cy="4572000"/>
          </a:xfrm>
        </p:spPr>
        <p:txBody>
          <a:bodyPr/>
          <a:lstStyle>
            <a:lvl1pPr>
              <a:defRPr sz="3600">
                <a:solidFill>
                  <a:schemeClr val="accent2"/>
                </a:solidFill>
              </a:defRPr>
            </a:lvl1pPr>
          </a:lstStyle>
          <a:p>
            <a:endParaRPr lang="id-ID"/>
          </a:p>
        </p:txBody>
      </p:sp>
      <p:sp>
        <p:nvSpPr>
          <p:cNvPr id="23" name="Picture Placeholder 3"/>
          <p:cNvSpPr>
            <a:spLocks noGrp="1"/>
          </p:cNvSpPr>
          <p:nvPr>
            <p:ph type="pic" sz="quarter" idx="25"/>
          </p:nvPr>
        </p:nvSpPr>
        <p:spPr>
          <a:xfrm>
            <a:off x="20353276" y="0"/>
            <a:ext cx="4068000" cy="4572000"/>
          </a:xfrm>
        </p:spPr>
        <p:txBody>
          <a:bodyPr/>
          <a:lstStyle>
            <a:lvl1pPr>
              <a:defRPr sz="3600">
                <a:solidFill>
                  <a:schemeClr val="accent2"/>
                </a:solidFill>
              </a:defRPr>
            </a:lvl1pPr>
          </a:lstStyle>
          <a:p>
            <a:endParaRPr lang="id-ID"/>
          </a:p>
        </p:txBody>
      </p:sp>
      <p:sp>
        <p:nvSpPr>
          <p:cNvPr id="24" name="Picture Placeholder 3"/>
          <p:cNvSpPr>
            <a:spLocks noGrp="1"/>
          </p:cNvSpPr>
          <p:nvPr>
            <p:ph type="pic" sz="quarter" idx="26"/>
          </p:nvPr>
        </p:nvSpPr>
        <p:spPr>
          <a:xfrm>
            <a:off x="20353276" y="4572000"/>
            <a:ext cx="4068000" cy="4572000"/>
          </a:xfrm>
        </p:spPr>
        <p:txBody>
          <a:bodyPr/>
          <a:lstStyle>
            <a:lvl1pPr>
              <a:defRPr sz="3600">
                <a:solidFill>
                  <a:schemeClr val="accent2"/>
                </a:solidFill>
              </a:defRPr>
            </a:lvl1pPr>
          </a:lstStyle>
          <a:p>
            <a:endParaRPr lang="id-ID"/>
          </a:p>
        </p:txBody>
      </p:sp>
      <p:sp>
        <p:nvSpPr>
          <p:cNvPr id="25" name="Picture Placeholder 3"/>
          <p:cNvSpPr>
            <a:spLocks noGrp="1"/>
          </p:cNvSpPr>
          <p:nvPr>
            <p:ph type="pic" sz="quarter" idx="27"/>
          </p:nvPr>
        </p:nvSpPr>
        <p:spPr>
          <a:xfrm>
            <a:off x="20353276" y="9144000"/>
            <a:ext cx="4068000" cy="4572000"/>
          </a:xfrm>
        </p:spPr>
        <p:txBody>
          <a:bodyPr/>
          <a:lstStyle>
            <a:lvl1pPr>
              <a:defRPr sz="3600">
                <a:solidFill>
                  <a:schemeClr val="accent2"/>
                </a:solidFill>
              </a:defRPr>
            </a:lvl1pPr>
          </a:lstStyle>
          <a:p>
            <a:endParaRPr lang="id-ID"/>
          </a:p>
        </p:txBody>
      </p:sp>
    </p:spTree>
    <p:custDataLst>
      <p:tags r:id="rId1"/>
    </p:custDataLst>
    <p:extLst>
      <p:ext uri="{BB962C8B-B14F-4D97-AF65-F5344CB8AC3E}">
        <p14:creationId xmlns:p14="http://schemas.microsoft.com/office/powerpoint/2010/main" val="336425106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6641848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1 Placeholder pictu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2095501" y="2571751"/>
            <a:ext cx="5048250" cy="5048250"/>
          </a:xfrm>
        </p:spPr>
        <p:txBody>
          <a:bodyPr/>
          <a:lstStyle/>
          <a:p>
            <a:endParaRPr lang="id-ID"/>
          </a:p>
        </p:txBody>
      </p:sp>
    </p:spTree>
    <p:custDataLst>
      <p:tags r:id="rId1"/>
    </p:custDataLst>
    <p:extLst>
      <p:ext uri="{BB962C8B-B14F-4D97-AF65-F5344CB8AC3E}">
        <p14:creationId xmlns:p14="http://schemas.microsoft.com/office/powerpoint/2010/main" val="319719563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57650" y="1893405"/>
            <a:ext cx="8134352" cy="2499690"/>
          </a:xfrm>
        </p:spPr>
        <p:txBody>
          <a:bodyPr>
            <a:noAutofit/>
          </a:bodyPr>
          <a:lstStyle>
            <a:lvl1pPr>
              <a:defRPr sz="7199"/>
            </a:lvl1pPr>
          </a:lstStyle>
          <a:p>
            <a:r>
              <a:rPr lang="en-US" dirty="0"/>
              <a:t>Click to edit Master title style</a:t>
            </a:r>
          </a:p>
        </p:txBody>
      </p:sp>
      <p:sp>
        <p:nvSpPr>
          <p:cNvPr id="4" name="Picture Placeholder 8"/>
          <p:cNvSpPr>
            <a:spLocks noGrp="1"/>
          </p:cNvSpPr>
          <p:nvPr>
            <p:ph type="pic" sz="quarter" idx="14"/>
          </p:nvPr>
        </p:nvSpPr>
        <p:spPr>
          <a:xfrm>
            <a:off x="12029440" y="4342791"/>
            <a:ext cx="4389120" cy="6188660"/>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2400">
                <a:solidFill>
                  <a:schemeClr val="tx1"/>
                </a:solidFill>
              </a:defRPr>
            </a:lvl1pPr>
          </a:lstStyle>
          <a:p>
            <a:endParaRPr lang="en-US"/>
          </a:p>
        </p:txBody>
      </p:sp>
      <p:sp>
        <p:nvSpPr>
          <p:cNvPr id="5" name="Picture Placeholder 8"/>
          <p:cNvSpPr>
            <a:spLocks noGrp="1"/>
          </p:cNvSpPr>
          <p:nvPr>
            <p:ph type="pic" sz="quarter" idx="13"/>
          </p:nvPr>
        </p:nvSpPr>
        <p:spPr>
          <a:xfrm>
            <a:off x="16256001"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6" name="Picture Placeholder 8"/>
          <p:cNvSpPr>
            <a:spLocks noGrp="1"/>
          </p:cNvSpPr>
          <p:nvPr>
            <p:ph type="pic" sz="quarter" idx="15"/>
          </p:nvPr>
        </p:nvSpPr>
        <p:spPr>
          <a:xfrm>
            <a:off x="20320001"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7" name="Picture Placeholder 8"/>
          <p:cNvSpPr>
            <a:spLocks noGrp="1"/>
          </p:cNvSpPr>
          <p:nvPr>
            <p:ph type="pic" sz="quarter" idx="16"/>
          </p:nvPr>
        </p:nvSpPr>
        <p:spPr>
          <a:xfrm>
            <a:off x="8128000"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8" name="Picture Placeholder 8"/>
          <p:cNvSpPr>
            <a:spLocks noGrp="1"/>
          </p:cNvSpPr>
          <p:nvPr>
            <p:ph type="pic" sz="quarter" idx="17"/>
          </p:nvPr>
        </p:nvSpPr>
        <p:spPr>
          <a:xfrm>
            <a:off x="4057650"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9" name="Picture Placeholder 8"/>
          <p:cNvSpPr>
            <a:spLocks noGrp="1"/>
          </p:cNvSpPr>
          <p:nvPr>
            <p:ph type="pic" sz="quarter" idx="18"/>
          </p:nvPr>
        </p:nvSpPr>
        <p:spPr>
          <a:xfrm>
            <a:off x="-12700"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Tree>
    <p:extLst>
      <p:ext uri="{BB962C8B-B14F-4D97-AF65-F5344CB8AC3E}">
        <p14:creationId xmlns:p14="http://schemas.microsoft.com/office/powerpoint/2010/main" val="234317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6" presetClass="emph" presetSubtype="0" accel="50000" decel="50000" autoRev="1" fill="hold" grpId="1" nodeType="withEffect">
                                  <p:stCondLst>
                                    <p:cond delay="900"/>
                                  </p:stCondLst>
                                  <p:childTnLst>
                                    <p:animScale>
                                      <p:cBhvr>
                                        <p:cTn id="9" dur="500" fill="hold"/>
                                        <p:tgtEl>
                                          <p:spTgt spid="5"/>
                                        </p:tgtEl>
                                      </p:cBhvr>
                                      <p:by x="105000" y="105000"/>
                                    </p:animScale>
                                  </p:childTnLst>
                                </p:cTn>
                              </p:par>
                              <p:par>
                                <p:cTn id="10" presetID="22" presetClass="entr" presetSubtype="8" fill="hold" grpId="0" nodeType="withEffect">
                                  <p:stCondLst>
                                    <p:cond delay="150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mph" presetSubtype="0" accel="50000" decel="50000" autoRev="1" fill="hold" grpId="1" nodeType="withEffect">
                                  <p:stCondLst>
                                    <p:cond delay="1500"/>
                                  </p:stCondLst>
                                  <p:childTnLst>
                                    <p:animScale>
                                      <p:cBhvr>
                                        <p:cTn id="14" dur="500" fill="hold"/>
                                        <p:tgtEl>
                                          <p:spTgt spid="4"/>
                                        </p:tgtEl>
                                      </p:cBhvr>
                                      <p:by x="105000" y="105000"/>
                                    </p:animScale>
                                  </p:childTnLst>
                                </p:cTn>
                              </p:par>
                              <p:par>
                                <p:cTn id="15" presetID="22" presetClass="entr" presetSubtype="8" fill="hold" grpId="0" nodeType="withEffect">
                                  <p:stCondLst>
                                    <p:cond delay="12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1200"/>
                                  </p:stCondLst>
                                  <p:childTnLst>
                                    <p:animScale>
                                      <p:cBhvr>
                                        <p:cTn id="19" dur="500" fill="hold"/>
                                        <p:tgtEl>
                                          <p:spTgt spid="6"/>
                                        </p:tgtEl>
                                      </p:cBhvr>
                                      <p:by x="105000" y="105000"/>
                                    </p:animScale>
                                  </p:childTnLst>
                                </p:cTn>
                              </p:par>
                              <p:par>
                                <p:cTn id="20" presetID="22" presetClass="entr" presetSubtype="8" fill="hold" grpId="0" nodeType="withEffect">
                                  <p:stCondLst>
                                    <p:cond delay="6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6" presetClass="emph" presetSubtype="0" accel="50000" decel="50000" autoRev="1" fill="hold" grpId="1" nodeType="withEffect">
                                  <p:stCondLst>
                                    <p:cond delay="600"/>
                                  </p:stCondLst>
                                  <p:childTnLst>
                                    <p:animScale>
                                      <p:cBhvr>
                                        <p:cTn id="24" dur="500" fill="hold"/>
                                        <p:tgtEl>
                                          <p:spTgt spid="7"/>
                                        </p:tgtEl>
                                      </p:cBhvr>
                                      <p:by x="105000" y="105000"/>
                                    </p:animScale>
                                  </p:childTnLst>
                                </p:cTn>
                              </p:par>
                              <p:par>
                                <p:cTn id="25" presetID="22" presetClass="entr" presetSubtype="8" fill="hold" grpId="0" nodeType="withEffect">
                                  <p:stCondLst>
                                    <p:cond delay="30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6" presetClass="emph" presetSubtype="0" accel="50000" decel="50000" autoRev="1" fill="hold" grpId="1" nodeType="withEffect">
                                  <p:stCondLst>
                                    <p:cond delay="300"/>
                                  </p:stCondLst>
                                  <p:childTnLst>
                                    <p:animScale>
                                      <p:cBhvr>
                                        <p:cTn id="29" dur="500" fill="hold"/>
                                        <p:tgtEl>
                                          <p:spTgt spid="8"/>
                                        </p:tgtEl>
                                      </p:cBhvr>
                                      <p:by x="105000" y="105000"/>
                                    </p:animScale>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6" presetClass="emph" presetSubtype="0" accel="50000" decel="50000" autoRev="1" fill="hold" grpId="1" nodeType="withEffect">
                                  <p:stCondLst>
                                    <p:cond delay="0"/>
                                  </p:stCondLst>
                                  <p:childTnLst>
                                    <p:animScale>
                                      <p:cBhvr>
                                        <p:cTn id="34" dur="500"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57650" y="1893405"/>
            <a:ext cx="8134352" cy="2499690"/>
          </a:xfrm>
        </p:spPr>
        <p:txBody>
          <a:bodyPr>
            <a:noAutofit/>
          </a:bodyPr>
          <a:lstStyle>
            <a:lvl1pPr>
              <a:defRPr sz="6599"/>
            </a:lvl1pPr>
          </a:lstStyle>
          <a:p>
            <a:r>
              <a:rPr lang="en-US" dirty="0"/>
              <a:t>Click to edit Master title style</a:t>
            </a:r>
          </a:p>
        </p:txBody>
      </p:sp>
      <p:sp>
        <p:nvSpPr>
          <p:cNvPr id="4" name="Picture Placeholder 8"/>
          <p:cNvSpPr>
            <a:spLocks noGrp="1"/>
          </p:cNvSpPr>
          <p:nvPr>
            <p:ph type="pic" sz="quarter" idx="14"/>
          </p:nvPr>
        </p:nvSpPr>
        <p:spPr>
          <a:xfrm>
            <a:off x="12192001" y="1"/>
            <a:ext cx="4064000" cy="9144000"/>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2400">
                <a:solidFill>
                  <a:schemeClr val="tx1"/>
                </a:solidFill>
              </a:defRPr>
            </a:lvl1pPr>
          </a:lstStyle>
          <a:p>
            <a:endParaRPr lang="en-US"/>
          </a:p>
        </p:txBody>
      </p:sp>
      <p:sp>
        <p:nvSpPr>
          <p:cNvPr id="5" name="Picture Placeholder 8"/>
          <p:cNvSpPr>
            <a:spLocks noGrp="1"/>
          </p:cNvSpPr>
          <p:nvPr>
            <p:ph type="pic" sz="quarter" idx="13"/>
          </p:nvPr>
        </p:nvSpPr>
        <p:spPr>
          <a:xfrm>
            <a:off x="16256001" y="4572000"/>
            <a:ext cx="4064000" cy="9144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6" name="Picture Placeholder 8"/>
          <p:cNvSpPr>
            <a:spLocks noGrp="1"/>
          </p:cNvSpPr>
          <p:nvPr>
            <p:ph type="pic" sz="quarter" idx="15"/>
          </p:nvPr>
        </p:nvSpPr>
        <p:spPr>
          <a:xfrm>
            <a:off x="20320001" y="1"/>
            <a:ext cx="4064000" cy="9144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Tree>
    <p:extLst>
      <p:ext uri="{BB962C8B-B14F-4D97-AF65-F5344CB8AC3E}">
        <p14:creationId xmlns:p14="http://schemas.microsoft.com/office/powerpoint/2010/main" val="411651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6" presetClass="emph" presetSubtype="0" accel="50000" decel="50000" autoRev="1" fill="hold" grpId="1" nodeType="withEffect">
                                  <p:stCondLst>
                                    <p:cond delay="300"/>
                                  </p:stCondLst>
                                  <p:childTnLst>
                                    <p:animScale>
                                      <p:cBhvr>
                                        <p:cTn id="9" dur="500" fill="hold"/>
                                        <p:tgtEl>
                                          <p:spTgt spid="5"/>
                                        </p:tgtEl>
                                      </p:cBhvr>
                                      <p:by x="105000" y="105000"/>
                                    </p:animScale>
                                  </p:childTnLst>
                                </p:cTn>
                              </p:par>
                              <p:par>
                                <p:cTn id="10" presetID="22" presetClass="entr" presetSubtype="8" fill="hold" grpId="0" nodeType="withEffect">
                                  <p:stCondLst>
                                    <p:cond delay="60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mph" presetSubtype="0" accel="50000" decel="50000" autoRev="1" fill="hold" grpId="1" nodeType="withEffect">
                                  <p:stCondLst>
                                    <p:cond delay="600"/>
                                  </p:stCondLst>
                                  <p:childTnLst>
                                    <p:animScale>
                                      <p:cBhvr>
                                        <p:cTn id="14" dur="500" fill="hold"/>
                                        <p:tgtEl>
                                          <p:spTgt spid="4"/>
                                        </p:tgtEl>
                                      </p:cBhvr>
                                      <p:by x="105000" y="105000"/>
                                    </p:animScale>
                                  </p:childTnLst>
                                </p:cTn>
                              </p:par>
                              <p:par>
                                <p:cTn id="15" presetID="2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0"/>
                                  </p:stCondLst>
                                  <p:childTnLst>
                                    <p:animScale>
                                      <p:cBhvr>
                                        <p:cTn id="19" dur="500"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57650" y="1893405"/>
            <a:ext cx="8134352" cy="2499690"/>
          </a:xfrm>
        </p:spPr>
        <p:txBody>
          <a:bodyPr>
            <a:noAutofit/>
          </a:bodyPr>
          <a:lstStyle>
            <a:lvl1pPr>
              <a:defRPr sz="7199"/>
            </a:lvl1pPr>
          </a:lstStyle>
          <a:p>
            <a:r>
              <a:rPr lang="en-US" dirty="0"/>
              <a:t>Click to edit Master title style</a:t>
            </a:r>
          </a:p>
        </p:txBody>
      </p:sp>
      <p:sp>
        <p:nvSpPr>
          <p:cNvPr id="4" name="Picture Placeholder 8"/>
          <p:cNvSpPr>
            <a:spLocks noGrp="1"/>
          </p:cNvSpPr>
          <p:nvPr>
            <p:ph type="pic" sz="quarter" idx="14"/>
          </p:nvPr>
        </p:nvSpPr>
        <p:spPr>
          <a:xfrm>
            <a:off x="6522720" y="4572001"/>
            <a:ext cx="4064000" cy="5730240"/>
          </a:xfrm>
          <a:prstGeom prst="rect">
            <a:avLst/>
          </a:prstGeom>
          <a:solidFill>
            <a:schemeClr val="bg1"/>
          </a:solidFill>
          <a:ln>
            <a:noFill/>
          </a:ln>
          <a:effectLst>
            <a:outerShdw blurRad="762000" dist="254000" dir="5400000" algn="t" rotWithShape="0">
              <a:prstClr val="black">
                <a:alpha val="30000"/>
              </a:prstClr>
            </a:outerShdw>
          </a:effectLst>
        </p:spPr>
        <p:txBody>
          <a:bodyPr wrap="square" anchor="ctr">
            <a:noAutofit/>
          </a:bodyPr>
          <a:lstStyle>
            <a:lvl1pPr algn="ctr">
              <a:defRPr sz="2400">
                <a:solidFill>
                  <a:schemeClr val="tx1"/>
                </a:solidFill>
              </a:defRPr>
            </a:lvl1pPr>
          </a:lstStyle>
          <a:p>
            <a:endParaRPr lang="en-US"/>
          </a:p>
        </p:txBody>
      </p:sp>
      <p:sp>
        <p:nvSpPr>
          <p:cNvPr id="5" name="Picture Placeholder 8"/>
          <p:cNvSpPr>
            <a:spLocks noGrp="1"/>
          </p:cNvSpPr>
          <p:nvPr>
            <p:ph type="pic" sz="quarter" idx="13"/>
          </p:nvPr>
        </p:nvSpPr>
        <p:spPr>
          <a:xfrm>
            <a:off x="11019791"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6" name="Picture Placeholder 8"/>
          <p:cNvSpPr>
            <a:spLocks noGrp="1"/>
          </p:cNvSpPr>
          <p:nvPr>
            <p:ph type="pic" sz="quarter" idx="15"/>
          </p:nvPr>
        </p:nvSpPr>
        <p:spPr>
          <a:xfrm>
            <a:off x="15516861"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
        <p:nvSpPr>
          <p:cNvPr id="9" name="Picture Placeholder 8"/>
          <p:cNvSpPr>
            <a:spLocks noGrp="1"/>
          </p:cNvSpPr>
          <p:nvPr>
            <p:ph type="pic" sz="quarter" idx="18"/>
          </p:nvPr>
        </p:nvSpPr>
        <p:spPr>
          <a:xfrm>
            <a:off x="2025651" y="4572001"/>
            <a:ext cx="4064000" cy="573024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2400">
                <a:solidFill>
                  <a:schemeClr val="tx1"/>
                </a:solidFill>
              </a:defRPr>
            </a:lvl1pPr>
          </a:lstStyle>
          <a:p>
            <a:endParaRPr lang="en-US"/>
          </a:p>
        </p:txBody>
      </p:sp>
    </p:spTree>
    <p:extLst>
      <p:ext uri="{BB962C8B-B14F-4D97-AF65-F5344CB8AC3E}">
        <p14:creationId xmlns:p14="http://schemas.microsoft.com/office/powerpoint/2010/main" val="11527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6" presetClass="emph" presetSubtype="0" accel="50000" decel="50000" autoRev="1" fill="hold" grpId="1" nodeType="withEffect">
                                  <p:stCondLst>
                                    <p:cond delay="300"/>
                                  </p:stCondLst>
                                  <p:childTnLst>
                                    <p:animScale>
                                      <p:cBhvr>
                                        <p:cTn id="9" dur="500" fill="hold"/>
                                        <p:tgtEl>
                                          <p:spTgt spid="5"/>
                                        </p:tgtEl>
                                      </p:cBhvr>
                                      <p:by x="105000" y="105000"/>
                                    </p:animScale>
                                  </p:childTnLst>
                                </p:cTn>
                              </p:par>
                              <p:par>
                                <p:cTn id="10" presetID="22" presetClass="entr" presetSubtype="8" fill="hold" grpId="0" nodeType="withEffect">
                                  <p:stCondLst>
                                    <p:cond delay="90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mph" presetSubtype="0" accel="50000" decel="50000" autoRev="1" fill="hold" grpId="1" nodeType="withEffect">
                                  <p:stCondLst>
                                    <p:cond delay="900"/>
                                  </p:stCondLst>
                                  <p:childTnLst>
                                    <p:animScale>
                                      <p:cBhvr>
                                        <p:cTn id="14" dur="500" fill="hold"/>
                                        <p:tgtEl>
                                          <p:spTgt spid="4"/>
                                        </p:tgtEl>
                                      </p:cBhvr>
                                      <p:by x="105000" y="105000"/>
                                    </p:animScale>
                                  </p:childTnLst>
                                </p:cTn>
                              </p:par>
                              <p:par>
                                <p:cTn id="15" presetID="22" presetClass="entr" presetSubtype="8" fill="hold" grpId="0" nodeType="withEffect">
                                  <p:stCondLst>
                                    <p:cond delay="6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6" presetClass="emph" presetSubtype="0" accel="50000" decel="50000" autoRev="1" fill="hold" grpId="1" nodeType="withEffect">
                                  <p:stCondLst>
                                    <p:cond delay="600"/>
                                  </p:stCondLst>
                                  <p:childTnLst>
                                    <p:animScale>
                                      <p:cBhvr>
                                        <p:cTn id="19" dur="500" fill="hold"/>
                                        <p:tgtEl>
                                          <p:spTgt spid="6"/>
                                        </p:tgtEl>
                                      </p:cBhvr>
                                      <p:by x="105000" y="105000"/>
                                    </p:animScale>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6" presetClass="emph" presetSubtype="0" accel="50000" decel="50000" autoRev="1" fill="hold" grpId="1" nodeType="withEffect">
                                  <p:stCondLst>
                                    <p:cond delay="0"/>
                                  </p:stCondLst>
                                  <p:childTnLst>
                                    <p:animScale>
                                      <p:cBhvr>
                                        <p:cTn id="24" dur="500"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9" grpId="0" animBg="1"/>
      <p:bldP spid="9"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6" name="Picture Placeholder 3"/>
          <p:cNvSpPr>
            <a:spLocks noGrp="1"/>
          </p:cNvSpPr>
          <p:nvPr>
            <p:ph type="pic" sz="quarter" idx="10"/>
          </p:nvPr>
        </p:nvSpPr>
        <p:spPr>
          <a:xfrm>
            <a:off x="2900348" y="4569889"/>
            <a:ext cx="3395692" cy="3395694"/>
          </a:xfrm>
          <a:prstGeom prst="ellipse">
            <a:avLst/>
          </a:prstGeom>
        </p:spPr>
        <p:txBody>
          <a:bodyPr>
            <a:normAutofit/>
          </a:bodyPr>
          <a:lstStyle>
            <a:lvl1pPr>
              <a:defRPr sz="3200">
                <a:solidFill>
                  <a:schemeClr val="accent2"/>
                </a:solidFill>
              </a:defRPr>
            </a:lvl1pPr>
          </a:lstStyle>
          <a:p>
            <a:endParaRPr lang="id-ID" dirty="0"/>
          </a:p>
        </p:txBody>
      </p:sp>
      <p:sp>
        <p:nvSpPr>
          <p:cNvPr id="27" name="Picture Placeholder 3"/>
          <p:cNvSpPr>
            <a:spLocks noGrp="1"/>
          </p:cNvSpPr>
          <p:nvPr>
            <p:ph type="pic" sz="quarter" idx="11"/>
          </p:nvPr>
        </p:nvSpPr>
        <p:spPr>
          <a:xfrm>
            <a:off x="7943728" y="4569889"/>
            <a:ext cx="3395692" cy="3395694"/>
          </a:xfrm>
          <a:prstGeom prst="ellipse">
            <a:avLst/>
          </a:prstGeom>
        </p:spPr>
        <p:txBody>
          <a:bodyPr>
            <a:normAutofit/>
          </a:bodyPr>
          <a:lstStyle>
            <a:lvl1pPr>
              <a:defRPr sz="3200">
                <a:solidFill>
                  <a:schemeClr val="accent2"/>
                </a:solidFill>
              </a:defRPr>
            </a:lvl1pPr>
          </a:lstStyle>
          <a:p>
            <a:endParaRPr lang="id-ID" dirty="0"/>
          </a:p>
        </p:txBody>
      </p:sp>
      <p:sp>
        <p:nvSpPr>
          <p:cNvPr id="28" name="Picture Placeholder 3"/>
          <p:cNvSpPr>
            <a:spLocks noGrp="1"/>
          </p:cNvSpPr>
          <p:nvPr>
            <p:ph type="pic" sz="quarter" idx="12"/>
          </p:nvPr>
        </p:nvSpPr>
        <p:spPr>
          <a:xfrm>
            <a:off x="13017570" y="4569889"/>
            <a:ext cx="3395692" cy="3395694"/>
          </a:xfrm>
          <a:prstGeom prst="ellipse">
            <a:avLst/>
          </a:prstGeom>
        </p:spPr>
        <p:txBody>
          <a:bodyPr>
            <a:normAutofit/>
          </a:bodyPr>
          <a:lstStyle>
            <a:lvl1pPr>
              <a:defRPr sz="3200">
                <a:solidFill>
                  <a:schemeClr val="accent2"/>
                </a:solidFill>
              </a:defRPr>
            </a:lvl1pPr>
          </a:lstStyle>
          <a:p>
            <a:endParaRPr lang="id-ID" dirty="0"/>
          </a:p>
        </p:txBody>
      </p:sp>
      <p:sp>
        <p:nvSpPr>
          <p:cNvPr id="29" name="Picture Placeholder 3"/>
          <p:cNvSpPr>
            <a:spLocks noGrp="1"/>
          </p:cNvSpPr>
          <p:nvPr>
            <p:ph type="pic" sz="quarter" idx="13"/>
          </p:nvPr>
        </p:nvSpPr>
        <p:spPr>
          <a:xfrm>
            <a:off x="18060950" y="4569889"/>
            <a:ext cx="3395692" cy="3395694"/>
          </a:xfrm>
          <a:prstGeom prst="ellipse">
            <a:avLst/>
          </a:prstGeom>
        </p:spPr>
        <p:txBody>
          <a:bodyPr>
            <a:normAutofit/>
          </a:bodyPr>
          <a:lstStyle>
            <a:lvl1pPr>
              <a:defRPr sz="3200">
                <a:solidFill>
                  <a:schemeClr val="accent2"/>
                </a:solidFill>
              </a:defRPr>
            </a:lvl1pPr>
          </a:lstStyle>
          <a:p>
            <a:endParaRPr lang="id-ID"/>
          </a:p>
        </p:txBody>
      </p:sp>
    </p:spTree>
    <p:custDataLst>
      <p:tags r:id="rId1"/>
    </p:custDataLst>
    <p:extLst>
      <p:ext uri="{BB962C8B-B14F-4D97-AF65-F5344CB8AC3E}">
        <p14:creationId xmlns:p14="http://schemas.microsoft.com/office/powerpoint/2010/main" val="2694347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2488986" y="4226989"/>
            <a:ext cx="3395692" cy="3395694"/>
          </a:xfrm>
          <a:prstGeom prst="ellipse">
            <a:avLst/>
          </a:prstGeom>
        </p:spPr>
        <p:txBody>
          <a:bodyPr>
            <a:normAutofit/>
          </a:bodyPr>
          <a:lstStyle>
            <a:lvl1pPr>
              <a:defRPr sz="3200">
                <a:solidFill>
                  <a:schemeClr val="accent2"/>
                </a:solidFill>
              </a:defRPr>
            </a:lvl1pPr>
          </a:lstStyle>
          <a:p>
            <a:endParaRPr lang="id-ID" dirty="0"/>
          </a:p>
        </p:txBody>
      </p:sp>
    </p:spTree>
    <p:custDataLst>
      <p:tags r:id="rId1"/>
    </p:custDataLst>
    <p:extLst>
      <p:ext uri="{BB962C8B-B14F-4D97-AF65-F5344CB8AC3E}">
        <p14:creationId xmlns:p14="http://schemas.microsoft.com/office/powerpoint/2010/main" val="133837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2530867" y="3851909"/>
            <a:ext cx="4267200" cy="4267200"/>
          </a:xfrm>
          <a:prstGeom prst="rect">
            <a:avLst/>
          </a:prstGeom>
        </p:spPr>
        <p:txBody>
          <a:bodyPr>
            <a:normAutofit/>
          </a:bodyPr>
          <a:lstStyle>
            <a:lvl1pPr>
              <a:defRPr sz="3200"/>
            </a:lvl1pPr>
          </a:lstStyle>
          <a:p>
            <a:endParaRPr lang="en-US"/>
          </a:p>
        </p:txBody>
      </p:sp>
      <p:sp>
        <p:nvSpPr>
          <p:cNvPr id="18" name="Picture Placeholder 22"/>
          <p:cNvSpPr>
            <a:spLocks noGrp="1"/>
          </p:cNvSpPr>
          <p:nvPr>
            <p:ph type="pic" sz="quarter" idx="16"/>
          </p:nvPr>
        </p:nvSpPr>
        <p:spPr>
          <a:xfrm>
            <a:off x="7627211" y="3851909"/>
            <a:ext cx="4267200" cy="4267200"/>
          </a:xfrm>
          <a:prstGeom prst="rect">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504011" y="3851909"/>
            <a:ext cx="4267200" cy="4267200"/>
          </a:xfrm>
          <a:prstGeom prst="rect">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380811" y="3851909"/>
            <a:ext cx="4267200" cy="4267200"/>
          </a:xfrm>
          <a:prstGeom prst="rect">
            <a:avLst/>
          </a:prstGeom>
        </p:spPr>
        <p:txBody>
          <a:bodyPr>
            <a:normAutofit/>
          </a:bodyPr>
          <a:lstStyle>
            <a:lvl1pPr>
              <a:defRPr sz="3200"/>
            </a:lvl1pPr>
          </a:lstStyle>
          <a:p>
            <a:endParaRPr lang="en-US"/>
          </a:p>
        </p:txBody>
      </p:sp>
    </p:spTree>
    <p:custDataLst>
      <p:tags r:id="rId1"/>
    </p:custDataLst>
    <p:extLst>
      <p:ext uri="{BB962C8B-B14F-4D97-AF65-F5344CB8AC3E}">
        <p14:creationId xmlns:p14="http://schemas.microsoft.com/office/powerpoint/2010/main" val="254064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am-layout">
    <p:spTree>
      <p:nvGrpSpPr>
        <p:cNvPr id="1" name=""/>
        <p:cNvGrpSpPr/>
        <p:nvPr/>
      </p:nvGrpSpPr>
      <p:grpSpPr>
        <a:xfrm>
          <a:off x="0" y="0"/>
          <a:ext cx="0" cy="0"/>
          <a:chOff x="0" y="0"/>
          <a:chExt cx="0" cy="0"/>
        </a:xfrm>
      </p:grpSpPr>
      <p:sp>
        <p:nvSpPr>
          <p:cNvPr id="10" name="Picture Placeholder 13"/>
          <p:cNvSpPr>
            <a:spLocks noGrp="1" noChangeAspect="1"/>
          </p:cNvSpPr>
          <p:nvPr>
            <p:ph type="pic" sz="quarter" idx="10" hasCustomPrompt="1"/>
          </p:nvPr>
        </p:nvSpPr>
        <p:spPr>
          <a:xfrm>
            <a:off x="6547287" y="3673902"/>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0" name="Picture Placeholder 13"/>
          <p:cNvSpPr>
            <a:spLocks noGrp="1" noChangeAspect="1"/>
          </p:cNvSpPr>
          <p:nvPr>
            <p:ph type="pic" sz="quarter" idx="11" hasCustomPrompt="1"/>
          </p:nvPr>
        </p:nvSpPr>
        <p:spPr>
          <a:xfrm>
            <a:off x="10935234" y="3673902"/>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1" name="Picture Placeholder 13"/>
          <p:cNvSpPr>
            <a:spLocks noGrp="1" noChangeAspect="1"/>
          </p:cNvSpPr>
          <p:nvPr>
            <p:ph type="pic" sz="quarter" idx="12" hasCustomPrompt="1"/>
          </p:nvPr>
        </p:nvSpPr>
        <p:spPr>
          <a:xfrm>
            <a:off x="15283518" y="3673902"/>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2" name="Picture Placeholder 13"/>
          <p:cNvSpPr>
            <a:spLocks noGrp="1" noChangeAspect="1"/>
          </p:cNvSpPr>
          <p:nvPr>
            <p:ph type="pic" sz="quarter" idx="13" hasCustomPrompt="1"/>
          </p:nvPr>
        </p:nvSpPr>
        <p:spPr>
          <a:xfrm>
            <a:off x="19696205" y="3673902"/>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3" name="Picture Placeholder 13"/>
          <p:cNvSpPr>
            <a:spLocks noGrp="1" noChangeAspect="1"/>
          </p:cNvSpPr>
          <p:nvPr>
            <p:ph type="pic" sz="quarter" idx="14" hasCustomPrompt="1"/>
          </p:nvPr>
        </p:nvSpPr>
        <p:spPr>
          <a:xfrm>
            <a:off x="2156886" y="3673902"/>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4" name="Picture Placeholder 13"/>
          <p:cNvSpPr>
            <a:spLocks noGrp="1" noChangeAspect="1"/>
          </p:cNvSpPr>
          <p:nvPr>
            <p:ph type="pic" sz="quarter" idx="15" hasCustomPrompt="1"/>
          </p:nvPr>
        </p:nvSpPr>
        <p:spPr>
          <a:xfrm>
            <a:off x="6547287" y="8287818"/>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5" name="Picture Placeholder 13"/>
          <p:cNvSpPr>
            <a:spLocks noGrp="1" noChangeAspect="1"/>
          </p:cNvSpPr>
          <p:nvPr>
            <p:ph type="pic" sz="quarter" idx="16" hasCustomPrompt="1"/>
          </p:nvPr>
        </p:nvSpPr>
        <p:spPr>
          <a:xfrm>
            <a:off x="10935234" y="8287818"/>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6" name="Picture Placeholder 13"/>
          <p:cNvSpPr>
            <a:spLocks noGrp="1" noChangeAspect="1"/>
          </p:cNvSpPr>
          <p:nvPr>
            <p:ph type="pic" sz="quarter" idx="17" hasCustomPrompt="1"/>
          </p:nvPr>
        </p:nvSpPr>
        <p:spPr>
          <a:xfrm>
            <a:off x="15283518" y="8287818"/>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7" name="Picture Placeholder 13"/>
          <p:cNvSpPr>
            <a:spLocks noGrp="1" noChangeAspect="1"/>
          </p:cNvSpPr>
          <p:nvPr>
            <p:ph type="pic" sz="quarter" idx="18" hasCustomPrompt="1"/>
          </p:nvPr>
        </p:nvSpPr>
        <p:spPr>
          <a:xfrm>
            <a:off x="19696205" y="8287818"/>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
        <p:nvSpPr>
          <p:cNvPr id="28" name="Picture Placeholder 13"/>
          <p:cNvSpPr>
            <a:spLocks noGrp="1" noChangeAspect="1"/>
          </p:cNvSpPr>
          <p:nvPr>
            <p:ph type="pic" sz="quarter" idx="19" hasCustomPrompt="1"/>
          </p:nvPr>
        </p:nvSpPr>
        <p:spPr>
          <a:xfrm>
            <a:off x="2156886" y="8287818"/>
            <a:ext cx="2519884" cy="2517622"/>
          </a:xfrm>
          <a:prstGeom prst="ellipse">
            <a:avLst/>
          </a:prstGeom>
        </p:spPr>
        <p:txBody>
          <a:bodyPr>
            <a:noAutofit/>
          </a:bodyPr>
          <a:lstStyle>
            <a:lvl1pPr marL="0" indent="0">
              <a:lnSpc>
                <a:spcPct val="130000"/>
              </a:lnSpc>
              <a:buNone/>
              <a:defRPr sz="2400" baseline="0"/>
            </a:lvl1pPr>
          </a:lstStyle>
          <a:p>
            <a:r>
              <a:rPr lang="en-US" dirty="0"/>
              <a:t>Drag  Your Picture Here</a:t>
            </a:r>
          </a:p>
        </p:txBody>
      </p:sp>
    </p:spTree>
    <p:custDataLst>
      <p:tags r:id="rId1"/>
    </p:custDataLst>
    <p:extLst>
      <p:ext uri="{BB962C8B-B14F-4D97-AF65-F5344CB8AC3E}">
        <p14:creationId xmlns:p14="http://schemas.microsoft.com/office/powerpoint/2010/main" val="23551415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2218856" y="3183470"/>
            <a:ext cx="4267200" cy="4267200"/>
          </a:xfrm>
          <a:prstGeom prst="ellipse">
            <a:avLst/>
          </a:prstGeom>
        </p:spPr>
        <p:txBody>
          <a:bodyPr>
            <a:normAutofit/>
          </a:bodyPr>
          <a:lstStyle>
            <a:lvl1pPr>
              <a:defRPr sz="3200"/>
            </a:lvl1pPr>
          </a:lstStyle>
          <a:p>
            <a:endParaRPr lang="en-US"/>
          </a:p>
        </p:txBody>
      </p:sp>
      <p:sp>
        <p:nvSpPr>
          <p:cNvPr id="18" name="Picture Placeholder 22"/>
          <p:cNvSpPr>
            <a:spLocks noGrp="1"/>
          </p:cNvSpPr>
          <p:nvPr>
            <p:ph type="pic" sz="quarter" idx="16"/>
          </p:nvPr>
        </p:nvSpPr>
        <p:spPr>
          <a:xfrm>
            <a:off x="7315201" y="3183470"/>
            <a:ext cx="4267200"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2001" y="3183470"/>
            <a:ext cx="4267200"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68801" y="3183470"/>
            <a:ext cx="4267200" cy="4267200"/>
          </a:xfrm>
          <a:prstGeom prst="ellipse">
            <a:avLst/>
          </a:prstGeom>
        </p:spPr>
        <p:txBody>
          <a:bodyPr>
            <a:normAutofit/>
          </a:bodyPr>
          <a:lstStyle>
            <a:lvl1pPr>
              <a:defRPr sz="3200"/>
            </a:lvl1pPr>
          </a:lstStyle>
          <a:p>
            <a:endParaRPr lang="en-US"/>
          </a:p>
        </p:txBody>
      </p:sp>
    </p:spTree>
    <p:custDataLst>
      <p:tags r:id="rId1"/>
    </p:custDataLst>
    <p:extLst>
      <p:ext uri="{BB962C8B-B14F-4D97-AF65-F5344CB8AC3E}">
        <p14:creationId xmlns:p14="http://schemas.microsoft.com/office/powerpoint/2010/main" val="271398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40860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10058401" y="2521312"/>
            <a:ext cx="4267199" cy="4267199"/>
          </a:xfrm>
          <a:prstGeom prst="ellipse">
            <a:avLst/>
          </a:prstGeom>
        </p:spPr>
        <p:txBody>
          <a:bodyPr>
            <a:normAutofit/>
          </a:bodyPr>
          <a:lstStyle>
            <a:lvl1pPr marL="0" indent="0">
              <a:buNone/>
              <a:defRPr sz="3200"/>
            </a:lvl1pPr>
          </a:lstStyle>
          <a:p>
            <a:endParaRPr lang="en-US" dirty="0"/>
          </a:p>
        </p:txBody>
      </p:sp>
    </p:spTree>
    <p:custDataLst>
      <p:tags r:id="rId1"/>
    </p:custDataLst>
    <p:extLst>
      <p:ext uri="{BB962C8B-B14F-4D97-AF65-F5344CB8AC3E}">
        <p14:creationId xmlns:p14="http://schemas.microsoft.com/office/powerpoint/2010/main" val="202771563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33" name="Picture Placeholder 17"/>
          <p:cNvSpPr>
            <a:spLocks noGrp="1"/>
          </p:cNvSpPr>
          <p:nvPr>
            <p:ph type="pic" sz="quarter" idx="10"/>
          </p:nvPr>
        </p:nvSpPr>
        <p:spPr>
          <a:xfrm>
            <a:off x="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4" name="Picture Placeholder 17"/>
          <p:cNvSpPr>
            <a:spLocks noGrp="1"/>
          </p:cNvSpPr>
          <p:nvPr>
            <p:ph type="pic" sz="quarter" idx="11"/>
          </p:nvPr>
        </p:nvSpPr>
        <p:spPr>
          <a:xfrm>
            <a:off x="48768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5" name="Picture Placeholder 17"/>
          <p:cNvSpPr>
            <a:spLocks noGrp="1"/>
          </p:cNvSpPr>
          <p:nvPr>
            <p:ph type="pic" sz="quarter" idx="12"/>
          </p:nvPr>
        </p:nvSpPr>
        <p:spPr>
          <a:xfrm>
            <a:off x="97536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6" name="Picture Placeholder 17"/>
          <p:cNvSpPr>
            <a:spLocks noGrp="1"/>
          </p:cNvSpPr>
          <p:nvPr>
            <p:ph type="pic" sz="quarter" idx="13"/>
          </p:nvPr>
        </p:nvSpPr>
        <p:spPr>
          <a:xfrm>
            <a:off x="146304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7" name="Picture Placeholder 17"/>
          <p:cNvSpPr>
            <a:spLocks noGrp="1"/>
          </p:cNvSpPr>
          <p:nvPr>
            <p:ph type="pic" sz="quarter" idx="14"/>
          </p:nvPr>
        </p:nvSpPr>
        <p:spPr>
          <a:xfrm>
            <a:off x="19507200" y="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8" name="Picture Placeholder 17"/>
          <p:cNvSpPr>
            <a:spLocks noGrp="1"/>
          </p:cNvSpPr>
          <p:nvPr>
            <p:ph type="pic" sz="quarter" idx="15"/>
          </p:nvPr>
        </p:nvSpPr>
        <p:spPr>
          <a:xfrm>
            <a:off x="0" y="4572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39" name="Picture Placeholder 17"/>
          <p:cNvSpPr>
            <a:spLocks noGrp="1"/>
          </p:cNvSpPr>
          <p:nvPr>
            <p:ph type="pic" sz="quarter" idx="16"/>
          </p:nvPr>
        </p:nvSpPr>
        <p:spPr>
          <a:xfrm>
            <a:off x="4876800" y="4572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0" name="Picture Placeholder 17"/>
          <p:cNvSpPr>
            <a:spLocks noGrp="1"/>
          </p:cNvSpPr>
          <p:nvPr>
            <p:ph type="pic" sz="quarter" idx="17"/>
          </p:nvPr>
        </p:nvSpPr>
        <p:spPr>
          <a:xfrm>
            <a:off x="9753600" y="4572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1" name="Picture Placeholder 17"/>
          <p:cNvSpPr>
            <a:spLocks noGrp="1"/>
          </p:cNvSpPr>
          <p:nvPr>
            <p:ph type="pic" sz="quarter" idx="18"/>
          </p:nvPr>
        </p:nvSpPr>
        <p:spPr>
          <a:xfrm>
            <a:off x="14630400" y="4572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2" name="Picture Placeholder 17"/>
          <p:cNvSpPr>
            <a:spLocks noGrp="1"/>
          </p:cNvSpPr>
          <p:nvPr>
            <p:ph type="pic" sz="quarter" idx="19"/>
          </p:nvPr>
        </p:nvSpPr>
        <p:spPr>
          <a:xfrm>
            <a:off x="19507200" y="4572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3" name="Picture Placeholder 17"/>
          <p:cNvSpPr>
            <a:spLocks noGrp="1"/>
          </p:cNvSpPr>
          <p:nvPr>
            <p:ph type="pic" sz="quarter" idx="20"/>
          </p:nvPr>
        </p:nvSpPr>
        <p:spPr>
          <a:xfrm>
            <a:off x="0" y="9144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4" name="Picture Placeholder 17"/>
          <p:cNvSpPr>
            <a:spLocks noGrp="1"/>
          </p:cNvSpPr>
          <p:nvPr>
            <p:ph type="pic" sz="quarter" idx="21"/>
          </p:nvPr>
        </p:nvSpPr>
        <p:spPr>
          <a:xfrm>
            <a:off x="4876800" y="9144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5" name="Picture Placeholder 17"/>
          <p:cNvSpPr>
            <a:spLocks noGrp="1"/>
          </p:cNvSpPr>
          <p:nvPr>
            <p:ph type="pic" sz="quarter" idx="22"/>
          </p:nvPr>
        </p:nvSpPr>
        <p:spPr>
          <a:xfrm>
            <a:off x="9753600" y="9144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6" name="Picture Placeholder 17"/>
          <p:cNvSpPr>
            <a:spLocks noGrp="1"/>
          </p:cNvSpPr>
          <p:nvPr>
            <p:ph type="pic" sz="quarter" idx="23"/>
          </p:nvPr>
        </p:nvSpPr>
        <p:spPr>
          <a:xfrm>
            <a:off x="14630400" y="9144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47" name="Picture Placeholder 17"/>
          <p:cNvSpPr>
            <a:spLocks noGrp="1"/>
          </p:cNvSpPr>
          <p:nvPr>
            <p:ph type="pic" sz="quarter" idx="24"/>
          </p:nvPr>
        </p:nvSpPr>
        <p:spPr>
          <a:xfrm>
            <a:off x="19507200" y="9144000"/>
            <a:ext cx="4876800" cy="457200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1509505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8" name="Picture Placeholder 47"/>
          <p:cNvSpPr>
            <a:spLocks noGrp="1"/>
          </p:cNvSpPr>
          <p:nvPr>
            <p:ph type="pic" sz="quarter" idx="10"/>
          </p:nvPr>
        </p:nvSpPr>
        <p:spPr>
          <a:xfrm>
            <a:off x="1417287" y="3751735"/>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49" name="Picture Placeholder 47"/>
          <p:cNvSpPr>
            <a:spLocks noGrp="1"/>
          </p:cNvSpPr>
          <p:nvPr>
            <p:ph type="pic" sz="quarter" idx="11"/>
          </p:nvPr>
        </p:nvSpPr>
        <p:spPr>
          <a:xfrm>
            <a:off x="10037059" y="3751735"/>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50" name="Picture Placeholder 47"/>
          <p:cNvSpPr>
            <a:spLocks noGrp="1"/>
          </p:cNvSpPr>
          <p:nvPr>
            <p:ph type="pic" sz="quarter" idx="12"/>
          </p:nvPr>
        </p:nvSpPr>
        <p:spPr>
          <a:xfrm>
            <a:off x="18656831" y="3751735"/>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51" name="Picture Placeholder 47"/>
          <p:cNvSpPr>
            <a:spLocks noGrp="1"/>
          </p:cNvSpPr>
          <p:nvPr>
            <p:ph type="pic" sz="quarter" idx="13"/>
          </p:nvPr>
        </p:nvSpPr>
        <p:spPr>
          <a:xfrm>
            <a:off x="5727173" y="7839749"/>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52" name="Picture Placeholder 47"/>
          <p:cNvSpPr>
            <a:spLocks noGrp="1"/>
          </p:cNvSpPr>
          <p:nvPr>
            <p:ph type="pic" sz="quarter" idx="14"/>
          </p:nvPr>
        </p:nvSpPr>
        <p:spPr>
          <a:xfrm>
            <a:off x="14346945" y="7839749"/>
            <a:ext cx="4309886" cy="4088014"/>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Tree>
    <p:custDataLst>
      <p:tags r:id="rId1"/>
    </p:custDataLst>
    <p:extLst>
      <p:ext uri="{BB962C8B-B14F-4D97-AF65-F5344CB8AC3E}">
        <p14:creationId xmlns:p14="http://schemas.microsoft.com/office/powerpoint/2010/main" val="2094440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17285" y="4060832"/>
            <a:ext cx="4309886" cy="4309888"/>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3" name="Picture Placeholder 12"/>
          <p:cNvSpPr>
            <a:spLocks noGrp="1"/>
          </p:cNvSpPr>
          <p:nvPr>
            <p:ph type="pic" sz="quarter" idx="11"/>
          </p:nvPr>
        </p:nvSpPr>
        <p:spPr>
          <a:xfrm>
            <a:off x="5727172" y="4060832"/>
            <a:ext cx="4309884" cy="4309888"/>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5" name="Picture Placeholder 14"/>
          <p:cNvSpPr>
            <a:spLocks noGrp="1"/>
          </p:cNvSpPr>
          <p:nvPr>
            <p:ph type="pic" sz="quarter" idx="12"/>
          </p:nvPr>
        </p:nvSpPr>
        <p:spPr>
          <a:xfrm>
            <a:off x="10037055" y="4060833"/>
            <a:ext cx="4309886" cy="430988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7" name="Picture Placeholder 16"/>
          <p:cNvSpPr>
            <a:spLocks noGrp="1"/>
          </p:cNvSpPr>
          <p:nvPr>
            <p:ph type="pic" sz="quarter" idx="13"/>
          </p:nvPr>
        </p:nvSpPr>
        <p:spPr>
          <a:xfrm>
            <a:off x="14346940" y="4060831"/>
            <a:ext cx="4309884" cy="430988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9" name="Picture Placeholder 18"/>
          <p:cNvSpPr>
            <a:spLocks noGrp="1"/>
          </p:cNvSpPr>
          <p:nvPr>
            <p:ph type="pic" sz="quarter" idx="14"/>
          </p:nvPr>
        </p:nvSpPr>
        <p:spPr>
          <a:xfrm>
            <a:off x="18656826" y="4060827"/>
            <a:ext cx="4309884" cy="4309890"/>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254498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4_Blank">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1977630" y="4085108"/>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2" name="Picture Placeholder 10"/>
          <p:cNvSpPr>
            <a:spLocks noGrp="1"/>
          </p:cNvSpPr>
          <p:nvPr>
            <p:ph type="pic" sz="quarter" idx="15" hasCustomPrompt="1"/>
          </p:nvPr>
        </p:nvSpPr>
        <p:spPr>
          <a:xfrm>
            <a:off x="12932848" y="4085108"/>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3" name="Picture Placeholder 10"/>
          <p:cNvSpPr>
            <a:spLocks noGrp="1"/>
          </p:cNvSpPr>
          <p:nvPr>
            <p:ph type="pic" sz="quarter" idx="16" hasCustomPrompt="1"/>
          </p:nvPr>
        </p:nvSpPr>
        <p:spPr>
          <a:xfrm>
            <a:off x="1977630" y="8388306"/>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4" name="Picture Placeholder 10"/>
          <p:cNvSpPr>
            <a:spLocks noGrp="1"/>
          </p:cNvSpPr>
          <p:nvPr>
            <p:ph type="pic" sz="quarter" idx="17" hasCustomPrompt="1"/>
          </p:nvPr>
        </p:nvSpPr>
        <p:spPr>
          <a:xfrm>
            <a:off x="12932848" y="8388306"/>
            <a:ext cx="3224176" cy="3224176"/>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Tree>
    <p:custDataLst>
      <p:tags r:id="rId1"/>
    </p:custDataLst>
    <p:extLst>
      <p:ext uri="{BB962C8B-B14F-4D97-AF65-F5344CB8AC3E}">
        <p14:creationId xmlns:p14="http://schemas.microsoft.com/office/powerpoint/2010/main" val="1597595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295667" y="4084559"/>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8" name="Picture Placeholder 3"/>
          <p:cNvSpPr>
            <a:spLocks noGrp="1"/>
          </p:cNvSpPr>
          <p:nvPr>
            <p:ph type="pic" sz="quarter" idx="11"/>
          </p:nvPr>
        </p:nvSpPr>
        <p:spPr>
          <a:xfrm>
            <a:off x="7385621" y="4084559"/>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19" name="Picture Placeholder 3"/>
          <p:cNvSpPr>
            <a:spLocks noGrp="1"/>
          </p:cNvSpPr>
          <p:nvPr>
            <p:ph type="pic" sz="quarter" idx="12"/>
          </p:nvPr>
        </p:nvSpPr>
        <p:spPr>
          <a:xfrm>
            <a:off x="12475569" y="4084559"/>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
        <p:nvSpPr>
          <p:cNvPr id="20" name="Picture Placeholder 3"/>
          <p:cNvSpPr>
            <a:spLocks noGrp="1"/>
          </p:cNvSpPr>
          <p:nvPr>
            <p:ph type="pic" sz="quarter" idx="13"/>
          </p:nvPr>
        </p:nvSpPr>
        <p:spPr>
          <a:xfrm>
            <a:off x="17565505" y="4084559"/>
            <a:ext cx="4522778" cy="5931506"/>
          </a:xfrm>
          <a:solidFill>
            <a:srgbClr val="E1E9EA">
              <a:alpha val="70000"/>
            </a:srgbClr>
          </a:solidFill>
        </p:spPr>
        <p:txBody>
          <a:bodyPr vert="horz" lIns="91440" tIns="45720" rIns="91440" bIns="45720" rtlCol="0">
            <a:normAutofit/>
          </a:bodyPr>
          <a:lstStyle>
            <a:lvl1pPr>
              <a:defRPr lang="en-US" sz="3600"/>
            </a:lvl1pPr>
          </a:lstStyle>
          <a:p>
            <a:pPr marL="0" lvl="0" indent="0">
              <a:buNone/>
            </a:pPr>
            <a:endParaRPr lang="en-US"/>
          </a:p>
        </p:txBody>
      </p:sp>
    </p:spTree>
    <p:custDataLst>
      <p:tags r:id="rId1"/>
    </p:custDataLst>
    <p:extLst>
      <p:ext uri="{BB962C8B-B14F-4D97-AF65-F5344CB8AC3E}">
        <p14:creationId xmlns:p14="http://schemas.microsoft.com/office/powerpoint/2010/main" val="1956614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12" name="Picture Placeholder 10"/>
          <p:cNvSpPr>
            <a:spLocks noGrp="1"/>
          </p:cNvSpPr>
          <p:nvPr>
            <p:ph type="pic" sz="quarter" idx="14" hasCustomPrompt="1"/>
          </p:nvPr>
        </p:nvSpPr>
        <p:spPr>
          <a:xfrm>
            <a:off x="1854558" y="4056912"/>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3" name="Picture Placeholder 10"/>
          <p:cNvSpPr>
            <a:spLocks noGrp="1"/>
          </p:cNvSpPr>
          <p:nvPr>
            <p:ph type="pic" sz="quarter" idx="15" hasCustomPrompt="1"/>
          </p:nvPr>
        </p:nvSpPr>
        <p:spPr>
          <a:xfrm>
            <a:off x="12369368" y="4056912"/>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4" name="Picture Placeholder 10"/>
          <p:cNvSpPr>
            <a:spLocks noGrp="1"/>
          </p:cNvSpPr>
          <p:nvPr>
            <p:ph type="pic" sz="quarter" idx="16" hasCustomPrompt="1"/>
          </p:nvPr>
        </p:nvSpPr>
        <p:spPr>
          <a:xfrm>
            <a:off x="8532008" y="8143156"/>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8" name="Picture Placeholder 10"/>
          <p:cNvSpPr>
            <a:spLocks noGrp="1"/>
          </p:cNvSpPr>
          <p:nvPr>
            <p:ph type="pic" sz="quarter" idx="17" hasCustomPrompt="1"/>
          </p:nvPr>
        </p:nvSpPr>
        <p:spPr>
          <a:xfrm>
            <a:off x="19046820" y="8143156"/>
            <a:ext cx="3516964" cy="3756920"/>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Tree>
    <p:custDataLst>
      <p:tags r:id="rId1"/>
    </p:custDataLst>
    <p:extLst>
      <p:ext uri="{BB962C8B-B14F-4D97-AF65-F5344CB8AC3E}">
        <p14:creationId xmlns:p14="http://schemas.microsoft.com/office/powerpoint/2010/main" val="3033126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2773577"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5" name="Picture Placeholder 10"/>
          <p:cNvSpPr>
            <a:spLocks noGrp="1"/>
          </p:cNvSpPr>
          <p:nvPr>
            <p:ph type="pic" sz="quarter" idx="19" hasCustomPrompt="1"/>
          </p:nvPr>
        </p:nvSpPr>
        <p:spPr>
          <a:xfrm>
            <a:off x="7709689"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7" name="Picture Placeholder 10"/>
          <p:cNvSpPr>
            <a:spLocks noGrp="1"/>
          </p:cNvSpPr>
          <p:nvPr>
            <p:ph type="pic" sz="quarter" idx="20" hasCustomPrompt="1"/>
          </p:nvPr>
        </p:nvSpPr>
        <p:spPr>
          <a:xfrm>
            <a:off x="12645793"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8" name="Picture Placeholder 10"/>
          <p:cNvSpPr>
            <a:spLocks noGrp="1"/>
          </p:cNvSpPr>
          <p:nvPr>
            <p:ph type="pic" sz="quarter" idx="21" hasCustomPrompt="1"/>
          </p:nvPr>
        </p:nvSpPr>
        <p:spPr>
          <a:xfrm>
            <a:off x="17581879" y="4060826"/>
            <a:ext cx="4028546" cy="4028552"/>
          </a:xfrm>
          <a:prstGeom prst="rect">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Tree>
    <p:custDataLst>
      <p:tags r:id="rId1"/>
    </p:custDataLst>
    <p:extLst>
      <p:ext uri="{BB962C8B-B14F-4D97-AF65-F5344CB8AC3E}">
        <p14:creationId xmlns:p14="http://schemas.microsoft.com/office/powerpoint/2010/main" val="3827106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7_Blank">
    <p:spTree>
      <p:nvGrpSpPr>
        <p:cNvPr id="1" name=""/>
        <p:cNvGrpSpPr/>
        <p:nvPr/>
      </p:nvGrpSpPr>
      <p:grpSpPr>
        <a:xfrm>
          <a:off x="0" y="0"/>
          <a:ext cx="0" cy="0"/>
          <a:chOff x="0" y="0"/>
          <a:chExt cx="0" cy="0"/>
        </a:xfrm>
      </p:grpSpPr>
      <p:sp>
        <p:nvSpPr>
          <p:cNvPr id="13" name="Picture Placeholder 10"/>
          <p:cNvSpPr>
            <a:spLocks noGrp="1"/>
          </p:cNvSpPr>
          <p:nvPr>
            <p:ph type="pic" sz="quarter" idx="18" hasCustomPrompt="1"/>
          </p:nvPr>
        </p:nvSpPr>
        <p:spPr>
          <a:xfrm>
            <a:off x="2579063"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4" name="Picture Placeholder 10"/>
          <p:cNvSpPr>
            <a:spLocks noGrp="1"/>
          </p:cNvSpPr>
          <p:nvPr>
            <p:ph type="pic" sz="quarter" idx="19" hasCustomPrompt="1"/>
          </p:nvPr>
        </p:nvSpPr>
        <p:spPr>
          <a:xfrm>
            <a:off x="7906051"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5" name="Picture Placeholder 10"/>
          <p:cNvSpPr>
            <a:spLocks noGrp="1"/>
          </p:cNvSpPr>
          <p:nvPr>
            <p:ph type="pic" sz="quarter" idx="20" hasCustomPrompt="1"/>
          </p:nvPr>
        </p:nvSpPr>
        <p:spPr>
          <a:xfrm>
            <a:off x="13233039"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6" name="Picture Placeholder 10"/>
          <p:cNvSpPr>
            <a:spLocks noGrp="1"/>
          </p:cNvSpPr>
          <p:nvPr>
            <p:ph type="pic" sz="quarter" idx="21" hasCustomPrompt="1"/>
          </p:nvPr>
        </p:nvSpPr>
        <p:spPr>
          <a:xfrm>
            <a:off x="18560025" y="3562587"/>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7" name="Picture Placeholder 10"/>
          <p:cNvSpPr>
            <a:spLocks noGrp="1"/>
          </p:cNvSpPr>
          <p:nvPr>
            <p:ph type="pic" sz="quarter" idx="22" hasCustomPrompt="1"/>
          </p:nvPr>
        </p:nvSpPr>
        <p:spPr>
          <a:xfrm>
            <a:off x="2579063"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8" name="Picture Placeholder 10"/>
          <p:cNvSpPr>
            <a:spLocks noGrp="1"/>
          </p:cNvSpPr>
          <p:nvPr>
            <p:ph type="pic" sz="quarter" idx="23" hasCustomPrompt="1"/>
          </p:nvPr>
        </p:nvSpPr>
        <p:spPr>
          <a:xfrm>
            <a:off x="7906051"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19" name="Picture Placeholder 10"/>
          <p:cNvSpPr>
            <a:spLocks noGrp="1"/>
          </p:cNvSpPr>
          <p:nvPr>
            <p:ph type="pic" sz="quarter" idx="24" hasCustomPrompt="1"/>
          </p:nvPr>
        </p:nvSpPr>
        <p:spPr>
          <a:xfrm>
            <a:off x="13233039"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
        <p:nvSpPr>
          <p:cNvPr id="20" name="Picture Placeholder 10"/>
          <p:cNvSpPr>
            <a:spLocks noGrp="1"/>
          </p:cNvSpPr>
          <p:nvPr>
            <p:ph type="pic" sz="quarter" idx="25" hasCustomPrompt="1"/>
          </p:nvPr>
        </p:nvSpPr>
        <p:spPr>
          <a:xfrm>
            <a:off x="18560025" y="7971695"/>
            <a:ext cx="3244914" cy="3244914"/>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Tree>
    <p:custDataLst>
      <p:tags r:id="rId1"/>
    </p:custDataLst>
    <p:extLst>
      <p:ext uri="{BB962C8B-B14F-4D97-AF65-F5344CB8AC3E}">
        <p14:creationId xmlns:p14="http://schemas.microsoft.com/office/powerpoint/2010/main" val="625314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3_Blank">
    <p:spTree>
      <p:nvGrpSpPr>
        <p:cNvPr id="1" name=""/>
        <p:cNvGrpSpPr/>
        <p:nvPr/>
      </p:nvGrpSpPr>
      <p:grpSpPr>
        <a:xfrm>
          <a:off x="0" y="0"/>
          <a:ext cx="0" cy="0"/>
          <a:chOff x="0" y="0"/>
          <a:chExt cx="0" cy="0"/>
        </a:xfrm>
      </p:grpSpPr>
      <p:sp>
        <p:nvSpPr>
          <p:cNvPr id="13" name="Picture Placeholder 10"/>
          <p:cNvSpPr>
            <a:spLocks noGrp="1"/>
          </p:cNvSpPr>
          <p:nvPr>
            <p:ph type="pic" sz="quarter" idx="18"/>
          </p:nvPr>
        </p:nvSpPr>
        <p:spPr>
          <a:xfrm>
            <a:off x="2010835" y="3797722"/>
            <a:ext cx="5008474" cy="8134840"/>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14" name="Picture Placeholder 10"/>
          <p:cNvSpPr>
            <a:spLocks noGrp="1"/>
          </p:cNvSpPr>
          <p:nvPr>
            <p:ph type="pic" sz="quarter" idx="19"/>
          </p:nvPr>
        </p:nvSpPr>
        <p:spPr>
          <a:xfrm>
            <a:off x="12246741" y="3797722"/>
            <a:ext cx="5008474" cy="8134840"/>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Tree>
    <p:custDataLst>
      <p:tags r:id="rId1"/>
    </p:custDataLst>
    <p:extLst>
      <p:ext uri="{BB962C8B-B14F-4D97-AF65-F5344CB8AC3E}">
        <p14:creationId xmlns:p14="http://schemas.microsoft.com/office/powerpoint/2010/main" val="341494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94652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1_Blank">
    <p:spTree>
      <p:nvGrpSpPr>
        <p:cNvPr id="1" name=""/>
        <p:cNvGrpSpPr/>
        <p:nvPr/>
      </p:nvGrpSpPr>
      <p:grpSpPr>
        <a:xfrm>
          <a:off x="0" y="0"/>
          <a:ext cx="0" cy="0"/>
          <a:chOff x="0" y="0"/>
          <a:chExt cx="0" cy="0"/>
        </a:xfrm>
      </p:grpSpPr>
      <p:sp>
        <p:nvSpPr>
          <p:cNvPr id="16" name="Picture Placeholder 10"/>
          <p:cNvSpPr>
            <a:spLocks noGrp="1"/>
          </p:cNvSpPr>
          <p:nvPr>
            <p:ph type="pic" sz="quarter" idx="18"/>
          </p:nvPr>
        </p:nvSpPr>
        <p:spPr>
          <a:xfrm>
            <a:off x="2654419"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17" name="Picture Placeholder 10"/>
          <p:cNvSpPr>
            <a:spLocks noGrp="1"/>
          </p:cNvSpPr>
          <p:nvPr>
            <p:ph type="pic" sz="quarter" idx="19"/>
          </p:nvPr>
        </p:nvSpPr>
        <p:spPr>
          <a:xfrm>
            <a:off x="9370601"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18" name="Picture Placeholder 10"/>
          <p:cNvSpPr>
            <a:spLocks noGrp="1"/>
          </p:cNvSpPr>
          <p:nvPr>
            <p:ph type="pic" sz="quarter" idx="20"/>
          </p:nvPr>
        </p:nvSpPr>
        <p:spPr>
          <a:xfrm>
            <a:off x="16086783" y="4084555"/>
            <a:ext cx="5642798" cy="5642798"/>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Tree>
    <p:custDataLst>
      <p:tags r:id="rId1"/>
    </p:custDataLst>
    <p:extLst>
      <p:ext uri="{BB962C8B-B14F-4D97-AF65-F5344CB8AC3E}">
        <p14:creationId xmlns:p14="http://schemas.microsoft.com/office/powerpoint/2010/main" val="159271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2_Blank">
    <p:spTree>
      <p:nvGrpSpPr>
        <p:cNvPr id="1" name=""/>
        <p:cNvGrpSpPr/>
        <p:nvPr/>
      </p:nvGrpSpPr>
      <p:grpSpPr>
        <a:xfrm>
          <a:off x="0" y="0"/>
          <a:ext cx="0" cy="0"/>
          <a:chOff x="0" y="0"/>
          <a:chExt cx="0" cy="0"/>
        </a:xfrm>
      </p:grpSpPr>
      <p:sp>
        <p:nvSpPr>
          <p:cNvPr id="15" name="Picture Placeholder 10"/>
          <p:cNvSpPr>
            <a:spLocks noGrp="1"/>
          </p:cNvSpPr>
          <p:nvPr>
            <p:ph type="pic" sz="quarter" idx="18"/>
          </p:nvPr>
        </p:nvSpPr>
        <p:spPr>
          <a:xfrm>
            <a:off x="1575147"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19" name="Picture Placeholder 10"/>
          <p:cNvSpPr>
            <a:spLocks noGrp="1"/>
          </p:cNvSpPr>
          <p:nvPr>
            <p:ph type="pic" sz="quarter" idx="19"/>
          </p:nvPr>
        </p:nvSpPr>
        <p:spPr>
          <a:xfrm>
            <a:off x="7035665"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20" name="Picture Placeholder 10"/>
          <p:cNvSpPr>
            <a:spLocks noGrp="1"/>
          </p:cNvSpPr>
          <p:nvPr>
            <p:ph type="pic" sz="quarter" idx="20"/>
          </p:nvPr>
        </p:nvSpPr>
        <p:spPr>
          <a:xfrm>
            <a:off x="12496221"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
        <p:nvSpPr>
          <p:cNvPr id="21" name="Picture Placeholder 10"/>
          <p:cNvSpPr>
            <a:spLocks noGrp="1"/>
          </p:cNvSpPr>
          <p:nvPr>
            <p:ph type="pic" sz="quarter" idx="21"/>
          </p:nvPr>
        </p:nvSpPr>
        <p:spPr>
          <a:xfrm>
            <a:off x="17956739" y="4084559"/>
            <a:ext cx="4852114" cy="5059442"/>
          </a:xfrm>
          <a:prstGeom prst="rect">
            <a:avLst/>
          </a:prstGeo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Tree>
    <p:custDataLst>
      <p:tags r:id="rId1"/>
    </p:custDataLst>
    <p:extLst>
      <p:ext uri="{BB962C8B-B14F-4D97-AF65-F5344CB8AC3E}">
        <p14:creationId xmlns:p14="http://schemas.microsoft.com/office/powerpoint/2010/main" val="42833730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9_Blank">
    <p:spTree>
      <p:nvGrpSpPr>
        <p:cNvPr id="1" name=""/>
        <p:cNvGrpSpPr/>
        <p:nvPr/>
      </p:nvGrpSpPr>
      <p:grpSpPr>
        <a:xfrm>
          <a:off x="0" y="0"/>
          <a:ext cx="0" cy="0"/>
          <a:chOff x="0" y="0"/>
          <a:chExt cx="0" cy="0"/>
        </a:xfrm>
      </p:grpSpPr>
      <p:sp>
        <p:nvSpPr>
          <p:cNvPr id="6" name="Picture Placeholder 10"/>
          <p:cNvSpPr>
            <a:spLocks noGrp="1"/>
          </p:cNvSpPr>
          <p:nvPr>
            <p:ph type="pic" sz="quarter" idx="18" hasCustomPrompt="1"/>
          </p:nvPr>
        </p:nvSpPr>
        <p:spPr>
          <a:xfrm>
            <a:off x="2188714" y="2620192"/>
            <a:ext cx="4237804" cy="4237808"/>
          </a:xfrm>
          <a:prstGeom prst="ellipse">
            <a:avLst/>
          </a:prstGeom>
          <a:solidFill>
            <a:srgbClr val="E1E9EA">
              <a:alpha val="70000"/>
            </a:srgbClr>
          </a:solidFill>
        </p:spPr>
        <p:txBody>
          <a:bodyPr vert="horz" lIns="91440" tIns="45720" rIns="91440" bIns="45720" rtlCol="0">
            <a:normAutofit/>
          </a:bodyPr>
          <a:lstStyle>
            <a:lvl1pPr marL="0" indent="0">
              <a:buNone/>
              <a:defRPr lang="en-US" sz="3600"/>
            </a:lvl1pPr>
          </a:lstStyle>
          <a:p>
            <a:pPr lvl="0"/>
            <a:r>
              <a:rPr lang="en-US" dirty="0"/>
              <a:t> </a:t>
            </a:r>
          </a:p>
        </p:txBody>
      </p:sp>
    </p:spTree>
    <p:custDataLst>
      <p:tags r:id="rId1"/>
    </p:custDataLst>
    <p:extLst>
      <p:ext uri="{BB962C8B-B14F-4D97-AF65-F5344CB8AC3E}">
        <p14:creationId xmlns:p14="http://schemas.microsoft.com/office/powerpoint/2010/main" val="399193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0_Blank">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2035156" y="3125175"/>
            <a:ext cx="5932896" cy="7465650"/>
          </a:xfrm>
          <a:solidFill>
            <a:srgbClr val="E1E9EA">
              <a:alpha val="70000"/>
            </a:srgbClr>
          </a:solidFill>
        </p:spPr>
        <p:txBody>
          <a:bodyPr vert="horz" lIns="91440" tIns="45720" rIns="91440" bIns="45720" rtlCol="0">
            <a:normAutofit/>
          </a:bodyPr>
          <a:lstStyle>
            <a:lvl1pPr>
              <a:defRPr lang="en-US" sz="3600" dirty="0"/>
            </a:lvl1pPr>
          </a:lstStyle>
          <a:p>
            <a:pPr marL="0" lvl="0" indent="0">
              <a:buNone/>
            </a:pPr>
            <a:endParaRPr lang="en-US" dirty="0"/>
          </a:p>
        </p:txBody>
      </p:sp>
    </p:spTree>
    <p:custDataLst>
      <p:tags r:id="rId1"/>
    </p:custDataLst>
    <p:extLst>
      <p:ext uri="{BB962C8B-B14F-4D97-AF65-F5344CB8AC3E}">
        <p14:creationId xmlns:p14="http://schemas.microsoft.com/office/powerpoint/2010/main" val="23135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am Layout: 04">
    <p:spTree>
      <p:nvGrpSpPr>
        <p:cNvPr id="1" name=""/>
        <p:cNvGrpSpPr/>
        <p:nvPr/>
      </p:nvGrpSpPr>
      <p:grpSpPr>
        <a:xfrm>
          <a:off x="0" y="0"/>
          <a:ext cx="0" cy="0"/>
          <a:chOff x="0" y="0"/>
          <a:chExt cx="0" cy="0"/>
        </a:xfrm>
      </p:grpSpPr>
      <p:sp>
        <p:nvSpPr>
          <p:cNvPr id="5" name="Picture Placeholder 3"/>
          <p:cNvSpPr>
            <a:spLocks noGrp="1"/>
          </p:cNvSpPr>
          <p:nvPr>
            <p:ph type="pic" sz="quarter" idx="10" hasCustomPrompt="1"/>
          </p:nvPr>
        </p:nvSpPr>
        <p:spPr>
          <a:xfrm>
            <a:off x="0" y="0"/>
            <a:ext cx="4882896" cy="4590288"/>
          </a:xfrm>
          <a:solidFill>
            <a:schemeClr val="bg1">
              <a:lumMod val="95000"/>
            </a:schemeClr>
          </a:solidFill>
        </p:spPr>
        <p:txBody>
          <a:bodyPr lIns="182880" tIns="91440" rIns="182880" bIns="91440">
            <a:normAutofit/>
          </a:bodyPr>
          <a:lstStyle>
            <a:lvl1pPr marL="0" indent="0">
              <a:buFontTx/>
              <a:buNone/>
              <a:defRPr sz="2600"/>
            </a:lvl1pPr>
          </a:lstStyle>
          <a:p>
            <a:r>
              <a:rPr lang="en-US"/>
              <a:t>Picture</a:t>
            </a:r>
          </a:p>
        </p:txBody>
      </p:sp>
      <p:sp>
        <p:nvSpPr>
          <p:cNvPr id="6" name="Picture Placeholder 3"/>
          <p:cNvSpPr>
            <a:spLocks noGrp="1"/>
          </p:cNvSpPr>
          <p:nvPr>
            <p:ph type="pic" sz="quarter" idx="11" hasCustomPrompt="1"/>
          </p:nvPr>
        </p:nvSpPr>
        <p:spPr>
          <a:xfrm>
            <a:off x="4875276"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0" name="Picture Placeholder 3"/>
          <p:cNvSpPr>
            <a:spLocks noGrp="1"/>
          </p:cNvSpPr>
          <p:nvPr>
            <p:ph type="pic" sz="quarter" idx="12" hasCustomPrompt="1"/>
          </p:nvPr>
        </p:nvSpPr>
        <p:spPr>
          <a:xfrm>
            <a:off x="9750552"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1" name="Picture Placeholder 3"/>
          <p:cNvSpPr>
            <a:spLocks noGrp="1"/>
          </p:cNvSpPr>
          <p:nvPr>
            <p:ph type="pic" sz="quarter" idx="13" hasCustomPrompt="1"/>
          </p:nvPr>
        </p:nvSpPr>
        <p:spPr>
          <a:xfrm>
            <a:off x="14625828"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2" name="Picture Placeholder 3"/>
          <p:cNvSpPr>
            <a:spLocks noGrp="1"/>
          </p:cNvSpPr>
          <p:nvPr>
            <p:ph type="pic" sz="quarter" idx="14" hasCustomPrompt="1"/>
          </p:nvPr>
        </p:nvSpPr>
        <p:spPr>
          <a:xfrm>
            <a:off x="19501104" y="0"/>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3" name="Picture Placeholder 3"/>
          <p:cNvSpPr>
            <a:spLocks noGrp="1"/>
          </p:cNvSpPr>
          <p:nvPr>
            <p:ph type="pic" sz="quarter" idx="15" hasCustomPrompt="1"/>
          </p:nvPr>
        </p:nvSpPr>
        <p:spPr>
          <a:xfrm>
            <a:off x="0" y="4562856"/>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4" name="Picture Placeholder 3"/>
          <p:cNvSpPr>
            <a:spLocks noGrp="1"/>
          </p:cNvSpPr>
          <p:nvPr>
            <p:ph type="pic" sz="quarter" idx="16" hasCustomPrompt="1"/>
          </p:nvPr>
        </p:nvSpPr>
        <p:spPr>
          <a:xfrm>
            <a:off x="4875276" y="4562856"/>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5" name="Picture Placeholder 3"/>
          <p:cNvSpPr>
            <a:spLocks noGrp="1"/>
          </p:cNvSpPr>
          <p:nvPr>
            <p:ph type="pic" sz="quarter" idx="17" hasCustomPrompt="1"/>
          </p:nvPr>
        </p:nvSpPr>
        <p:spPr>
          <a:xfrm>
            <a:off x="9750552" y="4562856"/>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6" name="Picture Placeholder 3"/>
          <p:cNvSpPr>
            <a:spLocks noGrp="1"/>
          </p:cNvSpPr>
          <p:nvPr>
            <p:ph type="pic" sz="quarter" idx="18" hasCustomPrompt="1"/>
          </p:nvPr>
        </p:nvSpPr>
        <p:spPr>
          <a:xfrm>
            <a:off x="14625828" y="4562856"/>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7" name="Picture Placeholder 3"/>
          <p:cNvSpPr>
            <a:spLocks noGrp="1"/>
          </p:cNvSpPr>
          <p:nvPr>
            <p:ph type="pic" sz="quarter" idx="19" hasCustomPrompt="1"/>
          </p:nvPr>
        </p:nvSpPr>
        <p:spPr>
          <a:xfrm>
            <a:off x="19501104" y="4562856"/>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8" name="Picture Placeholder 3"/>
          <p:cNvSpPr>
            <a:spLocks noGrp="1"/>
          </p:cNvSpPr>
          <p:nvPr>
            <p:ph type="pic" sz="quarter" idx="20" hasCustomPrompt="1"/>
          </p:nvPr>
        </p:nvSpPr>
        <p:spPr>
          <a:xfrm>
            <a:off x="0" y="9125712"/>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19" name="Picture Placeholder 3"/>
          <p:cNvSpPr>
            <a:spLocks noGrp="1"/>
          </p:cNvSpPr>
          <p:nvPr>
            <p:ph type="pic" sz="quarter" idx="21" hasCustomPrompt="1"/>
          </p:nvPr>
        </p:nvSpPr>
        <p:spPr>
          <a:xfrm>
            <a:off x="4875276" y="9125712"/>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0" name="Picture Placeholder 3"/>
          <p:cNvSpPr>
            <a:spLocks noGrp="1"/>
          </p:cNvSpPr>
          <p:nvPr>
            <p:ph type="pic" sz="quarter" idx="22" hasCustomPrompt="1"/>
          </p:nvPr>
        </p:nvSpPr>
        <p:spPr>
          <a:xfrm>
            <a:off x="9750552" y="9125712"/>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1" name="Picture Placeholder 3"/>
          <p:cNvSpPr>
            <a:spLocks noGrp="1"/>
          </p:cNvSpPr>
          <p:nvPr>
            <p:ph type="pic" sz="quarter" idx="23" hasCustomPrompt="1"/>
          </p:nvPr>
        </p:nvSpPr>
        <p:spPr>
          <a:xfrm>
            <a:off x="14625828" y="9125712"/>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
        <p:nvSpPr>
          <p:cNvPr id="22" name="Picture Placeholder 3"/>
          <p:cNvSpPr>
            <a:spLocks noGrp="1"/>
          </p:cNvSpPr>
          <p:nvPr>
            <p:ph type="pic" sz="quarter" idx="24" hasCustomPrompt="1"/>
          </p:nvPr>
        </p:nvSpPr>
        <p:spPr>
          <a:xfrm>
            <a:off x="19501104" y="9125712"/>
            <a:ext cx="4882896" cy="4590288"/>
          </a:xfrm>
          <a:solidFill>
            <a:schemeClr val="bg1">
              <a:lumMod val="95000"/>
            </a:schemeClr>
          </a:solidFill>
        </p:spPr>
        <p:txBody>
          <a:bodyPr lIns="182880" tIns="91440" rIns="182880" bIns="91440">
            <a:normAutofit/>
          </a:bodyPr>
          <a:lstStyle>
            <a:lvl1pPr marL="0" marR="0" indent="0" algn="l" defTabSz="2438340" rtl="0" eaLnBrk="1" fontAlgn="auto" latinLnBrk="0" hangingPunct="1">
              <a:lnSpc>
                <a:spcPct val="100000"/>
              </a:lnSpc>
              <a:spcBef>
                <a:spcPct val="20000"/>
              </a:spcBef>
              <a:spcAft>
                <a:spcPts val="0"/>
              </a:spcAft>
              <a:buClr>
                <a:schemeClr val="accent1"/>
              </a:buClr>
              <a:buSzTx/>
              <a:buFontTx/>
              <a:buNone/>
              <a:tabLst/>
              <a:defRPr sz="2600"/>
            </a:lvl1pPr>
          </a:lstStyle>
          <a:p>
            <a:r>
              <a:rPr lang="en-US"/>
              <a:t>Picture</a:t>
            </a:r>
          </a:p>
          <a:p>
            <a:endParaRPr lang="en-US"/>
          </a:p>
        </p:txBody>
      </p:sp>
    </p:spTree>
    <p:custDataLst>
      <p:tags r:id="rId1"/>
    </p:custDataLst>
    <p:extLst>
      <p:ext uri="{BB962C8B-B14F-4D97-AF65-F5344CB8AC3E}">
        <p14:creationId xmlns:p14="http://schemas.microsoft.com/office/powerpoint/2010/main" val="84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0" y="2794000"/>
            <a:ext cx="6656832" cy="5288136"/>
          </a:xfrm>
          <a:solidFill>
            <a:schemeClr val="bg1">
              <a:lumMod val="95000"/>
            </a:schemeClr>
          </a:solidFill>
        </p:spPr>
        <p:txBody>
          <a:bodyPr vert="horz" lIns="0" tIns="0" rIns="0" bIns="0" rtlCol="0" anchor="ctr">
            <a:normAutofit/>
          </a:bodyPr>
          <a:lstStyle>
            <a:lvl1pPr>
              <a:defRPr lang="en-US" sz="2800" dirty="0"/>
            </a:lvl1pPr>
          </a:lstStyle>
          <a:p>
            <a:pPr marL="0" lvl="0" indent="0" algn="ctr">
              <a:buNone/>
            </a:pPr>
            <a:endParaRPr lang="en-US" dirty="0"/>
          </a:p>
        </p:txBody>
      </p:sp>
      <p:sp>
        <p:nvSpPr>
          <p:cNvPr id="5" name="Picture Placeholder 3"/>
          <p:cNvSpPr>
            <a:spLocks noGrp="1"/>
          </p:cNvSpPr>
          <p:nvPr>
            <p:ph type="pic" sz="quarter" idx="11"/>
          </p:nvPr>
        </p:nvSpPr>
        <p:spPr>
          <a:xfrm>
            <a:off x="8863584" y="2794000"/>
            <a:ext cx="6656832" cy="5288136"/>
          </a:xfrm>
          <a:solidFill>
            <a:schemeClr val="bg1">
              <a:lumMod val="95000"/>
            </a:schemeClr>
          </a:solidFill>
        </p:spPr>
        <p:txBody>
          <a:bodyPr vert="horz" lIns="0" tIns="0" rIns="0" bIns="0" rtlCol="0" anchor="ctr">
            <a:normAutofit/>
          </a:bodyPr>
          <a:lstStyle>
            <a:lvl1pPr>
              <a:defRPr lang="en-US" sz="2800"/>
            </a:lvl1pPr>
          </a:lstStyle>
          <a:p>
            <a:pPr marL="0" lvl="0" indent="0" algn="ctr">
              <a:buNone/>
            </a:pPr>
            <a:endParaRPr lang="en-US"/>
          </a:p>
        </p:txBody>
      </p:sp>
      <p:sp>
        <p:nvSpPr>
          <p:cNvPr id="6" name="Picture Placeholder 3"/>
          <p:cNvSpPr>
            <a:spLocks noGrp="1"/>
          </p:cNvSpPr>
          <p:nvPr>
            <p:ph type="pic" sz="quarter" idx="12"/>
          </p:nvPr>
        </p:nvSpPr>
        <p:spPr>
          <a:xfrm>
            <a:off x="15898368" y="2794000"/>
            <a:ext cx="6656832" cy="5288136"/>
          </a:xfrm>
          <a:solidFill>
            <a:schemeClr val="bg1">
              <a:lumMod val="95000"/>
            </a:schemeClr>
          </a:solidFill>
        </p:spPr>
        <p:txBody>
          <a:bodyPr vert="horz" lIns="0" tIns="0" rIns="0" bIns="0" rtlCol="0" anchor="ctr">
            <a:normAutofit/>
          </a:bodyPr>
          <a:lstStyle>
            <a:lvl1pPr>
              <a:defRPr lang="en-US" sz="2800"/>
            </a:lvl1pPr>
          </a:lstStyle>
          <a:p>
            <a:pPr marL="0" lvl="0" indent="0" algn="ctr">
              <a:buNone/>
            </a:pPr>
            <a:endParaRPr lang="en-US"/>
          </a:p>
        </p:txBody>
      </p:sp>
      <p:sp>
        <p:nvSpPr>
          <p:cNvPr id="9" name="Text Placeholder 7"/>
          <p:cNvSpPr>
            <a:spLocks noGrp="1"/>
          </p:cNvSpPr>
          <p:nvPr>
            <p:ph type="body" sz="quarter" idx="21"/>
          </p:nvPr>
        </p:nvSpPr>
        <p:spPr>
          <a:xfrm>
            <a:off x="1828800" y="6149300"/>
            <a:ext cx="6656832" cy="1932837"/>
          </a:xfrm>
          <a:solidFill>
            <a:schemeClr val="accent1">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dirty="0"/>
              <a:t>Click to edit Master text styles</a:t>
            </a:r>
          </a:p>
          <a:p>
            <a:pPr lvl="1"/>
            <a:r>
              <a:rPr lang="en-US" dirty="0"/>
              <a:t>Second level</a:t>
            </a:r>
          </a:p>
        </p:txBody>
      </p:sp>
      <p:sp>
        <p:nvSpPr>
          <p:cNvPr id="10" name="Text Placeholder 7"/>
          <p:cNvSpPr>
            <a:spLocks noGrp="1"/>
          </p:cNvSpPr>
          <p:nvPr>
            <p:ph type="body" sz="quarter" idx="22"/>
          </p:nvPr>
        </p:nvSpPr>
        <p:spPr>
          <a:xfrm>
            <a:off x="8863584" y="6149300"/>
            <a:ext cx="6656832" cy="1932837"/>
          </a:xfrm>
          <a:solidFill>
            <a:schemeClr val="accent4">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dirty="0"/>
              <a:t>Click to edit Master text styles</a:t>
            </a:r>
          </a:p>
          <a:p>
            <a:pPr lvl="1"/>
            <a:r>
              <a:rPr lang="en-US" dirty="0"/>
              <a:t>Second level</a:t>
            </a:r>
          </a:p>
        </p:txBody>
      </p:sp>
      <p:sp>
        <p:nvSpPr>
          <p:cNvPr id="14" name="Text Placeholder 7"/>
          <p:cNvSpPr>
            <a:spLocks noGrp="1"/>
          </p:cNvSpPr>
          <p:nvPr>
            <p:ph type="body" sz="quarter" idx="23"/>
          </p:nvPr>
        </p:nvSpPr>
        <p:spPr>
          <a:xfrm>
            <a:off x="15898368" y="6149300"/>
            <a:ext cx="6656832" cy="1932837"/>
          </a:xfrm>
          <a:solidFill>
            <a:schemeClr val="bg2">
              <a:alpha val="80000"/>
            </a:schemeClr>
          </a:solidFill>
        </p:spPr>
        <p:txBody>
          <a:bodyPr lIns="182880" tIns="91440" rIns="182880" bIns="91440" anchor="b" anchorCtr="0">
            <a:spAutoFit/>
          </a:bodyPr>
          <a:lstStyle>
            <a:lvl1pPr marL="0" indent="0">
              <a:buNone/>
              <a:defRPr sz="4000">
                <a:solidFill>
                  <a:srgbClr val="FFFFFF"/>
                </a:solidFill>
              </a:defRPr>
            </a:lvl1pPr>
            <a:lvl2pPr marL="0" indent="0">
              <a:buFont typeface="Arial" panose="020B0604020202020204" pitchFamily="34" charset="0"/>
              <a:buNone/>
              <a:defRPr sz="2800">
                <a:solidFill>
                  <a:srgbClr val="FFFFFF"/>
                </a:solidFill>
              </a:defRPr>
            </a:lvl2pPr>
            <a:lvl3pPr marL="685800" indent="-342900">
              <a:defRPr sz="2800">
                <a:solidFill>
                  <a:srgbClr val="FFFFFF"/>
                </a:solidFill>
              </a:defRPr>
            </a:lvl3pPr>
            <a:lvl4pPr marL="1028700" indent="-342900">
              <a:defRPr sz="2800">
                <a:solidFill>
                  <a:srgbClr val="FFFFFF"/>
                </a:solidFill>
              </a:defRPr>
            </a:lvl4pPr>
            <a:lvl5pPr marL="1485900" indent="-457200">
              <a:defRPr sz="2800">
                <a:solidFill>
                  <a:srgbClr val="FFFFFF"/>
                </a:solidFill>
              </a:defRPr>
            </a:lvl5pPr>
          </a:lstStyle>
          <a:p>
            <a:pPr lvl="0"/>
            <a:r>
              <a:rPr lang="en-US" dirty="0"/>
              <a:t>Click to edit Master text styles</a:t>
            </a:r>
          </a:p>
          <a:p>
            <a:pPr lvl="1"/>
            <a:r>
              <a:rPr lang="en-US" dirty="0"/>
              <a:t>Second level</a:t>
            </a:r>
          </a:p>
        </p:txBody>
      </p:sp>
      <p:sp>
        <p:nvSpPr>
          <p:cNvPr id="13" name="Content Placeholder 13"/>
          <p:cNvSpPr>
            <a:spLocks noGrp="1"/>
          </p:cNvSpPr>
          <p:nvPr>
            <p:ph sz="quarter" idx="18"/>
          </p:nvPr>
        </p:nvSpPr>
        <p:spPr>
          <a:xfrm>
            <a:off x="1828800" y="8424610"/>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3"/>
          <p:cNvSpPr>
            <a:spLocks noGrp="1"/>
          </p:cNvSpPr>
          <p:nvPr>
            <p:ph sz="quarter" idx="19"/>
          </p:nvPr>
        </p:nvSpPr>
        <p:spPr>
          <a:xfrm>
            <a:off x="8863584" y="8424610"/>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3"/>
          <p:cNvSpPr>
            <a:spLocks noGrp="1"/>
          </p:cNvSpPr>
          <p:nvPr>
            <p:ph sz="quarter" idx="20"/>
          </p:nvPr>
        </p:nvSpPr>
        <p:spPr>
          <a:xfrm>
            <a:off x="15898368" y="8424610"/>
            <a:ext cx="6656832" cy="350138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802986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126480" cy="6876288"/>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6098032" y="0"/>
            <a:ext cx="6126480" cy="6876288"/>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12196064" y="0"/>
            <a:ext cx="6126480" cy="6876288"/>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8294096" y="0"/>
            <a:ext cx="6126480" cy="6876288"/>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6839712"/>
            <a:ext cx="6126480" cy="6876288"/>
          </a:xfrm>
        </p:spPr>
        <p:txBody>
          <a:bodyPr lIns="182880" tIns="91440" rIns="182880" bIns="91440"/>
          <a:lstStyle>
            <a:lvl1pPr marL="0" indent="0">
              <a:buFontTx/>
              <a:buNone/>
              <a:defRPr/>
            </a:lvl1pPr>
          </a:lstStyle>
          <a:p>
            <a:endParaRPr lang="en-US"/>
          </a:p>
        </p:txBody>
      </p:sp>
      <p:sp>
        <p:nvSpPr>
          <p:cNvPr id="16" name="Picture Placeholder 3"/>
          <p:cNvSpPr>
            <a:spLocks noGrp="1"/>
          </p:cNvSpPr>
          <p:nvPr>
            <p:ph type="pic" sz="quarter" idx="16"/>
          </p:nvPr>
        </p:nvSpPr>
        <p:spPr>
          <a:xfrm>
            <a:off x="6098032" y="6839712"/>
            <a:ext cx="6126480" cy="6876288"/>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12196064" y="6839712"/>
            <a:ext cx="6126480" cy="6876288"/>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18294096" y="6839712"/>
            <a:ext cx="6126480" cy="6876288"/>
          </a:xfrm>
        </p:spPr>
        <p:txBody>
          <a:bodyPr lIns="182880" tIns="91440" rIns="182880" bIns="91440"/>
          <a:lstStyle>
            <a:lvl1pPr marL="0" indent="0">
              <a:buFontTx/>
              <a:buNone/>
              <a:defRPr/>
            </a:lvl1pPr>
          </a:lstStyle>
          <a:p>
            <a:endParaRPr lang="en-US"/>
          </a:p>
        </p:txBody>
      </p:sp>
    </p:spTree>
    <p:custDataLst>
      <p:tags r:id="rId1"/>
    </p:custDataLst>
    <p:extLst>
      <p:ext uri="{BB962C8B-B14F-4D97-AF65-F5344CB8AC3E}">
        <p14:creationId xmlns:p14="http://schemas.microsoft.com/office/powerpoint/2010/main" val="1385730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882896" cy="4590288"/>
          </a:xfrm>
        </p:spPr>
        <p:txBody>
          <a:bodyPr lIns="182880" tIns="91440" rIns="182880" bIns="91440"/>
          <a:lstStyle>
            <a:lvl1pPr marL="0" indent="0">
              <a:buFontTx/>
              <a:buNone/>
              <a:defRPr/>
            </a:lvl1pPr>
          </a:lstStyle>
          <a:p>
            <a:endParaRPr lang="en-US" dirty="0"/>
          </a:p>
        </p:txBody>
      </p:sp>
      <p:sp>
        <p:nvSpPr>
          <p:cNvPr id="7" name="Picture Placeholder 3"/>
          <p:cNvSpPr>
            <a:spLocks noGrp="1"/>
          </p:cNvSpPr>
          <p:nvPr>
            <p:ph type="pic" sz="quarter" idx="11"/>
          </p:nvPr>
        </p:nvSpPr>
        <p:spPr>
          <a:xfrm>
            <a:off x="4875276" y="0"/>
            <a:ext cx="4882896" cy="4590288"/>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9750552" y="0"/>
            <a:ext cx="4882896" cy="4590288"/>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4625828" y="0"/>
            <a:ext cx="4882896" cy="4590288"/>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19501104" y="0"/>
            <a:ext cx="4882896" cy="4590288"/>
          </a:xfrm>
        </p:spPr>
        <p:txBody>
          <a:bodyPr lIns="182880" tIns="91440" rIns="182880" bIns="91440"/>
          <a:lstStyle>
            <a:lvl1pPr marL="0" indent="0">
              <a:buFontTx/>
              <a:buNone/>
              <a:defRPr/>
            </a:lvl1pPr>
          </a:lstStyle>
          <a:p>
            <a:endParaRPr lang="en-US"/>
          </a:p>
        </p:txBody>
      </p:sp>
      <p:sp>
        <p:nvSpPr>
          <p:cNvPr id="15" name="Picture Placeholder 3"/>
          <p:cNvSpPr>
            <a:spLocks noGrp="1"/>
          </p:cNvSpPr>
          <p:nvPr>
            <p:ph type="pic" sz="quarter" idx="15"/>
          </p:nvPr>
        </p:nvSpPr>
        <p:spPr>
          <a:xfrm>
            <a:off x="0" y="4562856"/>
            <a:ext cx="4882896" cy="4590288"/>
          </a:xfrm>
        </p:spPr>
        <p:txBody>
          <a:bodyPr lIns="182880" tIns="91440" rIns="182880" bIns="91440"/>
          <a:lstStyle>
            <a:lvl1pPr marL="0" indent="0">
              <a:buFontTx/>
              <a:buNone/>
              <a:defRPr/>
            </a:lvl1pPr>
          </a:lstStyle>
          <a:p>
            <a:endParaRPr lang="en-US" dirty="0"/>
          </a:p>
        </p:txBody>
      </p:sp>
      <p:sp>
        <p:nvSpPr>
          <p:cNvPr id="16" name="Picture Placeholder 3"/>
          <p:cNvSpPr>
            <a:spLocks noGrp="1"/>
          </p:cNvSpPr>
          <p:nvPr>
            <p:ph type="pic" sz="quarter" idx="16"/>
          </p:nvPr>
        </p:nvSpPr>
        <p:spPr>
          <a:xfrm>
            <a:off x="4875276" y="4562856"/>
            <a:ext cx="4882896" cy="4590288"/>
          </a:xfrm>
        </p:spPr>
        <p:txBody>
          <a:bodyPr lIns="182880" tIns="91440" rIns="182880" bIns="91440"/>
          <a:lstStyle>
            <a:lvl1pPr marL="0" indent="0">
              <a:buFontTx/>
              <a:buNone/>
              <a:defRPr/>
            </a:lvl1pPr>
          </a:lstStyle>
          <a:p>
            <a:endParaRPr lang="en-US"/>
          </a:p>
        </p:txBody>
      </p:sp>
      <p:sp>
        <p:nvSpPr>
          <p:cNvPr id="17" name="Picture Placeholder 3"/>
          <p:cNvSpPr>
            <a:spLocks noGrp="1"/>
          </p:cNvSpPr>
          <p:nvPr>
            <p:ph type="pic" sz="quarter" idx="17"/>
          </p:nvPr>
        </p:nvSpPr>
        <p:spPr>
          <a:xfrm>
            <a:off x="9750552" y="4562856"/>
            <a:ext cx="4882896" cy="4590288"/>
          </a:xfrm>
        </p:spPr>
        <p:txBody>
          <a:bodyPr lIns="182880" tIns="91440" rIns="182880" bIns="91440"/>
          <a:lstStyle>
            <a:lvl1pPr marL="0" indent="0">
              <a:buFontTx/>
              <a:buNone/>
              <a:defRPr/>
            </a:lvl1pPr>
          </a:lstStyle>
          <a:p>
            <a:endParaRPr lang="en-US"/>
          </a:p>
        </p:txBody>
      </p:sp>
      <p:sp>
        <p:nvSpPr>
          <p:cNvPr id="18" name="Picture Placeholder 3"/>
          <p:cNvSpPr>
            <a:spLocks noGrp="1"/>
          </p:cNvSpPr>
          <p:nvPr>
            <p:ph type="pic" sz="quarter" idx="18"/>
          </p:nvPr>
        </p:nvSpPr>
        <p:spPr>
          <a:xfrm>
            <a:off x="14625828" y="4562856"/>
            <a:ext cx="4882896" cy="4590288"/>
          </a:xfrm>
        </p:spPr>
        <p:txBody>
          <a:bodyPr lIns="182880" tIns="91440" rIns="182880" bIns="91440"/>
          <a:lstStyle>
            <a:lvl1pPr marL="0" indent="0">
              <a:buFontTx/>
              <a:buNone/>
              <a:defRPr/>
            </a:lvl1pPr>
          </a:lstStyle>
          <a:p>
            <a:endParaRPr lang="en-US"/>
          </a:p>
        </p:txBody>
      </p:sp>
      <p:sp>
        <p:nvSpPr>
          <p:cNvPr id="19" name="Picture Placeholder 3"/>
          <p:cNvSpPr>
            <a:spLocks noGrp="1"/>
          </p:cNvSpPr>
          <p:nvPr>
            <p:ph type="pic" sz="quarter" idx="19"/>
          </p:nvPr>
        </p:nvSpPr>
        <p:spPr>
          <a:xfrm>
            <a:off x="19501104" y="4562856"/>
            <a:ext cx="4882896" cy="4590288"/>
          </a:xfrm>
        </p:spPr>
        <p:txBody>
          <a:bodyPr lIns="182880" tIns="91440" rIns="182880" bIns="91440"/>
          <a:lstStyle>
            <a:lvl1pPr marL="0" indent="0">
              <a:buFontTx/>
              <a:buNone/>
              <a:defRPr/>
            </a:lvl1pPr>
          </a:lstStyle>
          <a:p>
            <a:endParaRPr lang="en-US"/>
          </a:p>
        </p:txBody>
      </p:sp>
      <p:sp>
        <p:nvSpPr>
          <p:cNvPr id="20" name="Picture Placeholder 3"/>
          <p:cNvSpPr>
            <a:spLocks noGrp="1"/>
          </p:cNvSpPr>
          <p:nvPr>
            <p:ph type="pic" sz="quarter" idx="20"/>
          </p:nvPr>
        </p:nvSpPr>
        <p:spPr>
          <a:xfrm>
            <a:off x="0" y="9125712"/>
            <a:ext cx="4882896" cy="4590288"/>
          </a:xfrm>
        </p:spPr>
        <p:txBody>
          <a:bodyPr lIns="182880" tIns="91440" rIns="182880" bIns="91440"/>
          <a:lstStyle>
            <a:lvl1pPr marL="0" indent="0">
              <a:buFontTx/>
              <a:buNone/>
              <a:defRPr/>
            </a:lvl1pPr>
          </a:lstStyle>
          <a:p>
            <a:endParaRPr lang="en-US"/>
          </a:p>
        </p:txBody>
      </p:sp>
      <p:sp>
        <p:nvSpPr>
          <p:cNvPr id="21" name="Picture Placeholder 3"/>
          <p:cNvSpPr>
            <a:spLocks noGrp="1"/>
          </p:cNvSpPr>
          <p:nvPr>
            <p:ph type="pic" sz="quarter" idx="21"/>
          </p:nvPr>
        </p:nvSpPr>
        <p:spPr>
          <a:xfrm>
            <a:off x="4875276" y="9125712"/>
            <a:ext cx="4882896" cy="4590288"/>
          </a:xfrm>
        </p:spPr>
        <p:txBody>
          <a:bodyPr lIns="182880" tIns="91440" rIns="182880" bIns="91440"/>
          <a:lstStyle>
            <a:lvl1pPr marL="0" indent="0">
              <a:buFontTx/>
              <a:buNone/>
              <a:defRPr/>
            </a:lvl1pPr>
          </a:lstStyle>
          <a:p>
            <a:endParaRPr lang="en-US"/>
          </a:p>
        </p:txBody>
      </p:sp>
      <p:sp>
        <p:nvSpPr>
          <p:cNvPr id="22" name="Picture Placeholder 3"/>
          <p:cNvSpPr>
            <a:spLocks noGrp="1"/>
          </p:cNvSpPr>
          <p:nvPr>
            <p:ph type="pic" sz="quarter" idx="22"/>
          </p:nvPr>
        </p:nvSpPr>
        <p:spPr>
          <a:xfrm>
            <a:off x="9750552" y="9125712"/>
            <a:ext cx="4882896" cy="4590288"/>
          </a:xfrm>
        </p:spPr>
        <p:txBody>
          <a:bodyPr lIns="182880" tIns="91440" rIns="182880" bIns="91440"/>
          <a:lstStyle>
            <a:lvl1pPr marL="0" indent="0">
              <a:buFontTx/>
              <a:buNone/>
              <a:defRPr/>
            </a:lvl1pPr>
          </a:lstStyle>
          <a:p>
            <a:endParaRPr lang="en-US"/>
          </a:p>
        </p:txBody>
      </p:sp>
      <p:sp>
        <p:nvSpPr>
          <p:cNvPr id="23" name="Picture Placeholder 3"/>
          <p:cNvSpPr>
            <a:spLocks noGrp="1"/>
          </p:cNvSpPr>
          <p:nvPr>
            <p:ph type="pic" sz="quarter" idx="23"/>
          </p:nvPr>
        </p:nvSpPr>
        <p:spPr>
          <a:xfrm>
            <a:off x="14625828" y="9125712"/>
            <a:ext cx="4882896" cy="4590288"/>
          </a:xfrm>
        </p:spPr>
        <p:txBody>
          <a:bodyPr lIns="182880" tIns="91440" rIns="182880" bIns="91440"/>
          <a:lstStyle>
            <a:lvl1pPr marL="0" indent="0">
              <a:buFontTx/>
              <a:buNone/>
              <a:defRPr/>
            </a:lvl1pPr>
          </a:lstStyle>
          <a:p>
            <a:endParaRPr lang="en-US"/>
          </a:p>
        </p:txBody>
      </p:sp>
      <p:sp>
        <p:nvSpPr>
          <p:cNvPr id="24" name="Picture Placeholder 3"/>
          <p:cNvSpPr>
            <a:spLocks noGrp="1"/>
          </p:cNvSpPr>
          <p:nvPr>
            <p:ph type="pic" sz="quarter" idx="24"/>
          </p:nvPr>
        </p:nvSpPr>
        <p:spPr>
          <a:xfrm>
            <a:off x="19501104" y="9125712"/>
            <a:ext cx="4882896" cy="4590288"/>
          </a:xfrm>
        </p:spPr>
        <p:txBody>
          <a:bodyPr lIns="182880" tIns="91440" rIns="182880" bIns="91440"/>
          <a:lstStyle>
            <a:lvl1pPr marL="0" indent="0">
              <a:buFontTx/>
              <a:buNone/>
              <a:defRPr/>
            </a:lvl1pPr>
          </a:lstStyle>
          <a:p>
            <a:endParaRPr lang="en-US"/>
          </a:p>
        </p:txBody>
      </p:sp>
    </p:spTree>
    <p:custDataLst>
      <p:tags r:id="rId1"/>
    </p:custDataLst>
    <p:extLst>
      <p:ext uri="{BB962C8B-B14F-4D97-AF65-F5344CB8AC3E}">
        <p14:creationId xmlns:p14="http://schemas.microsoft.com/office/powerpoint/2010/main" val="40832260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96512" cy="3456432"/>
          </a:xfrm>
        </p:spPr>
        <p:txBody>
          <a:bodyPr lIns="182880" tIns="91440" rIns="182880" bIns="91440"/>
          <a:lstStyle>
            <a:lvl1pPr marL="0" indent="0">
              <a:buFontTx/>
              <a:buNone/>
              <a:defRPr/>
            </a:lvl1pPr>
          </a:lstStyle>
          <a:p>
            <a:endParaRPr lang="en-US"/>
          </a:p>
        </p:txBody>
      </p:sp>
      <p:sp>
        <p:nvSpPr>
          <p:cNvPr id="7" name="Picture Placeholder 3"/>
          <p:cNvSpPr>
            <a:spLocks noGrp="1"/>
          </p:cNvSpPr>
          <p:nvPr>
            <p:ph type="pic" sz="quarter" idx="11"/>
          </p:nvPr>
        </p:nvSpPr>
        <p:spPr>
          <a:xfrm>
            <a:off x="4057498" y="0"/>
            <a:ext cx="4096512" cy="3456432"/>
          </a:xfrm>
        </p:spPr>
        <p:txBody>
          <a:bodyPr lIns="182880" tIns="91440" rIns="182880" bIns="91440"/>
          <a:lstStyle>
            <a:lvl1pPr marL="0" indent="0">
              <a:buFontTx/>
              <a:buNone/>
              <a:defRPr/>
            </a:lvl1pPr>
          </a:lstStyle>
          <a:p>
            <a:endParaRPr lang="en-US"/>
          </a:p>
        </p:txBody>
      </p:sp>
      <p:sp>
        <p:nvSpPr>
          <p:cNvPr id="12" name="Picture Placeholder 3"/>
          <p:cNvSpPr>
            <a:spLocks noGrp="1"/>
          </p:cNvSpPr>
          <p:nvPr>
            <p:ph type="pic" sz="quarter" idx="12"/>
          </p:nvPr>
        </p:nvSpPr>
        <p:spPr>
          <a:xfrm>
            <a:off x="8114996" y="0"/>
            <a:ext cx="4096512" cy="3456432"/>
          </a:xfrm>
        </p:spPr>
        <p:txBody>
          <a:bodyPr lIns="182880" tIns="91440" rIns="182880" bIns="91440"/>
          <a:lstStyle>
            <a:lvl1pPr marL="0" indent="0">
              <a:buFontTx/>
              <a:buNone/>
              <a:defRPr/>
            </a:lvl1pPr>
          </a:lstStyle>
          <a:p>
            <a:endParaRPr lang="en-US"/>
          </a:p>
        </p:txBody>
      </p:sp>
      <p:sp>
        <p:nvSpPr>
          <p:cNvPr id="13" name="Picture Placeholder 3"/>
          <p:cNvSpPr>
            <a:spLocks noGrp="1"/>
          </p:cNvSpPr>
          <p:nvPr>
            <p:ph type="pic" sz="quarter" idx="13"/>
          </p:nvPr>
        </p:nvSpPr>
        <p:spPr>
          <a:xfrm>
            <a:off x="12172494" y="0"/>
            <a:ext cx="4096512" cy="3456432"/>
          </a:xfrm>
        </p:spPr>
        <p:txBody>
          <a:bodyPr lIns="182880" tIns="91440" rIns="182880" bIns="91440"/>
          <a:lstStyle>
            <a:lvl1pPr marL="0" indent="0">
              <a:buFontTx/>
              <a:buNone/>
              <a:defRPr/>
            </a:lvl1pPr>
          </a:lstStyle>
          <a:p>
            <a:endParaRPr lang="en-US"/>
          </a:p>
        </p:txBody>
      </p:sp>
      <p:sp>
        <p:nvSpPr>
          <p:cNvPr id="14" name="Picture Placeholder 3"/>
          <p:cNvSpPr>
            <a:spLocks noGrp="1"/>
          </p:cNvSpPr>
          <p:nvPr>
            <p:ph type="pic" sz="quarter" idx="14"/>
          </p:nvPr>
        </p:nvSpPr>
        <p:spPr>
          <a:xfrm>
            <a:off x="20287488" y="0"/>
            <a:ext cx="4096512" cy="3456432"/>
          </a:xfrm>
        </p:spPr>
        <p:txBody>
          <a:bodyPr lIns="182880" tIns="91440" rIns="182880" bIns="91440"/>
          <a:lstStyle>
            <a:lvl1pPr marL="0" indent="0">
              <a:buFontTx/>
              <a:buNone/>
              <a:defRPr/>
            </a:lvl1pPr>
          </a:lstStyle>
          <a:p>
            <a:endParaRPr lang="en-US"/>
          </a:p>
        </p:txBody>
      </p:sp>
      <p:sp>
        <p:nvSpPr>
          <p:cNvPr id="25" name="Picture Placeholder 3"/>
          <p:cNvSpPr>
            <a:spLocks noGrp="1"/>
          </p:cNvSpPr>
          <p:nvPr>
            <p:ph type="pic" sz="quarter" idx="25"/>
          </p:nvPr>
        </p:nvSpPr>
        <p:spPr>
          <a:xfrm>
            <a:off x="16229992" y="0"/>
            <a:ext cx="4096512" cy="3456432"/>
          </a:xfrm>
        </p:spPr>
        <p:txBody>
          <a:bodyPr lIns="182880" tIns="91440" rIns="182880" bIns="91440"/>
          <a:lstStyle>
            <a:lvl1pPr marL="0" indent="0">
              <a:buFontTx/>
              <a:buNone/>
              <a:defRPr/>
            </a:lvl1pPr>
          </a:lstStyle>
          <a:p>
            <a:endParaRPr lang="en-US"/>
          </a:p>
        </p:txBody>
      </p:sp>
      <p:sp>
        <p:nvSpPr>
          <p:cNvPr id="28" name="Picture Placeholder 3"/>
          <p:cNvSpPr>
            <a:spLocks noGrp="1"/>
          </p:cNvSpPr>
          <p:nvPr>
            <p:ph type="pic" sz="quarter" idx="26"/>
          </p:nvPr>
        </p:nvSpPr>
        <p:spPr>
          <a:xfrm>
            <a:off x="0" y="3419856"/>
            <a:ext cx="4096512" cy="3456432"/>
          </a:xfrm>
        </p:spPr>
        <p:txBody>
          <a:bodyPr lIns="182880" tIns="91440" rIns="182880" bIns="91440"/>
          <a:lstStyle>
            <a:lvl1pPr marL="0" indent="0">
              <a:buFontTx/>
              <a:buNone/>
              <a:defRPr/>
            </a:lvl1pPr>
          </a:lstStyle>
          <a:p>
            <a:endParaRPr lang="en-US"/>
          </a:p>
        </p:txBody>
      </p:sp>
      <p:sp>
        <p:nvSpPr>
          <p:cNvPr id="29" name="Picture Placeholder 3"/>
          <p:cNvSpPr>
            <a:spLocks noGrp="1"/>
          </p:cNvSpPr>
          <p:nvPr>
            <p:ph type="pic" sz="quarter" idx="27"/>
          </p:nvPr>
        </p:nvSpPr>
        <p:spPr>
          <a:xfrm>
            <a:off x="4057498" y="3419856"/>
            <a:ext cx="4096512" cy="3456432"/>
          </a:xfrm>
        </p:spPr>
        <p:txBody>
          <a:bodyPr lIns="182880" tIns="91440" rIns="182880" bIns="91440"/>
          <a:lstStyle>
            <a:lvl1pPr marL="0" indent="0">
              <a:buFontTx/>
              <a:buNone/>
              <a:defRPr/>
            </a:lvl1pPr>
          </a:lstStyle>
          <a:p>
            <a:endParaRPr lang="en-US"/>
          </a:p>
        </p:txBody>
      </p:sp>
      <p:sp>
        <p:nvSpPr>
          <p:cNvPr id="30" name="Picture Placeholder 3"/>
          <p:cNvSpPr>
            <a:spLocks noGrp="1"/>
          </p:cNvSpPr>
          <p:nvPr>
            <p:ph type="pic" sz="quarter" idx="28"/>
          </p:nvPr>
        </p:nvSpPr>
        <p:spPr>
          <a:xfrm>
            <a:off x="8114996" y="3419856"/>
            <a:ext cx="4096512" cy="3456432"/>
          </a:xfrm>
        </p:spPr>
        <p:txBody>
          <a:bodyPr lIns="182880" tIns="91440" rIns="182880" bIns="91440"/>
          <a:lstStyle>
            <a:lvl1pPr marL="0" indent="0">
              <a:buFontTx/>
              <a:buNone/>
              <a:defRPr/>
            </a:lvl1pPr>
          </a:lstStyle>
          <a:p>
            <a:endParaRPr lang="en-US"/>
          </a:p>
        </p:txBody>
      </p:sp>
      <p:sp>
        <p:nvSpPr>
          <p:cNvPr id="31" name="Picture Placeholder 3"/>
          <p:cNvSpPr>
            <a:spLocks noGrp="1"/>
          </p:cNvSpPr>
          <p:nvPr>
            <p:ph type="pic" sz="quarter" idx="29"/>
          </p:nvPr>
        </p:nvSpPr>
        <p:spPr>
          <a:xfrm>
            <a:off x="12172494" y="3419856"/>
            <a:ext cx="4096512" cy="3456432"/>
          </a:xfrm>
        </p:spPr>
        <p:txBody>
          <a:bodyPr lIns="182880" tIns="91440" rIns="182880" bIns="91440"/>
          <a:lstStyle>
            <a:lvl1pPr marL="0" indent="0">
              <a:buFontTx/>
              <a:buNone/>
              <a:defRPr/>
            </a:lvl1pPr>
          </a:lstStyle>
          <a:p>
            <a:endParaRPr lang="en-US"/>
          </a:p>
        </p:txBody>
      </p:sp>
      <p:sp>
        <p:nvSpPr>
          <p:cNvPr id="32" name="Picture Placeholder 3"/>
          <p:cNvSpPr>
            <a:spLocks noGrp="1"/>
          </p:cNvSpPr>
          <p:nvPr>
            <p:ph type="pic" sz="quarter" idx="30"/>
          </p:nvPr>
        </p:nvSpPr>
        <p:spPr>
          <a:xfrm>
            <a:off x="20287488" y="3419856"/>
            <a:ext cx="4096512" cy="3456432"/>
          </a:xfrm>
        </p:spPr>
        <p:txBody>
          <a:bodyPr lIns="182880" tIns="91440" rIns="182880" bIns="91440"/>
          <a:lstStyle>
            <a:lvl1pPr marL="0" indent="0">
              <a:buFontTx/>
              <a:buNone/>
              <a:defRPr/>
            </a:lvl1pPr>
          </a:lstStyle>
          <a:p>
            <a:endParaRPr lang="en-US"/>
          </a:p>
        </p:txBody>
      </p:sp>
      <p:sp>
        <p:nvSpPr>
          <p:cNvPr id="33" name="Picture Placeholder 3"/>
          <p:cNvSpPr>
            <a:spLocks noGrp="1"/>
          </p:cNvSpPr>
          <p:nvPr>
            <p:ph type="pic" sz="quarter" idx="31"/>
          </p:nvPr>
        </p:nvSpPr>
        <p:spPr>
          <a:xfrm>
            <a:off x="16229992" y="3419856"/>
            <a:ext cx="4096512" cy="3456432"/>
          </a:xfrm>
        </p:spPr>
        <p:txBody>
          <a:bodyPr lIns="182880" tIns="91440" rIns="182880" bIns="91440"/>
          <a:lstStyle>
            <a:lvl1pPr marL="0" indent="0">
              <a:buFontTx/>
              <a:buNone/>
              <a:defRPr/>
            </a:lvl1pPr>
          </a:lstStyle>
          <a:p>
            <a:endParaRPr lang="en-US"/>
          </a:p>
        </p:txBody>
      </p:sp>
      <p:sp>
        <p:nvSpPr>
          <p:cNvPr id="34" name="Picture Placeholder 3"/>
          <p:cNvSpPr>
            <a:spLocks noGrp="1"/>
          </p:cNvSpPr>
          <p:nvPr>
            <p:ph type="pic" sz="quarter" idx="32"/>
          </p:nvPr>
        </p:nvSpPr>
        <p:spPr>
          <a:xfrm>
            <a:off x="0" y="6839712"/>
            <a:ext cx="4096512" cy="3456432"/>
          </a:xfrm>
        </p:spPr>
        <p:txBody>
          <a:bodyPr lIns="182880" tIns="91440" rIns="182880" bIns="91440"/>
          <a:lstStyle>
            <a:lvl1pPr marL="0" indent="0">
              <a:buFontTx/>
              <a:buNone/>
              <a:defRPr/>
            </a:lvl1pPr>
          </a:lstStyle>
          <a:p>
            <a:endParaRPr lang="en-US"/>
          </a:p>
        </p:txBody>
      </p:sp>
      <p:sp>
        <p:nvSpPr>
          <p:cNvPr id="35" name="Picture Placeholder 3"/>
          <p:cNvSpPr>
            <a:spLocks noGrp="1"/>
          </p:cNvSpPr>
          <p:nvPr>
            <p:ph type="pic" sz="quarter" idx="33"/>
          </p:nvPr>
        </p:nvSpPr>
        <p:spPr>
          <a:xfrm>
            <a:off x="4057498" y="6839712"/>
            <a:ext cx="4096512" cy="3456432"/>
          </a:xfrm>
        </p:spPr>
        <p:txBody>
          <a:bodyPr lIns="182880" tIns="91440" rIns="182880" bIns="91440"/>
          <a:lstStyle>
            <a:lvl1pPr marL="0" indent="0">
              <a:buFontTx/>
              <a:buNone/>
              <a:defRPr/>
            </a:lvl1pPr>
          </a:lstStyle>
          <a:p>
            <a:endParaRPr lang="en-US"/>
          </a:p>
        </p:txBody>
      </p:sp>
      <p:sp>
        <p:nvSpPr>
          <p:cNvPr id="36" name="Picture Placeholder 3"/>
          <p:cNvSpPr>
            <a:spLocks noGrp="1"/>
          </p:cNvSpPr>
          <p:nvPr>
            <p:ph type="pic" sz="quarter" idx="34"/>
          </p:nvPr>
        </p:nvSpPr>
        <p:spPr>
          <a:xfrm>
            <a:off x="8114996" y="6839712"/>
            <a:ext cx="4096512" cy="3456432"/>
          </a:xfrm>
        </p:spPr>
        <p:txBody>
          <a:bodyPr lIns="182880" tIns="91440" rIns="182880" bIns="91440"/>
          <a:lstStyle>
            <a:lvl1pPr marL="0" indent="0">
              <a:buFontTx/>
              <a:buNone/>
              <a:defRPr/>
            </a:lvl1pPr>
          </a:lstStyle>
          <a:p>
            <a:endParaRPr lang="en-US"/>
          </a:p>
        </p:txBody>
      </p:sp>
      <p:sp>
        <p:nvSpPr>
          <p:cNvPr id="37" name="Picture Placeholder 3"/>
          <p:cNvSpPr>
            <a:spLocks noGrp="1"/>
          </p:cNvSpPr>
          <p:nvPr>
            <p:ph type="pic" sz="quarter" idx="35"/>
          </p:nvPr>
        </p:nvSpPr>
        <p:spPr>
          <a:xfrm>
            <a:off x="12172494" y="6839712"/>
            <a:ext cx="4096512" cy="3456432"/>
          </a:xfrm>
        </p:spPr>
        <p:txBody>
          <a:bodyPr lIns="182880" tIns="91440" rIns="182880" bIns="91440"/>
          <a:lstStyle>
            <a:lvl1pPr marL="0" indent="0">
              <a:buFontTx/>
              <a:buNone/>
              <a:defRPr/>
            </a:lvl1pPr>
          </a:lstStyle>
          <a:p>
            <a:endParaRPr lang="en-US"/>
          </a:p>
        </p:txBody>
      </p:sp>
      <p:sp>
        <p:nvSpPr>
          <p:cNvPr id="38" name="Picture Placeholder 3"/>
          <p:cNvSpPr>
            <a:spLocks noGrp="1"/>
          </p:cNvSpPr>
          <p:nvPr>
            <p:ph type="pic" sz="quarter" idx="36"/>
          </p:nvPr>
        </p:nvSpPr>
        <p:spPr>
          <a:xfrm>
            <a:off x="20287488" y="6839712"/>
            <a:ext cx="4096512" cy="3456432"/>
          </a:xfrm>
        </p:spPr>
        <p:txBody>
          <a:bodyPr lIns="182880" tIns="91440" rIns="182880" bIns="91440"/>
          <a:lstStyle>
            <a:lvl1pPr marL="0" indent="0">
              <a:buFontTx/>
              <a:buNone/>
              <a:defRPr/>
            </a:lvl1pPr>
          </a:lstStyle>
          <a:p>
            <a:endParaRPr lang="en-US"/>
          </a:p>
        </p:txBody>
      </p:sp>
      <p:sp>
        <p:nvSpPr>
          <p:cNvPr id="39" name="Picture Placeholder 3"/>
          <p:cNvSpPr>
            <a:spLocks noGrp="1"/>
          </p:cNvSpPr>
          <p:nvPr>
            <p:ph type="pic" sz="quarter" idx="37"/>
          </p:nvPr>
        </p:nvSpPr>
        <p:spPr>
          <a:xfrm>
            <a:off x="16229992" y="6839712"/>
            <a:ext cx="4096512" cy="3456432"/>
          </a:xfrm>
        </p:spPr>
        <p:txBody>
          <a:bodyPr lIns="182880" tIns="91440" rIns="182880" bIns="91440"/>
          <a:lstStyle>
            <a:lvl1pPr marL="0" indent="0">
              <a:buFontTx/>
              <a:buNone/>
              <a:defRPr/>
            </a:lvl1pPr>
          </a:lstStyle>
          <a:p>
            <a:endParaRPr lang="en-US"/>
          </a:p>
        </p:txBody>
      </p:sp>
      <p:sp>
        <p:nvSpPr>
          <p:cNvPr id="40" name="Picture Placeholder 3"/>
          <p:cNvSpPr>
            <a:spLocks noGrp="1"/>
          </p:cNvSpPr>
          <p:nvPr>
            <p:ph type="pic" sz="quarter" idx="38"/>
          </p:nvPr>
        </p:nvSpPr>
        <p:spPr>
          <a:xfrm>
            <a:off x="0" y="10259568"/>
            <a:ext cx="4096512" cy="3456432"/>
          </a:xfrm>
        </p:spPr>
        <p:txBody>
          <a:bodyPr lIns="182880" tIns="91440" rIns="182880" bIns="91440"/>
          <a:lstStyle>
            <a:lvl1pPr marL="0" indent="0">
              <a:buFontTx/>
              <a:buNone/>
              <a:defRPr/>
            </a:lvl1pPr>
          </a:lstStyle>
          <a:p>
            <a:endParaRPr lang="en-US"/>
          </a:p>
        </p:txBody>
      </p:sp>
      <p:sp>
        <p:nvSpPr>
          <p:cNvPr id="41" name="Picture Placeholder 3"/>
          <p:cNvSpPr>
            <a:spLocks noGrp="1"/>
          </p:cNvSpPr>
          <p:nvPr>
            <p:ph type="pic" sz="quarter" idx="39"/>
          </p:nvPr>
        </p:nvSpPr>
        <p:spPr>
          <a:xfrm>
            <a:off x="4057498" y="10259568"/>
            <a:ext cx="4096512" cy="3456432"/>
          </a:xfrm>
        </p:spPr>
        <p:txBody>
          <a:bodyPr lIns="182880" tIns="91440" rIns="182880" bIns="91440"/>
          <a:lstStyle>
            <a:lvl1pPr marL="0" indent="0">
              <a:buFontTx/>
              <a:buNone/>
              <a:defRPr/>
            </a:lvl1pPr>
          </a:lstStyle>
          <a:p>
            <a:endParaRPr lang="en-US"/>
          </a:p>
        </p:txBody>
      </p:sp>
      <p:sp>
        <p:nvSpPr>
          <p:cNvPr id="42" name="Picture Placeholder 3"/>
          <p:cNvSpPr>
            <a:spLocks noGrp="1"/>
          </p:cNvSpPr>
          <p:nvPr>
            <p:ph type="pic" sz="quarter" idx="40"/>
          </p:nvPr>
        </p:nvSpPr>
        <p:spPr>
          <a:xfrm>
            <a:off x="8114996" y="10259568"/>
            <a:ext cx="4096512" cy="3456432"/>
          </a:xfrm>
        </p:spPr>
        <p:txBody>
          <a:bodyPr lIns="182880" tIns="91440" rIns="182880" bIns="91440"/>
          <a:lstStyle>
            <a:lvl1pPr marL="0" indent="0">
              <a:buFontTx/>
              <a:buNone/>
              <a:defRPr/>
            </a:lvl1pPr>
          </a:lstStyle>
          <a:p>
            <a:endParaRPr lang="en-US"/>
          </a:p>
        </p:txBody>
      </p:sp>
      <p:sp>
        <p:nvSpPr>
          <p:cNvPr id="43" name="Picture Placeholder 3"/>
          <p:cNvSpPr>
            <a:spLocks noGrp="1"/>
          </p:cNvSpPr>
          <p:nvPr>
            <p:ph type="pic" sz="quarter" idx="41"/>
          </p:nvPr>
        </p:nvSpPr>
        <p:spPr>
          <a:xfrm>
            <a:off x="12172494" y="10259568"/>
            <a:ext cx="4096512" cy="3456432"/>
          </a:xfrm>
        </p:spPr>
        <p:txBody>
          <a:bodyPr lIns="182880" tIns="91440" rIns="182880" bIns="91440"/>
          <a:lstStyle>
            <a:lvl1pPr marL="0" indent="0">
              <a:buFontTx/>
              <a:buNone/>
              <a:defRPr/>
            </a:lvl1pPr>
          </a:lstStyle>
          <a:p>
            <a:endParaRPr lang="en-US"/>
          </a:p>
        </p:txBody>
      </p:sp>
      <p:sp>
        <p:nvSpPr>
          <p:cNvPr id="44" name="Picture Placeholder 3"/>
          <p:cNvSpPr>
            <a:spLocks noGrp="1"/>
          </p:cNvSpPr>
          <p:nvPr>
            <p:ph type="pic" sz="quarter" idx="42"/>
          </p:nvPr>
        </p:nvSpPr>
        <p:spPr>
          <a:xfrm>
            <a:off x="20287488" y="10259568"/>
            <a:ext cx="4096512" cy="3456432"/>
          </a:xfrm>
        </p:spPr>
        <p:txBody>
          <a:bodyPr lIns="182880" tIns="91440" rIns="182880" bIns="91440"/>
          <a:lstStyle>
            <a:lvl1pPr marL="0" indent="0">
              <a:buFontTx/>
              <a:buNone/>
              <a:defRPr/>
            </a:lvl1pPr>
          </a:lstStyle>
          <a:p>
            <a:endParaRPr lang="en-US"/>
          </a:p>
        </p:txBody>
      </p:sp>
      <p:sp>
        <p:nvSpPr>
          <p:cNvPr id="45" name="Picture Placeholder 3"/>
          <p:cNvSpPr>
            <a:spLocks noGrp="1"/>
          </p:cNvSpPr>
          <p:nvPr>
            <p:ph type="pic" sz="quarter" idx="43"/>
          </p:nvPr>
        </p:nvSpPr>
        <p:spPr>
          <a:xfrm>
            <a:off x="16229992" y="10259568"/>
            <a:ext cx="4096512" cy="3456432"/>
          </a:xfrm>
        </p:spPr>
        <p:txBody>
          <a:bodyPr lIns="182880" tIns="91440" rIns="182880" bIns="91440"/>
          <a:lstStyle>
            <a:lvl1pPr marL="0" indent="0">
              <a:buFontTx/>
              <a:buNone/>
              <a:defRPr/>
            </a:lvl1pPr>
          </a:lstStyle>
          <a:p>
            <a:endParaRPr lang="en-US"/>
          </a:p>
        </p:txBody>
      </p:sp>
    </p:spTree>
    <p:extLst>
      <p:ext uri="{BB962C8B-B14F-4D97-AF65-F5344CB8AC3E}">
        <p14:creationId xmlns:p14="http://schemas.microsoft.com/office/powerpoint/2010/main" val="30536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2" y="2537518"/>
            <a:ext cx="4704520" cy="7071360"/>
          </a:xfrm>
          <a:solidFill>
            <a:schemeClr val="bg1">
              <a:lumMod val="95000"/>
            </a:schemeClr>
          </a:solidFill>
        </p:spPr>
        <p:txBody>
          <a:bodyPr anchor="ctr">
            <a:normAutofit/>
          </a:bodyPr>
          <a:lstStyle>
            <a:lvl1pPr marL="0" indent="0" algn="ctr">
              <a:buNone/>
              <a:defRPr sz="2800"/>
            </a:lvl1pPr>
          </a:lstStyle>
          <a:p>
            <a:endParaRPr lang="en-US"/>
          </a:p>
        </p:txBody>
      </p:sp>
      <p:sp>
        <p:nvSpPr>
          <p:cNvPr id="5" name="Picture Placeholder 3"/>
          <p:cNvSpPr>
            <a:spLocks noGrp="1"/>
          </p:cNvSpPr>
          <p:nvPr>
            <p:ph type="pic" sz="quarter" idx="11"/>
          </p:nvPr>
        </p:nvSpPr>
        <p:spPr>
          <a:xfrm>
            <a:off x="12515942" y="2537518"/>
            <a:ext cx="4704520" cy="7071360"/>
          </a:xfrm>
          <a:solidFill>
            <a:schemeClr val="bg1">
              <a:lumMod val="95000"/>
            </a:schemeClr>
          </a:solidFill>
        </p:spPr>
        <p:txBody>
          <a:bodyPr anchor="ctr">
            <a:normAutofit/>
          </a:bodyPr>
          <a:lstStyle>
            <a:lvl1pPr marL="0" indent="0" algn="ctr">
              <a:buNone/>
              <a:defRPr sz="2800"/>
            </a:lvl1pPr>
          </a:lstStyle>
          <a:p>
            <a:endParaRPr lang="en-US"/>
          </a:p>
        </p:txBody>
      </p:sp>
      <p:sp>
        <p:nvSpPr>
          <p:cNvPr id="8" name="Text Placeholder 9"/>
          <p:cNvSpPr>
            <a:spLocks noGrp="1"/>
          </p:cNvSpPr>
          <p:nvPr>
            <p:ph type="body" sz="quarter" idx="14"/>
          </p:nvPr>
        </p:nvSpPr>
        <p:spPr>
          <a:xfrm>
            <a:off x="6935417" y="2537518"/>
            <a:ext cx="4959622" cy="7071360"/>
          </a:xfrm>
        </p:spPr>
        <p:txBody>
          <a:bodyPr>
            <a:noAutofit/>
          </a:bodyPr>
          <a:lstStyle>
            <a:lvl1pPr marL="0" indent="0">
              <a:buNone/>
              <a:defRPr sz="28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2800"/>
            </a:lvl2pPr>
            <a:lvl3pPr marL="301626" indent="-301626">
              <a:defRPr sz="2800"/>
            </a:lvl3pPr>
            <a:lvl4pPr marL="803276" indent="-415926">
              <a:defRPr sz="2800"/>
            </a:lvl4pPr>
            <a:lvl5pPr marL="1523962" indent="-457188">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15"/>
          </p:nvPr>
        </p:nvSpPr>
        <p:spPr>
          <a:xfrm>
            <a:off x="17595579" y="2537518"/>
            <a:ext cx="4959622" cy="7071360"/>
          </a:xfrm>
        </p:spPr>
        <p:txBody>
          <a:bodyPr>
            <a:noAutofit/>
          </a:bodyPr>
          <a:lstStyle>
            <a:lvl1pPr marL="0" indent="0">
              <a:buNone/>
              <a:defRPr sz="28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2800"/>
            </a:lvl2pPr>
            <a:lvl3pPr marL="301626" indent="-301626">
              <a:defRPr sz="2800"/>
            </a:lvl3pPr>
            <a:lvl4pPr marL="803276" indent="-415926">
              <a:defRPr sz="2800"/>
            </a:lvl4pPr>
            <a:lvl5pPr marL="1523962" indent="-457188">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p:cNvSpPr>
            <a:spLocks noGrp="1"/>
          </p:cNvSpPr>
          <p:nvPr>
            <p:ph type="body" sz="quarter" idx="16"/>
          </p:nvPr>
        </p:nvSpPr>
        <p:spPr>
          <a:xfrm>
            <a:off x="1828801" y="9961131"/>
            <a:ext cx="10066238" cy="1917702"/>
          </a:xfrm>
        </p:spPr>
        <p:txBody>
          <a:bodyPr>
            <a:noAutofit/>
          </a:bodyPr>
          <a:lstStyle>
            <a:lvl1pPr marL="0" indent="0">
              <a:buNone/>
              <a:defRPr sz="2800"/>
            </a:lvl1pPr>
            <a:lvl2pPr marL="304792" indent="-304792">
              <a:buFont typeface="Arial" panose="020B0604020202020204" pitchFamily="34" charset="0"/>
              <a:buChar char="•"/>
              <a:defRPr sz="2800"/>
            </a:lvl2pPr>
            <a:lvl3pPr marL="609584" indent="-304792">
              <a:defRPr sz="2800"/>
            </a:lvl3pPr>
            <a:lvl4pPr marL="1066774" indent="-457188">
              <a:defRPr sz="2800"/>
            </a:lvl4pPr>
            <a:lvl5pPr marL="1523962" indent="-457188">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17"/>
          </p:nvPr>
        </p:nvSpPr>
        <p:spPr>
          <a:xfrm>
            <a:off x="12515943" y="9961131"/>
            <a:ext cx="10039258" cy="1917702"/>
          </a:xfrm>
        </p:spPr>
        <p:txBody>
          <a:bodyPr>
            <a:noAutofit/>
          </a:bodyPr>
          <a:lstStyle>
            <a:lvl1pPr marL="0" indent="0">
              <a:buNone/>
              <a:defRPr sz="2800"/>
            </a:lvl1pPr>
            <a:lvl2pPr marL="304792" indent="-304792">
              <a:buFont typeface="Arial" panose="020B0604020202020204" pitchFamily="34" charset="0"/>
              <a:buChar char="•"/>
              <a:defRPr sz="2800"/>
            </a:lvl2pPr>
            <a:lvl3pPr marL="609584" indent="-304792">
              <a:defRPr sz="2800"/>
            </a:lvl3pPr>
            <a:lvl4pPr marL="1066774" indent="-457188">
              <a:defRPr sz="2800"/>
            </a:lvl4pPr>
            <a:lvl5pPr marL="1523962" indent="-457188">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769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941102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8288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2800"/>
            </a:lvl1pPr>
          </a:lstStyle>
          <a:p>
            <a:endParaRPr lang="en-US" dirty="0"/>
          </a:p>
        </p:txBody>
      </p:sp>
      <p:sp>
        <p:nvSpPr>
          <p:cNvPr id="5" name="Picture Placeholder 3"/>
          <p:cNvSpPr>
            <a:spLocks noGrp="1"/>
          </p:cNvSpPr>
          <p:nvPr>
            <p:ph type="pic" sz="quarter" idx="11"/>
          </p:nvPr>
        </p:nvSpPr>
        <p:spPr>
          <a:xfrm>
            <a:off x="71120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2800"/>
            </a:lvl1pPr>
          </a:lstStyle>
          <a:p>
            <a:endParaRPr lang="en-US"/>
          </a:p>
        </p:txBody>
      </p:sp>
      <p:sp>
        <p:nvSpPr>
          <p:cNvPr id="6" name="Picture Placeholder 3"/>
          <p:cNvSpPr>
            <a:spLocks noGrp="1"/>
          </p:cNvSpPr>
          <p:nvPr>
            <p:ph type="pic" sz="quarter" idx="12"/>
          </p:nvPr>
        </p:nvSpPr>
        <p:spPr>
          <a:xfrm>
            <a:off x="123952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2800"/>
            </a:lvl1pPr>
          </a:lstStyle>
          <a:p>
            <a:endParaRPr lang="en-US"/>
          </a:p>
        </p:txBody>
      </p:sp>
      <p:sp>
        <p:nvSpPr>
          <p:cNvPr id="7" name="Picture Placeholder 3"/>
          <p:cNvSpPr>
            <a:spLocks noGrp="1"/>
          </p:cNvSpPr>
          <p:nvPr>
            <p:ph type="pic" sz="quarter" idx="13"/>
          </p:nvPr>
        </p:nvSpPr>
        <p:spPr>
          <a:xfrm>
            <a:off x="17678400" y="2794001"/>
            <a:ext cx="4876800" cy="2952330"/>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2800"/>
            </a:lvl1pPr>
          </a:lstStyle>
          <a:p>
            <a:endParaRPr lang="en-US"/>
          </a:p>
        </p:txBody>
      </p:sp>
      <p:sp>
        <p:nvSpPr>
          <p:cNvPr id="14" name="Content Placeholder 13"/>
          <p:cNvSpPr>
            <a:spLocks noGrp="1"/>
          </p:cNvSpPr>
          <p:nvPr>
            <p:ph sz="quarter" idx="18"/>
          </p:nvPr>
        </p:nvSpPr>
        <p:spPr>
          <a:xfrm>
            <a:off x="1828800"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3"/>
          <p:cNvSpPr>
            <a:spLocks noGrp="1"/>
          </p:cNvSpPr>
          <p:nvPr>
            <p:ph sz="quarter" idx="19"/>
          </p:nvPr>
        </p:nvSpPr>
        <p:spPr>
          <a:xfrm>
            <a:off x="7109968"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0"/>
          </p:nvPr>
        </p:nvSpPr>
        <p:spPr>
          <a:xfrm>
            <a:off x="12391136"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3"/>
          <p:cNvSpPr>
            <a:spLocks noGrp="1"/>
          </p:cNvSpPr>
          <p:nvPr>
            <p:ph sz="quarter" idx="21"/>
          </p:nvPr>
        </p:nvSpPr>
        <p:spPr>
          <a:xfrm>
            <a:off x="17672304" y="6110562"/>
            <a:ext cx="4882896" cy="5976664"/>
          </a:xfrm>
        </p:spPr>
        <p:txBody>
          <a:bodyPr/>
          <a:lstStyle>
            <a:lvl1pPr marL="0" indent="0">
              <a:buNone/>
              <a:defRPr sz="4200"/>
            </a:lvl1pPr>
            <a:lvl2pPr marL="342900" indent="-342900">
              <a:buFont typeface="Arial" panose="020B0604020202020204" pitchFamily="34" charset="0"/>
              <a:buChar char="•"/>
              <a:defRPr sz="2800"/>
            </a:lvl2pPr>
            <a:lvl3pPr marL="685800" indent="-342900">
              <a:defRPr sz="2800"/>
            </a:lvl3pPr>
            <a:lvl4pPr marL="1028700" indent="-342900">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9567997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230287"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14" name="Content Placeholder 13"/>
          <p:cNvSpPr>
            <a:spLocks noGrp="1"/>
          </p:cNvSpPr>
          <p:nvPr>
            <p:ph sz="quarter" idx="18" hasCustomPrompt="1"/>
          </p:nvPr>
        </p:nvSpPr>
        <p:spPr>
          <a:xfrm>
            <a:off x="3355345"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7046933"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28" name="Content Placeholder 13"/>
          <p:cNvSpPr>
            <a:spLocks noGrp="1"/>
          </p:cNvSpPr>
          <p:nvPr>
            <p:ph sz="quarter" idx="20" hasCustomPrompt="1"/>
          </p:nvPr>
        </p:nvSpPr>
        <p:spPr>
          <a:xfrm>
            <a:off x="9171991"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12863579"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30" name="Content Placeholder 13"/>
          <p:cNvSpPr>
            <a:spLocks noGrp="1"/>
          </p:cNvSpPr>
          <p:nvPr>
            <p:ph sz="quarter" idx="22" hasCustomPrompt="1"/>
          </p:nvPr>
        </p:nvSpPr>
        <p:spPr>
          <a:xfrm>
            <a:off x="14988637"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18680225" y="3837256"/>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dirty="0"/>
          </a:p>
        </p:txBody>
      </p:sp>
      <p:sp>
        <p:nvSpPr>
          <p:cNvPr id="32" name="Content Placeholder 13"/>
          <p:cNvSpPr>
            <a:spLocks noGrp="1"/>
          </p:cNvSpPr>
          <p:nvPr>
            <p:ph sz="quarter" idx="24" hasCustomPrompt="1"/>
          </p:nvPr>
        </p:nvSpPr>
        <p:spPr>
          <a:xfrm>
            <a:off x="20805283" y="383725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1230287"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34" name="Content Placeholder 13"/>
          <p:cNvSpPr>
            <a:spLocks noGrp="1"/>
          </p:cNvSpPr>
          <p:nvPr>
            <p:ph sz="quarter" idx="26" hasCustomPrompt="1"/>
          </p:nvPr>
        </p:nvSpPr>
        <p:spPr>
          <a:xfrm>
            <a:off x="3355345" y="6864770"/>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7046933"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36" name="Content Placeholder 13"/>
          <p:cNvSpPr>
            <a:spLocks noGrp="1"/>
          </p:cNvSpPr>
          <p:nvPr>
            <p:ph sz="quarter" idx="28" hasCustomPrompt="1"/>
          </p:nvPr>
        </p:nvSpPr>
        <p:spPr>
          <a:xfrm>
            <a:off x="9171991" y="6864770"/>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12863579"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38" name="Content Placeholder 13"/>
          <p:cNvSpPr>
            <a:spLocks noGrp="1"/>
          </p:cNvSpPr>
          <p:nvPr>
            <p:ph sz="quarter" idx="30" hasCustomPrompt="1"/>
          </p:nvPr>
        </p:nvSpPr>
        <p:spPr>
          <a:xfrm>
            <a:off x="14988637" y="6864770"/>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18680225" y="6864772"/>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dirty="0"/>
          </a:p>
        </p:txBody>
      </p:sp>
      <p:sp>
        <p:nvSpPr>
          <p:cNvPr id="40" name="Content Placeholder 13"/>
          <p:cNvSpPr>
            <a:spLocks noGrp="1"/>
          </p:cNvSpPr>
          <p:nvPr>
            <p:ph sz="quarter" idx="32" hasCustomPrompt="1"/>
          </p:nvPr>
        </p:nvSpPr>
        <p:spPr>
          <a:xfrm>
            <a:off x="20805283" y="6864770"/>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1230287"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42" name="Content Placeholder 13"/>
          <p:cNvSpPr>
            <a:spLocks noGrp="1"/>
          </p:cNvSpPr>
          <p:nvPr>
            <p:ph sz="quarter" idx="34" hasCustomPrompt="1"/>
          </p:nvPr>
        </p:nvSpPr>
        <p:spPr>
          <a:xfrm>
            <a:off x="3355345"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7046933"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44" name="Content Placeholder 13"/>
          <p:cNvSpPr>
            <a:spLocks noGrp="1"/>
          </p:cNvSpPr>
          <p:nvPr>
            <p:ph sz="quarter" idx="36" hasCustomPrompt="1"/>
          </p:nvPr>
        </p:nvSpPr>
        <p:spPr>
          <a:xfrm>
            <a:off x="9171991"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12863579"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46" name="Content Placeholder 13"/>
          <p:cNvSpPr>
            <a:spLocks noGrp="1"/>
          </p:cNvSpPr>
          <p:nvPr>
            <p:ph sz="quarter" idx="38" hasCustomPrompt="1"/>
          </p:nvPr>
        </p:nvSpPr>
        <p:spPr>
          <a:xfrm>
            <a:off x="14988637"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18680225" y="9892286"/>
            <a:ext cx="1828800" cy="18288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2100"/>
            </a:lvl1pPr>
          </a:lstStyle>
          <a:p>
            <a:endParaRPr lang="en-US" dirty="0"/>
          </a:p>
        </p:txBody>
      </p:sp>
      <p:sp>
        <p:nvSpPr>
          <p:cNvPr id="48" name="Content Placeholder 13"/>
          <p:cNvSpPr>
            <a:spLocks noGrp="1"/>
          </p:cNvSpPr>
          <p:nvPr>
            <p:ph sz="quarter" idx="40" hasCustomPrompt="1"/>
          </p:nvPr>
        </p:nvSpPr>
        <p:spPr>
          <a:xfrm>
            <a:off x="20805283" y="9892284"/>
            <a:ext cx="275845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dirty="0"/>
              <a:t>Click here to edit subtitle</a:t>
            </a:r>
          </a:p>
        </p:txBody>
      </p:sp>
    </p:spTree>
    <p:custDataLst>
      <p:tags r:id="rId1"/>
    </p:custDataLst>
    <p:extLst>
      <p:ext uri="{BB962C8B-B14F-4D97-AF65-F5344CB8AC3E}">
        <p14:creationId xmlns:p14="http://schemas.microsoft.com/office/powerpoint/2010/main" val="41110924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150774" y="327958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14" name="Content Placeholder 13"/>
          <p:cNvSpPr>
            <a:spLocks noGrp="1"/>
          </p:cNvSpPr>
          <p:nvPr>
            <p:ph sz="quarter" idx="18" hasCustomPrompt="1"/>
          </p:nvPr>
        </p:nvSpPr>
        <p:spPr>
          <a:xfrm>
            <a:off x="3275832"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8720650" y="327958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28" name="Content Placeholder 13"/>
          <p:cNvSpPr>
            <a:spLocks noGrp="1"/>
          </p:cNvSpPr>
          <p:nvPr>
            <p:ph sz="quarter" idx="20" hasCustomPrompt="1"/>
          </p:nvPr>
        </p:nvSpPr>
        <p:spPr>
          <a:xfrm>
            <a:off x="10853266"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16290524" y="3279578"/>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30" name="Content Placeholder 13"/>
          <p:cNvSpPr>
            <a:spLocks noGrp="1"/>
          </p:cNvSpPr>
          <p:nvPr>
            <p:ph sz="quarter" idx="22" hasCustomPrompt="1"/>
          </p:nvPr>
        </p:nvSpPr>
        <p:spPr>
          <a:xfrm>
            <a:off x="18430698" y="327957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1150774" y="630709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34" name="Content Placeholder 13"/>
          <p:cNvSpPr>
            <a:spLocks noGrp="1"/>
          </p:cNvSpPr>
          <p:nvPr>
            <p:ph sz="quarter" idx="26" hasCustomPrompt="1"/>
          </p:nvPr>
        </p:nvSpPr>
        <p:spPr>
          <a:xfrm>
            <a:off x="3275832" y="6307094"/>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8720650" y="6307096"/>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36" name="Content Placeholder 13"/>
          <p:cNvSpPr>
            <a:spLocks noGrp="1"/>
          </p:cNvSpPr>
          <p:nvPr>
            <p:ph sz="quarter" idx="28" hasCustomPrompt="1"/>
          </p:nvPr>
        </p:nvSpPr>
        <p:spPr>
          <a:xfrm>
            <a:off x="10853266" y="6307094"/>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16290524" y="6307094"/>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38" name="Content Placeholder 13"/>
          <p:cNvSpPr>
            <a:spLocks noGrp="1"/>
          </p:cNvSpPr>
          <p:nvPr>
            <p:ph sz="quarter" idx="30" hasCustomPrompt="1"/>
          </p:nvPr>
        </p:nvSpPr>
        <p:spPr>
          <a:xfrm>
            <a:off x="18430698" y="6307094"/>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1150774" y="933461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42" name="Content Placeholder 13"/>
          <p:cNvSpPr>
            <a:spLocks noGrp="1"/>
          </p:cNvSpPr>
          <p:nvPr>
            <p:ph sz="quarter" idx="34" hasCustomPrompt="1"/>
          </p:nvPr>
        </p:nvSpPr>
        <p:spPr>
          <a:xfrm>
            <a:off x="3275832" y="933460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8720650" y="9334610"/>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44" name="Content Placeholder 13"/>
          <p:cNvSpPr>
            <a:spLocks noGrp="1"/>
          </p:cNvSpPr>
          <p:nvPr>
            <p:ph sz="quarter" idx="36" hasCustomPrompt="1"/>
          </p:nvPr>
        </p:nvSpPr>
        <p:spPr>
          <a:xfrm>
            <a:off x="10853266" y="933460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16290524" y="9334608"/>
            <a:ext cx="1828800" cy="18288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2100"/>
            </a:lvl1pPr>
          </a:lstStyle>
          <a:p>
            <a:endParaRPr lang="en-US" dirty="0"/>
          </a:p>
        </p:txBody>
      </p:sp>
      <p:sp>
        <p:nvSpPr>
          <p:cNvPr id="46" name="Content Placeholder 13"/>
          <p:cNvSpPr>
            <a:spLocks noGrp="1"/>
          </p:cNvSpPr>
          <p:nvPr>
            <p:ph sz="quarter" idx="38" hasCustomPrompt="1"/>
          </p:nvPr>
        </p:nvSpPr>
        <p:spPr>
          <a:xfrm>
            <a:off x="18430698" y="9334608"/>
            <a:ext cx="4628816" cy="1956816"/>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dirty="0"/>
              <a:t>Click here to edit subtitle</a:t>
            </a:r>
          </a:p>
        </p:txBody>
      </p:sp>
    </p:spTree>
    <p:custDataLst>
      <p:tags r:id="rId1"/>
    </p:custDataLst>
    <p:extLst>
      <p:ext uri="{BB962C8B-B14F-4D97-AF65-F5344CB8AC3E}">
        <p14:creationId xmlns:p14="http://schemas.microsoft.com/office/powerpoint/2010/main" val="4212804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1828800" y="559923"/>
            <a:ext cx="20726400" cy="1635122"/>
          </a:xfrm>
        </p:spPr>
        <p:txBody>
          <a:bodyPr/>
          <a:lstStyle/>
          <a:p>
            <a:r>
              <a:rPr lang="en-US"/>
              <a:t>Click to edit Master title style</a:t>
            </a:r>
          </a:p>
        </p:txBody>
      </p:sp>
      <p:sp>
        <p:nvSpPr>
          <p:cNvPr id="4" name="Picture Placeholder 3"/>
          <p:cNvSpPr>
            <a:spLocks noGrp="1"/>
          </p:cNvSpPr>
          <p:nvPr>
            <p:ph type="pic" sz="quarter" idx="10"/>
          </p:nvPr>
        </p:nvSpPr>
        <p:spPr>
          <a:xfrm>
            <a:off x="1150774" y="3279580"/>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14" name="Content Placeholder 13"/>
          <p:cNvSpPr>
            <a:spLocks noGrp="1"/>
          </p:cNvSpPr>
          <p:nvPr>
            <p:ph sz="quarter" idx="18" hasCustomPrompt="1"/>
          </p:nvPr>
        </p:nvSpPr>
        <p:spPr>
          <a:xfrm>
            <a:off x="4590748" y="3279577"/>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12559606" y="3279580"/>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28" name="Content Placeholder 13"/>
          <p:cNvSpPr>
            <a:spLocks noGrp="1"/>
          </p:cNvSpPr>
          <p:nvPr>
            <p:ph sz="quarter" idx="20" hasCustomPrompt="1"/>
          </p:nvPr>
        </p:nvSpPr>
        <p:spPr>
          <a:xfrm>
            <a:off x="16007138" y="3279577"/>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1150774" y="8906216"/>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2100"/>
            </a:lvl1pPr>
          </a:lstStyle>
          <a:p>
            <a:endParaRPr lang="en-US" dirty="0"/>
          </a:p>
        </p:txBody>
      </p:sp>
      <p:sp>
        <p:nvSpPr>
          <p:cNvPr id="34" name="Content Placeholder 13"/>
          <p:cNvSpPr>
            <a:spLocks noGrp="1"/>
          </p:cNvSpPr>
          <p:nvPr>
            <p:ph sz="quarter" idx="26" hasCustomPrompt="1"/>
          </p:nvPr>
        </p:nvSpPr>
        <p:spPr>
          <a:xfrm>
            <a:off x="4590748" y="8906213"/>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12559606" y="8906216"/>
            <a:ext cx="3068308" cy="3068308"/>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2100"/>
            </a:lvl1pPr>
          </a:lstStyle>
          <a:p>
            <a:endParaRPr lang="en-US" dirty="0"/>
          </a:p>
        </p:txBody>
      </p:sp>
      <p:sp>
        <p:nvSpPr>
          <p:cNvPr id="36" name="Content Placeholder 13"/>
          <p:cNvSpPr>
            <a:spLocks noGrp="1"/>
          </p:cNvSpPr>
          <p:nvPr>
            <p:ph sz="quarter" idx="28" hasCustomPrompt="1"/>
          </p:nvPr>
        </p:nvSpPr>
        <p:spPr>
          <a:xfrm>
            <a:off x="16007138" y="8906213"/>
            <a:ext cx="7117356" cy="3884482"/>
          </a:xfrm>
        </p:spPr>
        <p:txBody>
          <a:bodyPr/>
          <a:lstStyle>
            <a:lvl1pPr marL="0" indent="0">
              <a:lnSpc>
                <a:spcPct val="80000"/>
              </a:lnSpc>
              <a:buNone/>
              <a:defRPr sz="28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1600"/>
              </a:spcAft>
              <a:buFont typeface="Arial" panose="020B0604020202020204" pitchFamily="34" charset="0"/>
              <a:buNone/>
              <a:defRPr sz="2400" i="1"/>
            </a:lvl2pPr>
            <a:lvl3pPr marL="0" indent="0">
              <a:buNone/>
              <a:defRPr sz="2400"/>
            </a:lvl3pPr>
            <a:lvl4pPr marL="1028700" indent="-342900">
              <a:defRPr sz="2400"/>
            </a:lvl4pPr>
            <a:lvl5pPr>
              <a:defRPr sz="24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1828800" y="1866900"/>
            <a:ext cx="20726400" cy="812800"/>
          </a:xfrm>
        </p:spPr>
        <p:txBody>
          <a:bodyPr>
            <a:normAutofit/>
          </a:bodyPr>
          <a:lstStyle>
            <a:lvl1pPr marL="0" indent="0" algn="ctr">
              <a:lnSpc>
                <a:spcPct val="86000"/>
              </a:lnSpc>
              <a:spcBef>
                <a:spcPts val="0"/>
              </a:spcBef>
              <a:buNone/>
              <a:defRPr sz="3600" baseline="0"/>
            </a:lvl1pPr>
          </a:lstStyle>
          <a:p>
            <a:pPr lvl="0"/>
            <a:r>
              <a:rPr lang="en-US" dirty="0"/>
              <a:t>Click here to edit subtitle</a:t>
            </a:r>
          </a:p>
        </p:txBody>
      </p:sp>
    </p:spTree>
    <p:custDataLst>
      <p:tags r:id="rId1"/>
    </p:custDataLst>
    <p:extLst>
      <p:ext uri="{BB962C8B-B14F-4D97-AF65-F5344CB8AC3E}">
        <p14:creationId xmlns:p14="http://schemas.microsoft.com/office/powerpoint/2010/main" val="22885051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12181938" y="3983089"/>
            <a:ext cx="5720116"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926822" y="3983089"/>
            <a:ext cx="5720116"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7816388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3119399" y="3442446"/>
            <a:ext cx="5888957"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9699695" y="3442446"/>
            <a:ext cx="5888957"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16279994" y="3442446"/>
            <a:ext cx="5888956"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custDataLst>
      <p:tags r:id="rId1"/>
    </p:custDataLst>
    <p:extLst>
      <p:ext uri="{BB962C8B-B14F-4D97-AF65-F5344CB8AC3E}">
        <p14:creationId xmlns:p14="http://schemas.microsoft.com/office/powerpoint/2010/main" val="29505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672288" y="2962657"/>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5319883" y="2962657"/>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9967478" y="2962657"/>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14615074" y="2962657"/>
            <a:ext cx="4449040"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19262667" y="2962657"/>
            <a:ext cx="4449041"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767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104" y="33341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12951099" y="33341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104"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12951099"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17749247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104" y="33341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104" y="8210995"/>
            <a:ext cx="3656237"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custDataLst>
      <p:tags r:id="rId1"/>
    </p:custDataLst>
    <p:extLst>
      <p:ext uri="{BB962C8B-B14F-4D97-AF65-F5344CB8AC3E}">
        <p14:creationId xmlns:p14="http://schemas.microsoft.com/office/powerpoint/2010/main" val="14353993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2201574"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8858683"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15515791" y="382904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2201574"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8858683"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15515791" y="6524624"/>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2201574"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8858683"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15515791" y="922019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custDataLst>
      <p:tags r:id="rId1"/>
    </p:custDataLst>
    <p:extLst>
      <p:ext uri="{BB962C8B-B14F-4D97-AF65-F5344CB8AC3E}">
        <p14:creationId xmlns:p14="http://schemas.microsoft.com/office/powerpoint/2010/main" val="126372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805410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1026183" y="37642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6683297" y="37642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12340410" y="37642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17997524" y="37642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1026183" y="690752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6683297" y="690752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12340410" y="690752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17997524" y="690752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1026183"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6683297"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12340410"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17997524" y="10050779"/>
            <a:ext cx="1904752"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4938189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eam Layout: 05">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3062368" y="4083440"/>
            <a:ext cx="6473952" cy="6473952"/>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225224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Photo Layout: 0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3427818" y="3042056"/>
            <a:ext cx="5577840" cy="5577840"/>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3" name="Picture Placeholder 6"/>
          <p:cNvSpPr>
            <a:spLocks noGrp="1"/>
          </p:cNvSpPr>
          <p:nvPr>
            <p:ph type="pic" sz="quarter" idx="11" hasCustomPrompt="1"/>
          </p:nvPr>
        </p:nvSpPr>
        <p:spPr>
          <a:xfrm>
            <a:off x="8991102" y="2639720"/>
            <a:ext cx="6382512" cy="6382512"/>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4" name="Picture Placeholder 6"/>
          <p:cNvSpPr>
            <a:spLocks noGrp="1"/>
          </p:cNvSpPr>
          <p:nvPr>
            <p:ph type="pic" sz="quarter" idx="12" hasCustomPrompt="1"/>
          </p:nvPr>
        </p:nvSpPr>
        <p:spPr>
          <a:xfrm>
            <a:off x="15370056" y="3071166"/>
            <a:ext cx="5522976" cy="552297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127237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50"/>
                                        <p:tgtEl>
                                          <p:spTgt spid="33"/>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4"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eam Layout: 02">
    <p:spTree>
      <p:nvGrpSpPr>
        <p:cNvPr id="1" name=""/>
        <p:cNvGrpSpPr/>
        <p:nvPr/>
      </p:nvGrpSpPr>
      <p:grpSpPr>
        <a:xfrm>
          <a:off x="0" y="0"/>
          <a:ext cx="0" cy="0"/>
          <a:chOff x="0" y="0"/>
          <a:chExt cx="0" cy="0"/>
        </a:xfrm>
      </p:grpSpPr>
      <p:sp>
        <p:nvSpPr>
          <p:cNvPr id="26" name="Picture Placeholder 8"/>
          <p:cNvSpPr>
            <a:spLocks noGrp="1"/>
          </p:cNvSpPr>
          <p:nvPr>
            <p:ph type="pic" sz="quarter" idx="10" hasCustomPrompt="1"/>
          </p:nvPr>
        </p:nvSpPr>
        <p:spPr>
          <a:xfrm>
            <a:off x="1047032" y="3068940"/>
            <a:ext cx="6656832" cy="5285232"/>
          </a:xfrm>
          <a:solidFill>
            <a:schemeClr val="bg1">
              <a:lumMod val="95000"/>
            </a:schemeClr>
          </a:solidFill>
        </p:spPr>
        <p:txBody>
          <a:bodyPr>
            <a:normAutofit/>
          </a:bodyPr>
          <a:lstStyle>
            <a:lvl1pPr>
              <a:defRPr sz="2800"/>
            </a:lvl1pPr>
          </a:lstStyle>
          <a:p>
            <a:r>
              <a:rPr lang="en-US"/>
              <a:t>Picture</a:t>
            </a:r>
          </a:p>
        </p:txBody>
      </p:sp>
      <p:sp>
        <p:nvSpPr>
          <p:cNvPr id="27" name="Picture Placeholder 8"/>
          <p:cNvSpPr>
            <a:spLocks noGrp="1"/>
          </p:cNvSpPr>
          <p:nvPr>
            <p:ph type="pic" sz="quarter" idx="11" hasCustomPrompt="1"/>
          </p:nvPr>
        </p:nvSpPr>
        <p:spPr>
          <a:xfrm>
            <a:off x="8841424" y="3068940"/>
            <a:ext cx="6656832" cy="5285232"/>
          </a:xfrm>
          <a:solidFill>
            <a:schemeClr val="bg1">
              <a:lumMod val="95000"/>
            </a:schemeClr>
          </a:solidFill>
        </p:spPr>
        <p:txBody>
          <a:bodyPr>
            <a:normAutofit/>
          </a:bodyPr>
          <a:lstStyle>
            <a:lvl1pPr>
              <a:defRPr sz="2800"/>
            </a:lvl1pPr>
          </a:lstStyle>
          <a:p>
            <a:r>
              <a:rPr lang="en-US"/>
              <a:t>Picture</a:t>
            </a:r>
          </a:p>
        </p:txBody>
      </p:sp>
      <p:sp>
        <p:nvSpPr>
          <p:cNvPr id="28" name="Picture Placeholder 8"/>
          <p:cNvSpPr>
            <a:spLocks noGrp="1"/>
          </p:cNvSpPr>
          <p:nvPr>
            <p:ph type="pic" sz="quarter" idx="12" hasCustomPrompt="1"/>
          </p:nvPr>
        </p:nvSpPr>
        <p:spPr>
          <a:xfrm>
            <a:off x="16668360" y="3068940"/>
            <a:ext cx="6656832" cy="5285232"/>
          </a:xfrm>
          <a:solidFill>
            <a:schemeClr val="bg1">
              <a:lumMod val="95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2568370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eam Layout: 03">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5606"/>
            <a:ext cx="8119872" cy="13716000"/>
          </a:xfrm>
          <a:solidFill>
            <a:schemeClr val="bg1">
              <a:lumMod val="95000"/>
            </a:schemeClr>
          </a:solidFill>
        </p:spPr>
        <p:txBody>
          <a:bodyPr>
            <a:normAutofit/>
          </a:bodyPr>
          <a:lstStyle>
            <a:lvl1pPr>
              <a:defRPr sz="2800">
                <a:solidFill>
                  <a:schemeClr val="tx1"/>
                </a:solidFill>
              </a:defRPr>
            </a:lvl1pPr>
          </a:lstStyle>
          <a:p>
            <a:r>
              <a:rPr lang="en-US"/>
              <a:t>Picture</a:t>
            </a:r>
          </a:p>
        </p:txBody>
      </p:sp>
      <p:sp>
        <p:nvSpPr>
          <p:cNvPr id="8" name="Picture Placeholder 6"/>
          <p:cNvSpPr>
            <a:spLocks noGrp="1"/>
          </p:cNvSpPr>
          <p:nvPr>
            <p:ph type="pic" sz="quarter" idx="11" hasCustomPrompt="1"/>
          </p:nvPr>
        </p:nvSpPr>
        <p:spPr>
          <a:xfrm>
            <a:off x="8109702" y="6857999"/>
            <a:ext cx="8154428" cy="6863606"/>
          </a:xfrm>
          <a:solidFill>
            <a:schemeClr val="bg1">
              <a:lumMod val="95000"/>
            </a:schemeClr>
          </a:solidFill>
        </p:spPr>
        <p:txBody>
          <a:bodyPr/>
          <a:lstStyle>
            <a:lvl1pPr marL="457188" marR="0" indent="-457188" algn="l" defTabSz="2438340" rtl="0" eaLnBrk="1" fontAlgn="auto" latinLnBrk="0" hangingPunct="1">
              <a:lnSpc>
                <a:spcPct val="100000"/>
              </a:lnSpc>
              <a:spcBef>
                <a:spcPct val="20000"/>
              </a:spcBef>
              <a:spcAft>
                <a:spcPts val="0"/>
              </a:spcAft>
              <a:buClr>
                <a:schemeClr val="accent1"/>
              </a:buClr>
              <a:buSzTx/>
              <a:buFont typeface="Arial" panose="020B0604020202020204" pitchFamily="34" charset="0"/>
              <a:buChar char="•"/>
              <a:tabLst/>
              <a:defRPr sz="2800">
                <a:solidFill>
                  <a:schemeClr val="tx1"/>
                </a:solidFill>
              </a:defRPr>
            </a:lvl1pPr>
          </a:lstStyle>
          <a:p>
            <a:r>
              <a:rPr lang="en-US"/>
              <a:t>Picture</a:t>
            </a:r>
          </a:p>
          <a:p>
            <a:endParaRPr lang="en-US"/>
          </a:p>
        </p:txBody>
      </p:sp>
      <p:sp>
        <p:nvSpPr>
          <p:cNvPr id="9" name="Picture Placeholder 6"/>
          <p:cNvSpPr>
            <a:spLocks noGrp="1"/>
          </p:cNvSpPr>
          <p:nvPr>
            <p:ph type="pic" sz="quarter" idx="12" hasCustomPrompt="1"/>
          </p:nvPr>
        </p:nvSpPr>
        <p:spPr>
          <a:xfrm>
            <a:off x="16264130" y="5609"/>
            <a:ext cx="8150104" cy="6852390"/>
          </a:xfrm>
          <a:solidFill>
            <a:schemeClr val="bg1">
              <a:lumMod val="95000"/>
            </a:schemeClr>
          </a:solidFill>
        </p:spPr>
        <p:txBody>
          <a:bodyPr>
            <a:normAutofit/>
          </a:bodyPr>
          <a:lstStyle>
            <a:lvl1pPr>
              <a:defRPr sz="2800">
                <a:solidFill>
                  <a:schemeClr val="tx1"/>
                </a:solidFill>
              </a:defRPr>
            </a:lvl1pPr>
          </a:lstStyle>
          <a:p>
            <a:r>
              <a:rPr lang="en-US"/>
              <a:t>Picture</a:t>
            </a:r>
          </a:p>
        </p:txBody>
      </p:sp>
    </p:spTree>
    <p:custDataLst>
      <p:tags r:id="rId1"/>
    </p:custDataLst>
    <p:extLst>
      <p:ext uri="{BB962C8B-B14F-4D97-AF65-F5344CB8AC3E}">
        <p14:creationId xmlns:p14="http://schemas.microsoft.com/office/powerpoint/2010/main" val="25274334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hoto Layout: 08">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1163744"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28" name="Picture Placeholder 8"/>
          <p:cNvSpPr>
            <a:spLocks noGrp="1"/>
          </p:cNvSpPr>
          <p:nvPr>
            <p:ph type="pic" sz="quarter" idx="11" hasCustomPrompt="1"/>
          </p:nvPr>
        </p:nvSpPr>
        <p:spPr>
          <a:xfrm>
            <a:off x="7094724"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30" name="Picture Placeholder 8"/>
          <p:cNvSpPr>
            <a:spLocks noGrp="1"/>
          </p:cNvSpPr>
          <p:nvPr>
            <p:ph type="pic" sz="quarter" idx="12" hasCustomPrompt="1"/>
          </p:nvPr>
        </p:nvSpPr>
        <p:spPr>
          <a:xfrm>
            <a:off x="13014622"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31" name="Picture Placeholder 8"/>
          <p:cNvSpPr>
            <a:spLocks noGrp="1"/>
          </p:cNvSpPr>
          <p:nvPr>
            <p:ph type="pic" sz="quarter" idx="13" hasCustomPrompt="1"/>
          </p:nvPr>
        </p:nvSpPr>
        <p:spPr>
          <a:xfrm>
            <a:off x="18944556" y="3837032"/>
            <a:ext cx="4389120" cy="4389120"/>
          </a:xfrm>
          <a:prstGeom prst="ellipse">
            <a:avLst/>
          </a:prstGeom>
          <a:solidFill>
            <a:schemeClr val="bg1">
              <a:lumMod val="95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369722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250"/>
                                        <p:tgtEl>
                                          <p:spTgt spid="28"/>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250"/>
                                        <p:tgtEl>
                                          <p:spTgt spid="30"/>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30" grpId="0" animBg="1"/>
      <p:bldP spid="31"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am Layout: 01">
    <p:spTree>
      <p:nvGrpSpPr>
        <p:cNvPr id="1" name=""/>
        <p:cNvGrpSpPr/>
        <p:nvPr/>
      </p:nvGrpSpPr>
      <p:grpSpPr>
        <a:xfrm>
          <a:off x="0" y="0"/>
          <a:ext cx="0" cy="0"/>
          <a:chOff x="0" y="0"/>
          <a:chExt cx="0" cy="0"/>
        </a:xfrm>
      </p:grpSpPr>
      <p:sp>
        <p:nvSpPr>
          <p:cNvPr id="27" name="Picture Placeholder 6"/>
          <p:cNvSpPr>
            <a:spLocks noGrp="1"/>
          </p:cNvSpPr>
          <p:nvPr>
            <p:ph type="pic" sz="quarter" idx="11" hasCustomPrompt="1"/>
          </p:nvPr>
        </p:nvSpPr>
        <p:spPr>
          <a:xfrm>
            <a:off x="7309216" y="3766668"/>
            <a:ext cx="3884456" cy="388445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1" name="Picture Placeholder 6"/>
          <p:cNvSpPr>
            <a:spLocks noGrp="1"/>
          </p:cNvSpPr>
          <p:nvPr>
            <p:ph type="pic" sz="quarter" idx="12" hasCustomPrompt="1"/>
          </p:nvPr>
        </p:nvSpPr>
        <p:spPr>
          <a:xfrm>
            <a:off x="13181540" y="3766670"/>
            <a:ext cx="3884456" cy="388445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35" name="Picture Placeholder 6"/>
          <p:cNvSpPr>
            <a:spLocks noGrp="1"/>
          </p:cNvSpPr>
          <p:nvPr>
            <p:ph type="pic" sz="quarter" idx="13" hasCustomPrompt="1"/>
          </p:nvPr>
        </p:nvSpPr>
        <p:spPr>
          <a:xfrm>
            <a:off x="19049462" y="3766670"/>
            <a:ext cx="3884456" cy="388445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7" name="Picture Placeholder 6"/>
          <p:cNvSpPr>
            <a:spLocks noGrp="1"/>
          </p:cNvSpPr>
          <p:nvPr>
            <p:ph type="pic" sz="quarter" idx="10" hasCustomPrompt="1"/>
          </p:nvPr>
        </p:nvSpPr>
        <p:spPr>
          <a:xfrm>
            <a:off x="1474132" y="3766668"/>
            <a:ext cx="3884456" cy="3884456"/>
          </a:xfrm>
          <a:prstGeom prst="diamond">
            <a:avLst/>
          </a:prstGeom>
          <a:solidFill>
            <a:schemeClr val="bg1">
              <a:lumMod val="95000"/>
              <a:alpha val="50000"/>
            </a:schemeClr>
          </a:solidFill>
        </p:spPr>
        <p:txBody>
          <a:bodyPr>
            <a:normAutofit/>
          </a:bodyPr>
          <a:lstStyle>
            <a:lvl1pPr>
              <a:defRPr sz="28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17280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250"/>
                                        <p:tgtEl>
                                          <p:spTgt spid="27"/>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250"/>
                                        <p:tgtEl>
                                          <p:spTgt spid="31"/>
                                        </p:tgtEl>
                                      </p:cBhvr>
                                    </p:animEffect>
                                  </p:childTnLst>
                                </p:cTn>
                              </p:par>
                              <p:par>
                                <p:cTn id="14" presetID="10" presetClass="entr" presetSubtype="0" fill="hold" grpId="0" nodeType="withEffect">
                                  <p:stCondLst>
                                    <p:cond delay="85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5" grpId="0" animBg="1"/>
      <p:bldP spid="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3 Picture Circle Placeholder">
    <p:spTree>
      <p:nvGrpSpPr>
        <p:cNvPr id="1" name=""/>
        <p:cNvGrpSpPr/>
        <p:nvPr/>
      </p:nvGrpSpPr>
      <p:grpSpPr>
        <a:xfrm>
          <a:off x="0" y="0"/>
          <a:ext cx="0" cy="0"/>
          <a:chOff x="0" y="0"/>
          <a:chExt cx="0" cy="0"/>
        </a:xfrm>
      </p:grpSpPr>
      <p:sp>
        <p:nvSpPr>
          <p:cNvPr id="2" name="Rectangle 1"/>
          <p:cNvSpPr/>
          <p:nvPr userDrawn="1"/>
        </p:nvSpPr>
        <p:spPr>
          <a:xfrm>
            <a:off x="0" y="-356259"/>
            <a:ext cx="24384000" cy="7220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p>
        </p:txBody>
      </p:sp>
      <p:sp>
        <p:nvSpPr>
          <p:cNvPr id="9" name="Picture Placeholder 1"/>
          <p:cNvSpPr>
            <a:spLocks noGrp="1"/>
          </p:cNvSpPr>
          <p:nvPr>
            <p:ph type="pic" sz="quarter" idx="13"/>
          </p:nvPr>
        </p:nvSpPr>
        <p:spPr>
          <a:xfrm>
            <a:off x="2473476" y="3098714"/>
            <a:ext cx="5040000" cy="5040000"/>
          </a:xfrm>
          <a:prstGeom prst="ellipse">
            <a:avLst/>
          </a:prstGeom>
        </p:spPr>
      </p:sp>
      <p:sp>
        <p:nvSpPr>
          <p:cNvPr id="10" name="Picture Placeholder 2"/>
          <p:cNvSpPr>
            <a:spLocks noGrp="1"/>
          </p:cNvSpPr>
          <p:nvPr>
            <p:ph type="pic" sz="quarter" idx="14"/>
          </p:nvPr>
        </p:nvSpPr>
        <p:spPr>
          <a:xfrm>
            <a:off x="9684510" y="3144678"/>
            <a:ext cx="5040000" cy="5040000"/>
          </a:xfrm>
          <a:prstGeom prst="ellipse">
            <a:avLst/>
          </a:prstGeom>
        </p:spPr>
      </p:sp>
      <p:sp>
        <p:nvSpPr>
          <p:cNvPr id="11" name="Picture Placeholder 3"/>
          <p:cNvSpPr>
            <a:spLocks noGrp="1"/>
          </p:cNvSpPr>
          <p:nvPr>
            <p:ph type="pic" sz="quarter" idx="15"/>
          </p:nvPr>
        </p:nvSpPr>
        <p:spPr>
          <a:xfrm>
            <a:off x="16900160" y="3144678"/>
            <a:ext cx="5040000" cy="5040000"/>
          </a:xfrm>
          <a:prstGeom prst="ellipse">
            <a:avLst/>
          </a:prstGeom>
        </p:spPr>
      </p:sp>
    </p:spTree>
    <p:custDataLst>
      <p:tags r:id="rId1"/>
    </p:custDataLst>
    <p:extLst>
      <p:ext uri="{BB962C8B-B14F-4D97-AF65-F5344CB8AC3E}">
        <p14:creationId xmlns:p14="http://schemas.microsoft.com/office/powerpoint/2010/main" val="29750227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 Picture Placeholder (Circl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86150" y="4147870"/>
            <a:ext cx="3240000" cy="3240000"/>
          </a:xfrm>
          <a:prstGeom prst="ellipse">
            <a:avLst/>
          </a:prstGeom>
        </p:spPr>
        <p:txBody>
          <a:bodyPr>
            <a:normAutofit/>
          </a:bodyPr>
          <a:lstStyle>
            <a:lvl1pPr>
              <a:defRPr sz="3600"/>
            </a:lvl1pPr>
          </a:lstStyle>
          <a:p>
            <a:endParaRPr lang="id-ID"/>
          </a:p>
        </p:txBody>
      </p:sp>
      <p:sp>
        <p:nvSpPr>
          <p:cNvPr id="18" name="Picture Placeholder 11"/>
          <p:cNvSpPr>
            <a:spLocks noGrp="1"/>
          </p:cNvSpPr>
          <p:nvPr>
            <p:ph type="pic" sz="quarter" idx="14"/>
          </p:nvPr>
        </p:nvSpPr>
        <p:spPr>
          <a:xfrm>
            <a:off x="9184670" y="4147870"/>
            <a:ext cx="3240000" cy="3240000"/>
          </a:xfrm>
          <a:prstGeom prst="ellipse">
            <a:avLst/>
          </a:prstGeom>
        </p:spPr>
        <p:txBody>
          <a:bodyPr>
            <a:normAutofit/>
          </a:bodyPr>
          <a:lstStyle>
            <a:lvl1pPr>
              <a:defRPr sz="3600"/>
            </a:lvl1pPr>
          </a:lstStyle>
          <a:p>
            <a:endParaRPr lang="id-ID"/>
          </a:p>
        </p:txBody>
      </p:sp>
      <p:sp>
        <p:nvSpPr>
          <p:cNvPr id="19" name="Picture Placeholder 11"/>
          <p:cNvSpPr>
            <a:spLocks noGrp="1"/>
          </p:cNvSpPr>
          <p:nvPr>
            <p:ph type="pic" sz="quarter" idx="15"/>
          </p:nvPr>
        </p:nvSpPr>
        <p:spPr>
          <a:xfrm>
            <a:off x="18988740" y="4147870"/>
            <a:ext cx="3240000" cy="3240000"/>
          </a:xfrm>
          <a:prstGeom prst="ellipse">
            <a:avLst/>
          </a:prstGeom>
        </p:spPr>
        <p:txBody>
          <a:bodyPr>
            <a:normAutofit/>
          </a:bodyPr>
          <a:lstStyle>
            <a:lvl1pPr>
              <a:defRPr sz="3600"/>
            </a:lvl1pPr>
          </a:lstStyle>
          <a:p>
            <a:endParaRPr lang="id-ID"/>
          </a:p>
        </p:txBody>
      </p:sp>
      <p:sp>
        <p:nvSpPr>
          <p:cNvPr id="20" name="Picture Placeholder 11"/>
          <p:cNvSpPr>
            <a:spLocks noGrp="1"/>
          </p:cNvSpPr>
          <p:nvPr>
            <p:ph type="pic" sz="quarter" idx="16"/>
          </p:nvPr>
        </p:nvSpPr>
        <p:spPr>
          <a:xfrm>
            <a:off x="14256846" y="4147870"/>
            <a:ext cx="3240000" cy="3240000"/>
          </a:xfrm>
          <a:prstGeom prst="ellipse">
            <a:avLst/>
          </a:prstGeom>
        </p:spPr>
        <p:txBody>
          <a:bodyPr>
            <a:normAutofit/>
          </a:bodyPr>
          <a:lstStyle>
            <a:lvl1pPr>
              <a:defRPr sz="3600"/>
            </a:lvl1pPr>
          </a:lstStyle>
          <a:p>
            <a:endParaRPr lang="id-ID"/>
          </a:p>
        </p:txBody>
      </p:sp>
    </p:spTree>
    <p:custDataLst>
      <p:tags r:id="rId1"/>
    </p:custDataLst>
    <p:extLst>
      <p:ext uri="{BB962C8B-B14F-4D97-AF65-F5344CB8AC3E}">
        <p14:creationId xmlns:p14="http://schemas.microsoft.com/office/powerpoint/2010/main" val="5046065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estimonial Layout: 02">
    <p:spTree>
      <p:nvGrpSpPr>
        <p:cNvPr id="1" name=""/>
        <p:cNvGrpSpPr/>
        <p:nvPr/>
      </p:nvGrpSpPr>
      <p:grpSpPr>
        <a:xfrm>
          <a:off x="0" y="0"/>
          <a:ext cx="0" cy="0"/>
          <a:chOff x="0" y="0"/>
          <a:chExt cx="0" cy="0"/>
        </a:xfrm>
      </p:grpSpPr>
      <p:sp>
        <p:nvSpPr>
          <p:cNvPr id="27" name="Picture Placeholder 6"/>
          <p:cNvSpPr>
            <a:spLocks noGrp="1"/>
          </p:cNvSpPr>
          <p:nvPr>
            <p:ph type="pic" sz="quarter" idx="10" hasCustomPrompt="1"/>
          </p:nvPr>
        </p:nvSpPr>
        <p:spPr>
          <a:xfrm>
            <a:off x="3594034" y="8901902"/>
            <a:ext cx="3218688" cy="3218688"/>
          </a:xfrm>
          <a:prstGeom prst="ellipse">
            <a:avLst/>
          </a:prstGeom>
          <a:solidFill>
            <a:schemeClr val="bg1">
              <a:lumMod val="95000"/>
              <a:alpha val="50000"/>
            </a:schemeClr>
          </a:solidFill>
        </p:spPr>
        <p:txBody>
          <a:bodyPr>
            <a:normAutofit/>
          </a:bodyPr>
          <a:lstStyle>
            <a:lvl1pPr>
              <a:defRPr sz="2400"/>
            </a:lvl1pPr>
          </a:lstStyle>
          <a:p>
            <a:r>
              <a:rPr lang="en-US"/>
              <a:t>Picture</a:t>
            </a:r>
          </a:p>
        </p:txBody>
      </p:sp>
      <p:sp>
        <p:nvSpPr>
          <p:cNvPr id="2" name="Title 1"/>
          <p:cNvSpPr>
            <a:spLocks noGrp="1"/>
          </p:cNvSpPr>
          <p:nvPr>
            <p:ph type="title" hasCustomPrompt="1"/>
          </p:nvPr>
        </p:nvSpPr>
        <p:spPr/>
        <p:txBody>
          <a:bodyPr>
            <a:normAutofit/>
          </a:bodyPr>
          <a:lstStyle>
            <a:lvl1pPr>
              <a:defRPr sz="6600">
                <a:solidFill>
                  <a:schemeClr val="tx1"/>
                </a:solidFill>
              </a:defRPr>
            </a:lvl1pPr>
          </a:lstStyle>
          <a:p>
            <a:r>
              <a:rPr lang="en-US" dirty="0"/>
              <a:t>CLICK TO EDIT MASTER TITLE STYLE</a:t>
            </a:r>
          </a:p>
        </p:txBody>
      </p:sp>
      <p:cxnSp>
        <p:nvCxnSpPr>
          <p:cNvPr id="100" name="Straight Connector 99"/>
          <p:cNvCxnSpPr/>
          <p:nvPr userDrawn="1"/>
        </p:nvCxnSpPr>
        <p:spPr>
          <a:xfrm>
            <a:off x="10286164" y="2321496"/>
            <a:ext cx="3811672"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8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75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accel="50000" decel="50000" fill="hold" grpId="0" nodeType="withEffect">
                                  <p:stCondLst>
                                    <p:cond delay="750"/>
                                  </p:stCondLst>
                                  <p:childTnLst>
                                    <p:animMotion origin="layout" path="M -0.08164 4.81481E-6 L -1.45833E-6 4.81481E-6 " pathEditMode="relative" rAng="0" ptsTypes="AA">
                                      <p:cBhvr>
                                        <p:cTn id="9" dur="1000" fill="hold"/>
                                        <p:tgtEl>
                                          <p:spTgt spid="27"/>
                                        </p:tgtEl>
                                        <p:attrNameLst>
                                          <p:attrName>ppt_x</p:attrName>
                                          <p:attrName>ppt_y</p:attrName>
                                        </p:attrNameLst>
                                      </p:cBhvr>
                                      <p:rCtr x="40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25021265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estimonial Layout: 0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1716798" y="5900162"/>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40" name="Picture Placeholder 6"/>
          <p:cNvSpPr>
            <a:spLocks noGrp="1"/>
          </p:cNvSpPr>
          <p:nvPr>
            <p:ph type="pic" sz="quarter" idx="11" hasCustomPrompt="1"/>
          </p:nvPr>
        </p:nvSpPr>
        <p:spPr>
          <a:xfrm>
            <a:off x="9316860" y="5900162"/>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41" name="Picture Placeholder 6"/>
          <p:cNvSpPr>
            <a:spLocks noGrp="1"/>
          </p:cNvSpPr>
          <p:nvPr>
            <p:ph type="pic" sz="quarter" idx="12" hasCustomPrompt="1"/>
          </p:nvPr>
        </p:nvSpPr>
        <p:spPr>
          <a:xfrm>
            <a:off x="16445652" y="5900162"/>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42" name="Picture Placeholder 6"/>
          <p:cNvSpPr>
            <a:spLocks noGrp="1"/>
          </p:cNvSpPr>
          <p:nvPr>
            <p:ph type="pic" sz="quarter" idx="13" hasCustomPrompt="1"/>
          </p:nvPr>
        </p:nvSpPr>
        <p:spPr>
          <a:xfrm>
            <a:off x="1704098" y="10766216"/>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43" name="Picture Placeholder 6"/>
          <p:cNvSpPr>
            <a:spLocks noGrp="1"/>
          </p:cNvSpPr>
          <p:nvPr>
            <p:ph type="pic" sz="quarter" idx="14" hasCustomPrompt="1"/>
          </p:nvPr>
        </p:nvSpPr>
        <p:spPr>
          <a:xfrm>
            <a:off x="9304160" y="10766216"/>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44" name="Picture Placeholder 6"/>
          <p:cNvSpPr>
            <a:spLocks noGrp="1"/>
          </p:cNvSpPr>
          <p:nvPr>
            <p:ph type="pic" sz="quarter" idx="15" hasCustomPrompt="1"/>
          </p:nvPr>
        </p:nvSpPr>
        <p:spPr>
          <a:xfrm>
            <a:off x="16432952" y="10766216"/>
            <a:ext cx="1426464" cy="1426464"/>
          </a:xfrm>
          <a:prstGeom prst="ellipse">
            <a:avLst/>
          </a:prstGeom>
          <a:solidFill>
            <a:schemeClr val="bg1">
              <a:lumMod val="95000"/>
              <a:alpha val="50000"/>
            </a:schemeClr>
          </a:solidFill>
        </p:spPr>
        <p:txBody>
          <a:bodyPr>
            <a:normAutofit/>
          </a:bodyPr>
          <a:lstStyle>
            <a:lvl1pPr>
              <a:defRPr sz="1400"/>
            </a:lvl1pPr>
          </a:lstStyle>
          <a:p>
            <a:r>
              <a:rPr lang="en-US"/>
              <a:t>Picture</a:t>
            </a:r>
          </a:p>
        </p:txBody>
      </p:sp>
      <p:sp>
        <p:nvSpPr>
          <p:cNvPr id="2" name="Title 1"/>
          <p:cNvSpPr>
            <a:spLocks noGrp="1"/>
          </p:cNvSpPr>
          <p:nvPr>
            <p:ph type="title" hasCustomPrompt="1"/>
          </p:nvPr>
        </p:nvSpPr>
        <p:spPr/>
        <p:txBody>
          <a:bodyPr/>
          <a:lstStyle/>
          <a:p>
            <a:r>
              <a:rPr lang="en-US" dirty="0"/>
              <a:t>CLICK TO EDIT MASTER TITLE STYLE</a:t>
            </a:r>
          </a:p>
        </p:txBody>
      </p:sp>
      <p:cxnSp>
        <p:nvCxnSpPr>
          <p:cNvPr id="100" name="Straight Connector 99"/>
          <p:cNvCxnSpPr/>
          <p:nvPr userDrawn="1"/>
        </p:nvCxnSpPr>
        <p:spPr>
          <a:xfrm>
            <a:off x="10286164" y="2321496"/>
            <a:ext cx="3811672"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432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estimonial Layout: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100" name="Straight Connector 99"/>
          <p:cNvCxnSpPr/>
          <p:nvPr userDrawn="1"/>
        </p:nvCxnSpPr>
        <p:spPr>
          <a:xfrm>
            <a:off x="10286164" y="2321496"/>
            <a:ext cx="38116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Picture Placeholder 6"/>
          <p:cNvSpPr>
            <a:spLocks noGrp="1"/>
          </p:cNvSpPr>
          <p:nvPr>
            <p:ph type="pic" sz="quarter" idx="10" hasCustomPrompt="1"/>
          </p:nvPr>
        </p:nvSpPr>
        <p:spPr>
          <a:xfrm>
            <a:off x="1318792" y="3255824"/>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53" name="Picture Placeholder 6"/>
          <p:cNvSpPr>
            <a:spLocks noGrp="1"/>
          </p:cNvSpPr>
          <p:nvPr>
            <p:ph type="pic" sz="quarter" idx="11" hasCustomPrompt="1"/>
          </p:nvPr>
        </p:nvSpPr>
        <p:spPr>
          <a:xfrm>
            <a:off x="5721440" y="3255824"/>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54" name="Picture Placeholder 6"/>
          <p:cNvSpPr>
            <a:spLocks noGrp="1"/>
          </p:cNvSpPr>
          <p:nvPr>
            <p:ph type="pic" sz="quarter" idx="12" hasCustomPrompt="1"/>
          </p:nvPr>
        </p:nvSpPr>
        <p:spPr>
          <a:xfrm>
            <a:off x="10119534" y="3255824"/>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55" name="Picture Placeholder 6"/>
          <p:cNvSpPr>
            <a:spLocks noGrp="1"/>
          </p:cNvSpPr>
          <p:nvPr>
            <p:ph type="pic" sz="quarter" idx="13" hasCustomPrompt="1"/>
          </p:nvPr>
        </p:nvSpPr>
        <p:spPr>
          <a:xfrm>
            <a:off x="14517628" y="3255824"/>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57" name="Picture Placeholder 6"/>
          <p:cNvSpPr>
            <a:spLocks noGrp="1"/>
          </p:cNvSpPr>
          <p:nvPr>
            <p:ph type="pic" sz="quarter" idx="14" hasCustomPrompt="1"/>
          </p:nvPr>
        </p:nvSpPr>
        <p:spPr>
          <a:xfrm>
            <a:off x="18996094" y="3255824"/>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4" name="Picture Placeholder 6"/>
          <p:cNvSpPr>
            <a:spLocks noGrp="1"/>
          </p:cNvSpPr>
          <p:nvPr>
            <p:ph type="pic" sz="quarter" idx="15" hasCustomPrompt="1"/>
          </p:nvPr>
        </p:nvSpPr>
        <p:spPr>
          <a:xfrm>
            <a:off x="1318792" y="6204176"/>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5" name="Picture Placeholder 6"/>
          <p:cNvSpPr>
            <a:spLocks noGrp="1"/>
          </p:cNvSpPr>
          <p:nvPr>
            <p:ph type="pic" sz="quarter" idx="16" hasCustomPrompt="1"/>
          </p:nvPr>
        </p:nvSpPr>
        <p:spPr>
          <a:xfrm>
            <a:off x="5721440" y="6204176"/>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6" name="Picture Placeholder 6"/>
          <p:cNvSpPr>
            <a:spLocks noGrp="1"/>
          </p:cNvSpPr>
          <p:nvPr>
            <p:ph type="pic" sz="quarter" idx="17" hasCustomPrompt="1"/>
          </p:nvPr>
        </p:nvSpPr>
        <p:spPr>
          <a:xfrm>
            <a:off x="10119534" y="6204176"/>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7" name="Picture Placeholder 6"/>
          <p:cNvSpPr>
            <a:spLocks noGrp="1"/>
          </p:cNvSpPr>
          <p:nvPr>
            <p:ph type="pic" sz="quarter" idx="18" hasCustomPrompt="1"/>
          </p:nvPr>
        </p:nvSpPr>
        <p:spPr>
          <a:xfrm>
            <a:off x="14517628" y="6204176"/>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8" name="Picture Placeholder 6"/>
          <p:cNvSpPr>
            <a:spLocks noGrp="1"/>
          </p:cNvSpPr>
          <p:nvPr>
            <p:ph type="pic" sz="quarter" idx="19" hasCustomPrompt="1"/>
          </p:nvPr>
        </p:nvSpPr>
        <p:spPr>
          <a:xfrm>
            <a:off x="18996094" y="6204176"/>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69" name="Picture Placeholder 6"/>
          <p:cNvSpPr>
            <a:spLocks noGrp="1"/>
          </p:cNvSpPr>
          <p:nvPr>
            <p:ph type="pic" sz="quarter" idx="20" hasCustomPrompt="1"/>
          </p:nvPr>
        </p:nvSpPr>
        <p:spPr>
          <a:xfrm>
            <a:off x="1318792" y="9126022"/>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70" name="Picture Placeholder 6"/>
          <p:cNvSpPr>
            <a:spLocks noGrp="1"/>
          </p:cNvSpPr>
          <p:nvPr>
            <p:ph type="pic" sz="quarter" idx="21" hasCustomPrompt="1"/>
          </p:nvPr>
        </p:nvSpPr>
        <p:spPr>
          <a:xfrm>
            <a:off x="5721440" y="9126022"/>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71" name="Picture Placeholder 6"/>
          <p:cNvSpPr>
            <a:spLocks noGrp="1"/>
          </p:cNvSpPr>
          <p:nvPr>
            <p:ph type="pic" sz="quarter" idx="22" hasCustomPrompt="1"/>
          </p:nvPr>
        </p:nvSpPr>
        <p:spPr>
          <a:xfrm>
            <a:off x="10119534" y="9126022"/>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72" name="Picture Placeholder 6"/>
          <p:cNvSpPr>
            <a:spLocks noGrp="1"/>
          </p:cNvSpPr>
          <p:nvPr>
            <p:ph type="pic" sz="quarter" idx="23" hasCustomPrompt="1"/>
          </p:nvPr>
        </p:nvSpPr>
        <p:spPr>
          <a:xfrm>
            <a:off x="14517628" y="9126022"/>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
        <p:nvSpPr>
          <p:cNvPr id="73" name="Picture Placeholder 6"/>
          <p:cNvSpPr>
            <a:spLocks noGrp="1"/>
          </p:cNvSpPr>
          <p:nvPr>
            <p:ph type="pic" sz="quarter" idx="24" hasCustomPrompt="1"/>
          </p:nvPr>
        </p:nvSpPr>
        <p:spPr>
          <a:xfrm>
            <a:off x="18996094" y="9126022"/>
            <a:ext cx="4078224" cy="2670048"/>
          </a:xfrm>
          <a:solidFill>
            <a:schemeClr val="bg1">
              <a:lumMod val="95000"/>
            </a:schemeClr>
          </a:solidFill>
          <a:ln w="12700">
            <a:gradFill flip="none" rotWithShape="1">
              <a:gsLst>
                <a:gs pos="0">
                  <a:schemeClr val="accent1"/>
                </a:gs>
                <a:gs pos="100000">
                  <a:schemeClr val="accent4"/>
                </a:gs>
              </a:gsLst>
              <a:lin ang="8100000" scaled="1"/>
              <a:tileRect/>
            </a:gradFill>
          </a:ln>
        </p:spPr>
        <p:txBody>
          <a:bodyPr>
            <a:normAutofit/>
          </a:bodyPr>
          <a:lstStyle>
            <a:lvl1pPr>
              <a:defRPr sz="2800"/>
            </a:lvl1pPr>
          </a:lstStyle>
          <a:p>
            <a:r>
              <a:rPr lang="en-US"/>
              <a:t>Place your logo</a:t>
            </a:r>
          </a:p>
        </p:txBody>
      </p:sp>
    </p:spTree>
    <p:extLst>
      <p:ext uri="{BB962C8B-B14F-4D97-AF65-F5344CB8AC3E}">
        <p14:creationId xmlns:p14="http://schemas.microsoft.com/office/powerpoint/2010/main" val="262037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7"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dirty="0"/>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1A2E9-0A58-4CD8-B9CB-2A5E9A0BC46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497E-EEEB-4D0F-8C2E-A2AA7485E8AD}" type="slidenum">
              <a:rPr lang="en-US" smtClean="0"/>
              <a:t>‹#›</a:t>
            </a:fld>
            <a:endParaRPr lang="en-US"/>
          </a:p>
        </p:txBody>
      </p:sp>
    </p:spTree>
    <p:custDataLst>
      <p:tags r:id="rId1"/>
    </p:custDataLst>
    <p:extLst>
      <p:ext uri="{BB962C8B-B14F-4D97-AF65-F5344CB8AC3E}">
        <p14:creationId xmlns:p14="http://schemas.microsoft.com/office/powerpoint/2010/main" val="28459810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7669579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372891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756CB8-4DBA-466F-8019-AE61C4880CE0}"/>
              </a:ext>
            </a:extLst>
          </p:cNvPr>
          <p:cNvSpPr/>
          <p:nvPr userDrawn="1"/>
        </p:nvSpPr>
        <p:spPr>
          <a:xfrm>
            <a:off x="0" y="0"/>
            <a:ext cx="2438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CF990BF-0E41-4E0B-BA4E-895819CE48D4}"/>
              </a:ext>
            </a:extLst>
          </p:cNvPr>
          <p:cNvSpPr>
            <a:spLocks noGrp="1"/>
          </p:cNvSpPr>
          <p:nvPr>
            <p:ph type="title"/>
          </p:nvPr>
        </p:nvSpPr>
        <p:spPr>
          <a:xfrm>
            <a:off x="1676400" y="730251"/>
            <a:ext cx="21031200" cy="2651126"/>
          </a:xfrm>
        </p:spPr>
        <p:txBody>
          <a:bodyPr>
            <a:normAutofit/>
          </a:bodyPr>
          <a:lstStyle>
            <a:lvl1pPr algn="ctr">
              <a:defRPr sz="6400">
                <a:solidFill>
                  <a:srgbClr val="272E3A"/>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2803509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756CB8-4DBA-466F-8019-AE61C4880CE0}"/>
              </a:ext>
            </a:extLst>
          </p:cNvPr>
          <p:cNvSpPr/>
          <p:nvPr userDrawn="1"/>
        </p:nvSpPr>
        <p:spPr>
          <a:xfrm>
            <a:off x="0" y="0"/>
            <a:ext cx="2438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35471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TLE &amp; BLANK SLIDE">
  <p:cSld name="TITTLE &amp; BLANK SLIDE">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089699" y="1044739"/>
            <a:ext cx="22788800" cy="10712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500"/>
              <a:buNone/>
              <a:defRPr sz="6667" i="0"/>
            </a:lvl1pPr>
            <a:lvl2pPr lvl="1" algn="ctr" rtl="0">
              <a:spcBef>
                <a:spcPts val="0"/>
              </a:spcBef>
              <a:spcAft>
                <a:spcPts val="0"/>
              </a:spcAft>
              <a:buSzPts val="3300"/>
              <a:buNone/>
              <a:defRPr sz="8800"/>
            </a:lvl2pPr>
            <a:lvl3pPr lvl="2" algn="ctr" rtl="0">
              <a:spcBef>
                <a:spcPts val="0"/>
              </a:spcBef>
              <a:spcAft>
                <a:spcPts val="0"/>
              </a:spcAft>
              <a:buSzPts val="3300"/>
              <a:buNone/>
              <a:defRPr sz="8800"/>
            </a:lvl3pPr>
            <a:lvl4pPr lvl="3" algn="ctr" rtl="0">
              <a:spcBef>
                <a:spcPts val="0"/>
              </a:spcBef>
              <a:spcAft>
                <a:spcPts val="0"/>
              </a:spcAft>
              <a:buSzPts val="3300"/>
              <a:buNone/>
              <a:defRPr sz="8800"/>
            </a:lvl4pPr>
            <a:lvl5pPr lvl="4" algn="ctr" rtl="0">
              <a:spcBef>
                <a:spcPts val="0"/>
              </a:spcBef>
              <a:spcAft>
                <a:spcPts val="0"/>
              </a:spcAft>
              <a:buSzPts val="3300"/>
              <a:buNone/>
              <a:defRPr sz="8800"/>
            </a:lvl5pPr>
            <a:lvl6pPr lvl="5" algn="ctr" rtl="0">
              <a:spcBef>
                <a:spcPts val="0"/>
              </a:spcBef>
              <a:spcAft>
                <a:spcPts val="0"/>
              </a:spcAft>
              <a:buSzPts val="3300"/>
              <a:buNone/>
              <a:defRPr sz="8800"/>
            </a:lvl6pPr>
            <a:lvl7pPr lvl="6" algn="ctr" rtl="0">
              <a:spcBef>
                <a:spcPts val="0"/>
              </a:spcBef>
              <a:spcAft>
                <a:spcPts val="0"/>
              </a:spcAft>
              <a:buSzPts val="3300"/>
              <a:buNone/>
              <a:defRPr sz="8800"/>
            </a:lvl7pPr>
            <a:lvl8pPr lvl="7" algn="ctr" rtl="0">
              <a:spcBef>
                <a:spcPts val="0"/>
              </a:spcBef>
              <a:spcAft>
                <a:spcPts val="0"/>
              </a:spcAft>
              <a:buSzPts val="3300"/>
              <a:buNone/>
              <a:defRPr sz="8800"/>
            </a:lvl8pPr>
            <a:lvl9pPr lvl="8" algn="ctr" rtl="0">
              <a:spcBef>
                <a:spcPts val="0"/>
              </a:spcBef>
              <a:spcAft>
                <a:spcPts val="0"/>
              </a:spcAft>
              <a:buSzPts val="3300"/>
              <a:buNone/>
              <a:defRPr sz="8800"/>
            </a:lvl9pPr>
          </a:lstStyle>
          <a:p>
            <a:endParaRPr/>
          </a:p>
        </p:txBody>
      </p:sp>
    </p:spTree>
    <p:extLst>
      <p:ext uri="{BB962C8B-B14F-4D97-AF65-F5344CB8AC3E}">
        <p14:creationId xmlns:p14="http://schemas.microsoft.com/office/powerpoint/2010/main" val="8176135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7"/>
        <p:cNvGrpSpPr/>
        <p:nvPr/>
      </p:nvGrpSpPr>
      <p:grpSpPr>
        <a:xfrm>
          <a:off x="0" y="0"/>
          <a:ext cx="0" cy="0"/>
          <a:chOff x="0" y="0"/>
          <a:chExt cx="0" cy="0"/>
        </a:xfrm>
      </p:grpSpPr>
      <p:sp>
        <p:nvSpPr>
          <p:cNvPr id="78" name="Google Shape;78;p7"/>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79" name="Google Shape;79;p7"/>
          <p:cNvSpPr txBox="1">
            <a:spLocks noGrp="1"/>
          </p:cNvSpPr>
          <p:nvPr>
            <p:ph type="title"/>
          </p:nvPr>
        </p:nvSpPr>
        <p:spPr>
          <a:xfrm>
            <a:off x="3042533" y="7113600"/>
            <a:ext cx="10134400" cy="119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7200"/>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sp>
        <p:nvSpPr>
          <p:cNvPr id="80" name="Google Shape;80;p7"/>
          <p:cNvSpPr txBox="1">
            <a:spLocks noGrp="1"/>
          </p:cNvSpPr>
          <p:nvPr>
            <p:ph type="body" idx="1"/>
          </p:nvPr>
        </p:nvSpPr>
        <p:spPr>
          <a:xfrm>
            <a:off x="3042533" y="8565733"/>
            <a:ext cx="10134400" cy="3703200"/>
          </a:xfrm>
          <a:prstGeom prst="rect">
            <a:avLst/>
          </a:prstGeom>
        </p:spPr>
        <p:txBody>
          <a:bodyPr spcFirstLastPara="1" wrap="square" lIns="91425" tIns="91425" rIns="91425" bIns="91425" anchor="t" anchorCtr="0">
            <a:noAutofit/>
          </a:bodyPr>
          <a:lstStyle>
            <a:lvl1pPr marL="1219215" lvl="0" indent="-795877" algn="r" rtl="0">
              <a:lnSpc>
                <a:spcPct val="100000"/>
              </a:lnSpc>
              <a:spcBef>
                <a:spcPts val="0"/>
              </a:spcBef>
              <a:spcAft>
                <a:spcPts val="0"/>
              </a:spcAft>
              <a:buSzPts val="1100"/>
              <a:buChar char="●"/>
              <a:defRPr sz="3200"/>
            </a:lvl1pPr>
            <a:lvl2pPr marL="2438430" lvl="1" indent="-795877" rtl="0">
              <a:spcBef>
                <a:spcPts val="4267"/>
              </a:spcBef>
              <a:spcAft>
                <a:spcPts val="0"/>
              </a:spcAft>
              <a:buSzPts val="1100"/>
              <a:buChar char="○"/>
              <a:defRPr/>
            </a:lvl2pPr>
            <a:lvl3pPr marL="3657646" lvl="2" indent="-795877" rtl="0">
              <a:spcBef>
                <a:spcPts val="4267"/>
              </a:spcBef>
              <a:spcAft>
                <a:spcPts val="0"/>
              </a:spcAft>
              <a:buSzPts val="1100"/>
              <a:buChar char="■"/>
              <a:defRPr/>
            </a:lvl3pPr>
            <a:lvl4pPr marL="4876861" lvl="3" indent="-795877" rtl="0">
              <a:spcBef>
                <a:spcPts val="4267"/>
              </a:spcBef>
              <a:spcAft>
                <a:spcPts val="0"/>
              </a:spcAft>
              <a:buSzPts val="1100"/>
              <a:buChar char="●"/>
              <a:defRPr/>
            </a:lvl4pPr>
            <a:lvl5pPr marL="6096076" lvl="4" indent="-795877" rtl="0">
              <a:spcBef>
                <a:spcPts val="4267"/>
              </a:spcBef>
              <a:spcAft>
                <a:spcPts val="0"/>
              </a:spcAft>
              <a:buSzPts val="1100"/>
              <a:buChar char="○"/>
              <a:defRPr/>
            </a:lvl5pPr>
            <a:lvl6pPr marL="7315291" lvl="5" indent="-795877" rtl="0">
              <a:spcBef>
                <a:spcPts val="4267"/>
              </a:spcBef>
              <a:spcAft>
                <a:spcPts val="0"/>
              </a:spcAft>
              <a:buSzPts val="1100"/>
              <a:buChar char="■"/>
              <a:defRPr/>
            </a:lvl6pPr>
            <a:lvl7pPr marL="8534507" lvl="6" indent="-795877" rtl="0">
              <a:spcBef>
                <a:spcPts val="4267"/>
              </a:spcBef>
              <a:spcAft>
                <a:spcPts val="0"/>
              </a:spcAft>
              <a:buSzPts val="1100"/>
              <a:buChar char="●"/>
              <a:defRPr/>
            </a:lvl7pPr>
            <a:lvl8pPr marL="9753722" lvl="7" indent="-795877" rtl="0">
              <a:spcBef>
                <a:spcPts val="4267"/>
              </a:spcBef>
              <a:spcAft>
                <a:spcPts val="0"/>
              </a:spcAft>
              <a:buSzPts val="1100"/>
              <a:buChar char="○"/>
              <a:defRPr/>
            </a:lvl8pPr>
            <a:lvl9pPr marL="10972937" lvl="8" indent="-795877" rtl="0">
              <a:spcBef>
                <a:spcPts val="4267"/>
              </a:spcBef>
              <a:spcAft>
                <a:spcPts val="4267"/>
              </a:spcAft>
              <a:buSzPts val="1100"/>
              <a:buChar char="■"/>
              <a:defRPr/>
            </a:lvl9pPr>
          </a:lstStyle>
          <a:p>
            <a:endParaRPr/>
          </a:p>
        </p:txBody>
      </p:sp>
      <p:grpSp>
        <p:nvGrpSpPr>
          <p:cNvPr id="81" name="Google Shape;81;p7"/>
          <p:cNvGrpSpPr/>
          <p:nvPr/>
        </p:nvGrpSpPr>
        <p:grpSpPr>
          <a:xfrm>
            <a:off x="15287149" y="3821718"/>
            <a:ext cx="1661781" cy="1284581"/>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85" name="Google Shape;85;p7"/>
          <p:cNvGrpSpPr/>
          <p:nvPr/>
        </p:nvGrpSpPr>
        <p:grpSpPr>
          <a:xfrm>
            <a:off x="20079403" y="2635820"/>
            <a:ext cx="2254731" cy="2917715"/>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90" name="Google Shape;90;p7"/>
          <p:cNvGrpSpPr/>
          <p:nvPr/>
        </p:nvGrpSpPr>
        <p:grpSpPr>
          <a:xfrm>
            <a:off x="14224135" y="991313"/>
            <a:ext cx="1623213" cy="2099011"/>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95" name="Google Shape;95;p7"/>
          <p:cNvGrpSpPr/>
          <p:nvPr/>
        </p:nvGrpSpPr>
        <p:grpSpPr>
          <a:xfrm>
            <a:off x="19146367" y="6137845"/>
            <a:ext cx="1623213" cy="2097557"/>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99" name="Google Shape;99;p7"/>
          <p:cNvGrpSpPr/>
          <p:nvPr/>
        </p:nvGrpSpPr>
        <p:grpSpPr>
          <a:xfrm>
            <a:off x="13176851" y="5363439"/>
            <a:ext cx="970235" cy="1256019"/>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04" name="Google Shape;104;p7"/>
          <p:cNvGrpSpPr/>
          <p:nvPr/>
        </p:nvGrpSpPr>
        <p:grpSpPr>
          <a:xfrm>
            <a:off x="18160484" y="1369967"/>
            <a:ext cx="1483229" cy="1427389"/>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15" name="Google Shape;115;p7"/>
          <p:cNvGrpSpPr/>
          <p:nvPr/>
        </p:nvGrpSpPr>
        <p:grpSpPr>
          <a:xfrm>
            <a:off x="12213801" y="2795898"/>
            <a:ext cx="2276195" cy="2188971"/>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26" name="Google Shape;126;p7"/>
          <p:cNvGrpSpPr/>
          <p:nvPr/>
        </p:nvGrpSpPr>
        <p:grpSpPr>
          <a:xfrm>
            <a:off x="6920097" y="2705853"/>
            <a:ext cx="4227864" cy="3073435"/>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40" name="Google Shape;140;p7"/>
          <p:cNvGrpSpPr/>
          <p:nvPr/>
        </p:nvGrpSpPr>
        <p:grpSpPr>
          <a:xfrm>
            <a:off x="10459239" y="1719972"/>
            <a:ext cx="1017352" cy="1551811"/>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44" name="Google Shape;144;p7"/>
          <p:cNvGrpSpPr/>
          <p:nvPr/>
        </p:nvGrpSpPr>
        <p:grpSpPr>
          <a:xfrm>
            <a:off x="9226137" y="1332765"/>
            <a:ext cx="584483" cy="89164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2970966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19"/>
        <p:cNvGrpSpPr/>
        <p:nvPr/>
      </p:nvGrpSpPr>
      <p:grpSpPr>
        <a:xfrm>
          <a:off x="0" y="0"/>
          <a:ext cx="0" cy="0"/>
          <a:chOff x="0" y="0"/>
          <a:chExt cx="0" cy="0"/>
        </a:xfrm>
      </p:grpSpPr>
      <p:sp>
        <p:nvSpPr>
          <p:cNvPr id="20" name="Google Shape;20;p5"/>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23" name="Google Shape;23;p5"/>
          <p:cNvSpPr txBox="1">
            <a:spLocks noGrp="1"/>
          </p:cNvSpPr>
          <p:nvPr>
            <p:ph type="title"/>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17827687" y="1676514"/>
            <a:ext cx="4085059" cy="2960557"/>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38" name="Google Shape;38;p5"/>
          <p:cNvGrpSpPr/>
          <p:nvPr/>
        </p:nvGrpSpPr>
        <p:grpSpPr>
          <a:xfrm>
            <a:off x="1185315" y="1912241"/>
            <a:ext cx="4590869" cy="3074888"/>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48" name="Google Shape;48;p5"/>
          <p:cNvGrpSpPr/>
          <p:nvPr/>
        </p:nvGrpSpPr>
        <p:grpSpPr>
          <a:xfrm>
            <a:off x="3703215" y="10786170"/>
            <a:ext cx="2501949" cy="1770381"/>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59" name="Google Shape;59;p5"/>
          <p:cNvGrpSpPr/>
          <p:nvPr/>
        </p:nvGrpSpPr>
        <p:grpSpPr>
          <a:xfrm>
            <a:off x="18541876" y="8630123"/>
            <a:ext cx="2233352" cy="3863579"/>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249251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ull Color">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3"/>
          </p:nvPr>
        </p:nvSpPr>
        <p:spPr>
          <a:xfrm>
            <a:off x="4956176" y="3521076"/>
            <a:ext cx="3441700" cy="3438524"/>
          </a:xfrm>
          <a:prstGeom prst="ellipse">
            <a:avLst/>
          </a:prstGeom>
          <a:ln w="38100">
            <a:noFill/>
          </a:ln>
        </p:spPr>
        <p:txBody>
          <a:bodyPr>
            <a:normAutofit/>
          </a:bodyPr>
          <a:lstStyle>
            <a:lvl1pPr marL="0" indent="0">
              <a:buNone/>
              <a:defRPr sz="2100"/>
            </a:lvl1pPr>
          </a:lstStyle>
          <a:p>
            <a:endParaRPr lang="id-ID" dirty="0"/>
          </a:p>
        </p:txBody>
      </p:sp>
      <p:sp>
        <p:nvSpPr>
          <p:cNvPr id="8" name="Picture Placeholder 2"/>
          <p:cNvSpPr>
            <a:spLocks noGrp="1"/>
          </p:cNvSpPr>
          <p:nvPr>
            <p:ph type="pic" sz="quarter" idx="14"/>
          </p:nvPr>
        </p:nvSpPr>
        <p:spPr>
          <a:xfrm>
            <a:off x="4956176" y="8056682"/>
            <a:ext cx="3441700" cy="3438524"/>
          </a:xfrm>
          <a:prstGeom prst="ellipse">
            <a:avLst/>
          </a:prstGeom>
          <a:ln w="38100">
            <a:noFill/>
          </a:ln>
        </p:spPr>
        <p:txBody>
          <a:bodyPr>
            <a:normAutofit/>
          </a:bodyPr>
          <a:lstStyle>
            <a:lvl1pPr>
              <a:defRPr sz="2100"/>
            </a:lvl1pPr>
          </a:lstStyle>
          <a:p>
            <a:endParaRPr lang="id-ID"/>
          </a:p>
        </p:txBody>
      </p:sp>
      <p:sp>
        <p:nvSpPr>
          <p:cNvPr id="9" name="Picture Placeholder 2"/>
          <p:cNvSpPr>
            <a:spLocks noGrp="1"/>
          </p:cNvSpPr>
          <p:nvPr>
            <p:ph type="pic" sz="quarter" idx="15"/>
          </p:nvPr>
        </p:nvSpPr>
        <p:spPr>
          <a:xfrm>
            <a:off x="9073852" y="3521076"/>
            <a:ext cx="3441700" cy="3438524"/>
          </a:xfrm>
          <a:prstGeom prst="ellipse">
            <a:avLst/>
          </a:prstGeom>
          <a:ln w="38100">
            <a:noFill/>
          </a:ln>
        </p:spPr>
        <p:txBody>
          <a:bodyPr>
            <a:normAutofit/>
          </a:bodyPr>
          <a:lstStyle>
            <a:lvl1pPr marL="0" indent="0">
              <a:buNone/>
              <a:defRPr sz="2100"/>
            </a:lvl1pPr>
          </a:lstStyle>
          <a:p>
            <a:endParaRPr lang="id-ID" dirty="0"/>
          </a:p>
        </p:txBody>
      </p:sp>
      <p:sp>
        <p:nvSpPr>
          <p:cNvPr id="10" name="Picture Placeholder 2"/>
          <p:cNvSpPr>
            <a:spLocks noGrp="1"/>
          </p:cNvSpPr>
          <p:nvPr>
            <p:ph type="pic" sz="quarter" idx="16"/>
          </p:nvPr>
        </p:nvSpPr>
        <p:spPr>
          <a:xfrm>
            <a:off x="9073852" y="8056682"/>
            <a:ext cx="3441700" cy="3438524"/>
          </a:xfrm>
          <a:prstGeom prst="ellipse">
            <a:avLst/>
          </a:prstGeom>
          <a:ln w="38100">
            <a:noFill/>
          </a:ln>
        </p:spPr>
        <p:txBody>
          <a:bodyPr>
            <a:normAutofit/>
          </a:bodyPr>
          <a:lstStyle>
            <a:lvl1pPr>
              <a:defRPr sz="2100"/>
            </a:lvl1pPr>
          </a:lstStyle>
          <a:p>
            <a:endParaRPr lang="id-ID"/>
          </a:p>
        </p:txBody>
      </p:sp>
      <p:sp>
        <p:nvSpPr>
          <p:cNvPr id="11" name="Picture Placeholder 2"/>
          <p:cNvSpPr>
            <a:spLocks noGrp="1"/>
          </p:cNvSpPr>
          <p:nvPr>
            <p:ph type="pic" sz="quarter" idx="17"/>
          </p:nvPr>
        </p:nvSpPr>
        <p:spPr>
          <a:xfrm>
            <a:off x="838500" y="8056682"/>
            <a:ext cx="3441700" cy="3438524"/>
          </a:xfrm>
          <a:prstGeom prst="ellipse">
            <a:avLst/>
          </a:prstGeom>
          <a:ln w="38100">
            <a:noFill/>
          </a:ln>
        </p:spPr>
        <p:txBody>
          <a:bodyPr>
            <a:normAutofit/>
          </a:bodyPr>
          <a:lstStyle>
            <a:lvl1pPr>
              <a:defRPr sz="2100"/>
            </a:lvl1pPr>
          </a:lstStyle>
          <a:p>
            <a:endParaRPr lang="id-ID"/>
          </a:p>
        </p:txBody>
      </p:sp>
      <p:sp>
        <p:nvSpPr>
          <p:cNvPr id="12" name="Picture Placeholder 2"/>
          <p:cNvSpPr>
            <a:spLocks noGrp="1"/>
          </p:cNvSpPr>
          <p:nvPr>
            <p:ph type="pic" sz="quarter" idx="18"/>
          </p:nvPr>
        </p:nvSpPr>
        <p:spPr>
          <a:xfrm>
            <a:off x="838500" y="3645706"/>
            <a:ext cx="3441700" cy="3438524"/>
          </a:xfrm>
          <a:prstGeom prst="ellipse">
            <a:avLst/>
          </a:prstGeom>
          <a:ln w="38100">
            <a:noFill/>
          </a:ln>
        </p:spPr>
        <p:txBody>
          <a:bodyPr>
            <a:normAutofit/>
          </a:bodyPr>
          <a:lstStyle>
            <a:lvl1pPr marL="0" indent="0">
              <a:buNone/>
              <a:defRPr sz="2100"/>
            </a:lvl1pPr>
          </a:lstStyle>
          <a:p>
            <a:endParaRPr lang="id-ID" dirty="0"/>
          </a:p>
        </p:txBody>
      </p:sp>
      <p:sp>
        <p:nvSpPr>
          <p:cNvPr id="13" name="Picture Placeholder 2"/>
          <p:cNvSpPr>
            <a:spLocks noGrp="1"/>
          </p:cNvSpPr>
          <p:nvPr>
            <p:ph type="pic" sz="quarter" idx="19"/>
          </p:nvPr>
        </p:nvSpPr>
        <p:spPr>
          <a:xfrm>
            <a:off x="16764972" y="3624440"/>
            <a:ext cx="3441700" cy="3438524"/>
          </a:xfrm>
          <a:prstGeom prst="ellipse">
            <a:avLst/>
          </a:prstGeom>
          <a:ln w="38100">
            <a:noFill/>
          </a:ln>
        </p:spPr>
        <p:txBody>
          <a:bodyPr>
            <a:normAutofit/>
          </a:bodyPr>
          <a:lstStyle>
            <a:lvl1pPr>
              <a:defRPr sz="2100"/>
            </a:lvl1pPr>
          </a:lstStyle>
          <a:p>
            <a:endParaRPr lang="id-ID"/>
          </a:p>
        </p:txBody>
      </p:sp>
      <p:sp>
        <p:nvSpPr>
          <p:cNvPr id="14" name="Picture Placeholder 2"/>
          <p:cNvSpPr>
            <a:spLocks noGrp="1"/>
          </p:cNvSpPr>
          <p:nvPr>
            <p:ph type="pic" sz="quarter" idx="20"/>
          </p:nvPr>
        </p:nvSpPr>
        <p:spPr>
          <a:xfrm>
            <a:off x="16764972" y="8160046"/>
            <a:ext cx="3441700" cy="3438524"/>
          </a:xfrm>
          <a:prstGeom prst="ellipse">
            <a:avLst/>
          </a:prstGeom>
          <a:ln w="38100">
            <a:noFill/>
          </a:ln>
        </p:spPr>
        <p:txBody>
          <a:bodyPr>
            <a:normAutofit/>
          </a:bodyPr>
          <a:lstStyle>
            <a:lvl1pPr>
              <a:defRPr sz="2100"/>
            </a:lvl1pPr>
          </a:lstStyle>
          <a:p>
            <a:endParaRPr lang="id-ID"/>
          </a:p>
        </p:txBody>
      </p:sp>
      <p:sp>
        <p:nvSpPr>
          <p:cNvPr id="15" name="Picture Placeholder 2"/>
          <p:cNvSpPr>
            <a:spLocks noGrp="1"/>
          </p:cNvSpPr>
          <p:nvPr>
            <p:ph type="pic" sz="quarter" idx="21"/>
          </p:nvPr>
        </p:nvSpPr>
        <p:spPr>
          <a:xfrm>
            <a:off x="20882648" y="3624440"/>
            <a:ext cx="3441700" cy="3438524"/>
          </a:xfrm>
          <a:prstGeom prst="ellipse">
            <a:avLst/>
          </a:prstGeom>
          <a:ln w="38100">
            <a:noFill/>
          </a:ln>
        </p:spPr>
        <p:txBody>
          <a:bodyPr>
            <a:normAutofit/>
          </a:bodyPr>
          <a:lstStyle>
            <a:lvl1pPr>
              <a:defRPr sz="2100"/>
            </a:lvl1pPr>
          </a:lstStyle>
          <a:p>
            <a:endParaRPr lang="id-ID"/>
          </a:p>
        </p:txBody>
      </p:sp>
      <p:sp>
        <p:nvSpPr>
          <p:cNvPr id="16" name="Picture Placeholder 2"/>
          <p:cNvSpPr>
            <a:spLocks noGrp="1"/>
          </p:cNvSpPr>
          <p:nvPr>
            <p:ph type="pic" sz="quarter" idx="22"/>
          </p:nvPr>
        </p:nvSpPr>
        <p:spPr>
          <a:xfrm>
            <a:off x="20882648" y="8160046"/>
            <a:ext cx="3441700" cy="3438524"/>
          </a:xfrm>
          <a:prstGeom prst="ellipse">
            <a:avLst/>
          </a:prstGeom>
          <a:ln w="38100">
            <a:noFill/>
          </a:ln>
        </p:spPr>
        <p:txBody>
          <a:bodyPr>
            <a:normAutofit/>
          </a:bodyPr>
          <a:lstStyle>
            <a:lvl1pPr>
              <a:defRPr sz="2100"/>
            </a:lvl1pPr>
          </a:lstStyle>
          <a:p>
            <a:endParaRPr lang="id-ID"/>
          </a:p>
        </p:txBody>
      </p:sp>
      <p:sp>
        <p:nvSpPr>
          <p:cNvPr id="17" name="Picture Placeholder 2"/>
          <p:cNvSpPr>
            <a:spLocks noGrp="1"/>
          </p:cNvSpPr>
          <p:nvPr>
            <p:ph type="pic" sz="quarter" idx="23"/>
          </p:nvPr>
        </p:nvSpPr>
        <p:spPr>
          <a:xfrm>
            <a:off x="12647296" y="8160046"/>
            <a:ext cx="3441700" cy="3438524"/>
          </a:xfrm>
          <a:prstGeom prst="ellipse">
            <a:avLst/>
          </a:prstGeom>
          <a:ln w="38100">
            <a:noFill/>
          </a:ln>
        </p:spPr>
        <p:txBody>
          <a:bodyPr>
            <a:normAutofit/>
          </a:bodyPr>
          <a:lstStyle>
            <a:lvl1pPr>
              <a:defRPr sz="2100"/>
            </a:lvl1pPr>
          </a:lstStyle>
          <a:p>
            <a:endParaRPr lang="id-ID"/>
          </a:p>
        </p:txBody>
      </p:sp>
      <p:sp>
        <p:nvSpPr>
          <p:cNvPr id="18" name="Picture Placeholder 2"/>
          <p:cNvSpPr>
            <a:spLocks noGrp="1"/>
          </p:cNvSpPr>
          <p:nvPr>
            <p:ph type="pic" sz="quarter" idx="24"/>
          </p:nvPr>
        </p:nvSpPr>
        <p:spPr>
          <a:xfrm>
            <a:off x="12647296" y="3749070"/>
            <a:ext cx="3441700" cy="3438524"/>
          </a:xfrm>
          <a:prstGeom prst="ellipse">
            <a:avLst/>
          </a:prstGeom>
          <a:ln w="38100">
            <a:noFill/>
          </a:ln>
        </p:spPr>
        <p:txBody>
          <a:bodyPr>
            <a:normAutofit/>
          </a:bodyPr>
          <a:lstStyle>
            <a:lvl1pPr>
              <a:defRPr sz="2100"/>
            </a:lvl1pPr>
          </a:lstStyle>
          <a:p>
            <a:endParaRPr lang="id-ID"/>
          </a:p>
        </p:txBody>
      </p:sp>
      <p:sp>
        <p:nvSpPr>
          <p:cNvPr id="19" name="Picture Placeholder 2"/>
          <p:cNvSpPr>
            <a:spLocks noGrp="1"/>
          </p:cNvSpPr>
          <p:nvPr>
            <p:ph type="pic" sz="quarter" idx="25"/>
          </p:nvPr>
        </p:nvSpPr>
        <p:spPr>
          <a:xfrm>
            <a:off x="5087920" y="-94044"/>
            <a:ext cx="3441700" cy="3438524"/>
          </a:xfrm>
          <a:prstGeom prst="ellipse">
            <a:avLst/>
          </a:prstGeom>
          <a:ln w="38100">
            <a:noFill/>
          </a:ln>
        </p:spPr>
        <p:txBody>
          <a:bodyPr>
            <a:normAutofit/>
          </a:bodyPr>
          <a:lstStyle>
            <a:lvl1pPr marL="0" indent="0">
              <a:buNone/>
              <a:defRPr sz="2100"/>
            </a:lvl1pPr>
          </a:lstStyle>
          <a:p>
            <a:endParaRPr lang="id-ID" dirty="0"/>
          </a:p>
        </p:txBody>
      </p:sp>
      <p:sp>
        <p:nvSpPr>
          <p:cNvPr id="20" name="Picture Placeholder 2"/>
          <p:cNvSpPr>
            <a:spLocks noGrp="1"/>
          </p:cNvSpPr>
          <p:nvPr>
            <p:ph type="pic" sz="quarter" idx="26"/>
          </p:nvPr>
        </p:nvSpPr>
        <p:spPr>
          <a:xfrm>
            <a:off x="9205596" y="-94044"/>
            <a:ext cx="3441700" cy="3438524"/>
          </a:xfrm>
          <a:prstGeom prst="ellipse">
            <a:avLst/>
          </a:prstGeom>
          <a:ln w="38100">
            <a:noFill/>
          </a:ln>
        </p:spPr>
        <p:txBody>
          <a:bodyPr>
            <a:normAutofit/>
          </a:bodyPr>
          <a:lstStyle>
            <a:lvl1pPr marL="0" indent="0">
              <a:buNone/>
              <a:defRPr sz="2100"/>
            </a:lvl1pPr>
          </a:lstStyle>
          <a:p>
            <a:endParaRPr lang="id-ID" dirty="0"/>
          </a:p>
        </p:txBody>
      </p:sp>
      <p:sp>
        <p:nvSpPr>
          <p:cNvPr id="21" name="Picture Placeholder 2"/>
          <p:cNvSpPr>
            <a:spLocks noGrp="1"/>
          </p:cNvSpPr>
          <p:nvPr>
            <p:ph type="pic" sz="quarter" idx="27"/>
          </p:nvPr>
        </p:nvSpPr>
        <p:spPr>
          <a:xfrm>
            <a:off x="970244" y="30586"/>
            <a:ext cx="3441700" cy="3438524"/>
          </a:xfrm>
          <a:prstGeom prst="ellipse">
            <a:avLst/>
          </a:prstGeom>
          <a:ln w="38100">
            <a:noFill/>
          </a:ln>
        </p:spPr>
        <p:txBody>
          <a:bodyPr>
            <a:normAutofit/>
          </a:bodyPr>
          <a:lstStyle>
            <a:lvl1pPr marL="0" indent="0">
              <a:buNone/>
              <a:defRPr sz="2100"/>
            </a:lvl1pPr>
          </a:lstStyle>
          <a:p>
            <a:endParaRPr lang="id-ID" dirty="0"/>
          </a:p>
        </p:txBody>
      </p:sp>
    </p:spTree>
    <p:custDataLst>
      <p:tags r:id="rId1"/>
    </p:custDataLst>
    <p:extLst>
      <p:ext uri="{BB962C8B-B14F-4D97-AF65-F5344CB8AC3E}">
        <p14:creationId xmlns:p14="http://schemas.microsoft.com/office/powerpoint/2010/main" val="33798467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2"/>
        <p:cNvGrpSpPr/>
        <p:nvPr/>
      </p:nvGrpSpPr>
      <p:grpSpPr>
        <a:xfrm>
          <a:off x="0" y="0"/>
          <a:ext cx="0" cy="0"/>
          <a:chOff x="0" y="0"/>
          <a:chExt cx="0" cy="0"/>
        </a:xfrm>
      </p:grpSpPr>
      <p:sp>
        <p:nvSpPr>
          <p:cNvPr id="303" name="Google Shape;303;p16"/>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304" name="Google Shape;304;p16"/>
          <p:cNvSpPr txBox="1">
            <a:spLocks noGrp="1"/>
          </p:cNvSpPr>
          <p:nvPr>
            <p:ph type="title"/>
          </p:nvPr>
        </p:nvSpPr>
        <p:spPr>
          <a:xfrm>
            <a:off x="9936000" y="7113600"/>
            <a:ext cx="9014400" cy="236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9936267" y="4567733"/>
            <a:ext cx="9014400" cy="2522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4267"/>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grpSp>
        <p:nvGrpSpPr>
          <p:cNvPr id="306" name="Google Shape;306;p16"/>
          <p:cNvGrpSpPr/>
          <p:nvPr/>
        </p:nvGrpSpPr>
        <p:grpSpPr>
          <a:xfrm>
            <a:off x="5281891" y="1585630"/>
            <a:ext cx="1751680" cy="1660933"/>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321" name="Google Shape;321;p16"/>
          <p:cNvGrpSpPr/>
          <p:nvPr/>
        </p:nvGrpSpPr>
        <p:grpSpPr>
          <a:xfrm>
            <a:off x="-252952" y="4314667"/>
            <a:ext cx="2416016" cy="1588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325" name="Google Shape;325;p16"/>
          <p:cNvGrpSpPr/>
          <p:nvPr/>
        </p:nvGrpSpPr>
        <p:grpSpPr>
          <a:xfrm>
            <a:off x="21016456" y="6082447"/>
            <a:ext cx="2608907" cy="6379245"/>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17275249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60"/>
        <p:cNvGrpSpPr/>
        <p:nvPr/>
      </p:nvGrpSpPr>
      <p:grpSpPr>
        <a:xfrm>
          <a:off x="0" y="0"/>
          <a:ext cx="0" cy="0"/>
          <a:chOff x="0" y="0"/>
          <a:chExt cx="0" cy="0"/>
        </a:xfrm>
      </p:grpSpPr>
      <p:sp>
        <p:nvSpPr>
          <p:cNvPr id="361" name="Google Shape;361;p17"/>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362" name="Google Shape;362;p17"/>
          <p:cNvSpPr txBox="1">
            <a:spLocks noGrp="1"/>
          </p:cNvSpPr>
          <p:nvPr>
            <p:ph type="title"/>
          </p:nvPr>
        </p:nvSpPr>
        <p:spPr>
          <a:xfrm>
            <a:off x="5414400" y="10905600"/>
            <a:ext cx="9100800" cy="138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5414400" y="7833600"/>
            <a:ext cx="9100800" cy="307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3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5186893" y="1058451"/>
            <a:ext cx="3955739" cy="6361883"/>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369" name="Google Shape;369;p17"/>
          <p:cNvGrpSpPr/>
          <p:nvPr/>
        </p:nvGrpSpPr>
        <p:grpSpPr>
          <a:xfrm>
            <a:off x="12255584" y="1058451"/>
            <a:ext cx="3955739" cy="6361883"/>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374" name="Google Shape;374;p17"/>
          <p:cNvGrpSpPr/>
          <p:nvPr/>
        </p:nvGrpSpPr>
        <p:grpSpPr>
          <a:xfrm>
            <a:off x="389859" y="7780229"/>
            <a:ext cx="3060304" cy="4679643"/>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24272048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393"/>
        <p:cNvGrpSpPr/>
        <p:nvPr/>
      </p:nvGrpSpPr>
      <p:grpSpPr>
        <a:xfrm>
          <a:off x="0" y="0"/>
          <a:ext cx="0" cy="0"/>
          <a:chOff x="0" y="0"/>
          <a:chExt cx="0" cy="0"/>
        </a:xfrm>
      </p:grpSpPr>
      <p:sp>
        <p:nvSpPr>
          <p:cNvPr id="394" name="Google Shape;394;p18"/>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395" name="Google Shape;395;p18"/>
          <p:cNvSpPr txBox="1">
            <a:spLocks noGrp="1"/>
          </p:cNvSpPr>
          <p:nvPr>
            <p:ph type="title"/>
          </p:nvPr>
        </p:nvSpPr>
        <p:spPr>
          <a:xfrm>
            <a:off x="9936000" y="10905600"/>
            <a:ext cx="9014400" cy="1363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9936000" y="7828400"/>
            <a:ext cx="9014400" cy="307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3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9385274" y="1131252"/>
            <a:ext cx="3478749" cy="6086253"/>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412" name="Google Shape;412;p18"/>
          <p:cNvGrpSpPr/>
          <p:nvPr/>
        </p:nvGrpSpPr>
        <p:grpSpPr>
          <a:xfrm>
            <a:off x="16256964" y="1131252"/>
            <a:ext cx="3478749" cy="6086253"/>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427" name="Google Shape;427;p18"/>
          <p:cNvGrpSpPr/>
          <p:nvPr/>
        </p:nvGrpSpPr>
        <p:grpSpPr>
          <a:xfrm>
            <a:off x="20862333" y="8074718"/>
            <a:ext cx="1870779" cy="4386405"/>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36424049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433"/>
        <p:cNvGrpSpPr/>
        <p:nvPr/>
      </p:nvGrpSpPr>
      <p:grpSpPr>
        <a:xfrm>
          <a:off x="0" y="0"/>
          <a:ext cx="0" cy="0"/>
          <a:chOff x="0" y="0"/>
          <a:chExt cx="0" cy="0"/>
        </a:xfrm>
      </p:grpSpPr>
      <p:sp>
        <p:nvSpPr>
          <p:cNvPr id="434" name="Google Shape;434;p19"/>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435" name="Google Shape;435;p19"/>
          <p:cNvSpPr txBox="1">
            <a:spLocks noGrp="1"/>
          </p:cNvSpPr>
          <p:nvPr>
            <p:ph type="subTitle" idx="1"/>
          </p:nvPr>
        </p:nvSpPr>
        <p:spPr>
          <a:xfrm>
            <a:off x="6618333" y="4088328"/>
            <a:ext cx="5582400" cy="7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436" name="Google Shape;436;p19"/>
          <p:cNvSpPr txBox="1">
            <a:spLocks noGrp="1"/>
          </p:cNvSpPr>
          <p:nvPr>
            <p:ph type="subTitle" idx="2"/>
          </p:nvPr>
        </p:nvSpPr>
        <p:spPr>
          <a:xfrm>
            <a:off x="6618333" y="4812563"/>
            <a:ext cx="5582400" cy="120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1920000" y="4550800"/>
            <a:ext cx="2023200" cy="1206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7200"/>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438" name="Google Shape;438;p19"/>
          <p:cNvSpPr txBox="1">
            <a:spLocks noGrp="1"/>
          </p:cNvSpPr>
          <p:nvPr>
            <p:ph type="title" idx="3"/>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6609667" y="6837147"/>
            <a:ext cx="5582400" cy="7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440" name="Google Shape;440;p19"/>
          <p:cNvSpPr txBox="1">
            <a:spLocks noGrp="1"/>
          </p:cNvSpPr>
          <p:nvPr>
            <p:ph type="subTitle" idx="5"/>
          </p:nvPr>
        </p:nvSpPr>
        <p:spPr>
          <a:xfrm>
            <a:off x="6609667" y="7568083"/>
            <a:ext cx="5582400" cy="120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1920000" y="7278600"/>
            <a:ext cx="2023200" cy="13432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7200"/>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442" name="Google Shape;442;p19"/>
          <p:cNvSpPr txBox="1">
            <a:spLocks noGrp="1"/>
          </p:cNvSpPr>
          <p:nvPr>
            <p:ph type="subTitle" idx="7"/>
          </p:nvPr>
        </p:nvSpPr>
        <p:spPr>
          <a:xfrm>
            <a:off x="6609667" y="9559459"/>
            <a:ext cx="5582400" cy="7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443" name="Google Shape;443;p19"/>
          <p:cNvSpPr txBox="1">
            <a:spLocks noGrp="1"/>
          </p:cNvSpPr>
          <p:nvPr>
            <p:ph type="subTitle" idx="8"/>
          </p:nvPr>
        </p:nvSpPr>
        <p:spPr>
          <a:xfrm>
            <a:off x="6609667" y="10297061"/>
            <a:ext cx="5582400" cy="1206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1920000" y="10007200"/>
            <a:ext cx="2023200" cy="13432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7200"/>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grpSp>
        <p:nvGrpSpPr>
          <p:cNvPr id="445" name="Google Shape;445;p19"/>
          <p:cNvGrpSpPr/>
          <p:nvPr/>
        </p:nvGrpSpPr>
        <p:grpSpPr>
          <a:xfrm>
            <a:off x="16652025" y="3326315"/>
            <a:ext cx="1149555" cy="147644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451" name="Google Shape;451;p19"/>
          <p:cNvGrpSpPr/>
          <p:nvPr/>
        </p:nvGrpSpPr>
        <p:grpSpPr>
          <a:xfrm>
            <a:off x="18819240" y="2294303"/>
            <a:ext cx="3840283" cy="6718691"/>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466" name="Google Shape;466;p19"/>
          <p:cNvGrpSpPr/>
          <p:nvPr/>
        </p:nvGrpSpPr>
        <p:grpSpPr>
          <a:xfrm>
            <a:off x="18356296" y="9892503"/>
            <a:ext cx="2727669" cy="2566221"/>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37568465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493"/>
        <p:cNvGrpSpPr/>
        <p:nvPr/>
      </p:nvGrpSpPr>
      <p:grpSpPr>
        <a:xfrm>
          <a:off x="0" y="0"/>
          <a:ext cx="0" cy="0"/>
          <a:chOff x="0" y="0"/>
          <a:chExt cx="0" cy="0"/>
        </a:xfrm>
      </p:grpSpPr>
      <p:sp>
        <p:nvSpPr>
          <p:cNvPr id="494" name="Google Shape;494;p20"/>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511" name="Google Shape;511;p20"/>
          <p:cNvSpPr txBox="1">
            <a:spLocks noGrp="1"/>
          </p:cNvSpPr>
          <p:nvPr>
            <p:ph type="title"/>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17983669" y="6601333"/>
            <a:ext cx="4276800" cy="7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513" name="Google Shape;513;p20"/>
          <p:cNvSpPr txBox="1">
            <a:spLocks noGrp="1"/>
          </p:cNvSpPr>
          <p:nvPr>
            <p:ph type="subTitle" idx="2"/>
          </p:nvPr>
        </p:nvSpPr>
        <p:spPr>
          <a:xfrm>
            <a:off x="17983667" y="7338933"/>
            <a:ext cx="4276800" cy="19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3691403" y="4098933"/>
            <a:ext cx="4276800" cy="7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5600"/>
            </a:lvl2pPr>
            <a:lvl3pPr lvl="2" algn="r" rtl="0">
              <a:lnSpc>
                <a:spcPct val="100000"/>
              </a:lnSpc>
              <a:spcBef>
                <a:spcPts val="0"/>
              </a:spcBef>
              <a:spcAft>
                <a:spcPts val="0"/>
              </a:spcAft>
              <a:buSzPts val="2100"/>
              <a:buNone/>
              <a:defRPr sz="5600"/>
            </a:lvl3pPr>
            <a:lvl4pPr lvl="3" algn="r" rtl="0">
              <a:lnSpc>
                <a:spcPct val="100000"/>
              </a:lnSpc>
              <a:spcBef>
                <a:spcPts val="0"/>
              </a:spcBef>
              <a:spcAft>
                <a:spcPts val="0"/>
              </a:spcAft>
              <a:buSzPts val="2100"/>
              <a:buNone/>
              <a:defRPr sz="5600"/>
            </a:lvl4pPr>
            <a:lvl5pPr lvl="4" algn="r" rtl="0">
              <a:lnSpc>
                <a:spcPct val="100000"/>
              </a:lnSpc>
              <a:spcBef>
                <a:spcPts val="0"/>
              </a:spcBef>
              <a:spcAft>
                <a:spcPts val="0"/>
              </a:spcAft>
              <a:buSzPts val="2100"/>
              <a:buNone/>
              <a:defRPr sz="5600"/>
            </a:lvl5pPr>
            <a:lvl6pPr lvl="5" algn="r" rtl="0">
              <a:lnSpc>
                <a:spcPct val="100000"/>
              </a:lnSpc>
              <a:spcBef>
                <a:spcPts val="0"/>
              </a:spcBef>
              <a:spcAft>
                <a:spcPts val="0"/>
              </a:spcAft>
              <a:buSzPts val="2100"/>
              <a:buNone/>
              <a:defRPr sz="5600"/>
            </a:lvl6pPr>
            <a:lvl7pPr lvl="6" algn="r" rtl="0">
              <a:lnSpc>
                <a:spcPct val="100000"/>
              </a:lnSpc>
              <a:spcBef>
                <a:spcPts val="0"/>
              </a:spcBef>
              <a:spcAft>
                <a:spcPts val="0"/>
              </a:spcAft>
              <a:buSzPts val="2100"/>
              <a:buNone/>
              <a:defRPr sz="5600"/>
            </a:lvl7pPr>
            <a:lvl8pPr lvl="7" algn="r" rtl="0">
              <a:lnSpc>
                <a:spcPct val="100000"/>
              </a:lnSpc>
              <a:spcBef>
                <a:spcPts val="0"/>
              </a:spcBef>
              <a:spcAft>
                <a:spcPts val="0"/>
              </a:spcAft>
              <a:buSzPts val="2100"/>
              <a:buNone/>
              <a:defRPr sz="5600"/>
            </a:lvl8pPr>
            <a:lvl9pPr lvl="8" algn="r" rtl="0">
              <a:lnSpc>
                <a:spcPct val="100000"/>
              </a:lnSpc>
              <a:spcBef>
                <a:spcPts val="0"/>
              </a:spcBef>
              <a:spcAft>
                <a:spcPts val="0"/>
              </a:spcAft>
              <a:buSzPts val="2100"/>
              <a:buNone/>
              <a:defRPr sz="5600"/>
            </a:lvl9pPr>
          </a:lstStyle>
          <a:p>
            <a:endParaRPr/>
          </a:p>
        </p:txBody>
      </p:sp>
      <p:sp>
        <p:nvSpPr>
          <p:cNvPr id="515" name="Google Shape;515;p20"/>
          <p:cNvSpPr txBox="1">
            <a:spLocks noGrp="1"/>
          </p:cNvSpPr>
          <p:nvPr>
            <p:ph type="subTitle" idx="4"/>
          </p:nvPr>
        </p:nvSpPr>
        <p:spPr>
          <a:xfrm>
            <a:off x="3691400" y="4836533"/>
            <a:ext cx="4276800" cy="19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1920000" y="8225467"/>
            <a:ext cx="4276800" cy="7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5600"/>
            </a:lvl2pPr>
            <a:lvl3pPr lvl="2" algn="r" rtl="0">
              <a:lnSpc>
                <a:spcPct val="100000"/>
              </a:lnSpc>
              <a:spcBef>
                <a:spcPts val="0"/>
              </a:spcBef>
              <a:spcAft>
                <a:spcPts val="0"/>
              </a:spcAft>
              <a:buSzPts val="2100"/>
              <a:buNone/>
              <a:defRPr sz="5600"/>
            </a:lvl3pPr>
            <a:lvl4pPr lvl="3" algn="r" rtl="0">
              <a:lnSpc>
                <a:spcPct val="100000"/>
              </a:lnSpc>
              <a:spcBef>
                <a:spcPts val="0"/>
              </a:spcBef>
              <a:spcAft>
                <a:spcPts val="0"/>
              </a:spcAft>
              <a:buSzPts val="2100"/>
              <a:buNone/>
              <a:defRPr sz="5600"/>
            </a:lvl4pPr>
            <a:lvl5pPr lvl="4" algn="r" rtl="0">
              <a:lnSpc>
                <a:spcPct val="100000"/>
              </a:lnSpc>
              <a:spcBef>
                <a:spcPts val="0"/>
              </a:spcBef>
              <a:spcAft>
                <a:spcPts val="0"/>
              </a:spcAft>
              <a:buSzPts val="2100"/>
              <a:buNone/>
              <a:defRPr sz="5600"/>
            </a:lvl5pPr>
            <a:lvl6pPr lvl="5" algn="r" rtl="0">
              <a:lnSpc>
                <a:spcPct val="100000"/>
              </a:lnSpc>
              <a:spcBef>
                <a:spcPts val="0"/>
              </a:spcBef>
              <a:spcAft>
                <a:spcPts val="0"/>
              </a:spcAft>
              <a:buSzPts val="2100"/>
              <a:buNone/>
              <a:defRPr sz="5600"/>
            </a:lvl6pPr>
            <a:lvl7pPr lvl="6" algn="r" rtl="0">
              <a:lnSpc>
                <a:spcPct val="100000"/>
              </a:lnSpc>
              <a:spcBef>
                <a:spcPts val="0"/>
              </a:spcBef>
              <a:spcAft>
                <a:spcPts val="0"/>
              </a:spcAft>
              <a:buSzPts val="2100"/>
              <a:buNone/>
              <a:defRPr sz="5600"/>
            </a:lvl7pPr>
            <a:lvl8pPr lvl="7" algn="r" rtl="0">
              <a:lnSpc>
                <a:spcPct val="100000"/>
              </a:lnSpc>
              <a:spcBef>
                <a:spcPts val="0"/>
              </a:spcBef>
              <a:spcAft>
                <a:spcPts val="0"/>
              </a:spcAft>
              <a:buSzPts val="2100"/>
              <a:buNone/>
              <a:defRPr sz="5600"/>
            </a:lvl8pPr>
            <a:lvl9pPr lvl="8" algn="r" rtl="0">
              <a:lnSpc>
                <a:spcPct val="100000"/>
              </a:lnSpc>
              <a:spcBef>
                <a:spcPts val="0"/>
              </a:spcBef>
              <a:spcAft>
                <a:spcPts val="0"/>
              </a:spcAft>
              <a:buSzPts val="2100"/>
              <a:buNone/>
              <a:defRPr sz="5600"/>
            </a:lvl9pPr>
          </a:lstStyle>
          <a:p>
            <a:endParaRPr/>
          </a:p>
        </p:txBody>
      </p:sp>
      <p:sp>
        <p:nvSpPr>
          <p:cNvPr id="517" name="Google Shape;517;p20"/>
          <p:cNvSpPr txBox="1">
            <a:spLocks noGrp="1"/>
          </p:cNvSpPr>
          <p:nvPr>
            <p:ph type="subTitle" idx="6"/>
          </p:nvPr>
        </p:nvSpPr>
        <p:spPr>
          <a:xfrm>
            <a:off x="1920000" y="8963067"/>
            <a:ext cx="4276800" cy="19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14062136" y="7162392"/>
            <a:ext cx="1905600" cy="140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4267"/>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519" name="Google Shape;519;p20"/>
          <p:cNvSpPr txBox="1">
            <a:spLocks noGrp="1"/>
          </p:cNvSpPr>
          <p:nvPr>
            <p:ph type="title" idx="8" hasCustomPrompt="1"/>
          </p:nvPr>
        </p:nvSpPr>
        <p:spPr>
          <a:xfrm>
            <a:off x="10019912" y="5288624"/>
            <a:ext cx="1905600" cy="140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4267"/>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520" name="Google Shape;520;p20"/>
          <p:cNvSpPr txBox="1">
            <a:spLocks noGrp="1"/>
          </p:cNvSpPr>
          <p:nvPr>
            <p:ph type="title" idx="9" hasCustomPrompt="1"/>
          </p:nvPr>
        </p:nvSpPr>
        <p:spPr>
          <a:xfrm>
            <a:off x="7575365" y="8445749"/>
            <a:ext cx="1905600" cy="140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4267"/>
            </a:lvl1pPr>
            <a:lvl2pPr lvl="1" algn="ctr" rtl="0">
              <a:spcBef>
                <a:spcPts val="0"/>
              </a:spcBef>
              <a:spcAft>
                <a:spcPts val="0"/>
              </a:spcAft>
              <a:buSzPts val="12000"/>
              <a:buNone/>
              <a:defRPr sz="32000"/>
            </a:lvl2pPr>
            <a:lvl3pPr lvl="2" algn="ctr" rtl="0">
              <a:spcBef>
                <a:spcPts val="0"/>
              </a:spcBef>
              <a:spcAft>
                <a:spcPts val="0"/>
              </a:spcAft>
              <a:buSzPts val="12000"/>
              <a:buNone/>
              <a:defRPr sz="32000"/>
            </a:lvl3pPr>
            <a:lvl4pPr lvl="3" algn="ctr" rtl="0">
              <a:spcBef>
                <a:spcPts val="0"/>
              </a:spcBef>
              <a:spcAft>
                <a:spcPts val="0"/>
              </a:spcAft>
              <a:buSzPts val="12000"/>
              <a:buNone/>
              <a:defRPr sz="32000"/>
            </a:lvl4pPr>
            <a:lvl5pPr lvl="4" algn="ctr" rtl="0">
              <a:spcBef>
                <a:spcPts val="0"/>
              </a:spcBef>
              <a:spcAft>
                <a:spcPts val="0"/>
              </a:spcAft>
              <a:buSzPts val="12000"/>
              <a:buNone/>
              <a:defRPr sz="32000"/>
            </a:lvl5pPr>
            <a:lvl6pPr lvl="5" algn="ctr" rtl="0">
              <a:spcBef>
                <a:spcPts val="0"/>
              </a:spcBef>
              <a:spcAft>
                <a:spcPts val="0"/>
              </a:spcAft>
              <a:buSzPts val="12000"/>
              <a:buNone/>
              <a:defRPr sz="32000"/>
            </a:lvl6pPr>
            <a:lvl7pPr lvl="6" algn="ctr" rtl="0">
              <a:spcBef>
                <a:spcPts val="0"/>
              </a:spcBef>
              <a:spcAft>
                <a:spcPts val="0"/>
              </a:spcAft>
              <a:buSzPts val="12000"/>
              <a:buNone/>
              <a:defRPr sz="32000"/>
            </a:lvl7pPr>
            <a:lvl8pPr lvl="7" algn="ctr" rtl="0">
              <a:spcBef>
                <a:spcPts val="0"/>
              </a:spcBef>
              <a:spcAft>
                <a:spcPts val="0"/>
              </a:spcAft>
              <a:buSzPts val="12000"/>
              <a:buNone/>
              <a:defRPr sz="32000"/>
            </a:lvl8pPr>
            <a:lvl9pPr lvl="8" algn="ctr" rtl="0">
              <a:spcBef>
                <a:spcPts val="0"/>
              </a:spcBef>
              <a:spcAft>
                <a:spcPts val="0"/>
              </a:spcAft>
              <a:buSzPts val="12000"/>
              <a:buNone/>
              <a:defRPr sz="32000"/>
            </a:lvl9pPr>
          </a:lstStyle>
          <a:p>
            <a:r>
              <a:t>xx%</a:t>
            </a:r>
          </a:p>
        </p:txBody>
      </p:sp>
      <p:sp>
        <p:nvSpPr>
          <p:cNvPr id="521" name="Google Shape;521;p20"/>
          <p:cNvSpPr/>
          <p:nvPr/>
        </p:nvSpPr>
        <p:spPr>
          <a:xfrm>
            <a:off x="8395125" y="3415203"/>
            <a:ext cx="5155200" cy="5155200"/>
          </a:xfrm>
          <a:prstGeom prst="ellipse">
            <a:avLst/>
          </a:pr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522" name="Google Shape;522;p20"/>
          <p:cNvSpPr/>
          <p:nvPr/>
        </p:nvSpPr>
        <p:spPr>
          <a:xfrm>
            <a:off x="6571035" y="7192784"/>
            <a:ext cx="3914400" cy="3914400"/>
          </a:xfrm>
          <a:prstGeom prst="ellipse">
            <a:avLst/>
          </a:pr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523" name="Google Shape;523;p20"/>
          <p:cNvSpPr/>
          <p:nvPr/>
        </p:nvSpPr>
        <p:spPr>
          <a:xfrm>
            <a:off x="12437347" y="5288971"/>
            <a:ext cx="5155200" cy="5155200"/>
          </a:xfrm>
          <a:prstGeom prst="ellipse">
            <a:avLst/>
          </a:pr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Tree>
    <p:extLst>
      <p:ext uri="{BB962C8B-B14F-4D97-AF65-F5344CB8AC3E}">
        <p14:creationId xmlns:p14="http://schemas.microsoft.com/office/powerpoint/2010/main" val="33853758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Four columns 2" userDrawn="1">
  <p:cSld name="Four columns 2">
    <p:spTree>
      <p:nvGrpSpPr>
        <p:cNvPr id="1" name="Shape 683"/>
        <p:cNvGrpSpPr/>
        <p:nvPr/>
      </p:nvGrpSpPr>
      <p:grpSpPr>
        <a:xfrm>
          <a:off x="0" y="0"/>
          <a:ext cx="0" cy="0"/>
          <a:chOff x="0" y="0"/>
          <a:chExt cx="0" cy="0"/>
        </a:xfrm>
      </p:grpSpPr>
      <p:sp>
        <p:nvSpPr>
          <p:cNvPr id="684" name="Google Shape;684;p25"/>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grpSp>
        <p:nvGrpSpPr>
          <p:cNvPr id="685" name="Google Shape;685;p25"/>
          <p:cNvGrpSpPr/>
          <p:nvPr/>
        </p:nvGrpSpPr>
        <p:grpSpPr>
          <a:xfrm>
            <a:off x="17360399" y="5242436"/>
            <a:ext cx="5793613" cy="7226035"/>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
        <p:nvSpPr>
          <p:cNvPr id="726" name="Google Shape;726;p25"/>
          <p:cNvSpPr txBox="1">
            <a:spLocks noGrp="1"/>
          </p:cNvSpPr>
          <p:nvPr>
            <p:ph type="title"/>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42456483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Five columns">
  <p:cSld name="Five columns">
    <p:spTree>
      <p:nvGrpSpPr>
        <p:cNvPr id="1" name="Shape 743"/>
        <p:cNvGrpSpPr/>
        <p:nvPr/>
      </p:nvGrpSpPr>
      <p:grpSpPr>
        <a:xfrm>
          <a:off x="0" y="0"/>
          <a:ext cx="0" cy="0"/>
          <a:chOff x="0" y="0"/>
          <a:chExt cx="0" cy="0"/>
        </a:xfrm>
      </p:grpSpPr>
      <p:sp>
        <p:nvSpPr>
          <p:cNvPr id="744" name="Google Shape;744;p27"/>
          <p:cNvSpPr/>
          <p:nvPr/>
        </p:nvSpPr>
        <p:spPr>
          <a:xfrm>
            <a:off x="-1948" y="12460536"/>
            <a:ext cx="24383555" cy="1268155"/>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1"/>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
        <p:nvSpPr>
          <p:cNvPr id="745" name="Google Shape;745;p27"/>
          <p:cNvSpPr txBox="1">
            <a:spLocks noGrp="1"/>
          </p:cNvSpPr>
          <p:nvPr>
            <p:ph type="title"/>
          </p:nvPr>
        </p:nvSpPr>
        <p:spPr>
          <a:xfrm>
            <a:off x="1920000" y="1440000"/>
            <a:ext cx="20544000" cy="8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3981301" y="9780867"/>
            <a:ext cx="45216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747" name="Google Shape;747;p27"/>
          <p:cNvSpPr txBox="1">
            <a:spLocks noGrp="1"/>
          </p:cNvSpPr>
          <p:nvPr>
            <p:ph type="subTitle" idx="2"/>
          </p:nvPr>
        </p:nvSpPr>
        <p:spPr>
          <a:xfrm>
            <a:off x="3981333" y="10714779"/>
            <a:ext cx="4521600" cy="12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9931168" y="9780867"/>
            <a:ext cx="45216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749" name="Google Shape;749;p27"/>
          <p:cNvSpPr txBox="1">
            <a:spLocks noGrp="1"/>
          </p:cNvSpPr>
          <p:nvPr>
            <p:ph type="subTitle" idx="4"/>
          </p:nvPr>
        </p:nvSpPr>
        <p:spPr>
          <a:xfrm>
            <a:off x="9931200" y="10714779"/>
            <a:ext cx="4521600" cy="12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15881035" y="9780867"/>
            <a:ext cx="45216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751" name="Google Shape;751;p27"/>
          <p:cNvSpPr txBox="1">
            <a:spLocks noGrp="1"/>
          </p:cNvSpPr>
          <p:nvPr>
            <p:ph type="subTitle" idx="6"/>
          </p:nvPr>
        </p:nvSpPr>
        <p:spPr>
          <a:xfrm>
            <a:off x="15881067" y="10714779"/>
            <a:ext cx="4521600" cy="12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6910200" y="4473936"/>
            <a:ext cx="45216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753" name="Google Shape;753;p27"/>
          <p:cNvSpPr txBox="1">
            <a:spLocks noGrp="1"/>
          </p:cNvSpPr>
          <p:nvPr>
            <p:ph type="subTitle" idx="8"/>
          </p:nvPr>
        </p:nvSpPr>
        <p:spPr>
          <a:xfrm>
            <a:off x="6910267" y="3247000"/>
            <a:ext cx="4521600" cy="13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12906101" y="4473936"/>
            <a:ext cx="45216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4267">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5600"/>
            </a:lvl2pPr>
            <a:lvl3pPr lvl="2" algn="ctr" rtl="0">
              <a:lnSpc>
                <a:spcPct val="100000"/>
              </a:lnSpc>
              <a:spcBef>
                <a:spcPts val="0"/>
              </a:spcBef>
              <a:spcAft>
                <a:spcPts val="0"/>
              </a:spcAft>
              <a:buSzPts val="2100"/>
              <a:buNone/>
              <a:defRPr sz="5600"/>
            </a:lvl3pPr>
            <a:lvl4pPr lvl="3" algn="ctr" rtl="0">
              <a:lnSpc>
                <a:spcPct val="100000"/>
              </a:lnSpc>
              <a:spcBef>
                <a:spcPts val="0"/>
              </a:spcBef>
              <a:spcAft>
                <a:spcPts val="0"/>
              </a:spcAft>
              <a:buSzPts val="2100"/>
              <a:buNone/>
              <a:defRPr sz="5600"/>
            </a:lvl4pPr>
            <a:lvl5pPr lvl="4" algn="ctr" rtl="0">
              <a:lnSpc>
                <a:spcPct val="100000"/>
              </a:lnSpc>
              <a:spcBef>
                <a:spcPts val="0"/>
              </a:spcBef>
              <a:spcAft>
                <a:spcPts val="0"/>
              </a:spcAft>
              <a:buSzPts val="2100"/>
              <a:buNone/>
              <a:defRPr sz="5600"/>
            </a:lvl5pPr>
            <a:lvl6pPr lvl="5" algn="ctr" rtl="0">
              <a:lnSpc>
                <a:spcPct val="100000"/>
              </a:lnSpc>
              <a:spcBef>
                <a:spcPts val="0"/>
              </a:spcBef>
              <a:spcAft>
                <a:spcPts val="0"/>
              </a:spcAft>
              <a:buSzPts val="2100"/>
              <a:buNone/>
              <a:defRPr sz="5600"/>
            </a:lvl6pPr>
            <a:lvl7pPr lvl="6" algn="ctr" rtl="0">
              <a:lnSpc>
                <a:spcPct val="100000"/>
              </a:lnSpc>
              <a:spcBef>
                <a:spcPts val="0"/>
              </a:spcBef>
              <a:spcAft>
                <a:spcPts val="0"/>
              </a:spcAft>
              <a:buSzPts val="2100"/>
              <a:buNone/>
              <a:defRPr sz="5600"/>
            </a:lvl7pPr>
            <a:lvl8pPr lvl="7" algn="ctr" rtl="0">
              <a:lnSpc>
                <a:spcPct val="100000"/>
              </a:lnSpc>
              <a:spcBef>
                <a:spcPts val="0"/>
              </a:spcBef>
              <a:spcAft>
                <a:spcPts val="0"/>
              </a:spcAft>
              <a:buSzPts val="2100"/>
              <a:buNone/>
              <a:defRPr sz="5600"/>
            </a:lvl8pPr>
            <a:lvl9pPr lvl="8" algn="ctr" rtl="0">
              <a:lnSpc>
                <a:spcPct val="100000"/>
              </a:lnSpc>
              <a:spcBef>
                <a:spcPts val="0"/>
              </a:spcBef>
              <a:spcAft>
                <a:spcPts val="0"/>
              </a:spcAft>
              <a:buSzPts val="2100"/>
              <a:buNone/>
              <a:defRPr sz="5600"/>
            </a:lvl9pPr>
          </a:lstStyle>
          <a:p>
            <a:endParaRPr/>
          </a:p>
        </p:txBody>
      </p:sp>
      <p:sp>
        <p:nvSpPr>
          <p:cNvPr id="755" name="Google Shape;755;p27"/>
          <p:cNvSpPr txBox="1">
            <a:spLocks noGrp="1"/>
          </p:cNvSpPr>
          <p:nvPr>
            <p:ph type="subTitle" idx="13"/>
          </p:nvPr>
        </p:nvSpPr>
        <p:spPr>
          <a:xfrm>
            <a:off x="12906200" y="3247635"/>
            <a:ext cx="4521600" cy="136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4051530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51"/>
        <p:cNvGrpSpPr/>
        <p:nvPr/>
      </p:nvGrpSpPr>
      <p:grpSpPr>
        <a:xfrm>
          <a:off x="0" y="0"/>
          <a:ext cx="0" cy="0"/>
          <a:chOff x="0" y="0"/>
          <a:chExt cx="0" cy="0"/>
        </a:xfrm>
      </p:grpSpPr>
      <p:sp>
        <p:nvSpPr>
          <p:cNvPr id="1352" name="Google Shape;1352;p12"/>
          <p:cNvSpPr txBox="1">
            <a:spLocks noGrp="1"/>
          </p:cNvSpPr>
          <p:nvPr>
            <p:ph type="title"/>
          </p:nvPr>
        </p:nvSpPr>
        <p:spPr>
          <a:xfrm>
            <a:off x="1644000" y="864467"/>
            <a:ext cx="16907200" cy="2015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8000"/>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grpSp>
        <p:nvGrpSpPr>
          <p:cNvPr id="1353" name="Google Shape;1353;p12"/>
          <p:cNvGrpSpPr/>
          <p:nvPr/>
        </p:nvGrpSpPr>
        <p:grpSpPr>
          <a:xfrm>
            <a:off x="-349698" y="11525976"/>
            <a:ext cx="1388451" cy="1315333"/>
            <a:chOff x="484075" y="3026900"/>
            <a:chExt cx="161975" cy="153450"/>
          </a:xfrm>
        </p:grpSpPr>
        <p:sp>
          <p:nvSpPr>
            <p:cNvPr id="1354" name="Google Shape;1354;p12"/>
            <p:cNvSpPr/>
            <p:nvPr/>
          </p:nvSpPr>
          <p:spPr>
            <a:xfrm>
              <a:off x="492450" y="3034950"/>
              <a:ext cx="144125" cy="137525"/>
            </a:xfrm>
            <a:custGeom>
              <a:avLst/>
              <a:gdLst/>
              <a:ahLst/>
              <a:cxnLst/>
              <a:rect l="l" t="t" r="r" b="b"/>
              <a:pathLst>
                <a:path w="5765" h="5501" extrusionOk="0">
                  <a:moveTo>
                    <a:pt x="2554" y="0"/>
                  </a:moveTo>
                  <a:cubicBezTo>
                    <a:pt x="2126" y="0"/>
                    <a:pt x="1703" y="108"/>
                    <a:pt x="1331" y="316"/>
                  </a:cubicBezTo>
                  <a:cubicBezTo>
                    <a:pt x="776" y="619"/>
                    <a:pt x="379" y="1167"/>
                    <a:pt x="202" y="1848"/>
                  </a:cubicBezTo>
                  <a:cubicBezTo>
                    <a:pt x="0" y="2662"/>
                    <a:pt x="126" y="3520"/>
                    <a:pt x="568" y="4232"/>
                  </a:cubicBezTo>
                  <a:cubicBezTo>
                    <a:pt x="1079" y="5052"/>
                    <a:pt x="1873" y="5500"/>
                    <a:pt x="2813" y="5500"/>
                  </a:cubicBezTo>
                  <a:cubicBezTo>
                    <a:pt x="3866" y="5500"/>
                    <a:pt x="4875" y="4907"/>
                    <a:pt x="5330" y="4024"/>
                  </a:cubicBezTo>
                  <a:cubicBezTo>
                    <a:pt x="5765" y="3179"/>
                    <a:pt x="5639" y="2208"/>
                    <a:pt x="4983" y="1293"/>
                  </a:cubicBezTo>
                  <a:cubicBezTo>
                    <a:pt x="4402" y="480"/>
                    <a:pt x="3494" y="0"/>
                    <a:pt x="2554" y="0"/>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5" name="Google Shape;1355;p12"/>
            <p:cNvSpPr/>
            <p:nvPr/>
          </p:nvSpPr>
          <p:spPr>
            <a:xfrm>
              <a:off x="484075" y="3026900"/>
              <a:ext cx="161975" cy="153450"/>
            </a:xfrm>
            <a:custGeom>
              <a:avLst/>
              <a:gdLst/>
              <a:ahLst/>
              <a:cxnLst/>
              <a:rect l="l" t="t" r="r" b="b"/>
              <a:pathLst>
                <a:path w="6479" h="6138" extrusionOk="0">
                  <a:moveTo>
                    <a:pt x="2889" y="631"/>
                  </a:moveTo>
                  <a:cubicBezTo>
                    <a:pt x="3703" y="631"/>
                    <a:pt x="4529" y="1054"/>
                    <a:pt x="5059" y="1798"/>
                  </a:cubicBezTo>
                  <a:cubicBezTo>
                    <a:pt x="6478" y="3779"/>
                    <a:pt x="4832" y="5500"/>
                    <a:pt x="3148" y="5500"/>
                  </a:cubicBezTo>
                  <a:cubicBezTo>
                    <a:pt x="2410" y="5500"/>
                    <a:pt x="1666" y="5172"/>
                    <a:pt x="1168" y="4384"/>
                  </a:cubicBezTo>
                  <a:cubicBezTo>
                    <a:pt x="430" y="3205"/>
                    <a:pt x="714" y="1527"/>
                    <a:pt x="1817" y="909"/>
                  </a:cubicBezTo>
                  <a:cubicBezTo>
                    <a:pt x="2145" y="732"/>
                    <a:pt x="2517" y="638"/>
                    <a:pt x="2889" y="638"/>
                  </a:cubicBezTo>
                  <a:lnTo>
                    <a:pt x="2889" y="631"/>
                  </a:lnTo>
                  <a:close/>
                  <a:moveTo>
                    <a:pt x="2889" y="1"/>
                  </a:moveTo>
                  <a:lnTo>
                    <a:pt x="2889" y="7"/>
                  </a:lnTo>
                  <a:cubicBezTo>
                    <a:pt x="2410" y="7"/>
                    <a:pt x="1931" y="121"/>
                    <a:pt x="1508" y="354"/>
                  </a:cubicBezTo>
                  <a:cubicBezTo>
                    <a:pt x="884" y="701"/>
                    <a:pt x="423" y="1319"/>
                    <a:pt x="228" y="2088"/>
                  </a:cubicBezTo>
                  <a:cubicBezTo>
                    <a:pt x="1" y="2984"/>
                    <a:pt x="152" y="3930"/>
                    <a:pt x="632" y="4718"/>
                  </a:cubicBezTo>
                  <a:cubicBezTo>
                    <a:pt x="1199" y="5620"/>
                    <a:pt x="2114" y="6137"/>
                    <a:pt x="3148" y="6137"/>
                  </a:cubicBezTo>
                  <a:cubicBezTo>
                    <a:pt x="4315" y="6137"/>
                    <a:pt x="5437" y="5475"/>
                    <a:pt x="5942" y="4491"/>
                  </a:cubicBezTo>
                  <a:cubicBezTo>
                    <a:pt x="6428" y="3545"/>
                    <a:pt x="6295" y="2435"/>
                    <a:pt x="5576" y="1432"/>
                  </a:cubicBezTo>
                  <a:cubicBezTo>
                    <a:pt x="4939" y="537"/>
                    <a:pt x="3930" y="1"/>
                    <a:pt x="288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6" name="Google Shape;1356;p12"/>
            <p:cNvSpPr/>
            <p:nvPr/>
          </p:nvSpPr>
          <p:spPr>
            <a:xfrm>
              <a:off x="525400" y="3102200"/>
              <a:ext cx="14850" cy="10125"/>
            </a:xfrm>
            <a:custGeom>
              <a:avLst/>
              <a:gdLst/>
              <a:ahLst/>
              <a:cxnLst/>
              <a:rect l="l" t="t" r="r" b="b"/>
              <a:pathLst>
                <a:path w="594" h="405" extrusionOk="0">
                  <a:moveTo>
                    <a:pt x="249" y="0"/>
                  </a:moveTo>
                  <a:cubicBezTo>
                    <a:pt x="233" y="0"/>
                    <a:pt x="218" y="1"/>
                    <a:pt x="202" y="4"/>
                  </a:cubicBezTo>
                  <a:cubicBezTo>
                    <a:pt x="114" y="22"/>
                    <a:pt x="0" y="111"/>
                    <a:pt x="70" y="237"/>
                  </a:cubicBezTo>
                  <a:cubicBezTo>
                    <a:pt x="125" y="343"/>
                    <a:pt x="235" y="404"/>
                    <a:pt x="355" y="404"/>
                  </a:cubicBezTo>
                  <a:cubicBezTo>
                    <a:pt x="371" y="404"/>
                    <a:pt x="388" y="403"/>
                    <a:pt x="404" y="401"/>
                  </a:cubicBezTo>
                  <a:cubicBezTo>
                    <a:pt x="517" y="395"/>
                    <a:pt x="593" y="275"/>
                    <a:pt x="536" y="167"/>
                  </a:cubicBezTo>
                  <a:cubicBezTo>
                    <a:pt x="475" y="62"/>
                    <a:pt x="365" y="0"/>
                    <a:pt x="24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7" name="Google Shape;1357;p12"/>
            <p:cNvSpPr/>
            <p:nvPr/>
          </p:nvSpPr>
          <p:spPr>
            <a:xfrm>
              <a:off x="527125" y="3082050"/>
              <a:ext cx="10600" cy="7375"/>
            </a:xfrm>
            <a:custGeom>
              <a:avLst/>
              <a:gdLst/>
              <a:ahLst/>
              <a:cxnLst/>
              <a:rect l="l" t="t" r="r" b="b"/>
              <a:pathLst>
                <a:path w="424" h="295" extrusionOk="0">
                  <a:moveTo>
                    <a:pt x="173" y="0"/>
                  </a:moveTo>
                  <a:cubicBezTo>
                    <a:pt x="162" y="0"/>
                    <a:pt x="151" y="1"/>
                    <a:pt x="139" y="2"/>
                  </a:cubicBezTo>
                  <a:cubicBezTo>
                    <a:pt x="57" y="9"/>
                    <a:pt x="1" y="97"/>
                    <a:pt x="45" y="173"/>
                  </a:cubicBezTo>
                  <a:cubicBezTo>
                    <a:pt x="84" y="251"/>
                    <a:pt x="168" y="294"/>
                    <a:pt x="252" y="294"/>
                  </a:cubicBezTo>
                  <a:cubicBezTo>
                    <a:pt x="263" y="294"/>
                    <a:pt x="274" y="294"/>
                    <a:pt x="284" y="292"/>
                  </a:cubicBezTo>
                  <a:cubicBezTo>
                    <a:pt x="373" y="286"/>
                    <a:pt x="423" y="198"/>
                    <a:pt x="385" y="122"/>
                  </a:cubicBezTo>
                  <a:cubicBezTo>
                    <a:pt x="341" y="44"/>
                    <a:pt x="261" y="0"/>
                    <a:pt x="1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8" name="Google Shape;1358;p12"/>
            <p:cNvSpPr/>
            <p:nvPr/>
          </p:nvSpPr>
          <p:spPr>
            <a:xfrm>
              <a:off x="541950" y="3079500"/>
              <a:ext cx="9025" cy="7225"/>
            </a:xfrm>
            <a:custGeom>
              <a:avLst/>
              <a:gdLst/>
              <a:ahLst/>
              <a:cxnLst/>
              <a:rect l="l" t="t" r="r" b="b"/>
              <a:pathLst>
                <a:path w="361" h="289" extrusionOk="0">
                  <a:moveTo>
                    <a:pt x="96" y="0"/>
                  </a:moveTo>
                  <a:cubicBezTo>
                    <a:pt x="46" y="0"/>
                    <a:pt x="1" y="18"/>
                    <a:pt x="1" y="73"/>
                  </a:cubicBezTo>
                  <a:lnTo>
                    <a:pt x="1" y="111"/>
                  </a:lnTo>
                  <a:cubicBezTo>
                    <a:pt x="1" y="236"/>
                    <a:pt x="119" y="289"/>
                    <a:pt x="206" y="289"/>
                  </a:cubicBezTo>
                  <a:cubicBezTo>
                    <a:pt x="216" y="289"/>
                    <a:pt x="225" y="288"/>
                    <a:pt x="234" y="287"/>
                  </a:cubicBezTo>
                  <a:cubicBezTo>
                    <a:pt x="354" y="268"/>
                    <a:pt x="360" y="155"/>
                    <a:pt x="272" y="73"/>
                  </a:cubicBezTo>
                  <a:lnTo>
                    <a:pt x="234" y="41"/>
                  </a:lnTo>
                  <a:cubicBezTo>
                    <a:pt x="214" y="21"/>
                    <a:pt x="152" y="0"/>
                    <a:pt x="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59" name="Google Shape;1359;p12"/>
            <p:cNvSpPr/>
            <p:nvPr/>
          </p:nvSpPr>
          <p:spPr>
            <a:xfrm>
              <a:off x="546375" y="3097850"/>
              <a:ext cx="5375" cy="4175"/>
            </a:xfrm>
            <a:custGeom>
              <a:avLst/>
              <a:gdLst/>
              <a:ahLst/>
              <a:cxnLst/>
              <a:rect l="l" t="t" r="r" b="b"/>
              <a:pathLst>
                <a:path w="215" h="167" extrusionOk="0">
                  <a:moveTo>
                    <a:pt x="58" y="1"/>
                  </a:moveTo>
                  <a:cubicBezTo>
                    <a:pt x="43" y="1"/>
                    <a:pt x="29" y="7"/>
                    <a:pt x="19" y="26"/>
                  </a:cubicBezTo>
                  <a:cubicBezTo>
                    <a:pt x="13" y="26"/>
                    <a:pt x="13" y="26"/>
                    <a:pt x="13" y="32"/>
                  </a:cubicBezTo>
                  <a:cubicBezTo>
                    <a:pt x="0" y="45"/>
                    <a:pt x="0" y="64"/>
                    <a:pt x="13" y="83"/>
                  </a:cubicBezTo>
                  <a:cubicBezTo>
                    <a:pt x="13" y="89"/>
                    <a:pt x="19" y="102"/>
                    <a:pt x="19" y="108"/>
                  </a:cubicBezTo>
                  <a:cubicBezTo>
                    <a:pt x="32" y="148"/>
                    <a:pt x="75" y="167"/>
                    <a:pt x="114" y="167"/>
                  </a:cubicBezTo>
                  <a:cubicBezTo>
                    <a:pt x="167" y="167"/>
                    <a:pt x="214" y="132"/>
                    <a:pt x="170" y="70"/>
                  </a:cubicBezTo>
                  <a:cubicBezTo>
                    <a:pt x="158" y="45"/>
                    <a:pt x="133" y="20"/>
                    <a:pt x="101" y="14"/>
                  </a:cubicBezTo>
                  <a:cubicBezTo>
                    <a:pt x="88" y="7"/>
                    <a:pt x="73" y="1"/>
                    <a:pt x="5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0" name="Google Shape;1360;p12"/>
            <p:cNvSpPr/>
            <p:nvPr/>
          </p:nvSpPr>
          <p:spPr>
            <a:xfrm>
              <a:off x="584525" y="3105800"/>
              <a:ext cx="12625" cy="8900"/>
            </a:xfrm>
            <a:custGeom>
              <a:avLst/>
              <a:gdLst/>
              <a:ahLst/>
              <a:cxnLst/>
              <a:rect l="l" t="t" r="r" b="b"/>
              <a:pathLst>
                <a:path w="505" h="356" extrusionOk="0">
                  <a:moveTo>
                    <a:pt x="208" y="1"/>
                  </a:moveTo>
                  <a:cubicBezTo>
                    <a:pt x="194" y="1"/>
                    <a:pt x="179" y="2"/>
                    <a:pt x="164" y="5"/>
                  </a:cubicBezTo>
                  <a:cubicBezTo>
                    <a:pt x="63" y="11"/>
                    <a:pt x="0" y="118"/>
                    <a:pt x="38" y="206"/>
                  </a:cubicBezTo>
                  <a:cubicBezTo>
                    <a:pt x="93" y="300"/>
                    <a:pt x="191" y="355"/>
                    <a:pt x="295" y="355"/>
                  </a:cubicBezTo>
                  <a:cubicBezTo>
                    <a:pt x="310" y="355"/>
                    <a:pt x="326" y="354"/>
                    <a:pt x="341" y="351"/>
                  </a:cubicBezTo>
                  <a:cubicBezTo>
                    <a:pt x="442" y="345"/>
                    <a:pt x="505" y="238"/>
                    <a:pt x="461" y="143"/>
                  </a:cubicBezTo>
                  <a:cubicBezTo>
                    <a:pt x="406" y="55"/>
                    <a:pt x="308"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361" name="Google Shape;1361;p12"/>
          <p:cNvGrpSpPr/>
          <p:nvPr/>
        </p:nvGrpSpPr>
        <p:grpSpPr>
          <a:xfrm>
            <a:off x="17567355" y="-561733"/>
            <a:ext cx="1697088" cy="1317472"/>
            <a:chOff x="1145300" y="2753225"/>
            <a:chExt cx="173375" cy="134575"/>
          </a:xfrm>
        </p:grpSpPr>
        <p:sp>
          <p:nvSpPr>
            <p:cNvPr id="1362" name="Google Shape;1362;p12"/>
            <p:cNvSpPr/>
            <p:nvPr/>
          </p:nvSpPr>
          <p:spPr>
            <a:xfrm>
              <a:off x="1145300" y="2753225"/>
              <a:ext cx="173375" cy="134575"/>
            </a:xfrm>
            <a:custGeom>
              <a:avLst/>
              <a:gdLst/>
              <a:ahLst/>
              <a:cxnLst/>
              <a:rect l="l" t="t" r="r" b="b"/>
              <a:pathLst>
                <a:path w="6935" h="5383" extrusionOk="0">
                  <a:moveTo>
                    <a:pt x="3921" y="1"/>
                  </a:moveTo>
                  <a:cubicBezTo>
                    <a:pt x="3730" y="1"/>
                    <a:pt x="3544" y="15"/>
                    <a:pt x="3371" y="43"/>
                  </a:cubicBezTo>
                  <a:cubicBezTo>
                    <a:pt x="520" y="514"/>
                    <a:pt x="0" y="5383"/>
                    <a:pt x="2910" y="5383"/>
                  </a:cubicBezTo>
                  <a:cubicBezTo>
                    <a:pt x="3038" y="5383"/>
                    <a:pt x="3173" y="5373"/>
                    <a:pt x="3314" y="5354"/>
                  </a:cubicBezTo>
                  <a:cubicBezTo>
                    <a:pt x="5005" y="5114"/>
                    <a:pt x="6935" y="2932"/>
                    <a:pt x="6184" y="1178"/>
                  </a:cubicBezTo>
                  <a:cubicBezTo>
                    <a:pt x="5820" y="326"/>
                    <a:pt x="4814" y="1"/>
                    <a:pt x="3921" y="1"/>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3" name="Google Shape;1363;p12"/>
            <p:cNvSpPr/>
            <p:nvPr/>
          </p:nvSpPr>
          <p:spPr>
            <a:xfrm>
              <a:off x="1252425" y="2768250"/>
              <a:ext cx="15950" cy="13850"/>
            </a:xfrm>
            <a:custGeom>
              <a:avLst/>
              <a:gdLst/>
              <a:ahLst/>
              <a:cxnLst/>
              <a:rect l="l" t="t" r="r" b="b"/>
              <a:pathLst>
                <a:path w="638" h="554" extrusionOk="0">
                  <a:moveTo>
                    <a:pt x="421" y="1"/>
                  </a:moveTo>
                  <a:cubicBezTo>
                    <a:pt x="279" y="1"/>
                    <a:pt x="107" y="176"/>
                    <a:pt x="58" y="275"/>
                  </a:cubicBezTo>
                  <a:cubicBezTo>
                    <a:pt x="26" y="344"/>
                    <a:pt x="1" y="451"/>
                    <a:pt x="64" y="514"/>
                  </a:cubicBezTo>
                  <a:cubicBezTo>
                    <a:pt x="92" y="543"/>
                    <a:pt x="129" y="553"/>
                    <a:pt x="166" y="553"/>
                  </a:cubicBezTo>
                  <a:cubicBezTo>
                    <a:pt x="212" y="553"/>
                    <a:pt x="259" y="538"/>
                    <a:pt x="297" y="521"/>
                  </a:cubicBezTo>
                  <a:cubicBezTo>
                    <a:pt x="329" y="502"/>
                    <a:pt x="360" y="483"/>
                    <a:pt x="392" y="464"/>
                  </a:cubicBezTo>
                  <a:cubicBezTo>
                    <a:pt x="480" y="401"/>
                    <a:pt x="638" y="218"/>
                    <a:pt x="568" y="104"/>
                  </a:cubicBezTo>
                  <a:cubicBezTo>
                    <a:pt x="562" y="85"/>
                    <a:pt x="549" y="67"/>
                    <a:pt x="531" y="48"/>
                  </a:cubicBezTo>
                  <a:cubicBezTo>
                    <a:pt x="499" y="14"/>
                    <a:pt x="461" y="1"/>
                    <a:pt x="4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4" name="Google Shape;1364;p12"/>
            <p:cNvSpPr/>
            <p:nvPr/>
          </p:nvSpPr>
          <p:spPr>
            <a:xfrm>
              <a:off x="1267400" y="2775425"/>
              <a:ext cx="8700" cy="8225"/>
            </a:xfrm>
            <a:custGeom>
              <a:avLst/>
              <a:gdLst/>
              <a:ahLst/>
              <a:cxnLst/>
              <a:rect l="l" t="t" r="r" b="b"/>
              <a:pathLst>
                <a:path w="348" h="329" extrusionOk="0">
                  <a:moveTo>
                    <a:pt x="253" y="0"/>
                  </a:moveTo>
                  <a:cubicBezTo>
                    <a:pt x="159" y="13"/>
                    <a:pt x="70" y="70"/>
                    <a:pt x="32" y="164"/>
                  </a:cubicBezTo>
                  <a:cubicBezTo>
                    <a:pt x="1" y="227"/>
                    <a:pt x="1" y="328"/>
                    <a:pt x="96" y="328"/>
                  </a:cubicBezTo>
                  <a:cubicBezTo>
                    <a:pt x="196" y="322"/>
                    <a:pt x="278" y="259"/>
                    <a:pt x="323" y="164"/>
                  </a:cubicBezTo>
                  <a:cubicBezTo>
                    <a:pt x="348" y="101"/>
                    <a:pt x="348" y="0"/>
                    <a:pt x="25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5" name="Google Shape;1365;p12"/>
            <p:cNvSpPr/>
            <p:nvPr/>
          </p:nvSpPr>
          <p:spPr>
            <a:xfrm>
              <a:off x="1261100" y="2790075"/>
              <a:ext cx="8375" cy="7275"/>
            </a:xfrm>
            <a:custGeom>
              <a:avLst/>
              <a:gdLst/>
              <a:ahLst/>
              <a:cxnLst/>
              <a:rect l="l" t="t" r="r" b="b"/>
              <a:pathLst>
                <a:path w="335" h="291" extrusionOk="0">
                  <a:moveTo>
                    <a:pt x="237" y="1"/>
                  </a:moveTo>
                  <a:cubicBezTo>
                    <a:pt x="197" y="1"/>
                    <a:pt x="152" y="21"/>
                    <a:pt x="127" y="39"/>
                  </a:cubicBezTo>
                  <a:lnTo>
                    <a:pt x="108" y="58"/>
                  </a:lnTo>
                  <a:cubicBezTo>
                    <a:pt x="57" y="95"/>
                    <a:pt x="1" y="165"/>
                    <a:pt x="20" y="234"/>
                  </a:cubicBezTo>
                  <a:cubicBezTo>
                    <a:pt x="26" y="234"/>
                    <a:pt x="26" y="240"/>
                    <a:pt x="26" y="247"/>
                  </a:cubicBezTo>
                  <a:cubicBezTo>
                    <a:pt x="37" y="279"/>
                    <a:pt x="62" y="290"/>
                    <a:pt x="91" y="290"/>
                  </a:cubicBezTo>
                  <a:cubicBezTo>
                    <a:pt x="130" y="290"/>
                    <a:pt x="177" y="269"/>
                    <a:pt x="202" y="247"/>
                  </a:cubicBezTo>
                  <a:lnTo>
                    <a:pt x="240" y="215"/>
                  </a:lnTo>
                  <a:cubicBezTo>
                    <a:pt x="284" y="190"/>
                    <a:pt x="335" y="127"/>
                    <a:pt x="316" y="76"/>
                  </a:cubicBezTo>
                  <a:cubicBezTo>
                    <a:pt x="316" y="64"/>
                    <a:pt x="303" y="58"/>
                    <a:pt x="303" y="45"/>
                  </a:cubicBezTo>
                  <a:cubicBezTo>
                    <a:pt x="292" y="12"/>
                    <a:pt x="266" y="1"/>
                    <a:pt x="23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6" name="Google Shape;1366;p12"/>
            <p:cNvSpPr/>
            <p:nvPr/>
          </p:nvSpPr>
          <p:spPr>
            <a:xfrm>
              <a:off x="1250225" y="2787100"/>
              <a:ext cx="6400" cy="6725"/>
            </a:xfrm>
            <a:custGeom>
              <a:avLst/>
              <a:gdLst/>
              <a:ahLst/>
              <a:cxnLst/>
              <a:rect l="l" t="t" r="r" b="b"/>
              <a:pathLst>
                <a:path w="256" h="269" extrusionOk="0">
                  <a:moveTo>
                    <a:pt x="202" y="0"/>
                  </a:moveTo>
                  <a:cubicBezTo>
                    <a:pt x="153" y="0"/>
                    <a:pt x="75" y="48"/>
                    <a:pt x="45" y="82"/>
                  </a:cubicBezTo>
                  <a:cubicBezTo>
                    <a:pt x="7" y="120"/>
                    <a:pt x="0" y="183"/>
                    <a:pt x="19" y="233"/>
                  </a:cubicBezTo>
                  <a:cubicBezTo>
                    <a:pt x="32" y="258"/>
                    <a:pt x="50" y="268"/>
                    <a:pt x="70" y="268"/>
                  </a:cubicBezTo>
                  <a:cubicBezTo>
                    <a:pt x="131" y="268"/>
                    <a:pt x="213" y="175"/>
                    <a:pt x="228" y="132"/>
                  </a:cubicBezTo>
                  <a:cubicBezTo>
                    <a:pt x="234" y="113"/>
                    <a:pt x="240" y="101"/>
                    <a:pt x="240" y="82"/>
                  </a:cubicBezTo>
                  <a:cubicBezTo>
                    <a:pt x="255" y="21"/>
                    <a:pt x="235"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7" name="Google Shape;1367;p12"/>
            <p:cNvSpPr/>
            <p:nvPr/>
          </p:nvSpPr>
          <p:spPr>
            <a:xfrm>
              <a:off x="1207325" y="2798150"/>
              <a:ext cx="7125" cy="6800"/>
            </a:xfrm>
            <a:custGeom>
              <a:avLst/>
              <a:gdLst/>
              <a:ahLst/>
              <a:cxnLst/>
              <a:rect l="l" t="t" r="r" b="b"/>
              <a:pathLst>
                <a:path w="285" h="272" extrusionOk="0">
                  <a:moveTo>
                    <a:pt x="221" y="1"/>
                  </a:moveTo>
                  <a:cubicBezTo>
                    <a:pt x="154" y="1"/>
                    <a:pt x="46" y="101"/>
                    <a:pt x="32" y="138"/>
                  </a:cubicBezTo>
                  <a:cubicBezTo>
                    <a:pt x="7" y="189"/>
                    <a:pt x="1" y="245"/>
                    <a:pt x="58" y="264"/>
                  </a:cubicBezTo>
                  <a:cubicBezTo>
                    <a:pt x="68" y="269"/>
                    <a:pt x="79" y="272"/>
                    <a:pt x="90" y="272"/>
                  </a:cubicBezTo>
                  <a:cubicBezTo>
                    <a:pt x="133" y="272"/>
                    <a:pt x="180" y="238"/>
                    <a:pt x="215" y="208"/>
                  </a:cubicBezTo>
                  <a:cubicBezTo>
                    <a:pt x="260" y="170"/>
                    <a:pt x="285" y="107"/>
                    <a:pt x="272" y="50"/>
                  </a:cubicBezTo>
                  <a:cubicBezTo>
                    <a:pt x="265" y="14"/>
                    <a:pt x="246" y="1"/>
                    <a:pt x="2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8" name="Google Shape;1368;p12"/>
            <p:cNvSpPr/>
            <p:nvPr/>
          </p:nvSpPr>
          <p:spPr>
            <a:xfrm>
              <a:off x="1216275" y="2827200"/>
              <a:ext cx="9375" cy="6875"/>
            </a:xfrm>
            <a:custGeom>
              <a:avLst/>
              <a:gdLst/>
              <a:ahLst/>
              <a:cxnLst/>
              <a:rect l="l" t="t" r="r" b="b"/>
              <a:pathLst>
                <a:path w="375" h="275" extrusionOk="0">
                  <a:moveTo>
                    <a:pt x="215" y="1"/>
                  </a:moveTo>
                  <a:cubicBezTo>
                    <a:pt x="141" y="1"/>
                    <a:pt x="62" y="90"/>
                    <a:pt x="40" y="143"/>
                  </a:cubicBezTo>
                  <a:cubicBezTo>
                    <a:pt x="1" y="222"/>
                    <a:pt x="39" y="275"/>
                    <a:pt x="104" y="275"/>
                  </a:cubicBezTo>
                  <a:cubicBezTo>
                    <a:pt x="121" y="275"/>
                    <a:pt x="140" y="271"/>
                    <a:pt x="160" y="263"/>
                  </a:cubicBezTo>
                  <a:lnTo>
                    <a:pt x="185" y="250"/>
                  </a:lnTo>
                  <a:cubicBezTo>
                    <a:pt x="261" y="225"/>
                    <a:pt x="375" y="80"/>
                    <a:pt x="274" y="17"/>
                  </a:cubicBezTo>
                  <a:lnTo>
                    <a:pt x="255" y="11"/>
                  </a:lnTo>
                  <a:cubicBezTo>
                    <a:pt x="242" y="4"/>
                    <a:pt x="229"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69" name="Google Shape;1369;p12"/>
            <p:cNvSpPr/>
            <p:nvPr/>
          </p:nvSpPr>
          <p:spPr>
            <a:xfrm>
              <a:off x="1228150" y="2817825"/>
              <a:ext cx="8075" cy="4775"/>
            </a:xfrm>
            <a:custGeom>
              <a:avLst/>
              <a:gdLst/>
              <a:ahLst/>
              <a:cxnLst/>
              <a:rect l="l" t="t" r="r" b="b"/>
              <a:pathLst>
                <a:path w="323" h="191" extrusionOk="0">
                  <a:moveTo>
                    <a:pt x="202" y="1"/>
                  </a:moveTo>
                  <a:cubicBezTo>
                    <a:pt x="120" y="1"/>
                    <a:pt x="0" y="190"/>
                    <a:pt x="114" y="190"/>
                  </a:cubicBezTo>
                  <a:cubicBezTo>
                    <a:pt x="202" y="190"/>
                    <a:pt x="322" y="1"/>
                    <a:pt x="20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0" name="Google Shape;1370;p12"/>
            <p:cNvSpPr/>
            <p:nvPr/>
          </p:nvSpPr>
          <p:spPr>
            <a:xfrm>
              <a:off x="1187450" y="2849675"/>
              <a:ext cx="9475" cy="7375"/>
            </a:xfrm>
            <a:custGeom>
              <a:avLst/>
              <a:gdLst/>
              <a:ahLst/>
              <a:cxnLst/>
              <a:rect l="l" t="t" r="r" b="b"/>
              <a:pathLst>
                <a:path w="379" h="295" extrusionOk="0">
                  <a:moveTo>
                    <a:pt x="271" y="0"/>
                  </a:moveTo>
                  <a:cubicBezTo>
                    <a:pt x="167" y="0"/>
                    <a:pt x="1" y="171"/>
                    <a:pt x="90" y="259"/>
                  </a:cubicBezTo>
                  <a:lnTo>
                    <a:pt x="96" y="272"/>
                  </a:lnTo>
                  <a:cubicBezTo>
                    <a:pt x="114" y="288"/>
                    <a:pt x="134" y="294"/>
                    <a:pt x="156" y="294"/>
                  </a:cubicBezTo>
                  <a:cubicBezTo>
                    <a:pt x="256" y="294"/>
                    <a:pt x="378" y="147"/>
                    <a:pt x="342" y="64"/>
                  </a:cubicBezTo>
                  <a:cubicBezTo>
                    <a:pt x="342" y="58"/>
                    <a:pt x="342" y="51"/>
                    <a:pt x="336" y="45"/>
                  </a:cubicBezTo>
                  <a:cubicBezTo>
                    <a:pt x="323" y="13"/>
                    <a:pt x="299" y="0"/>
                    <a:pt x="27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1" name="Google Shape;1371;p12"/>
            <p:cNvSpPr/>
            <p:nvPr/>
          </p:nvSpPr>
          <p:spPr>
            <a:xfrm>
              <a:off x="1198825" y="2870525"/>
              <a:ext cx="7275" cy="6550"/>
            </a:xfrm>
            <a:custGeom>
              <a:avLst/>
              <a:gdLst/>
              <a:ahLst/>
              <a:cxnLst/>
              <a:rect l="l" t="t" r="r" b="b"/>
              <a:pathLst>
                <a:path w="291" h="262" extrusionOk="0">
                  <a:moveTo>
                    <a:pt x="208" y="1"/>
                  </a:moveTo>
                  <a:cubicBezTo>
                    <a:pt x="181" y="1"/>
                    <a:pt x="150" y="14"/>
                    <a:pt x="127" y="31"/>
                  </a:cubicBezTo>
                  <a:cubicBezTo>
                    <a:pt x="108" y="37"/>
                    <a:pt x="89" y="50"/>
                    <a:pt x="76" y="62"/>
                  </a:cubicBezTo>
                  <a:cubicBezTo>
                    <a:pt x="26" y="100"/>
                    <a:pt x="0" y="163"/>
                    <a:pt x="7" y="226"/>
                  </a:cubicBezTo>
                  <a:cubicBezTo>
                    <a:pt x="11" y="253"/>
                    <a:pt x="38" y="261"/>
                    <a:pt x="64" y="261"/>
                  </a:cubicBezTo>
                  <a:cubicBezTo>
                    <a:pt x="75" y="261"/>
                    <a:pt x="86" y="260"/>
                    <a:pt x="95" y="258"/>
                  </a:cubicBezTo>
                  <a:cubicBezTo>
                    <a:pt x="127" y="245"/>
                    <a:pt x="152" y="233"/>
                    <a:pt x="177" y="214"/>
                  </a:cubicBezTo>
                  <a:cubicBezTo>
                    <a:pt x="227" y="176"/>
                    <a:pt x="291" y="107"/>
                    <a:pt x="265" y="37"/>
                  </a:cubicBezTo>
                  <a:cubicBezTo>
                    <a:pt x="254" y="11"/>
                    <a:pt x="232"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2" name="Google Shape;1372;p12"/>
            <p:cNvSpPr/>
            <p:nvPr/>
          </p:nvSpPr>
          <p:spPr>
            <a:xfrm>
              <a:off x="1224675" y="2861050"/>
              <a:ext cx="9175" cy="8200"/>
            </a:xfrm>
            <a:custGeom>
              <a:avLst/>
              <a:gdLst/>
              <a:ahLst/>
              <a:cxnLst/>
              <a:rect l="l" t="t" r="r" b="b"/>
              <a:pathLst>
                <a:path w="367" h="328" extrusionOk="0">
                  <a:moveTo>
                    <a:pt x="255" y="1"/>
                  </a:moveTo>
                  <a:cubicBezTo>
                    <a:pt x="241" y="1"/>
                    <a:pt x="228" y="3"/>
                    <a:pt x="215" y="6"/>
                  </a:cubicBezTo>
                  <a:cubicBezTo>
                    <a:pt x="139" y="31"/>
                    <a:pt x="70" y="88"/>
                    <a:pt x="32" y="164"/>
                  </a:cubicBezTo>
                  <a:cubicBezTo>
                    <a:pt x="13" y="214"/>
                    <a:pt x="1" y="296"/>
                    <a:pt x="64" y="322"/>
                  </a:cubicBezTo>
                  <a:cubicBezTo>
                    <a:pt x="76" y="326"/>
                    <a:pt x="88" y="328"/>
                    <a:pt x="100" y="328"/>
                  </a:cubicBezTo>
                  <a:cubicBezTo>
                    <a:pt x="158" y="328"/>
                    <a:pt x="217" y="282"/>
                    <a:pt x="259" y="246"/>
                  </a:cubicBezTo>
                  <a:lnTo>
                    <a:pt x="310" y="202"/>
                  </a:lnTo>
                  <a:cubicBezTo>
                    <a:pt x="335" y="189"/>
                    <a:pt x="367" y="151"/>
                    <a:pt x="354" y="126"/>
                  </a:cubicBezTo>
                  <a:cubicBezTo>
                    <a:pt x="348" y="101"/>
                    <a:pt x="341" y="76"/>
                    <a:pt x="335" y="50"/>
                  </a:cubicBezTo>
                  <a:cubicBezTo>
                    <a:pt x="326" y="14"/>
                    <a:pt x="291" y="1"/>
                    <a:pt x="25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3" name="Google Shape;1373;p12"/>
            <p:cNvSpPr/>
            <p:nvPr/>
          </p:nvSpPr>
          <p:spPr>
            <a:xfrm>
              <a:off x="1207975" y="2849400"/>
              <a:ext cx="7575" cy="6450"/>
            </a:xfrm>
            <a:custGeom>
              <a:avLst/>
              <a:gdLst/>
              <a:ahLst/>
              <a:cxnLst/>
              <a:rect l="l" t="t" r="r" b="b"/>
              <a:pathLst>
                <a:path w="303" h="258" extrusionOk="0">
                  <a:moveTo>
                    <a:pt x="211" y="0"/>
                  </a:moveTo>
                  <a:cubicBezTo>
                    <a:pt x="181" y="0"/>
                    <a:pt x="146" y="10"/>
                    <a:pt x="114" y="31"/>
                  </a:cubicBezTo>
                  <a:cubicBezTo>
                    <a:pt x="76" y="56"/>
                    <a:pt x="44" y="94"/>
                    <a:pt x="25" y="138"/>
                  </a:cubicBezTo>
                  <a:cubicBezTo>
                    <a:pt x="0" y="195"/>
                    <a:pt x="6" y="251"/>
                    <a:pt x="70" y="258"/>
                  </a:cubicBezTo>
                  <a:cubicBezTo>
                    <a:pt x="107" y="258"/>
                    <a:pt x="145" y="245"/>
                    <a:pt x="177" y="226"/>
                  </a:cubicBezTo>
                  <a:cubicBezTo>
                    <a:pt x="196" y="220"/>
                    <a:pt x="215" y="201"/>
                    <a:pt x="234" y="182"/>
                  </a:cubicBezTo>
                  <a:cubicBezTo>
                    <a:pt x="259" y="157"/>
                    <a:pt x="278" y="119"/>
                    <a:pt x="290" y="81"/>
                  </a:cubicBezTo>
                  <a:cubicBezTo>
                    <a:pt x="302" y="29"/>
                    <a:pt x="264" y="0"/>
                    <a:pt x="2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4" name="Google Shape;1374;p12"/>
            <p:cNvSpPr/>
            <p:nvPr/>
          </p:nvSpPr>
          <p:spPr>
            <a:xfrm>
              <a:off x="1246225" y="2854100"/>
              <a:ext cx="9375" cy="6300"/>
            </a:xfrm>
            <a:custGeom>
              <a:avLst/>
              <a:gdLst/>
              <a:ahLst/>
              <a:cxnLst/>
              <a:rect l="l" t="t" r="r" b="b"/>
              <a:pathLst>
                <a:path w="375" h="252" extrusionOk="0">
                  <a:moveTo>
                    <a:pt x="198" y="0"/>
                  </a:moveTo>
                  <a:cubicBezTo>
                    <a:pt x="123" y="7"/>
                    <a:pt x="60" y="57"/>
                    <a:pt x="28" y="127"/>
                  </a:cubicBezTo>
                  <a:cubicBezTo>
                    <a:pt x="0" y="182"/>
                    <a:pt x="16" y="251"/>
                    <a:pt x="75" y="251"/>
                  </a:cubicBezTo>
                  <a:cubicBezTo>
                    <a:pt x="84" y="251"/>
                    <a:pt x="93" y="250"/>
                    <a:pt x="104" y="246"/>
                  </a:cubicBezTo>
                  <a:lnTo>
                    <a:pt x="123" y="246"/>
                  </a:lnTo>
                  <a:cubicBezTo>
                    <a:pt x="205" y="221"/>
                    <a:pt x="375" y="7"/>
                    <a:pt x="21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5" name="Google Shape;1375;p12"/>
            <p:cNvSpPr/>
            <p:nvPr/>
          </p:nvSpPr>
          <p:spPr>
            <a:xfrm>
              <a:off x="1230125" y="2849525"/>
              <a:ext cx="7975" cy="6725"/>
            </a:xfrm>
            <a:custGeom>
              <a:avLst/>
              <a:gdLst/>
              <a:ahLst/>
              <a:cxnLst/>
              <a:rect l="l" t="t" r="r" b="b"/>
              <a:pathLst>
                <a:path w="319" h="269" extrusionOk="0">
                  <a:moveTo>
                    <a:pt x="249" y="1"/>
                  </a:moveTo>
                  <a:lnTo>
                    <a:pt x="268" y="26"/>
                  </a:lnTo>
                  <a:lnTo>
                    <a:pt x="268" y="32"/>
                  </a:lnTo>
                  <a:cubicBezTo>
                    <a:pt x="237" y="22"/>
                    <a:pt x="208" y="17"/>
                    <a:pt x="183" y="17"/>
                  </a:cubicBezTo>
                  <a:cubicBezTo>
                    <a:pt x="127" y="17"/>
                    <a:pt x="84" y="41"/>
                    <a:pt x="54" y="89"/>
                  </a:cubicBezTo>
                  <a:cubicBezTo>
                    <a:pt x="35" y="108"/>
                    <a:pt x="22" y="139"/>
                    <a:pt x="16" y="164"/>
                  </a:cubicBezTo>
                  <a:cubicBezTo>
                    <a:pt x="1" y="238"/>
                    <a:pt x="42" y="269"/>
                    <a:pt x="92" y="269"/>
                  </a:cubicBezTo>
                  <a:cubicBezTo>
                    <a:pt x="124" y="269"/>
                    <a:pt x="159" y="256"/>
                    <a:pt x="186" y="234"/>
                  </a:cubicBezTo>
                  <a:cubicBezTo>
                    <a:pt x="212" y="215"/>
                    <a:pt x="237" y="196"/>
                    <a:pt x="249" y="171"/>
                  </a:cubicBezTo>
                  <a:cubicBezTo>
                    <a:pt x="281" y="120"/>
                    <a:pt x="319" y="38"/>
                    <a:pt x="24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6" name="Google Shape;1376;p12"/>
            <p:cNvSpPr/>
            <p:nvPr/>
          </p:nvSpPr>
          <p:spPr>
            <a:xfrm>
              <a:off x="1235550" y="2865600"/>
              <a:ext cx="11700" cy="6975"/>
            </a:xfrm>
            <a:custGeom>
              <a:avLst/>
              <a:gdLst/>
              <a:ahLst/>
              <a:cxnLst/>
              <a:rect l="l" t="t" r="r" b="b"/>
              <a:pathLst>
                <a:path w="468" h="279" extrusionOk="0">
                  <a:moveTo>
                    <a:pt x="297" y="1"/>
                  </a:moveTo>
                  <a:cubicBezTo>
                    <a:pt x="178" y="1"/>
                    <a:pt x="1" y="278"/>
                    <a:pt x="165" y="278"/>
                  </a:cubicBezTo>
                  <a:cubicBezTo>
                    <a:pt x="291" y="278"/>
                    <a:pt x="468"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77" name="Google Shape;1377;p12"/>
            <p:cNvSpPr/>
            <p:nvPr/>
          </p:nvSpPr>
          <p:spPr>
            <a:xfrm>
              <a:off x="1277650" y="2828875"/>
              <a:ext cx="9500" cy="9000"/>
            </a:xfrm>
            <a:custGeom>
              <a:avLst/>
              <a:gdLst/>
              <a:ahLst/>
              <a:cxnLst/>
              <a:rect l="l" t="t" r="r" b="b"/>
              <a:pathLst>
                <a:path w="380" h="360" extrusionOk="0">
                  <a:moveTo>
                    <a:pt x="278" y="0"/>
                  </a:moveTo>
                  <a:cubicBezTo>
                    <a:pt x="171" y="13"/>
                    <a:pt x="77" y="82"/>
                    <a:pt x="32" y="177"/>
                  </a:cubicBezTo>
                  <a:cubicBezTo>
                    <a:pt x="1" y="246"/>
                    <a:pt x="1" y="360"/>
                    <a:pt x="102" y="360"/>
                  </a:cubicBezTo>
                  <a:cubicBezTo>
                    <a:pt x="209" y="347"/>
                    <a:pt x="304" y="278"/>
                    <a:pt x="348" y="183"/>
                  </a:cubicBezTo>
                  <a:cubicBezTo>
                    <a:pt x="379" y="114"/>
                    <a:pt x="379" y="0"/>
                    <a:pt x="27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378" name="Google Shape;1378;p12"/>
          <p:cNvGrpSpPr/>
          <p:nvPr/>
        </p:nvGrpSpPr>
        <p:grpSpPr>
          <a:xfrm>
            <a:off x="18374523" y="223832"/>
            <a:ext cx="979733" cy="759280"/>
            <a:chOff x="1891175" y="2586225"/>
            <a:chExt cx="212100" cy="164375"/>
          </a:xfrm>
        </p:grpSpPr>
        <p:sp>
          <p:nvSpPr>
            <p:cNvPr id="1379" name="Google Shape;1379;p12"/>
            <p:cNvSpPr/>
            <p:nvPr/>
          </p:nvSpPr>
          <p:spPr>
            <a:xfrm>
              <a:off x="1891175" y="2586225"/>
              <a:ext cx="212100" cy="164375"/>
            </a:xfrm>
            <a:custGeom>
              <a:avLst/>
              <a:gdLst/>
              <a:ahLst/>
              <a:cxnLst/>
              <a:rect l="l" t="t" r="r" b="b"/>
              <a:pathLst>
                <a:path w="8484" h="6575" extrusionOk="0">
                  <a:moveTo>
                    <a:pt x="5004" y="0"/>
                  </a:moveTo>
                  <a:cubicBezTo>
                    <a:pt x="2188" y="0"/>
                    <a:pt x="0" y="2940"/>
                    <a:pt x="1646" y="5518"/>
                  </a:cubicBezTo>
                  <a:cubicBezTo>
                    <a:pt x="2131" y="6278"/>
                    <a:pt x="3024" y="6575"/>
                    <a:pt x="3970" y="6575"/>
                  </a:cubicBezTo>
                  <a:cubicBezTo>
                    <a:pt x="5066" y="6575"/>
                    <a:pt x="6235" y="6177"/>
                    <a:pt x="6925" y="5638"/>
                  </a:cubicBezTo>
                  <a:cubicBezTo>
                    <a:pt x="8332" y="4547"/>
                    <a:pt x="8483" y="769"/>
                    <a:pt x="6061" y="139"/>
                  </a:cubicBezTo>
                  <a:cubicBezTo>
                    <a:pt x="5703" y="44"/>
                    <a:pt x="5349" y="0"/>
                    <a:pt x="5004" y="0"/>
                  </a:cubicBezTo>
                  <a:close/>
                </a:path>
              </a:pathLst>
            </a:custGeom>
            <a:solidFill>
              <a:srgbClr val="99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0" name="Google Shape;1380;p12"/>
            <p:cNvSpPr/>
            <p:nvPr/>
          </p:nvSpPr>
          <p:spPr>
            <a:xfrm>
              <a:off x="2039375" y="2650525"/>
              <a:ext cx="7925" cy="6675"/>
            </a:xfrm>
            <a:custGeom>
              <a:avLst/>
              <a:gdLst/>
              <a:ahLst/>
              <a:cxnLst/>
              <a:rect l="l" t="t" r="r" b="b"/>
              <a:pathLst>
                <a:path w="317" h="267" extrusionOk="0">
                  <a:moveTo>
                    <a:pt x="212" y="0"/>
                  </a:moveTo>
                  <a:cubicBezTo>
                    <a:pt x="147" y="0"/>
                    <a:pt x="88" y="40"/>
                    <a:pt x="58" y="96"/>
                  </a:cubicBezTo>
                  <a:cubicBezTo>
                    <a:pt x="26" y="146"/>
                    <a:pt x="1" y="216"/>
                    <a:pt x="64" y="253"/>
                  </a:cubicBezTo>
                  <a:cubicBezTo>
                    <a:pt x="77" y="266"/>
                    <a:pt x="95" y="266"/>
                    <a:pt x="114" y="266"/>
                  </a:cubicBezTo>
                  <a:cubicBezTo>
                    <a:pt x="196" y="260"/>
                    <a:pt x="259" y="197"/>
                    <a:pt x="272" y="121"/>
                  </a:cubicBezTo>
                  <a:cubicBezTo>
                    <a:pt x="304" y="71"/>
                    <a:pt x="316" y="26"/>
                    <a:pt x="259" y="7"/>
                  </a:cubicBezTo>
                  <a:cubicBezTo>
                    <a:pt x="244" y="3"/>
                    <a:pt x="228" y="0"/>
                    <a:pt x="21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1" name="Google Shape;1381;p12"/>
            <p:cNvSpPr/>
            <p:nvPr/>
          </p:nvSpPr>
          <p:spPr>
            <a:xfrm>
              <a:off x="2050000" y="2649275"/>
              <a:ext cx="12425" cy="7925"/>
            </a:xfrm>
            <a:custGeom>
              <a:avLst/>
              <a:gdLst/>
              <a:ahLst/>
              <a:cxnLst/>
              <a:rect l="l" t="t" r="r" b="b"/>
              <a:pathLst>
                <a:path w="497" h="317" extrusionOk="0">
                  <a:moveTo>
                    <a:pt x="402" y="1"/>
                  </a:moveTo>
                  <a:cubicBezTo>
                    <a:pt x="276" y="7"/>
                    <a:pt x="162" y="64"/>
                    <a:pt x="74" y="152"/>
                  </a:cubicBezTo>
                  <a:cubicBezTo>
                    <a:pt x="0" y="221"/>
                    <a:pt x="19" y="317"/>
                    <a:pt x="90" y="317"/>
                  </a:cubicBezTo>
                  <a:cubicBezTo>
                    <a:pt x="110" y="317"/>
                    <a:pt x="135" y="309"/>
                    <a:pt x="162" y="291"/>
                  </a:cubicBezTo>
                  <a:lnTo>
                    <a:pt x="162" y="291"/>
                  </a:lnTo>
                  <a:cubicBezTo>
                    <a:pt x="143" y="303"/>
                    <a:pt x="238" y="310"/>
                    <a:pt x="251" y="310"/>
                  </a:cubicBezTo>
                  <a:cubicBezTo>
                    <a:pt x="345" y="297"/>
                    <a:pt x="427" y="240"/>
                    <a:pt x="465" y="152"/>
                  </a:cubicBezTo>
                  <a:cubicBezTo>
                    <a:pt x="497" y="95"/>
                    <a:pt x="490" y="1"/>
                    <a:pt x="40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2" name="Google Shape;1382;p12"/>
            <p:cNvSpPr/>
            <p:nvPr/>
          </p:nvSpPr>
          <p:spPr>
            <a:xfrm>
              <a:off x="2056325" y="2663150"/>
              <a:ext cx="7375" cy="6975"/>
            </a:xfrm>
            <a:custGeom>
              <a:avLst/>
              <a:gdLst/>
              <a:ahLst/>
              <a:cxnLst/>
              <a:rect l="l" t="t" r="r" b="b"/>
              <a:pathLst>
                <a:path w="295" h="279" extrusionOk="0">
                  <a:moveTo>
                    <a:pt x="210" y="0"/>
                  </a:moveTo>
                  <a:cubicBezTo>
                    <a:pt x="117" y="0"/>
                    <a:pt x="51" y="112"/>
                    <a:pt x="23" y="184"/>
                  </a:cubicBezTo>
                  <a:cubicBezTo>
                    <a:pt x="0" y="248"/>
                    <a:pt x="44" y="279"/>
                    <a:pt x="93" y="279"/>
                  </a:cubicBezTo>
                  <a:cubicBezTo>
                    <a:pt x="112" y="279"/>
                    <a:pt x="132" y="274"/>
                    <a:pt x="149" y="266"/>
                  </a:cubicBezTo>
                  <a:cubicBezTo>
                    <a:pt x="206" y="234"/>
                    <a:pt x="294" y="146"/>
                    <a:pt x="269" y="70"/>
                  </a:cubicBezTo>
                  <a:cubicBezTo>
                    <a:pt x="269" y="70"/>
                    <a:pt x="269" y="70"/>
                    <a:pt x="263" y="64"/>
                  </a:cubicBezTo>
                  <a:cubicBezTo>
                    <a:pt x="275" y="39"/>
                    <a:pt x="282" y="20"/>
                    <a:pt x="250" y="7"/>
                  </a:cubicBezTo>
                  <a:cubicBezTo>
                    <a:pt x="236" y="2"/>
                    <a:pt x="223" y="0"/>
                    <a:pt x="21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3" name="Google Shape;1383;p12"/>
            <p:cNvSpPr/>
            <p:nvPr/>
          </p:nvSpPr>
          <p:spPr>
            <a:xfrm>
              <a:off x="2043475" y="2665175"/>
              <a:ext cx="7275" cy="4725"/>
            </a:xfrm>
            <a:custGeom>
              <a:avLst/>
              <a:gdLst/>
              <a:ahLst/>
              <a:cxnLst/>
              <a:rect l="l" t="t" r="r" b="b"/>
              <a:pathLst>
                <a:path w="291" h="189" extrusionOk="0">
                  <a:moveTo>
                    <a:pt x="195" y="0"/>
                  </a:moveTo>
                  <a:cubicBezTo>
                    <a:pt x="183" y="0"/>
                    <a:pt x="170" y="3"/>
                    <a:pt x="159" y="8"/>
                  </a:cubicBezTo>
                  <a:lnTo>
                    <a:pt x="146" y="14"/>
                  </a:lnTo>
                  <a:cubicBezTo>
                    <a:pt x="95" y="33"/>
                    <a:pt x="1" y="147"/>
                    <a:pt x="83" y="185"/>
                  </a:cubicBezTo>
                  <a:cubicBezTo>
                    <a:pt x="90" y="188"/>
                    <a:pt x="98" y="189"/>
                    <a:pt x="106" y="189"/>
                  </a:cubicBezTo>
                  <a:cubicBezTo>
                    <a:pt x="132" y="189"/>
                    <a:pt x="160" y="175"/>
                    <a:pt x="184" y="166"/>
                  </a:cubicBezTo>
                  <a:cubicBezTo>
                    <a:pt x="215" y="153"/>
                    <a:pt x="291" y="71"/>
                    <a:pt x="247" y="40"/>
                  </a:cubicBezTo>
                  <a:cubicBezTo>
                    <a:pt x="241" y="34"/>
                    <a:pt x="237" y="31"/>
                    <a:pt x="234" y="30"/>
                  </a:cubicBezTo>
                  <a:lnTo>
                    <a:pt x="234" y="30"/>
                  </a:lnTo>
                  <a:cubicBezTo>
                    <a:pt x="232" y="8"/>
                    <a:pt x="215" y="0"/>
                    <a:pt x="19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4" name="Google Shape;1384;p12"/>
            <p:cNvSpPr/>
            <p:nvPr/>
          </p:nvSpPr>
          <p:spPr>
            <a:xfrm>
              <a:off x="2052575" y="2616325"/>
              <a:ext cx="6550" cy="6225"/>
            </a:xfrm>
            <a:custGeom>
              <a:avLst/>
              <a:gdLst/>
              <a:ahLst/>
              <a:cxnLst/>
              <a:rect l="l" t="t" r="r" b="b"/>
              <a:pathLst>
                <a:path w="262" h="249" extrusionOk="0">
                  <a:moveTo>
                    <a:pt x="196" y="0"/>
                  </a:moveTo>
                  <a:cubicBezTo>
                    <a:pt x="121" y="0"/>
                    <a:pt x="1" y="84"/>
                    <a:pt x="34" y="183"/>
                  </a:cubicBezTo>
                  <a:cubicBezTo>
                    <a:pt x="34" y="196"/>
                    <a:pt x="40" y="209"/>
                    <a:pt x="47" y="215"/>
                  </a:cubicBezTo>
                  <a:cubicBezTo>
                    <a:pt x="60" y="239"/>
                    <a:pt x="78" y="248"/>
                    <a:pt x="99" y="248"/>
                  </a:cubicBezTo>
                  <a:cubicBezTo>
                    <a:pt x="149" y="248"/>
                    <a:pt x="210" y="192"/>
                    <a:pt x="223" y="152"/>
                  </a:cubicBezTo>
                  <a:cubicBezTo>
                    <a:pt x="236" y="127"/>
                    <a:pt x="242" y="101"/>
                    <a:pt x="249" y="76"/>
                  </a:cubicBezTo>
                  <a:cubicBezTo>
                    <a:pt x="262" y="23"/>
                    <a:pt x="235" y="0"/>
                    <a:pt x="1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5" name="Google Shape;1385;p12"/>
            <p:cNvSpPr/>
            <p:nvPr/>
          </p:nvSpPr>
          <p:spPr>
            <a:xfrm>
              <a:off x="2028975" y="2712825"/>
              <a:ext cx="7500" cy="5225"/>
            </a:xfrm>
            <a:custGeom>
              <a:avLst/>
              <a:gdLst/>
              <a:ahLst/>
              <a:cxnLst/>
              <a:rect l="l" t="t" r="r" b="b"/>
              <a:pathLst>
                <a:path w="300" h="209" extrusionOk="0">
                  <a:moveTo>
                    <a:pt x="212" y="1"/>
                  </a:moveTo>
                  <a:cubicBezTo>
                    <a:pt x="203" y="1"/>
                    <a:pt x="193" y="2"/>
                    <a:pt x="183" y="7"/>
                  </a:cubicBezTo>
                  <a:cubicBezTo>
                    <a:pt x="127" y="32"/>
                    <a:pt x="1" y="209"/>
                    <a:pt x="133" y="209"/>
                  </a:cubicBezTo>
                  <a:cubicBezTo>
                    <a:pt x="196" y="196"/>
                    <a:pt x="247" y="158"/>
                    <a:pt x="278" y="101"/>
                  </a:cubicBezTo>
                  <a:cubicBezTo>
                    <a:pt x="299" y="49"/>
                    <a:pt x="259" y="1"/>
                    <a:pt x="2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6" name="Google Shape;1386;p12"/>
            <p:cNvSpPr/>
            <p:nvPr/>
          </p:nvSpPr>
          <p:spPr>
            <a:xfrm>
              <a:off x="2056825" y="2692200"/>
              <a:ext cx="8600" cy="8600"/>
            </a:xfrm>
            <a:custGeom>
              <a:avLst/>
              <a:gdLst/>
              <a:ahLst/>
              <a:cxnLst/>
              <a:rect l="l" t="t" r="r" b="b"/>
              <a:pathLst>
                <a:path w="344" h="344" extrusionOk="0">
                  <a:moveTo>
                    <a:pt x="250" y="1"/>
                  </a:moveTo>
                  <a:cubicBezTo>
                    <a:pt x="146" y="1"/>
                    <a:pt x="61" y="144"/>
                    <a:pt x="28" y="226"/>
                  </a:cubicBezTo>
                  <a:cubicBezTo>
                    <a:pt x="1" y="292"/>
                    <a:pt x="54" y="343"/>
                    <a:pt x="114" y="343"/>
                  </a:cubicBezTo>
                  <a:cubicBezTo>
                    <a:pt x="123" y="343"/>
                    <a:pt x="133" y="342"/>
                    <a:pt x="142" y="340"/>
                  </a:cubicBezTo>
                  <a:cubicBezTo>
                    <a:pt x="173" y="327"/>
                    <a:pt x="205" y="315"/>
                    <a:pt x="230" y="296"/>
                  </a:cubicBezTo>
                  <a:cubicBezTo>
                    <a:pt x="243" y="289"/>
                    <a:pt x="255" y="277"/>
                    <a:pt x="262" y="264"/>
                  </a:cubicBezTo>
                  <a:cubicBezTo>
                    <a:pt x="287" y="245"/>
                    <a:pt x="306" y="220"/>
                    <a:pt x="318" y="195"/>
                  </a:cubicBezTo>
                  <a:cubicBezTo>
                    <a:pt x="318" y="188"/>
                    <a:pt x="318" y="182"/>
                    <a:pt x="318" y="176"/>
                  </a:cubicBezTo>
                  <a:cubicBezTo>
                    <a:pt x="331" y="157"/>
                    <a:pt x="337" y="138"/>
                    <a:pt x="337" y="113"/>
                  </a:cubicBezTo>
                  <a:cubicBezTo>
                    <a:pt x="337" y="100"/>
                    <a:pt x="337" y="94"/>
                    <a:pt x="337" y="87"/>
                  </a:cubicBezTo>
                  <a:cubicBezTo>
                    <a:pt x="344" y="56"/>
                    <a:pt x="331" y="24"/>
                    <a:pt x="299" y="12"/>
                  </a:cubicBezTo>
                  <a:cubicBezTo>
                    <a:pt x="282" y="4"/>
                    <a:pt x="266" y="1"/>
                    <a:pt x="25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7" name="Google Shape;1387;p12"/>
            <p:cNvSpPr/>
            <p:nvPr/>
          </p:nvSpPr>
          <p:spPr>
            <a:xfrm>
              <a:off x="1937200" y="2668200"/>
              <a:ext cx="7450" cy="6975"/>
            </a:xfrm>
            <a:custGeom>
              <a:avLst/>
              <a:gdLst/>
              <a:ahLst/>
              <a:cxnLst/>
              <a:rect l="l" t="t" r="r" b="b"/>
              <a:pathLst>
                <a:path w="298" h="279" extrusionOk="0">
                  <a:moveTo>
                    <a:pt x="215" y="1"/>
                  </a:moveTo>
                  <a:cubicBezTo>
                    <a:pt x="133" y="7"/>
                    <a:pt x="58" y="57"/>
                    <a:pt x="26" y="139"/>
                  </a:cubicBezTo>
                  <a:cubicBezTo>
                    <a:pt x="1" y="190"/>
                    <a:pt x="1" y="278"/>
                    <a:pt x="83" y="278"/>
                  </a:cubicBezTo>
                  <a:cubicBezTo>
                    <a:pt x="165" y="272"/>
                    <a:pt x="241" y="215"/>
                    <a:pt x="272" y="139"/>
                  </a:cubicBezTo>
                  <a:cubicBezTo>
                    <a:pt x="297" y="89"/>
                    <a:pt x="297"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8" name="Google Shape;1388;p12"/>
            <p:cNvSpPr/>
            <p:nvPr/>
          </p:nvSpPr>
          <p:spPr>
            <a:xfrm>
              <a:off x="1941250" y="2689950"/>
              <a:ext cx="6225" cy="5375"/>
            </a:xfrm>
            <a:custGeom>
              <a:avLst/>
              <a:gdLst/>
              <a:ahLst/>
              <a:cxnLst/>
              <a:rect l="l" t="t" r="r" b="b"/>
              <a:pathLst>
                <a:path w="249" h="215" extrusionOk="0">
                  <a:moveTo>
                    <a:pt x="118" y="0"/>
                  </a:moveTo>
                  <a:cubicBezTo>
                    <a:pt x="83" y="0"/>
                    <a:pt x="38" y="53"/>
                    <a:pt x="28" y="77"/>
                  </a:cubicBezTo>
                  <a:cubicBezTo>
                    <a:pt x="16" y="102"/>
                    <a:pt x="9" y="133"/>
                    <a:pt x="3" y="165"/>
                  </a:cubicBezTo>
                  <a:cubicBezTo>
                    <a:pt x="0" y="202"/>
                    <a:pt x="18" y="215"/>
                    <a:pt x="43" y="215"/>
                  </a:cubicBezTo>
                  <a:cubicBezTo>
                    <a:pt x="82" y="215"/>
                    <a:pt x="138" y="184"/>
                    <a:pt x="161" y="165"/>
                  </a:cubicBezTo>
                  <a:cubicBezTo>
                    <a:pt x="198" y="127"/>
                    <a:pt x="249" y="39"/>
                    <a:pt x="148" y="20"/>
                  </a:cubicBezTo>
                  <a:cubicBezTo>
                    <a:pt x="140" y="6"/>
                    <a:pt x="130" y="0"/>
                    <a:pt x="11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89" name="Google Shape;1389;p12"/>
            <p:cNvSpPr/>
            <p:nvPr/>
          </p:nvSpPr>
          <p:spPr>
            <a:xfrm>
              <a:off x="1966225" y="2673725"/>
              <a:ext cx="8500" cy="6850"/>
            </a:xfrm>
            <a:custGeom>
              <a:avLst/>
              <a:gdLst/>
              <a:ahLst/>
              <a:cxnLst/>
              <a:rect l="l" t="t" r="r" b="b"/>
              <a:pathLst>
                <a:path w="340" h="274" extrusionOk="0">
                  <a:moveTo>
                    <a:pt x="235" y="0"/>
                  </a:moveTo>
                  <a:cubicBezTo>
                    <a:pt x="233" y="0"/>
                    <a:pt x="230" y="0"/>
                    <a:pt x="227" y="0"/>
                  </a:cubicBezTo>
                  <a:cubicBezTo>
                    <a:pt x="127" y="7"/>
                    <a:pt x="0" y="114"/>
                    <a:pt x="7" y="215"/>
                  </a:cubicBezTo>
                  <a:cubicBezTo>
                    <a:pt x="7" y="240"/>
                    <a:pt x="19" y="265"/>
                    <a:pt x="45" y="271"/>
                  </a:cubicBezTo>
                  <a:cubicBezTo>
                    <a:pt x="53" y="273"/>
                    <a:pt x="61" y="274"/>
                    <a:pt x="70" y="274"/>
                  </a:cubicBezTo>
                  <a:cubicBezTo>
                    <a:pt x="93" y="274"/>
                    <a:pt x="114" y="268"/>
                    <a:pt x="133" y="259"/>
                  </a:cubicBezTo>
                  <a:cubicBezTo>
                    <a:pt x="139" y="259"/>
                    <a:pt x="145" y="253"/>
                    <a:pt x="145" y="253"/>
                  </a:cubicBezTo>
                  <a:lnTo>
                    <a:pt x="152" y="253"/>
                  </a:lnTo>
                  <a:cubicBezTo>
                    <a:pt x="157" y="254"/>
                    <a:pt x="163" y="255"/>
                    <a:pt x="168" y="255"/>
                  </a:cubicBezTo>
                  <a:cubicBezTo>
                    <a:pt x="212" y="255"/>
                    <a:pt x="249" y="211"/>
                    <a:pt x="272" y="183"/>
                  </a:cubicBezTo>
                  <a:cubicBezTo>
                    <a:pt x="302" y="122"/>
                    <a:pt x="339" y="0"/>
                    <a:pt x="23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0" name="Google Shape;1390;p12"/>
            <p:cNvSpPr/>
            <p:nvPr/>
          </p:nvSpPr>
          <p:spPr>
            <a:xfrm>
              <a:off x="1952675" y="2668575"/>
              <a:ext cx="7900" cy="6200"/>
            </a:xfrm>
            <a:custGeom>
              <a:avLst/>
              <a:gdLst/>
              <a:ahLst/>
              <a:cxnLst/>
              <a:rect l="l" t="t" r="r" b="b"/>
              <a:pathLst>
                <a:path w="316" h="248" extrusionOk="0">
                  <a:moveTo>
                    <a:pt x="245" y="0"/>
                  </a:moveTo>
                  <a:cubicBezTo>
                    <a:pt x="236" y="0"/>
                    <a:pt x="226" y="2"/>
                    <a:pt x="214" y="4"/>
                  </a:cubicBezTo>
                  <a:cubicBezTo>
                    <a:pt x="151" y="23"/>
                    <a:pt x="0" y="156"/>
                    <a:pt x="82" y="225"/>
                  </a:cubicBezTo>
                  <a:cubicBezTo>
                    <a:pt x="102" y="242"/>
                    <a:pt x="121" y="248"/>
                    <a:pt x="141" y="248"/>
                  </a:cubicBezTo>
                  <a:cubicBezTo>
                    <a:pt x="166" y="248"/>
                    <a:pt x="193" y="239"/>
                    <a:pt x="221" y="232"/>
                  </a:cubicBezTo>
                  <a:cubicBezTo>
                    <a:pt x="246" y="219"/>
                    <a:pt x="296" y="168"/>
                    <a:pt x="278" y="137"/>
                  </a:cubicBezTo>
                  <a:cubicBezTo>
                    <a:pt x="276" y="137"/>
                    <a:pt x="275" y="137"/>
                    <a:pt x="274" y="138"/>
                  </a:cubicBezTo>
                  <a:lnTo>
                    <a:pt x="274" y="138"/>
                  </a:lnTo>
                  <a:cubicBezTo>
                    <a:pt x="300" y="82"/>
                    <a:pt x="315" y="0"/>
                    <a:pt x="24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1" name="Google Shape;1391;p12"/>
            <p:cNvSpPr/>
            <p:nvPr/>
          </p:nvSpPr>
          <p:spPr>
            <a:xfrm>
              <a:off x="1957875" y="2648400"/>
              <a:ext cx="5800" cy="6475"/>
            </a:xfrm>
            <a:custGeom>
              <a:avLst/>
              <a:gdLst/>
              <a:ahLst/>
              <a:cxnLst/>
              <a:rect l="l" t="t" r="r" b="b"/>
              <a:pathLst>
                <a:path w="232" h="259" extrusionOk="0">
                  <a:moveTo>
                    <a:pt x="192" y="0"/>
                  </a:moveTo>
                  <a:cubicBezTo>
                    <a:pt x="186" y="0"/>
                    <a:pt x="179" y="1"/>
                    <a:pt x="170" y="4"/>
                  </a:cubicBezTo>
                  <a:cubicBezTo>
                    <a:pt x="101" y="29"/>
                    <a:pt x="51" y="74"/>
                    <a:pt x="19" y="137"/>
                  </a:cubicBezTo>
                  <a:cubicBezTo>
                    <a:pt x="0" y="174"/>
                    <a:pt x="0" y="231"/>
                    <a:pt x="44" y="244"/>
                  </a:cubicBezTo>
                  <a:lnTo>
                    <a:pt x="70" y="256"/>
                  </a:lnTo>
                  <a:cubicBezTo>
                    <a:pt x="75" y="258"/>
                    <a:pt x="80" y="259"/>
                    <a:pt x="85" y="259"/>
                  </a:cubicBezTo>
                  <a:cubicBezTo>
                    <a:pt x="117" y="259"/>
                    <a:pt x="148" y="228"/>
                    <a:pt x="164" y="206"/>
                  </a:cubicBezTo>
                  <a:cubicBezTo>
                    <a:pt x="196" y="174"/>
                    <a:pt x="221" y="130"/>
                    <a:pt x="221" y="80"/>
                  </a:cubicBezTo>
                  <a:cubicBezTo>
                    <a:pt x="232" y="42"/>
                    <a:pt x="229" y="0"/>
                    <a:pt x="1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2" name="Google Shape;1392;p12"/>
            <p:cNvSpPr/>
            <p:nvPr/>
          </p:nvSpPr>
          <p:spPr>
            <a:xfrm>
              <a:off x="1992175" y="2605350"/>
              <a:ext cx="7975" cy="6275"/>
            </a:xfrm>
            <a:custGeom>
              <a:avLst/>
              <a:gdLst/>
              <a:ahLst/>
              <a:cxnLst/>
              <a:rect l="l" t="t" r="r" b="b"/>
              <a:pathLst>
                <a:path w="319" h="251" extrusionOk="0">
                  <a:moveTo>
                    <a:pt x="253" y="0"/>
                  </a:moveTo>
                  <a:cubicBezTo>
                    <a:pt x="163" y="0"/>
                    <a:pt x="0" y="132"/>
                    <a:pt x="79" y="225"/>
                  </a:cubicBezTo>
                  <a:lnTo>
                    <a:pt x="85" y="231"/>
                  </a:lnTo>
                  <a:cubicBezTo>
                    <a:pt x="96" y="245"/>
                    <a:pt x="113" y="251"/>
                    <a:pt x="131" y="251"/>
                  </a:cubicBezTo>
                  <a:cubicBezTo>
                    <a:pt x="154" y="251"/>
                    <a:pt x="178" y="242"/>
                    <a:pt x="192" y="231"/>
                  </a:cubicBezTo>
                  <a:cubicBezTo>
                    <a:pt x="268" y="200"/>
                    <a:pt x="318" y="118"/>
                    <a:pt x="306" y="36"/>
                  </a:cubicBezTo>
                  <a:cubicBezTo>
                    <a:pt x="299" y="11"/>
                    <a:pt x="279" y="0"/>
                    <a:pt x="25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3" name="Google Shape;1393;p12"/>
            <p:cNvSpPr/>
            <p:nvPr/>
          </p:nvSpPr>
          <p:spPr>
            <a:xfrm>
              <a:off x="1996975" y="2638150"/>
              <a:ext cx="8700" cy="7325"/>
            </a:xfrm>
            <a:custGeom>
              <a:avLst/>
              <a:gdLst/>
              <a:ahLst/>
              <a:cxnLst/>
              <a:rect l="l" t="t" r="r" b="b"/>
              <a:pathLst>
                <a:path w="348" h="293" extrusionOk="0">
                  <a:moveTo>
                    <a:pt x="224" y="0"/>
                  </a:moveTo>
                  <a:cubicBezTo>
                    <a:pt x="209" y="0"/>
                    <a:pt x="190" y="6"/>
                    <a:pt x="171" y="17"/>
                  </a:cubicBezTo>
                  <a:cubicBezTo>
                    <a:pt x="95" y="67"/>
                    <a:pt x="0" y="181"/>
                    <a:pt x="70" y="269"/>
                  </a:cubicBezTo>
                  <a:cubicBezTo>
                    <a:pt x="83" y="286"/>
                    <a:pt x="101" y="293"/>
                    <a:pt x="120" y="293"/>
                  </a:cubicBezTo>
                  <a:cubicBezTo>
                    <a:pt x="213" y="293"/>
                    <a:pt x="347" y="135"/>
                    <a:pt x="259" y="67"/>
                  </a:cubicBezTo>
                  <a:cubicBezTo>
                    <a:pt x="271" y="22"/>
                    <a:pt x="254" y="0"/>
                    <a:pt x="22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4" name="Google Shape;1394;p12"/>
            <p:cNvSpPr/>
            <p:nvPr/>
          </p:nvSpPr>
          <p:spPr>
            <a:xfrm>
              <a:off x="2014150" y="2612450"/>
              <a:ext cx="6025" cy="6175"/>
            </a:xfrm>
            <a:custGeom>
              <a:avLst/>
              <a:gdLst/>
              <a:ahLst/>
              <a:cxnLst/>
              <a:rect l="l" t="t" r="r" b="b"/>
              <a:pathLst>
                <a:path w="241" h="247" extrusionOk="0">
                  <a:moveTo>
                    <a:pt x="182" y="1"/>
                  </a:moveTo>
                  <a:cubicBezTo>
                    <a:pt x="153" y="1"/>
                    <a:pt x="118" y="18"/>
                    <a:pt x="95" y="29"/>
                  </a:cubicBezTo>
                  <a:cubicBezTo>
                    <a:pt x="70" y="48"/>
                    <a:pt x="45" y="67"/>
                    <a:pt x="32" y="99"/>
                  </a:cubicBezTo>
                  <a:cubicBezTo>
                    <a:pt x="26" y="111"/>
                    <a:pt x="26" y="118"/>
                    <a:pt x="20" y="137"/>
                  </a:cubicBezTo>
                  <a:cubicBezTo>
                    <a:pt x="20" y="137"/>
                    <a:pt x="20" y="137"/>
                    <a:pt x="20" y="143"/>
                  </a:cubicBezTo>
                  <a:cubicBezTo>
                    <a:pt x="1" y="168"/>
                    <a:pt x="7" y="206"/>
                    <a:pt x="32" y="225"/>
                  </a:cubicBezTo>
                  <a:cubicBezTo>
                    <a:pt x="39" y="231"/>
                    <a:pt x="45" y="231"/>
                    <a:pt x="51" y="238"/>
                  </a:cubicBezTo>
                  <a:cubicBezTo>
                    <a:pt x="61" y="244"/>
                    <a:pt x="72" y="247"/>
                    <a:pt x="82" y="247"/>
                  </a:cubicBezTo>
                  <a:cubicBezTo>
                    <a:pt x="145" y="247"/>
                    <a:pt x="212" y="148"/>
                    <a:pt x="228" y="105"/>
                  </a:cubicBezTo>
                  <a:cubicBezTo>
                    <a:pt x="240" y="80"/>
                    <a:pt x="234" y="55"/>
                    <a:pt x="228" y="36"/>
                  </a:cubicBezTo>
                  <a:cubicBezTo>
                    <a:pt x="220" y="10"/>
                    <a:pt x="202" y="1"/>
                    <a:pt x="18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5" name="Google Shape;1395;p12"/>
            <p:cNvSpPr/>
            <p:nvPr/>
          </p:nvSpPr>
          <p:spPr>
            <a:xfrm>
              <a:off x="1990500" y="2704625"/>
              <a:ext cx="9325" cy="5375"/>
            </a:xfrm>
            <a:custGeom>
              <a:avLst/>
              <a:gdLst/>
              <a:ahLst/>
              <a:cxnLst/>
              <a:rect l="l" t="t" r="r" b="b"/>
              <a:pathLst>
                <a:path w="373" h="215" extrusionOk="0">
                  <a:moveTo>
                    <a:pt x="240" y="0"/>
                  </a:moveTo>
                  <a:cubicBezTo>
                    <a:pt x="139" y="0"/>
                    <a:pt x="1" y="215"/>
                    <a:pt x="133" y="215"/>
                  </a:cubicBezTo>
                  <a:cubicBezTo>
                    <a:pt x="234" y="215"/>
                    <a:pt x="373" y="0"/>
                    <a:pt x="24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6" name="Google Shape;1396;p12"/>
            <p:cNvSpPr/>
            <p:nvPr/>
          </p:nvSpPr>
          <p:spPr>
            <a:xfrm>
              <a:off x="1986125" y="2724650"/>
              <a:ext cx="7725" cy="7325"/>
            </a:xfrm>
            <a:custGeom>
              <a:avLst/>
              <a:gdLst/>
              <a:ahLst/>
              <a:cxnLst/>
              <a:rect l="l" t="t" r="r" b="b"/>
              <a:pathLst>
                <a:path w="309" h="293" extrusionOk="0">
                  <a:moveTo>
                    <a:pt x="195" y="0"/>
                  </a:moveTo>
                  <a:cubicBezTo>
                    <a:pt x="150" y="0"/>
                    <a:pt x="100" y="45"/>
                    <a:pt x="75" y="76"/>
                  </a:cubicBezTo>
                  <a:lnTo>
                    <a:pt x="56" y="114"/>
                  </a:lnTo>
                  <a:cubicBezTo>
                    <a:pt x="0" y="185"/>
                    <a:pt x="14" y="293"/>
                    <a:pt x="90" y="293"/>
                  </a:cubicBezTo>
                  <a:cubicBezTo>
                    <a:pt x="109" y="293"/>
                    <a:pt x="131" y="286"/>
                    <a:pt x="157" y="272"/>
                  </a:cubicBezTo>
                  <a:cubicBezTo>
                    <a:pt x="226" y="246"/>
                    <a:pt x="277" y="190"/>
                    <a:pt x="296" y="114"/>
                  </a:cubicBezTo>
                  <a:cubicBezTo>
                    <a:pt x="308" y="57"/>
                    <a:pt x="289" y="13"/>
                    <a:pt x="226" y="7"/>
                  </a:cubicBezTo>
                  <a:lnTo>
                    <a:pt x="195" y="0"/>
                  </a:ln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397" name="Google Shape;1397;p12"/>
            <p:cNvSpPr/>
            <p:nvPr/>
          </p:nvSpPr>
          <p:spPr>
            <a:xfrm>
              <a:off x="1997925" y="2729700"/>
              <a:ext cx="10725" cy="8350"/>
            </a:xfrm>
            <a:custGeom>
              <a:avLst/>
              <a:gdLst/>
              <a:ahLst/>
              <a:cxnLst/>
              <a:rect l="l" t="t" r="r" b="b"/>
              <a:pathLst>
                <a:path w="429" h="334" extrusionOk="0">
                  <a:moveTo>
                    <a:pt x="310" y="1"/>
                  </a:moveTo>
                  <a:cubicBezTo>
                    <a:pt x="287" y="1"/>
                    <a:pt x="262" y="7"/>
                    <a:pt x="233" y="19"/>
                  </a:cubicBezTo>
                  <a:cubicBezTo>
                    <a:pt x="196" y="38"/>
                    <a:pt x="164" y="57"/>
                    <a:pt x="133" y="89"/>
                  </a:cubicBezTo>
                  <a:cubicBezTo>
                    <a:pt x="82" y="139"/>
                    <a:pt x="0" y="328"/>
                    <a:pt x="126" y="328"/>
                  </a:cubicBezTo>
                  <a:cubicBezTo>
                    <a:pt x="138" y="332"/>
                    <a:pt x="150" y="334"/>
                    <a:pt x="162" y="334"/>
                  </a:cubicBezTo>
                  <a:cubicBezTo>
                    <a:pt x="254" y="334"/>
                    <a:pt x="351" y="237"/>
                    <a:pt x="385" y="164"/>
                  </a:cubicBezTo>
                  <a:cubicBezTo>
                    <a:pt x="429" y="71"/>
                    <a:pt x="389" y="1"/>
                    <a:pt x="31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398" name="Google Shape;1398;p12"/>
          <p:cNvGrpSpPr/>
          <p:nvPr/>
        </p:nvGrpSpPr>
        <p:grpSpPr>
          <a:xfrm>
            <a:off x="1205136" y="12481152"/>
            <a:ext cx="438880" cy="1729349"/>
            <a:chOff x="1535150" y="2784850"/>
            <a:chExt cx="114650" cy="451700"/>
          </a:xfrm>
        </p:grpSpPr>
        <p:sp>
          <p:nvSpPr>
            <p:cNvPr id="1399" name="Google Shape;1399;p12"/>
            <p:cNvSpPr/>
            <p:nvPr/>
          </p:nvSpPr>
          <p:spPr>
            <a:xfrm>
              <a:off x="1535150" y="2784850"/>
              <a:ext cx="114650" cy="451700"/>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0" name="Google Shape;1400;p12"/>
            <p:cNvSpPr/>
            <p:nvPr/>
          </p:nvSpPr>
          <p:spPr>
            <a:xfrm>
              <a:off x="1603575" y="2822400"/>
              <a:ext cx="10275" cy="9500"/>
            </a:xfrm>
            <a:custGeom>
              <a:avLst/>
              <a:gdLst/>
              <a:ahLst/>
              <a:cxnLst/>
              <a:rect l="l" t="t" r="r" b="b"/>
              <a:pathLst>
                <a:path w="411" h="380" extrusionOk="0">
                  <a:moveTo>
                    <a:pt x="297" y="1"/>
                  </a:moveTo>
                  <a:cubicBezTo>
                    <a:pt x="183" y="13"/>
                    <a:pt x="82" y="83"/>
                    <a:pt x="38" y="190"/>
                  </a:cubicBezTo>
                  <a:cubicBezTo>
                    <a:pt x="0" y="266"/>
                    <a:pt x="7" y="379"/>
                    <a:pt x="120" y="379"/>
                  </a:cubicBezTo>
                  <a:cubicBezTo>
                    <a:pt x="234" y="367"/>
                    <a:pt x="328" y="297"/>
                    <a:pt x="379" y="190"/>
                  </a:cubicBezTo>
                  <a:cubicBezTo>
                    <a:pt x="410" y="121"/>
                    <a:pt x="410"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1" name="Google Shape;1401;p12"/>
            <p:cNvSpPr/>
            <p:nvPr/>
          </p:nvSpPr>
          <p:spPr>
            <a:xfrm>
              <a:off x="1610825" y="2836800"/>
              <a:ext cx="8375" cy="7550"/>
            </a:xfrm>
            <a:custGeom>
              <a:avLst/>
              <a:gdLst/>
              <a:ahLst/>
              <a:cxnLst/>
              <a:rect l="l" t="t" r="r" b="b"/>
              <a:pathLst>
                <a:path w="335" h="302" extrusionOk="0">
                  <a:moveTo>
                    <a:pt x="212" y="0"/>
                  </a:moveTo>
                  <a:cubicBezTo>
                    <a:pt x="191" y="0"/>
                    <a:pt x="171" y="2"/>
                    <a:pt x="152" y="5"/>
                  </a:cubicBezTo>
                  <a:cubicBezTo>
                    <a:pt x="101" y="18"/>
                    <a:pt x="1" y="100"/>
                    <a:pt x="26" y="169"/>
                  </a:cubicBezTo>
                  <a:cubicBezTo>
                    <a:pt x="11" y="237"/>
                    <a:pt x="30" y="301"/>
                    <a:pt x="95" y="301"/>
                  </a:cubicBezTo>
                  <a:cubicBezTo>
                    <a:pt x="114" y="301"/>
                    <a:pt x="137" y="295"/>
                    <a:pt x="164" y="282"/>
                  </a:cubicBezTo>
                  <a:cubicBezTo>
                    <a:pt x="221" y="257"/>
                    <a:pt x="272" y="207"/>
                    <a:pt x="297" y="150"/>
                  </a:cubicBezTo>
                  <a:cubicBezTo>
                    <a:pt x="316" y="112"/>
                    <a:pt x="335" y="18"/>
                    <a:pt x="272" y="5"/>
                  </a:cubicBezTo>
                  <a:cubicBezTo>
                    <a:pt x="253" y="2"/>
                    <a:pt x="232" y="0"/>
                    <a:pt x="21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2" name="Google Shape;1402;p12"/>
            <p:cNvSpPr/>
            <p:nvPr/>
          </p:nvSpPr>
          <p:spPr>
            <a:xfrm>
              <a:off x="1600900" y="2847325"/>
              <a:ext cx="12150" cy="7275"/>
            </a:xfrm>
            <a:custGeom>
              <a:avLst/>
              <a:gdLst/>
              <a:ahLst/>
              <a:cxnLst/>
              <a:rect l="l" t="t" r="r" b="b"/>
              <a:pathLst>
                <a:path w="486" h="291" extrusionOk="0">
                  <a:moveTo>
                    <a:pt x="316" y="0"/>
                  </a:moveTo>
                  <a:cubicBezTo>
                    <a:pt x="183" y="0"/>
                    <a:pt x="0" y="290"/>
                    <a:pt x="177" y="290"/>
                  </a:cubicBezTo>
                  <a:cubicBezTo>
                    <a:pt x="303" y="290"/>
                    <a:pt x="486" y="0"/>
                    <a:pt x="3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3" name="Google Shape;1403;p12"/>
            <p:cNvSpPr/>
            <p:nvPr/>
          </p:nvSpPr>
          <p:spPr>
            <a:xfrm>
              <a:off x="1591125" y="2833450"/>
              <a:ext cx="7825" cy="6275"/>
            </a:xfrm>
            <a:custGeom>
              <a:avLst/>
              <a:gdLst/>
              <a:ahLst/>
              <a:cxnLst/>
              <a:rect l="l" t="t" r="r" b="b"/>
              <a:pathLst>
                <a:path w="313" h="251" extrusionOk="0">
                  <a:moveTo>
                    <a:pt x="236" y="0"/>
                  </a:moveTo>
                  <a:cubicBezTo>
                    <a:pt x="227" y="0"/>
                    <a:pt x="218" y="2"/>
                    <a:pt x="208" y="7"/>
                  </a:cubicBezTo>
                  <a:cubicBezTo>
                    <a:pt x="114" y="25"/>
                    <a:pt x="0" y="164"/>
                    <a:pt x="107" y="240"/>
                  </a:cubicBezTo>
                  <a:cubicBezTo>
                    <a:pt x="118" y="248"/>
                    <a:pt x="130" y="251"/>
                    <a:pt x="141" y="251"/>
                  </a:cubicBezTo>
                  <a:cubicBezTo>
                    <a:pt x="177" y="251"/>
                    <a:pt x="214" y="220"/>
                    <a:pt x="233" y="196"/>
                  </a:cubicBezTo>
                  <a:lnTo>
                    <a:pt x="246" y="177"/>
                  </a:lnTo>
                  <a:cubicBezTo>
                    <a:pt x="265" y="152"/>
                    <a:pt x="284" y="126"/>
                    <a:pt x="297" y="95"/>
                  </a:cubicBezTo>
                  <a:cubicBezTo>
                    <a:pt x="312" y="48"/>
                    <a:pt x="280" y="0"/>
                    <a:pt x="23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4" name="Google Shape;1404;p12"/>
            <p:cNvSpPr/>
            <p:nvPr/>
          </p:nvSpPr>
          <p:spPr>
            <a:xfrm>
              <a:off x="1586725" y="2802425"/>
              <a:ext cx="5650" cy="4675"/>
            </a:xfrm>
            <a:custGeom>
              <a:avLst/>
              <a:gdLst/>
              <a:ahLst/>
              <a:cxnLst/>
              <a:rect l="l" t="t" r="r" b="b"/>
              <a:pathLst>
                <a:path w="226" h="187" extrusionOk="0">
                  <a:moveTo>
                    <a:pt x="168" y="1"/>
                  </a:moveTo>
                  <a:cubicBezTo>
                    <a:pt x="157" y="1"/>
                    <a:pt x="145" y="4"/>
                    <a:pt x="132" y="11"/>
                  </a:cubicBezTo>
                  <a:cubicBezTo>
                    <a:pt x="107" y="24"/>
                    <a:pt x="82" y="43"/>
                    <a:pt x="63" y="62"/>
                  </a:cubicBezTo>
                  <a:cubicBezTo>
                    <a:pt x="0" y="124"/>
                    <a:pt x="26" y="187"/>
                    <a:pt x="78" y="187"/>
                  </a:cubicBezTo>
                  <a:cubicBezTo>
                    <a:pt x="99" y="187"/>
                    <a:pt x="125" y="176"/>
                    <a:pt x="151" y="150"/>
                  </a:cubicBezTo>
                  <a:cubicBezTo>
                    <a:pt x="170" y="131"/>
                    <a:pt x="189" y="106"/>
                    <a:pt x="201" y="81"/>
                  </a:cubicBezTo>
                  <a:cubicBezTo>
                    <a:pt x="226" y="37"/>
                    <a:pt x="205" y="1"/>
                    <a:pt x="16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5" name="Google Shape;1405;p12"/>
            <p:cNvSpPr/>
            <p:nvPr/>
          </p:nvSpPr>
          <p:spPr>
            <a:xfrm>
              <a:off x="1550925" y="3002675"/>
              <a:ext cx="5525" cy="4500"/>
            </a:xfrm>
            <a:custGeom>
              <a:avLst/>
              <a:gdLst/>
              <a:ahLst/>
              <a:cxnLst/>
              <a:rect l="l" t="t" r="r" b="b"/>
              <a:pathLst>
                <a:path w="221" h="180" extrusionOk="0">
                  <a:moveTo>
                    <a:pt x="121" y="0"/>
                  </a:moveTo>
                  <a:cubicBezTo>
                    <a:pt x="91" y="0"/>
                    <a:pt x="54" y="33"/>
                    <a:pt x="44" y="49"/>
                  </a:cubicBezTo>
                  <a:cubicBezTo>
                    <a:pt x="38" y="55"/>
                    <a:pt x="38" y="62"/>
                    <a:pt x="31" y="74"/>
                  </a:cubicBezTo>
                  <a:cubicBezTo>
                    <a:pt x="1" y="120"/>
                    <a:pt x="7" y="179"/>
                    <a:pt x="55" y="179"/>
                  </a:cubicBezTo>
                  <a:cubicBezTo>
                    <a:pt x="66" y="179"/>
                    <a:pt x="79" y="176"/>
                    <a:pt x="94" y="169"/>
                  </a:cubicBezTo>
                  <a:cubicBezTo>
                    <a:pt x="139" y="150"/>
                    <a:pt x="221" y="55"/>
                    <a:pt x="151" y="11"/>
                  </a:cubicBezTo>
                  <a:lnTo>
                    <a:pt x="139" y="5"/>
                  </a:lnTo>
                  <a:cubicBezTo>
                    <a:pt x="133" y="2"/>
                    <a:pt x="127" y="0"/>
                    <a:pt x="12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6" name="Google Shape;1406;p12"/>
            <p:cNvSpPr/>
            <p:nvPr/>
          </p:nvSpPr>
          <p:spPr>
            <a:xfrm>
              <a:off x="1550425" y="2984650"/>
              <a:ext cx="7300" cy="4275"/>
            </a:xfrm>
            <a:custGeom>
              <a:avLst/>
              <a:gdLst/>
              <a:ahLst/>
              <a:cxnLst/>
              <a:rect l="l" t="t" r="r" b="b"/>
              <a:pathLst>
                <a:path w="292" h="171" extrusionOk="0">
                  <a:moveTo>
                    <a:pt x="184" y="1"/>
                  </a:moveTo>
                  <a:cubicBezTo>
                    <a:pt x="108" y="1"/>
                    <a:pt x="1" y="171"/>
                    <a:pt x="108" y="171"/>
                  </a:cubicBezTo>
                  <a:cubicBezTo>
                    <a:pt x="184" y="171"/>
                    <a:pt x="291" y="1"/>
                    <a:pt x="18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7" name="Google Shape;1407;p12"/>
            <p:cNvSpPr/>
            <p:nvPr/>
          </p:nvSpPr>
          <p:spPr>
            <a:xfrm>
              <a:off x="1569525" y="2961650"/>
              <a:ext cx="9275" cy="7525"/>
            </a:xfrm>
            <a:custGeom>
              <a:avLst/>
              <a:gdLst/>
              <a:ahLst/>
              <a:cxnLst/>
              <a:rect l="l" t="t" r="r" b="b"/>
              <a:pathLst>
                <a:path w="371" h="301" extrusionOk="0">
                  <a:moveTo>
                    <a:pt x="259" y="1"/>
                  </a:moveTo>
                  <a:cubicBezTo>
                    <a:pt x="227" y="1"/>
                    <a:pt x="191" y="13"/>
                    <a:pt x="158" y="38"/>
                  </a:cubicBezTo>
                  <a:cubicBezTo>
                    <a:pt x="88" y="88"/>
                    <a:pt x="38" y="164"/>
                    <a:pt x="13" y="246"/>
                  </a:cubicBezTo>
                  <a:cubicBezTo>
                    <a:pt x="0" y="286"/>
                    <a:pt x="22" y="301"/>
                    <a:pt x="50" y="301"/>
                  </a:cubicBezTo>
                  <a:cubicBezTo>
                    <a:pt x="65" y="301"/>
                    <a:pt x="81" y="297"/>
                    <a:pt x="95" y="290"/>
                  </a:cubicBezTo>
                  <a:cubicBezTo>
                    <a:pt x="105" y="295"/>
                    <a:pt x="116" y="297"/>
                    <a:pt x="127" y="297"/>
                  </a:cubicBezTo>
                  <a:cubicBezTo>
                    <a:pt x="206" y="297"/>
                    <a:pt x="301" y="194"/>
                    <a:pt x="328" y="145"/>
                  </a:cubicBezTo>
                  <a:cubicBezTo>
                    <a:pt x="370" y="51"/>
                    <a:pt x="324" y="1"/>
                    <a:pt x="25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8" name="Google Shape;1408;p12"/>
            <p:cNvSpPr/>
            <p:nvPr/>
          </p:nvSpPr>
          <p:spPr>
            <a:xfrm>
              <a:off x="1588600" y="2976675"/>
              <a:ext cx="7750" cy="7225"/>
            </a:xfrm>
            <a:custGeom>
              <a:avLst/>
              <a:gdLst/>
              <a:ahLst/>
              <a:cxnLst/>
              <a:rect l="l" t="t" r="r" b="b"/>
              <a:pathLst>
                <a:path w="310" h="289" extrusionOk="0">
                  <a:moveTo>
                    <a:pt x="186" y="0"/>
                  </a:moveTo>
                  <a:cubicBezTo>
                    <a:pt x="170" y="0"/>
                    <a:pt x="155" y="2"/>
                    <a:pt x="139" y="4"/>
                  </a:cubicBezTo>
                  <a:cubicBezTo>
                    <a:pt x="82" y="4"/>
                    <a:pt x="0" y="80"/>
                    <a:pt x="19" y="143"/>
                  </a:cubicBezTo>
                  <a:cubicBezTo>
                    <a:pt x="38" y="187"/>
                    <a:pt x="19" y="219"/>
                    <a:pt x="51" y="263"/>
                  </a:cubicBezTo>
                  <a:cubicBezTo>
                    <a:pt x="62" y="281"/>
                    <a:pt x="78" y="288"/>
                    <a:pt x="96" y="288"/>
                  </a:cubicBezTo>
                  <a:cubicBezTo>
                    <a:pt x="161" y="288"/>
                    <a:pt x="257" y="195"/>
                    <a:pt x="271" y="156"/>
                  </a:cubicBezTo>
                  <a:lnTo>
                    <a:pt x="278" y="143"/>
                  </a:lnTo>
                  <a:cubicBezTo>
                    <a:pt x="290" y="99"/>
                    <a:pt x="309" y="36"/>
                    <a:pt x="252" y="11"/>
                  </a:cubicBezTo>
                  <a:cubicBezTo>
                    <a:pt x="230" y="3"/>
                    <a:pt x="208" y="0"/>
                    <a:pt x="18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09" name="Google Shape;1409;p12"/>
            <p:cNvSpPr/>
            <p:nvPr/>
          </p:nvSpPr>
          <p:spPr>
            <a:xfrm>
              <a:off x="1578975" y="3004975"/>
              <a:ext cx="6175" cy="4925"/>
            </a:xfrm>
            <a:custGeom>
              <a:avLst/>
              <a:gdLst/>
              <a:ahLst/>
              <a:cxnLst/>
              <a:rect l="l" t="t" r="r" b="b"/>
              <a:pathLst>
                <a:path w="247" h="197" extrusionOk="0">
                  <a:moveTo>
                    <a:pt x="136" y="0"/>
                  </a:moveTo>
                  <a:cubicBezTo>
                    <a:pt x="121" y="0"/>
                    <a:pt x="107" y="5"/>
                    <a:pt x="95" y="14"/>
                  </a:cubicBezTo>
                  <a:cubicBezTo>
                    <a:pt x="82" y="20"/>
                    <a:pt x="70" y="33"/>
                    <a:pt x="57" y="39"/>
                  </a:cubicBezTo>
                  <a:cubicBezTo>
                    <a:pt x="51" y="45"/>
                    <a:pt x="45" y="52"/>
                    <a:pt x="38" y="58"/>
                  </a:cubicBezTo>
                  <a:cubicBezTo>
                    <a:pt x="32" y="71"/>
                    <a:pt x="26" y="77"/>
                    <a:pt x="19" y="89"/>
                  </a:cubicBezTo>
                  <a:cubicBezTo>
                    <a:pt x="13" y="96"/>
                    <a:pt x="13" y="102"/>
                    <a:pt x="13" y="108"/>
                  </a:cubicBezTo>
                  <a:cubicBezTo>
                    <a:pt x="7" y="121"/>
                    <a:pt x="0" y="134"/>
                    <a:pt x="0" y="146"/>
                  </a:cubicBezTo>
                  <a:lnTo>
                    <a:pt x="0" y="153"/>
                  </a:lnTo>
                  <a:cubicBezTo>
                    <a:pt x="0" y="178"/>
                    <a:pt x="19" y="197"/>
                    <a:pt x="45" y="197"/>
                  </a:cubicBezTo>
                  <a:lnTo>
                    <a:pt x="57" y="197"/>
                  </a:lnTo>
                  <a:cubicBezTo>
                    <a:pt x="114" y="190"/>
                    <a:pt x="246" y="83"/>
                    <a:pt x="183" y="20"/>
                  </a:cubicBezTo>
                  <a:cubicBezTo>
                    <a:pt x="170" y="7"/>
                    <a:pt x="153" y="0"/>
                    <a:pt x="13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0" name="Google Shape;1410;p12"/>
            <p:cNvSpPr/>
            <p:nvPr/>
          </p:nvSpPr>
          <p:spPr>
            <a:xfrm>
              <a:off x="1574400" y="2987225"/>
              <a:ext cx="5775" cy="6075"/>
            </a:xfrm>
            <a:custGeom>
              <a:avLst/>
              <a:gdLst/>
              <a:ahLst/>
              <a:cxnLst/>
              <a:rect l="l" t="t" r="r" b="b"/>
              <a:pathLst>
                <a:path w="231" h="243" extrusionOk="0">
                  <a:moveTo>
                    <a:pt x="157" y="0"/>
                  </a:moveTo>
                  <a:cubicBezTo>
                    <a:pt x="149" y="0"/>
                    <a:pt x="141" y="2"/>
                    <a:pt x="133" y="5"/>
                  </a:cubicBezTo>
                  <a:cubicBezTo>
                    <a:pt x="64" y="24"/>
                    <a:pt x="7" y="80"/>
                    <a:pt x="1" y="156"/>
                  </a:cubicBezTo>
                  <a:cubicBezTo>
                    <a:pt x="1" y="194"/>
                    <a:pt x="1" y="213"/>
                    <a:pt x="26" y="232"/>
                  </a:cubicBezTo>
                  <a:cubicBezTo>
                    <a:pt x="38" y="239"/>
                    <a:pt x="51" y="243"/>
                    <a:pt x="64" y="243"/>
                  </a:cubicBezTo>
                  <a:cubicBezTo>
                    <a:pt x="105" y="243"/>
                    <a:pt x="147" y="210"/>
                    <a:pt x="171" y="181"/>
                  </a:cubicBezTo>
                  <a:cubicBezTo>
                    <a:pt x="190" y="150"/>
                    <a:pt x="209" y="112"/>
                    <a:pt x="215" y="80"/>
                  </a:cubicBezTo>
                  <a:cubicBezTo>
                    <a:pt x="231" y="38"/>
                    <a:pt x="198" y="0"/>
                    <a:pt x="15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1" name="Google Shape;1411;p12"/>
            <p:cNvSpPr/>
            <p:nvPr/>
          </p:nvSpPr>
          <p:spPr>
            <a:xfrm>
              <a:off x="1600250" y="2946500"/>
              <a:ext cx="9500" cy="8625"/>
            </a:xfrm>
            <a:custGeom>
              <a:avLst/>
              <a:gdLst/>
              <a:ahLst/>
              <a:cxnLst/>
              <a:rect l="l" t="t" r="r" b="b"/>
              <a:pathLst>
                <a:path w="380" h="345" extrusionOk="0">
                  <a:moveTo>
                    <a:pt x="244" y="1"/>
                  </a:moveTo>
                  <a:cubicBezTo>
                    <a:pt x="159" y="1"/>
                    <a:pt x="65" y="122"/>
                    <a:pt x="45" y="183"/>
                  </a:cubicBezTo>
                  <a:cubicBezTo>
                    <a:pt x="32" y="215"/>
                    <a:pt x="26" y="253"/>
                    <a:pt x="14" y="290"/>
                  </a:cubicBezTo>
                  <a:cubicBezTo>
                    <a:pt x="1" y="331"/>
                    <a:pt x="16" y="345"/>
                    <a:pt x="40" y="345"/>
                  </a:cubicBezTo>
                  <a:cubicBezTo>
                    <a:pt x="76" y="345"/>
                    <a:pt x="133" y="313"/>
                    <a:pt x="152" y="290"/>
                  </a:cubicBezTo>
                  <a:cubicBezTo>
                    <a:pt x="159" y="278"/>
                    <a:pt x="171" y="271"/>
                    <a:pt x="184" y="265"/>
                  </a:cubicBezTo>
                  <a:cubicBezTo>
                    <a:pt x="253" y="240"/>
                    <a:pt x="379" y="101"/>
                    <a:pt x="304" y="25"/>
                  </a:cubicBezTo>
                  <a:cubicBezTo>
                    <a:pt x="285" y="8"/>
                    <a:pt x="265" y="1"/>
                    <a:pt x="24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2" name="Google Shape;1412;p12"/>
            <p:cNvSpPr/>
            <p:nvPr/>
          </p:nvSpPr>
          <p:spPr>
            <a:xfrm>
              <a:off x="1565675" y="2932600"/>
              <a:ext cx="4825" cy="4900"/>
            </a:xfrm>
            <a:custGeom>
              <a:avLst/>
              <a:gdLst/>
              <a:ahLst/>
              <a:cxnLst/>
              <a:rect l="l" t="t" r="r" b="b"/>
              <a:pathLst>
                <a:path w="193" h="196" extrusionOk="0">
                  <a:moveTo>
                    <a:pt x="143" y="1"/>
                  </a:moveTo>
                  <a:cubicBezTo>
                    <a:pt x="87" y="1"/>
                    <a:pt x="1" y="65"/>
                    <a:pt x="9" y="127"/>
                  </a:cubicBezTo>
                  <a:cubicBezTo>
                    <a:pt x="9" y="134"/>
                    <a:pt x="9" y="146"/>
                    <a:pt x="9" y="153"/>
                  </a:cubicBezTo>
                  <a:cubicBezTo>
                    <a:pt x="15" y="184"/>
                    <a:pt x="32" y="196"/>
                    <a:pt x="53" y="196"/>
                  </a:cubicBezTo>
                  <a:cubicBezTo>
                    <a:pt x="80" y="196"/>
                    <a:pt x="114" y="177"/>
                    <a:pt x="141" y="153"/>
                  </a:cubicBezTo>
                  <a:cubicBezTo>
                    <a:pt x="141" y="154"/>
                    <a:pt x="141" y="155"/>
                    <a:pt x="142" y="155"/>
                  </a:cubicBezTo>
                  <a:cubicBezTo>
                    <a:pt x="143" y="155"/>
                    <a:pt x="146" y="148"/>
                    <a:pt x="160" y="134"/>
                  </a:cubicBezTo>
                  <a:cubicBezTo>
                    <a:pt x="160" y="134"/>
                    <a:pt x="160" y="127"/>
                    <a:pt x="160" y="127"/>
                  </a:cubicBezTo>
                  <a:cubicBezTo>
                    <a:pt x="167" y="115"/>
                    <a:pt x="173" y="102"/>
                    <a:pt x="173" y="90"/>
                  </a:cubicBezTo>
                  <a:lnTo>
                    <a:pt x="179" y="96"/>
                  </a:lnTo>
                  <a:cubicBezTo>
                    <a:pt x="186" y="83"/>
                    <a:pt x="186" y="77"/>
                    <a:pt x="186" y="64"/>
                  </a:cubicBezTo>
                  <a:cubicBezTo>
                    <a:pt x="192" y="19"/>
                    <a:pt x="172" y="1"/>
                    <a:pt x="14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3" name="Google Shape;1413;p12"/>
            <p:cNvSpPr/>
            <p:nvPr/>
          </p:nvSpPr>
          <p:spPr>
            <a:xfrm>
              <a:off x="1576300" y="3116100"/>
              <a:ext cx="6775" cy="6225"/>
            </a:xfrm>
            <a:custGeom>
              <a:avLst/>
              <a:gdLst/>
              <a:ahLst/>
              <a:cxnLst/>
              <a:rect l="l" t="t" r="r" b="b"/>
              <a:pathLst>
                <a:path w="271" h="249" extrusionOk="0">
                  <a:moveTo>
                    <a:pt x="193" y="1"/>
                  </a:moveTo>
                  <a:cubicBezTo>
                    <a:pt x="186" y="1"/>
                    <a:pt x="178" y="1"/>
                    <a:pt x="171" y="3"/>
                  </a:cubicBezTo>
                  <a:cubicBezTo>
                    <a:pt x="95" y="28"/>
                    <a:pt x="38" y="85"/>
                    <a:pt x="19" y="154"/>
                  </a:cubicBezTo>
                  <a:cubicBezTo>
                    <a:pt x="1" y="218"/>
                    <a:pt x="39" y="249"/>
                    <a:pt x="86" y="249"/>
                  </a:cubicBezTo>
                  <a:cubicBezTo>
                    <a:pt x="103" y="249"/>
                    <a:pt x="122" y="245"/>
                    <a:pt x="139" y="236"/>
                  </a:cubicBezTo>
                  <a:cubicBezTo>
                    <a:pt x="196" y="211"/>
                    <a:pt x="240" y="167"/>
                    <a:pt x="259" y="103"/>
                  </a:cubicBezTo>
                  <a:cubicBezTo>
                    <a:pt x="270" y="47"/>
                    <a:pt x="251" y="1"/>
                    <a:pt x="1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4" name="Google Shape;1414;p12"/>
            <p:cNvSpPr/>
            <p:nvPr/>
          </p:nvSpPr>
          <p:spPr>
            <a:xfrm>
              <a:off x="1569850" y="3098575"/>
              <a:ext cx="6000" cy="3950"/>
            </a:xfrm>
            <a:custGeom>
              <a:avLst/>
              <a:gdLst/>
              <a:ahLst/>
              <a:cxnLst/>
              <a:rect l="l" t="t" r="r" b="b"/>
              <a:pathLst>
                <a:path w="240" h="158" extrusionOk="0">
                  <a:moveTo>
                    <a:pt x="194" y="1"/>
                  </a:moveTo>
                  <a:cubicBezTo>
                    <a:pt x="190" y="1"/>
                    <a:pt x="186" y="2"/>
                    <a:pt x="183" y="3"/>
                  </a:cubicBezTo>
                  <a:lnTo>
                    <a:pt x="164" y="3"/>
                  </a:lnTo>
                  <a:cubicBezTo>
                    <a:pt x="157" y="2"/>
                    <a:pt x="151" y="1"/>
                    <a:pt x="145" y="1"/>
                  </a:cubicBezTo>
                  <a:cubicBezTo>
                    <a:pt x="55" y="1"/>
                    <a:pt x="1" y="157"/>
                    <a:pt x="77" y="157"/>
                  </a:cubicBezTo>
                  <a:cubicBezTo>
                    <a:pt x="82" y="157"/>
                    <a:pt x="88" y="156"/>
                    <a:pt x="94" y="155"/>
                  </a:cubicBezTo>
                  <a:cubicBezTo>
                    <a:pt x="138" y="149"/>
                    <a:pt x="189" y="117"/>
                    <a:pt x="214" y="73"/>
                  </a:cubicBezTo>
                  <a:cubicBezTo>
                    <a:pt x="220" y="67"/>
                    <a:pt x="239" y="41"/>
                    <a:pt x="227" y="22"/>
                  </a:cubicBezTo>
                  <a:lnTo>
                    <a:pt x="220" y="16"/>
                  </a:lnTo>
                  <a:cubicBezTo>
                    <a:pt x="216" y="7"/>
                    <a:pt x="204" y="1"/>
                    <a:pt x="19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5" name="Google Shape;1415;p12"/>
            <p:cNvSpPr/>
            <p:nvPr/>
          </p:nvSpPr>
          <p:spPr>
            <a:xfrm>
              <a:off x="1598325" y="3074900"/>
              <a:ext cx="8175" cy="6750"/>
            </a:xfrm>
            <a:custGeom>
              <a:avLst/>
              <a:gdLst/>
              <a:ahLst/>
              <a:cxnLst/>
              <a:rect l="l" t="t" r="r" b="b"/>
              <a:pathLst>
                <a:path w="327" h="270" extrusionOk="0">
                  <a:moveTo>
                    <a:pt x="246" y="1"/>
                  </a:moveTo>
                  <a:cubicBezTo>
                    <a:pt x="212" y="1"/>
                    <a:pt x="171" y="14"/>
                    <a:pt x="141" y="30"/>
                  </a:cubicBezTo>
                  <a:cubicBezTo>
                    <a:pt x="78" y="74"/>
                    <a:pt x="34" y="137"/>
                    <a:pt x="15" y="213"/>
                  </a:cubicBezTo>
                  <a:cubicBezTo>
                    <a:pt x="0" y="247"/>
                    <a:pt x="12" y="269"/>
                    <a:pt x="38" y="269"/>
                  </a:cubicBezTo>
                  <a:cubicBezTo>
                    <a:pt x="46" y="269"/>
                    <a:pt x="55" y="267"/>
                    <a:pt x="65" y="263"/>
                  </a:cubicBezTo>
                  <a:cubicBezTo>
                    <a:pt x="72" y="257"/>
                    <a:pt x="78" y="257"/>
                    <a:pt x="84" y="250"/>
                  </a:cubicBezTo>
                  <a:lnTo>
                    <a:pt x="84" y="257"/>
                  </a:lnTo>
                  <a:cubicBezTo>
                    <a:pt x="97" y="264"/>
                    <a:pt x="110" y="267"/>
                    <a:pt x="124" y="267"/>
                  </a:cubicBezTo>
                  <a:cubicBezTo>
                    <a:pt x="205" y="267"/>
                    <a:pt x="294" y="152"/>
                    <a:pt x="305" y="93"/>
                  </a:cubicBezTo>
                  <a:cubicBezTo>
                    <a:pt x="327" y="24"/>
                    <a:pt x="292" y="1"/>
                    <a:pt x="24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6" name="Google Shape;1416;p12"/>
            <p:cNvSpPr/>
            <p:nvPr/>
          </p:nvSpPr>
          <p:spPr>
            <a:xfrm>
              <a:off x="1608150" y="3099675"/>
              <a:ext cx="4900" cy="6950"/>
            </a:xfrm>
            <a:custGeom>
              <a:avLst/>
              <a:gdLst/>
              <a:ahLst/>
              <a:cxnLst/>
              <a:rect l="l" t="t" r="r" b="b"/>
              <a:pathLst>
                <a:path w="196" h="278" extrusionOk="0">
                  <a:moveTo>
                    <a:pt x="127" y="0"/>
                  </a:moveTo>
                  <a:cubicBezTo>
                    <a:pt x="90" y="0"/>
                    <a:pt x="41" y="57"/>
                    <a:pt x="32" y="86"/>
                  </a:cubicBezTo>
                  <a:cubicBezTo>
                    <a:pt x="7" y="136"/>
                    <a:pt x="0" y="193"/>
                    <a:pt x="7" y="243"/>
                  </a:cubicBezTo>
                  <a:cubicBezTo>
                    <a:pt x="13" y="268"/>
                    <a:pt x="27" y="278"/>
                    <a:pt x="45" y="278"/>
                  </a:cubicBezTo>
                  <a:cubicBezTo>
                    <a:pt x="95" y="278"/>
                    <a:pt x="174" y="199"/>
                    <a:pt x="183" y="161"/>
                  </a:cubicBezTo>
                  <a:cubicBezTo>
                    <a:pt x="196" y="117"/>
                    <a:pt x="183" y="67"/>
                    <a:pt x="158" y="23"/>
                  </a:cubicBezTo>
                  <a:cubicBezTo>
                    <a:pt x="150" y="7"/>
                    <a:pt x="139" y="0"/>
                    <a:pt x="12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7" name="Google Shape;1417;p12"/>
            <p:cNvSpPr/>
            <p:nvPr/>
          </p:nvSpPr>
          <p:spPr>
            <a:xfrm>
              <a:off x="1599125" y="3132900"/>
              <a:ext cx="8250" cy="6000"/>
            </a:xfrm>
            <a:custGeom>
              <a:avLst/>
              <a:gdLst/>
              <a:ahLst/>
              <a:cxnLst/>
              <a:rect l="l" t="t" r="r" b="b"/>
              <a:pathLst>
                <a:path w="330" h="240" extrusionOk="0">
                  <a:moveTo>
                    <a:pt x="169" y="1"/>
                  </a:moveTo>
                  <a:cubicBezTo>
                    <a:pt x="133" y="1"/>
                    <a:pt x="100" y="36"/>
                    <a:pt x="84" y="62"/>
                  </a:cubicBezTo>
                  <a:lnTo>
                    <a:pt x="52" y="94"/>
                  </a:lnTo>
                  <a:cubicBezTo>
                    <a:pt x="0" y="156"/>
                    <a:pt x="21" y="239"/>
                    <a:pt x="89" y="239"/>
                  </a:cubicBezTo>
                  <a:cubicBezTo>
                    <a:pt x="104" y="239"/>
                    <a:pt x="121" y="235"/>
                    <a:pt x="141" y="226"/>
                  </a:cubicBezTo>
                  <a:cubicBezTo>
                    <a:pt x="185" y="207"/>
                    <a:pt x="330" y="50"/>
                    <a:pt x="216" y="12"/>
                  </a:cubicBezTo>
                  <a:lnTo>
                    <a:pt x="191" y="5"/>
                  </a:lnTo>
                  <a:cubicBezTo>
                    <a:pt x="184" y="2"/>
                    <a:pt x="176" y="1"/>
                    <a:pt x="16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8" name="Google Shape;1418;p12"/>
            <p:cNvSpPr/>
            <p:nvPr/>
          </p:nvSpPr>
          <p:spPr>
            <a:xfrm>
              <a:off x="1594425" y="3096475"/>
              <a:ext cx="4975" cy="4100"/>
            </a:xfrm>
            <a:custGeom>
              <a:avLst/>
              <a:gdLst/>
              <a:ahLst/>
              <a:cxnLst/>
              <a:rect l="l" t="t" r="r" b="b"/>
              <a:pathLst>
                <a:path w="199" h="164" extrusionOk="0">
                  <a:moveTo>
                    <a:pt x="139" y="0"/>
                  </a:moveTo>
                  <a:cubicBezTo>
                    <a:pt x="96" y="0"/>
                    <a:pt x="40" y="19"/>
                    <a:pt x="19" y="43"/>
                  </a:cubicBezTo>
                  <a:cubicBezTo>
                    <a:pt x="7" y="69"/>
                    <a:pt x="1" y="94"/>
                    <a:pt x="1" y="125"/>
                  </a:cubicBezTo>
                  <a:cubicBezTo>
                    <a:pt x="3" y="153"/>
                    <a:pt x="18" y="164"/>
                    <a:pt x="38" y="164"/>
                  </a:cubicBezTo>
                  <a:cubicBezTo>
                    <a:pt x="66" y="164"/>
                    <a:pt x="104" y="141"/>
                    <a:pt x="127" y="119"/>
                  </a:cubicBezTo>
                  <a:cubicBezTo>
                    <a:pt x="158" y="106"/>
                    <a:pt x="177" y="75"/>
                    <a:pt x="190" y="43"/>
                  </a:cubicBezTo>
                  <a:cubicBezTo>
                    <a:pt x="198" y="12"/>
                    <a:pt x="173" y="0"/>
                    <a:pt x="13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19" name="Google Shape;1419;p12"/>
            <p:cNvSpPr/>
            <p:nvPr/>
          </p:nvSpPr>
          <p:spPr>
            <a:xfrm>
              <a:off x="1584750" y="3172225"/>
              <a:ext cx="8750" cy="5875"/>
            </a:xfrm>
            <a:custGeom>
              <a:avLst/>
              <a:gdLst/>
              <a:ahLst/>
              <a:cxnLst/>
              <a:rect l="l" t="t" r="r" b="b"/>
              <a:pathLst>
                <a:path w="350" h="235" extrusionOk="0">
                  <a:moveTo>
                    <a:pt x="211" y="1"/>
                  </a:moveTo>
                  <a:cubicBezTo>
                    <a:pt x="123" y="1"/>
                    <a:pt x="1" y="116"/>
                    <a:pt x="60" y="198"/>
                  </a:cubicBezTo>
                  <a:lnTo>
                    <a:pt x="66" y="211"/>
                  </a:lnTo>
                  <a:cubicBezTo>
                    <a:pt x="79" y="228"/>
                    <a:pt x="95" y="235"/>
                    <a:pt x="112" y="235"/>
                  </a:cubicBezTo>
                  <a:cubicBezTo>
                    <a:pt x="208" y="235"/>
                    <a:pt x="349" y="24"/>
                    <a:pt x="243" y="3"/>
                  </a:cubicBezTo>
                  <a:lnTo>
                    <a:pt x="230" y="3"/>
                  </a:lnTo>
                  <a:cubicBezTo>
                    <a:pt x="224" y="2"/>
                    <a:pt x="218" y="1"/>
                    <a:pt x="21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0" name="Google Shape;1420;p12"/>
            <p:cNvSpPr/>
            <p:nvPr/>
          </p:nvSpPr>
          <p:spPr>
            <a:xfrm>
              <a:off x="1569825" y="3212325"/>
              <a:ext cx="12650" cy="7450"/>
            </a:xfrm>
            <a:custGeom>
              <a:avLst/>
              <a:gdLst/>
              <a:ahLst/>
              <a:cxnLst/>
              <a:rect l="l" t="t" r="r" b="b"/>
              <a:pathLst>
                <a:path w="506" h="298" extrusionOk="0">
                  <a:moveTo>
                    <a:pt x="322" y="1"/>
                  </a:moveTo>
                  <a:cubicBezTo>
                    <a:pt x="190" y="1"/>
                    <a:pt x="1" y="297"/>
                    <a:pt x="184" y="297"/>
                  </a:cubicBezTo>
                  <a:cubicBezTo>
                    <a:pt x="316" y="297"/>
                    <a:pt x="505" y="1"/>
                    <a:pt x="32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1" name="Google Shape;1421;p12"/>
            <p:cNvSpPr/>
            <p:nvPr/>
          </p:nvSpPr>
          <p:spPr>
            <a:xfrm>
              <a:off x="1555950" y="3199675"/>
              <a:ext cx="6650" cy="7025"/>
            </a:xfrm>
            <a:custGeom>
              <a:avLst/>
              <a:gdLst/>
              <a:ahLst/>
              <a:cxnLst/>
              <a:rect l="l" t="t" r="r" b="b"/>
              <a:pathLst>
                <a:path w="266" h="281" extrusionOk="0">
                  <a:moveTo>
                    <a:pt x="212" y="1"/>
                  </a:moveTo>
                  <a:cubicBezTo>
                    <a:pt x="160" y="1"/>
                    <a:pt x="88" y="58"/>
                    <a:pt x="70" y="84"/>
                  </a:cubicBezTo>
                  <a:cubicBezTo>
                    <a:pt x="64" y="97"/>
                    <a:pt x="64" y="103"/>
                    <a:pt x="57" y="109"/>
                  </a:cubicBezTo>
                  <a:cubicBezTo>
                    <a:pt x="20" y="160"/>
                    <a:pt x="1" y="223"/>
                    <a:pt x="57" y="261"/>
                  </a:cubicBezTo>
                  <a:cubicBezTo>
                    <a:pt x="83" y="273"/>
                    <a:pt x="108" y="280"/>
                    <a:pt x="127" y="280"/>
                  </a:cubicBezTo>
                  <a:cubicBezTo>
                    <a:pt x="131" y="281"/>
                    <a:pt x="136" y="281"/>
                    <a:pt x="140" y="281"/>
                  </a:cubicBezTo>
                  <a:cubicBezTo>
                    <a:pt x="198" y="281"/>
                    <a:pt x="253" y="206"/>
                    <a:pt x="259" y="154"/>
                  </a:cubicBezTo>
                  <a:cubicBezTo>
                    <a:pt x="266" y="116"/>
                    <a:pt x="266" y="78"/>
                    <a:pt x="259" y="40"/>
                  </a:cubicBezTo>
                  <a:cubicBezTo>
                    <a:pt x="252" y="11"/>
                    <a:pt x="234" y="1"/>
                    <a:pt x="2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2" name="Google Shape;1422;p12"/>
            <p:cNvSpPr/>
            <p:nvPr/>
          </p:nvSpPr>
          <p:spPr>
            <a:xfrm>
              <a:off x="1581975" y="3196875"/>
              <a:ext cx="6950" cy="5575"/>
            </a:xfrm>
            <a:custGeom>
              <a:avLst/>
              <a:gdLst/>
              <a:ahLst/>
              <a:cxnLst/>
              <a:rect l="l" t="t" r="r" b="b"/>
              <a:pathLst>
                <a:path w="278" h="223" extrusionOk="0">
                  <a:moveTo>
                    <a:pt x="150" y="0"/>
                  </a:moveTo>
                  <a:cubicBezTo>
                    <a:pt x="126" y="0"/>
                    <a:pt x="103" y="7"/>
                    <a:pt x="82" y="20"/>
                  </a:cubicBezTo>
                  <a:cubicBezTo>
                    <a:pt x="32" y="45"/>
                    <a:pt x="0" y="95"/>
                    <a:pt x="7" y="158"/>
                  </a:cubicBezTo>
                  <a:cubicBezTo>
                    <a:pt x="0" y="158"/>
                    <a:pt x="0" y="165"/>
                    <a:pt x="7" y="165"/>
                  </a:cubicBezTo>
                  <a:cubicBezTo>
                    <a:pt x="0" y="209"/>
                    <a:pt x="26" y="223"/>
                    <a:pt x="57" y="223"/>
                  </a:cubicBezTo>
                  <a:cubicBezTo>
                    <a:pt x="89" y="223"/>
                    <a:pt x="126" y="209"/>
                    <a:pt x="145" y="196"/>
                  </a:cubicBezTo>
                  <a:cubicBezTo>
                    <a:pt x="183" y="165"/>
                    <a:pt x="278" y="39"/>
                    <a:pt x="190" y="7"/>
                  </a:cubicBezTo>
                  <a:cubicBezTo>
                    <a:pt x="176" y="3"/>
                    <a:pt x="163" y="0"/>
                    <a:pt x="15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3" name="Google Shape;1423;p12"/>
            <p:cNvSpPr/>
            <p:nvPr/>
          </p:nvSpPr>
          <p:spPr>
            <a:xfrm>
              <a:off x="1568575" y="3196875"/>
              <a:ext cx="8050" cy="4750"/>
            </a:xfrm>
            <a:custGeom>
              <a:avLst/>
              <a:gdLst/>
              <a:ahLst/>
              <a:cxnLst/>
              <a:rect l="l" t="t" r="r" b="b"/>
              <a:pathLst>
                <a:path w="322" h="190" extrusionOk="0">
                  <a:moveTo>
                    <a:pt x="208" y="1"/>
                  </a:moveTo>
                  <a:cubicBezTo>
                    <a:pt x="120" y="1"/>
                    <a:pt x="0" y="190"/>
                    <a:pt x="114" y="190"/>
                  </a:cubicBezTo>
                  <a:cubicBezTo>
                    <a:pt x="202" y="190"/>
                    <a:pt x="322"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4" name="Google Shape;1424;p12"/>
            <p:cNvSpPr/>
            <p:nvPr/>
          </p:nvSpPr>
          <p:spPr>
            <a:xfrm>
              <a:off x="1556500" y="3171500"/>
              <a:ext cx="6100" cy="5650"/>
            </a:xfrm>
            <a:custGeom>
              <a:avLst/>
              <a:gdLst/>
              <a:ahLst/>
              <a:cxnLst/>
              <a:rect l="l" t="t" r="r" b="b"/>
              <a:pathLst>
                <a:path w="244" h="226" extrusionOk="0">
                  <a:moveTo>
                    <a:pt x="185" y="1"/>
                  </a:moveTo>
                  <a:cubicBezTo>
                    <a:pt x="167" y="1"/>
                    <a:pt x="148" y="7"/>
                    <a:pt x="136" y="13"/>
                  </a:cubicBezTo>
                  <a:cubicBezTo>
                    <a:pt x="73" y="38"/>
                    <a:pt x="29" y="89"/>
                    <a:pt x="17" y="152"/>
                  </a:cubicBezTo>
                  <a:cubicBezTo>
                    <a:pt x="1" y="189"/>
                    <a:pt x="33" y="226"/>
                    <a:pt x="70" y="226"/>
                  </a:cubicBezTo>
                  <a:cubicBezTo>
                    <a:pt x="78" y="226"/>
                    <a:pt x="85" y="224"/>
                    <a:pt x="92" y="221"/>
                  </a:cubicBezTo>
                  <a:cubicBezTo>
                    <a:pt x="136" y="208"/>
                    <a:pt x="174" y="177"/>
                    <a:pt x="199" y="133"/>
                  </a:cubicBezTo>
                  <a:cubicBezTo>
                    <a:pt x="204" y="128"/>
                    <a:pt x="208" y="124"/>
                    <a:pt x="206" y="124"/>
                  </a:cubicBezTo>
                  <a:cubicBezTo>
                    <a:pt x="205" y="124"/>
                    <a:pt x="203" y="125"/>
                    <a:pt x="199" y="126"/>
                  </a:cubicBezTo>
                  <a:cubicBezTo>
                    <a:pt x="218" y="107"/>
                    <a:pt x="244" y="82"/>
                    <a:pt x="237" y="57"/>
                  </a:cubicBezTo>
                  <a:lnTo>
                    <a:pt x="231" y="32"/>
                  </a:lnTo>
                  <a:cubicBezTo>
                    <a:pt x="224" y="8"/>
                    <a:pt x="205" y="1"/>
                    <a:pt x="18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5" name="Google Shape;1425;p12"/>
            <p:cNvSpPr/>
            <p:nvPr/>
          </p:nvSpPr>
          <p:spPr>
            <a:xfrm>
              <a:off x="1607525" y="3117575"/>
              <a:ext cx="11200" cy="10425"/>
            </a:xfrm>
            <a:custGeom>
              <a:avLst/>
              <a:gdLst/>
              <a:ahLst/>
              <a:cxnLst/>
              <a:rect l="l" t="t" r="r" b="b"/>
              <a:pathLst>
                <a:path w="448" h="417" extrusionOk="0">
                  <a:moveTo>
                    <a:pt x="328" y="0"/>
                  </a:moveTo>
                  <a:cubicBezTo>
                    <a:pt x="202" y="13"/>
                    <a:pt x="95" y="89"/>
                    <a:pt x="44" y="208"/>
                  </a:cubicBezTo>
                  <a:cubicBezTo>
                    <a:pt x="0" y="284"/>
                    <a:pt x="6" y="417"/>
                    <a:pt x="126" y="417"/>
                  </a:cubicBezTo>
                  <a:cubicBezTo>
                    <a:pt x="252" y="404"/>
                    <a:pt x="360" y="328"/>
                    <a:pt x="410" y="208"/>
                  </a:cubicBezTo>
                  <a:cubicBezTo>
                    <a:pt x="448" y="126"/>
                    <a:pt x="448" y="0"/>
                    <a:pt x="32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6" name="Google Shape;1426;p12"/>
            <p:cNvSpPr/>
            <p:nvPr/>
          </p:nvSpPr>
          <p:spPr>
            <a:xfrm>
              <a:off x="1561325" y="3005000"/>
              <a:ext cx="12000" cy="11200"/>
            </a:xfrm>
            <a:custGeom>
              <a:avLst/>
              <a:gdLst/>
              <a:ahLst/>
              <a:cxnLst/>
              <a:rect l="l" t="t" r="r" b="b"/>
              <a:pathLst>
                <a:path w="480" h="448" extrusionOk="0">
                  <a:moveTo>
                    <a:pt x="347" y="0"/>
                  </a:moveTo>
                  <a:cubicBezTo>
                    <a:pt x="215" y="13"/>
                    <a:pt x="95" y="95"/>
                    <a:pt x="44" y="221"/>
                  </a:cubicBezTo>
                  <a:cubicBezTo>
                    <a:pt x="0" y="309"/>
                    <a:pt x="0" y="448"/>
                    <a:pt x="133" y="448"/>
                  </a:cubicBezTo>
                  <a:cubicBezTo>
                    <a:pt x="265" y="435"/>
                    <a:pt x="379" y="347"/>
                    <a:pt x="435" y="227"/>
                  </a:cubicBezTo>
                  <a:cubicBezTo>
                    <a:pt x="479" y="139"/>
                    <a:pt x="479" y="0"/>
                    <a:pt x="34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7" name="Google Shape;1427;p12"/>
            <p:cNvSpPr/>
            <p:nvPr/>
          </p:nvSpPr>
          <p:spPr>
            <a:xfrm>
              <a:off x="1549500" y="2961325"/>
              <a:ext cx="7275" cy="6800"/>
            </a:xfrm>
            <a:custGeom>
              <a:avLst/>
              <a:gdLst/>
              <a:ahLst/>
              <a:cxnLst/>
              <a:rect l="l" t="t" r="r" b="b"/>
              <a:pathLst>
                <a:path w="291" h="272" extrusionOk="0">
                  <a:moveTo>
                    <a:pt x="215" y="0"/>
                  </a:moveTo>
                  <a:cubicBezTo>
                    <a:pt x="133" y="6"/>
                    <a:pt x="63" y="57"/>
                    <a:pt x="25" y="133"/>
                  </a:cubicBezTo>
                  <a:cubicBezTo>
                    <a:pt x="0" y="189"/>
                    <a:pt x="6" y="271"/>
                    <a:pt x="82" y="271"/>
                  </a:cubicBezTo>
                  <a:cubicBezTo>
                    <a:pt x="164" y="265"/>
                    <a:pt x="233" y="215"/>
                    <a:pt x="265" y="139"/>
                  </a:cubicBezTo>
                  <a:cubicBezTo>
                    <a:pt x="290" y="82"/>
                    <a:pt x="290" y="0"/>
                    <a:pt x="21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28" name="Google Shape;1428;p12"/>
            <p:cNvSpPr/>
            <p:nvPr/>
          </p:nvSpPr>
          <p:spPr>
            <a:xfrm>
              <a:off x="1581825" y="2817350"/>
              <a:ext cx="7100" cy="5875"/>
            </a:xfrm>
            <a:custGeom>
              <a:avLst/>
              <a:gdLst/>
              <a:ahLst/>
              <a:cxnLst/>
              <a:rect l="l" t="t" r="r" b="b"/>
              <a:pathLst>
                <a:path w="284" h="235" extrusionOk="0">
                  <a:moveTo>
                    <a:pt x="213" y="0"/>
                  </a:moveTo>
                  <a:cubicBezTo>
                    <a:pt x="175" y="0"/>
                    <a:pt x="133" y="37"/>
                    <a:pt x="107" y="58"/>
                  </a:cubicBezTo>
                  <a:lnTo>
                    <a:pt x="101" y="64"/>
                  </a:lnTo>
                  <a:cubicBezTo>
                    <a:pt x="63" y="102"/>
                    <a:pt x="0" y="234"/>
                    <a:pt x="107" y="234"/>
                  </a:cubicBezTo>
                  <a:cubicBezTo>
                    <a:pt x="177" y="228"/>
                    <a:pt x="240" y="177"/>
                    <a:pt x="271" y="108"/>
                  </a:cubicBezTo>
                  <a:cubicBezTo>
                    <a:pt x="284" y="89"/>
                    <a:pt x="284" y="58"/>
                    <a:pt x="271" y="32"/>
                  </a:cubicBezTo>
                  <a:cubicBezTo>
                    <a:pt x="259" y="20"/>
                    <a:pt x="252" y="14"/>
                    <a:pt x="240" y="7"/>
                  </a:cubicBezTo>
                  <a:cubicBezTo>
                    <a:pt x="231" y="2"/>
                    <a:pt x="222" y="0"/>
                    <a:pt x="21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
        <p:nvSpPr>
          <p:cNvPr id="1429" name="Google Shape;1429;p12"/>
          <p:cNvSpPr/>
          <p:nvPr/>
        </p:nvSpPr>
        <p:spPr>
          <a:xfrm rot="5400000">
            <a:off x="22271333" y="-322484"/>
            <a:ext cx="1130443" cy="3286883"/>
          </a:xfrm>
          <a:custGeom>
            <a:avLst/>
            <a:gdLst/>
            <a:ahLst/>
            <a:cxnLst/>
            <a:rect l="l" t="t" r="r" b="b"/>
            <a:pathLst>
              <a:path w="8247" h="23979" extrusionOk="0">
                <a:moveTo>
                  <a:pt x="7730" y="1"/>
                </a:moveTo>
                <a:cubicBezTo>
                  <a:pt x="7629" y="1"/>
                  <a:pt x="7513" y="29"/>
                  <a:pt x="7392" y="95"/>
                </a:cubicBezTo>
                <a:cubicBezTo>
                  <a:pt x="7291" y="132"/>
                  <a:pt x="7197" y="189"/>
                  <a:pt x="7115" y="259"/>
                </a:cubicBezTo>
                <a:cubicBezTo>
                  <a:pt x="6459" y="795"/>
                  <a:pt x="5809" y="1337"/>
                  <a:pt x="5153" y="1873"/>
                </a:cubicBezTo>
                <a:cubicBezTo>
                  <a:pt x="4970" y="2018"/>
                  <a:pt x="4794" y="2163"/>
                  <a:pt x="4617" y="2308"/>
                </a:cubicBezTo>
                <a:cubicBezTo>
                  <a:pt x="4182" y="2655"/>
                  <a:pt x="3741" y="3008"/>
                  <a:pt x="3305" y="3355"/>
                </a:cubicBezTo>
                <a:cubicBezTo>
                  <a:pt x="3242" y="3406"/>
                  <a:pt x="3179" y="3463"/>
                  <a:pt x="3122" y="3513"/>
                </a:cubicBezTo>
                <a:cubicBezTo>
                  <a:pt x="2189" y="4270"/>
                  <a:pt x="1249" y="5027"/>
                  <a:pt x="322" y="5783"/>
                </a:cubicBezTo>
                <a:cubicBezTo>
                  <a:pt x="297" y="5802"/>
                  <a:pt x="284" y="5815"/>
                  <a:pt x="265" y="5834"/>
                </a:cubicBezTo>
                <a:cubicBezTo>
                  <a:pt x="183" y="5872"/>
                  <a:pt x="120" y="5941"/>
                  <a:pt x="108" y="6036"/>
                </a:cubicBezTo>
                <a:cubicBezTo>
                  <a:pt x="7" y="6244"/>
                  <a:pt x="114" y="6414"/>
                  <a:pt x="316" y="6458"/>
                </a:cubicBezTo>
                <a:cubicBezTo>
                  <a:pt x="328" y="6465"/>
                  <a:pt x="335" y="6471"/>
                  <a:pt x="347" y="6484"/>
                </a:cubicBezTo>
                <a:cubicBezTo>
                  <a:pt x="1754" y="7657"/>
                  <a:pt x="3167" y="8817"/>
                  <a:pt x="4598" y="9971"/>
                </a:cubicBezTo>
                <a:cubicBezTo>
                  <a:pt x="4939" y="10255"/>
                  <a:pt x="5286" y="10539"/>
                  <a:pt x="5633" y="10823"/>
                </a:cubicBezTo>
                <a:cubicBezTo>
                  <a:pt x="6099" y="11214"/>
                  <a:pt x="6566" y="11598"/>
                  <a:pt x="7039" y="11983"/>
                </a:cubicBezTo>
                <a:cubicBezTo>
                  <a:pt x="6415" y="12500"/>
                  <a:pt x="5784" y="13024"/>
                  <a:pt x="5153" y="13541"/>
                </a:cubicBezTo>
                <a:cubicBezTo>
                  <a:pt x="4977" y="13680"/>
                  <a:pt x="4794" y="13825"/>
                  <a:pt x="4617" y="13970"/>
                </a:cubicBezTo>
                <a:lnTo>
                  <a:pt x="3305" y="15017"/>
                </a:lnTo>
                <a:cubicBezTo>
                  <a:pt x="3242" y="15067"/>
                  <a:pt x="3186" y="15124"/>
                  <a:pt x="3129" y="15174"/>
                </a:cubicBezTo>
                <a:cubicBezTo>
                  <a:pt x="2189" y="15931"/>
                  <a:pt x="1249" y="16688"/>
                  <a:pt x="316" y="17445"/>
                </a:cubicBezTo>
                <a:cubicBezTo>
                  <a:pt x="297" y="17458"/>
                  <a:pt x="278" y="17477"/>
                  <a:pt x="265" y="17495"/>
                </a:cubicBezTo>
                <a:cubicBezTo>
                  <a:pt x="177" y="17527"/>
                  <a:pt x="120" y="17603"/>
                  <a:pt x="108" y="17691"/>
                </a:cubicBezTo>
                <a:cubicBezTo>
                  <a:pt x="1" y="17905"/>
                  <a:pt x="114" y="18076"/>
                  <a:pt x="316" y="18114"/>
                </a:cubicBezTo>
                <a:cubicBezTo>
                  <a:pt x="328" y="18126"/>
                  <a:pt x="335" y="18132"/>
                  <a:pt x="347" y="18145"/>
                </a:cubicBezTo>
                <a:cubicBezTo>
                  <a:pt x="1748" y="19318"/>
                  <a:pt x="3167" y="20479"/>
                  <a:pt x="4592" y="21633"/>
                </a:cubicBezTo>
                <a:cubicBezTo>
                  <a:pt x="4939" y="21917"/>
                  <a:pt x="5279" y="22200"/>
                  <a:pt x="5626" y="22484"/>
                </a:cubicBezTo>
                <a:cubicBezTo>
                  <a:pt x="6150" y="22913"/>
                  <a:pt x="6673" y="23348"/>
                  <a:pt x="7203" y="23777"/>
                </a:cubicBezTo>
                <a:cubicBezTo>
                  <a:pt x="7378" y="23920"/>
                  <a:pt x="7553" y="23979"/>
                  <a:pt x="7696" y="23979"/>
                </a:cubicBezTo>
                <a:cubicBezTo>
                  <a:pt x="7998" y="23979"/>
                  <a:pt x="8166" y="23719"/>
                  <a:pt x="7922" y="23424"/>
                </a:cubicBezTo>
                <a:cubicBezTo>
                  <a:pt x="7872" y="23336"/>
                  <a:pt x="7802" y="23260"/>
                  <a:pt x="7727" y="23197"/>
                </a:cubicBezTo>
                <a:cubicBezTo>
                  <a:pt x="7058" y="22667"/>
                  <a:pt x="6396" y="22131"/>
                  <a:pt x="5740" y="21601"/>
                </a:cubicBezTo>
                <a:cubicBezTo>
                  <a:pt x="5563" y="21456"/>
                  <a:pt x="5380" y="21311"/>
                  <a:pt x="5204" y="21160"/>
                </a:cubicBezTo>
                <a:lnTo>
                  <a:pt x="3917" y="20107"/>
                </a:lnTo>
                <a:cubicBezTo>
                  <a:pt x="3854" y="20050"/>
                  <a:pt x="3791" y="19999"/>
                  <a:pt x="3722" y="19955"/>
                </a:cubicBezTo>
                <a:cubicBezTo>
                  <a:pt x="2845" y="19230"/>
                  <a:pt x="1962" y="18511"/>
                  <a:pt x="1085" y="17792"/>
                </a:cubicBezTo>
                <a:cubicBezTo>
                  <a:pt x="2467" y="16694"/>
                  <a:pt x="3835" y="15584"/>
                  <a:pt x="5191" y="14474"/>
                </a:cubicBezTo>
                <a:cubicBezTo>
                  <a:pt x="5544" y="14191"/>
                  <a:pt x="5891" y="13913"/>
                  <a:pt x="6238" y="13629"/>
                </a:cubicBezTo>
                <a:cubicBezTo>
                  <a:pt x="6768" y="13207"/>
                  <a:pt x="7298" y="12778"/>
                  <a:pt x="7821" y="12349"/>
                </a:cubicBezTo>
                <a:cubicBezTo>
                  <a:pt x="7859" y="12324"/>
                  <a:pt x="7891" y="12292"/>
                  <a:pt x="7922" y="12261"/>
                </a:cubicBezTo>
                <a:cubicBezTo>
                  <a:pt x="7973" y="12223"/>
                  <a:pt x="8010" y="12172"/>
                  <a:pt x="8029" y="12116"/>
                </a:cubicBezTo>
                <a:cubicBezTo>
                  <a:pt x="8137" y="11914"/>
                  <a:pt x="8048" y="11744"/>
                  <a:pt x="7872" y="11687"/>
                </a:cubicBezTo>
                <a:cubicBezTo>
                  <a:pt x="7827" y="11630"/>
                  <a:pt x="7777" y="11586"/>
                  <a:pt x="7727" y="11542"/>
                </a:cubicBezTo>
                <a:cubicBezTo>
                  <a:pt x="7064" y="11012"/>
                  <a:pt x="6402" y="10476"/>
                  <a:pt x="5740" y="9946"/>
                </a:cubicBezTo>
                <a:cubicBezTo>
                  <a:pt x="5563" y="9795"/>
                  <a:pt x="5387" y="9650"/>
                  <a:pt x="5210" y="9505"/>
                </a:cubicBezTo>
                <a:lnTo>
                  <a:pt x="3917" y="8439"/>
                </a:lnTo>
                <a:cubicBezTo>
                  <a:pt x="3854" y="8382"/>
                  <a:pt x="3791" y="8338"/>
                  <a:pt x="3722" y="8287"/>
                </a:cubicBezTo>
                <a:cubicBezTo>
                  <a:pt x="2845" y="7562"/>
                  <a:pt x="1962" y="6843"/>
                  <a:pt x="1085" y="6124"/>
                </a:cubicBezTo>
                <a:cubicBezTo>
                  <a:pt x="2467" y="5027"/>
                  <a:pt x="3835" y="3923"/>
                  <a:pt x="5191" y="2807"/>
                </a:cubicBezTo>
                <a:cubicBezTo>
                  <a:pt x="5544" y="2523"/>
                  <a:pt x="5891" y="2245"/>
                  <a:pt x="6238" y="1961"/>
                </a:cubicBezTo>
                <a:cubicBezTo>
                  <a:pt x="6768" y="1539"/>
                  <a:pt x="7298" y="1110"/>
                  <a:pt x="7821" y="681"/>
                </a:cubicBezTo>
                <a:cubicBezTo>
                  <a:pt x="8246" y="339"/>
                  <a:pt x="8077" y="1"/>
                  <a:pt x="7730" y="1"/>
                </a:cubicBezTo>
                <a:close/>
              </a:path>
            </a:pathLst>
          </a:custGeom>
          <a:solidFill>
            <a:srgbClr val="FFCB78"/>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Tree>
    <p:extLst>
      <p:ext uri="{BB962C8B-B14F-4D97-AF65-F5344CB8AC3E}">
        <p14:creationId xmlns:p14="http://schemas.microsoft.com/office/powerpoint/2010/main" val="40949685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30"/>
        <p:cNvGrpSpPr/>
        <p:nvPr/>
      </p:nvGrpSpPr>
      <p:grpSpPr>
        <a:xfrm>
          <a:off x="0" y="0"/>
          <a:ext cx="0" cy="0"/>
          <a:chOff x="0" y="0"/>
          <a:chExt cx="0" cy="0"/>
        </a:xfrm>
      </p:grpSpPr>
      <p:sp>
        <p:nvSpPr>
          <p:cNvPr id="1431" name="Google Shape;1431;p13"/>
          <p:cNvSpPr txBox="1">
            <a:spLocks noGrp="1"/>
          </p:cNvSpPr>
          <p:nvPr>
            <p:ph type="title"/>
          </p:nvPr>
        </p:nvSpPr>
        <p:spPr>
          <a:xfrm>
            <a:off x="1644000" y="864467"/>
            <a:ext cx="16907200" cy="2015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8000"/>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grpSp>
        <p:nvGrpSpPr>
          <p:cNvPr id="1432" name="Google Shape;1432;p13"/>
          <p:cNvGrpSpPr/>
          <p:nvPr/>
        </p:nvGrpSpPr>
        <p:grpSpPr>
          <a:xfrm>
            <a:off x="-84902" y="12367687"/>
            <a:ext cx="1381931" cy="1070979"/>
            <a:chOff x="1891175" y="2586225"/>
            <a:chExt cx="212100" cy="164375"/>
          </a:xfrm>
        </p:grpSpPr>
        <p:sp>
          <p:nvSpPr>
            <p:cNvPr id="1433" name="Google Shape;1433;p13"/>
            <p:cNvSpPr/>
            <p:nvPr/>
          </p:nvSpPr>
          <p:spPr>
            <a:xfrm>
              <a:off x="1891175" y="2586225"/>
              <a:ext cx="212100" cy="164375"/>
            </a:xfrm>
            <a:custGeom>
              <a:avLst/>
              <a:gdLst/>
              <a:ahLst/>
              <a:cxnLst/>
              <a:rect l="l" t="t" r="r" b="b"/>
              <a:pathLst>
                <a:path w="8484" h="6575" extrusionOk="0">
                  <a:moveTo>
                    <a:pt x="5004" y="0"/>
                  </a:moveTo>
                  <a:cubicBezTo>
                    <a:pt x="2188" y="0"/>
                    <a:pt x="0" y="2940"/>
                    <a:pt x="1646" y="5518"/>
                  </a:cubicBezTo>
                  <a:cubicBezTo>
                    <a:pt x="2131" y="6278"/>
                    <a:pt x="3024" y="6575"/>
                    <a:pt x="3970" y="6575"/>
                  </a:cubicBezTo>
                  <a:cubicBezTo>
                    <a:pt x="5066" y="6575"/>
                    <a:pt x="6235" y="6177"/>
                    <a:pt x="6925" y="5638"/>
                  </a:cubicBezTo>
                  <a:cubicBezTo>
                    <a:pt x="8332" y="4547"/>
                    <a:pt x="8483" y="769"/>
                    <a:pt x="6061" y="139"/>
                  </a:cubicBezTo>
                  <a:cubicBezTo>
                    <a:pt x="5703" y="44"/>
                    <a:pt x="5349" y="0"/>
                    <a:pt x="5004" y="0"/>
                  </a:cubicBezTo>
                  <a:close/>
                </a:path>
              </a:pathLst>
            </a:custGeom>
            <a:solidFill>
              <a:srgbClr val="99D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4" name="Google Shape;1434;p13"/>
            <p:cNvSpPr/>
            <p:nvPr/>
          </p:nvSpPr>
          <p:spPr>
            <a:xfrm>
              <a:off x="2039375" y="2650525"/>
              <a:ext cx="7925" cy="6675"/>
            </a:xfrm>
            <a:custGeom>
              <a:avLst/>
              <a:gdLst/>
              <a:ahLst/>
              <a:cxnLst/>
              <a:rect l="l" t="t" r="r" b="b"/>
              <a:pathLst>
                <a:path w="317" h="267" extrusionOk="0">
                  <a:moveTo>
                    <a:pt x="212" y="0"/>
                  </a:moveTo>
                  <a:cubicBezTo>
                    <a:pt x="147" y="0"/>
                    <a:pt x="88" y="40"/>
                    <a:pt x="58" y="96"/>
                  </a:cubicBezTo>
                  <a:cubicBezTo>
                    <a:pt x="26" y="146"/>
                    <a:pt x="1" y="216"/>
                    <a:pt x="64" y="253"/>
                  </a:cubicBezTo>
                  <a:cubicBezTo>
                    <a:pt x="77" y="266"/>
                    <a:pt x="95" y="266"/>
                    <a:pt x="114" y="266"/>
                  </a:cubicBezTo>
                  <a:cubicBezTo>
                    <a:pt x="196" y="260"/>
                    <a:pt x="259" y="197"/>
                    <a:pt x="272" y="121"/>
                  </a:cubicBezTo>
                  <a:cubicBezTo>
                    <a:pt x="304" y="71"/>
                    <a:pt x="316" y="26"/>
                    <a:pt x="259" y="7"/>
                  </a:cubicBezTo>
                  <a:cubicBezTo>
                    <a:pt x="244" y="3"/>
                    <a:pt x="228" y="0"/>
                    <a:pt x="21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5" name="Google Shape;1435;p13"/>
            <p:cNvSpPr/>
            <p:nvPr/>
          </p:nvSpPr>
          <p:spPr>
            <a:xfrm>
              <a:off x="2050000" y="2649275"/>
              <a:ext cx="12425" cy="7925"/>
            </a:xfrm>
            <a:custGeom>
              <a:avLst/>
              <a:gdLst/>
              <a:ahLst/>
              <a:cxnLst/>
              <a:rect l="l" t="t" r="r" b="b"/>
              <a:pathLst>
                <a:path w="497" h="317" extrusionOk="0">
                  <a:moveTo>
                    <a:pt x="402" y="1"/>
                  </a:moveTo>
                  <a:cubicBezTo>
                    <a:pt x="276" y="7"/>
                    <a:pt x="162" y="64"/>
                    <a:pt x="74" y="152"/>
                  </a:cubicBezTo>
                  <a:cubicBezTo>
                    <a:pt x="0" y="221"/>
                    <a:pt x="19" y="317"/>
                    <a:pt x="90" y="317"/>
                  </a:cubicBezTo>
                  <a:cubicBezTo>
                    <a:pt x="110" y="317"/>
                    <a:pt x="135" y="309"/>
                    <a:pt x="162" y="291"/>
                  </a:cubicBezTo>
                  <a:lnTo>
                    <a:pt x="162" y="291"/>
                  </a:lnTo>
                  <a:cubicBezTo>
                    <a:pt x="143" y="303"/>
                    <a:pt x="238" y="310"/>
                    <a:pt x="251" y="310"/>
                  </a:cubicBezTo>
                  <a:cubicBezTo>
                    <a:pt x="345" y="297"/>
                    <a:pt x="427" y="240"/>
                    <a:pt x="465" y="152"/>
                  </a:cubicBezTo>
                  <a:cubicBezTo>
                    <a:pt x="497" y="95"/>
                    <a:pt x="490" y="1"/>
                    <a:pt x="40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6" name="Google Shape;1436;p13"/>
            <p:cNvSpPr/>
            <p:nvPr/>
          </p:nvSpPr>
          <p:spPr>
            <a:xfrm>
              <a:off x="2056325" y="2663150"/>
              <a:ext cx="7375" cy="6975"/>
            </a:xfrm>
            <a:custGeom>
              <a:avLst/>
              <a:gdLst/>
              <a:ahLst/>
              <a:cxnLst/>
              <a:rect l="l" t="t" r="r" b="b"/>
              <a:pathLst>
                <a:path w="295" h="279" extrusionOk="0">
                  <a:moveTo>
                    <a:pt x="210" y="0"/>
                  </a:moveTo>
                  <a:cubicBezTo>
                    <a:pt x="117" y="0"/>
                    <a:pt x="51" y="112"/>
                    <a:pt x="23" y="184"/>
                  </a:cubicBezTo>
                  <a:cubicBezTo>
                    <a:pt x="0" y="248"/>
                    <a:pt x="44" y="279"/>
                    <a:pt x="93" y="279"/>
                  </a:cubicBezTo>
                  <a:cubicBezTo>
                    <a:pt x="112" y="279"/>
                    <a:pt x="132" y="274"/>
                    <a:pt x="149" y="266"/>
                  </a:cubicBezTo>
                  <a:cubicBezTo>
                    <a:pt x="206" y="234"/>
                    <a:pt x="294" y="146"/>
                    <a:pt x="269" y="70"/>
                  </a:cubicBezTo>
                  <a:cubicBezTo>
                    <a:pt x="269" y="70"/>
                    <a:pt x="269" y="70"/>
                    <a:pt x="263" y="64"/>
                  </a:cubicBezTo>
                  <a:cubicBezTo>
                    <a:pt x="275" y="39"/>
                    <a:pt x="282" y="20"/>
                    <a:pt x="250" y="7"/>
                  </a:cubicBezTo>
                  <a:cubicBezTo>
                    <a:pt x="236" y="2"/>
                    <a:pt x="223" y="0"/>
                    <a:pt x="21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7" name="Google Shape;1437;p13"/>
            <p:cNvSpPr/>
            <p:nvPr/>
          </p:nvSpPr>
          <p:spPr>
            <a:xfrm>
              <a:off x="2043475" y="2665175"/>
              <a:ext cx="7275" cy="4725"/>
            </a:xfrm>
            <a:custGeom>
              <a:avLst/>
              <a:gdLst/>
              <a:ahLst/>
              <a:cxnLst/>
              <a:rect l="l" t="t" r="r" b="b"/>
              <a:pathLst>
                <a:path w="291" h="189" extrusionOk="0">
                  <a:moveTo>
                    <a:pt x="195" y="0"/>
                  </a:moveTo>
                  <a:cubicBezTo>
                    <a:pt x="183" y="0"/>
                    <a:pt x="170" y="3"/>
                    <a:pt x="159" y="8"/>
                  </a:cubicBezTo>
                  <a:lnTo>
                    <a:pt x="146" y="14"/>
                  </a:lnTo>
                  <a:cubicBezTo>
                    <a:pt x="95" y="33"/>
                    <a:pt x="1" y="147"/>
                    <a:pt x="83" y="185"/>
                  </a:cubicBezTo>
                  <a:cubicBezTo>
                    <a:pt x="90" y="188"/>
                    <a:pt x="98" y="189"/>
                    <a:pt x="106" y="189"/>
                  </a:cubicBezTo>
                  <a:cubicBezTo>
                    <a:pt x="132" y="189"/>
                    <a:pt x="160" y="175"/>
                    <a:pt x="184" y="166"/>
                  </a:cubicBezTo>
                  <a:cubicBezTo>
                    <a:pt x="215" y="153"/>
                    <a:pt x="291" y="71"/>
                    <a:pt x="247" y="40"/>
                  </a:cubicBezTo>
                  <a:cubicBezTo>
                    <a:pt x="241" y="34"/>
                    <a:pt x="237" y="31"/>
                    <a:pt x="234" y="30"/>
                  </a:cubicBezTo>
                  <a:lnTo>
                    <a:pt x="234" y="30"/>
                  </a:lnTo>
                  <a:cubicBezTo>
                    <a:pt x="232" y="8"/>
                    <a:pt x="215" y="0"/>
                    <a:pt x="19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8" name="Google Shape;1438;p13"/>
            <p:cNvSpPr/>
            <p:nvPr/>
          </p:nvSpPr>
          <p:spPr>
            <a:xfrm>
              <a:off x="2052575" y="2616325"/>
              <a:ext cx="6550" cy="6225"/>
            </a:xfrm>
            <a:custGeom>
              <a:avLst/>
              <a:gdLst/>
              <a:ahLst/>
              <a:cxnLst/>
              <a:rect l="l" t="t" r="r" b="b"/>
              <a:pathLst>
                <a:path w="262" h="249" extrusionOk="0">
                  <a:moveTo>
                    <a:pt x="196" y="0"/>
                  </a:moveTo>
                  <a:cubicBezTo>
                    <a:pt x="121" y="0"/>
                    <a:pt x="1" y="84"/>
                    <a:pt x="34" y="183"/>
                  </a:cubicBezTo>
                  <a:cubicBezTo>
                    <a:pt x="34" y="196"/>
                    <a:pt x="40" y="209"/>
                    <a:pt x="47" y="215"/>
                  </a:cubicBezTo>
                  <a:cubicBezTo>
                    <a:pt x="60" y="239"/>
                    <a:pt x="78" y="248"/>
                    <a:pt x="99" y="248"/>
                  </a:cubicBezTo>
                  <a:cubicBezTo>
                    <a:pt x="149" y="248"/>
                    <a:pt x="210" y="192"/>
                    <a:pt x="223" y="152"/>
                  </a:cubicBezTo>
                  <a:cubicBezTo>
                    <a:pt x="236" y="127"/>
                    <a:pt x="242" y="101"/>
                    <a:pt x="249" y="76"/>
                  </a:cubicBezTo>
                  <a:cubicBezTo>
                    <a:pt x="262" y="23"/>
                    <a:pt x="235" y="0"/>
                    <a:pt x="1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39" name="Google Shape;1439;p13"/>
            <p:cNvSpPr/>
            <p:nvPr/>
          </p:nvSpPr>
          <p:spPr>
            <a:xfrm>
              <a:off x="2028975" y="2712825"/>
              <a:ext cx="7500" cy="5225"/>
            </a:xfrm>
            <a:custGeom>
              <a:avLst/>
              <a:gdLst/>
              <a:ahLst/>
              <a:cxnLst/>
              <a:rect l="l" t="t" r="r" b="b"/>
              <a:pathLst>
                <a:path w="300" h="209" extrusionOk="0">
                  <a:moveTo>
                    <a:pt x="212" y="1"/>
                  </a:moveTo>
                  <a:cubicBezTo>
                    <a:pt x="203" y="1"/>
                    <a:pt x="193" y="2"/>
                    <a:pt x="183" y="7"/>
                  </a:cubicBezTo>
                  <a:cubicBezTo>
                    <a:pt x="127" y="32"/>
                    <a:pt x="1" y="209"/>
                    <a:pt x="133" y="209"/>
                  </a:cubicBezTo>
                  <a:cubicBezTo>
                    <a:pt x="196" y="196"/>
                    <a:pt x="247" y="158"/>
                    <a:pt x="278" y="101"/>
                  </a:cubicBezTo>
                  <a:cubicBezTo>
                    <a:pt x="299" y="49"/>
                    <a:pt x="259" y="1"/>
                    <a:pt x="21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0" name="Google Shape;1440;p13"/>
            <p:cNvSpPr/>
            <p:nvPr/>
          </p:nvSpPr>
          <p:spPr>
            <a:xfrm>
              <a:off x="2056825" y="2692200"/>
              <a:ext cx="8600" cy="8600"/>
            </a:xfrm>
            <a:custGeom>
              <a:avLst/>
              <a:gdLst/>
              <a:ahLst/>
              <a:cxnLst/>
              <a:rect l="l" t="t" r="r" b="b"/>
              <a:pathLst>
                <a:path w="344" h="344" extrusionOk="0">
                  <a:moveTo>
                    <a:pt x="250" y="1"/>
                  </a:moveTo>
                  <a:cubicBezTo>
                    <a:pt x="146" y="1"/>
                    <a:pt x="61" y="144"/>
                    <a:pt x="28" y="226"/>
                  </a:cubicBezTo>
                  <a:cubicBezTo>
                    <a:pt x="1" y="292"/>
                    <a:pt x="54" y="343"/>
                    <a:pt x="114" y="343"/>
                  </a:cubicBezTo>
                  <a:cubicBezTo>
                    <a:pt x="123" y="343"/>
                    <a:pt x="133" y="342"/>
                    <a:pt x="142" y="340"/>
                  </a:cubicBezTo>
                  <a:cubicBezTo>
                    <a:pt x="173" y="327"/>
                    <a:pt x="205" y="315"/>
                    <a:pt x="230" y="296"/>
                  </a:cubicBezTo>
                  <a:cubicBezTo>
                    <a:pt x="243" y="289"/>
                    <a:pt x="255" y="277"/>
                    <a:pt x="262" y="264"/>
                  </a:cubicBezTo>
                  <a:cubicBezTo>
                    <a:pt x="287" y="245"/>
                    <a:pt x="306" y="220"/>
                    <a:pt x="318" y="195"/>
                  </a:cubicBezTo>
                  <a:cubicBezTo>
                    <a:pt x="318" y="188"/>
                    <a:pt x="318" y="182"/>
                    <a:pt x="318" y="176"/>
                  </a:cubicBezTo>
                  <a:cubicBezTo>
                    <a:pt x="331" y="157"/>
                    <a:pt x="337" y="138"/>
                    <a:pt x="337" y="113"/>
                  </a:cubicBezTo>
                  <a:cubicBezTo>
                    <a:pt x="337" y="100"/>
                    <a:pt x="337" y="94"/>
                    <a:pt x="337" y="87"/>
                  </a:cubicBezTo>
                  <a:cubicBezTo>
                    <a:pt x="344" y="56"/>
                    <a:pt x="331" y="24"/>
                    <a:pt x="299" y="12"/>
                  </a:cubicBezTo>
                  <a:cubicBezTo>
                    <a:pt x="282" y="4"/>
                    <a:pt x="266" y="1"/>
                    <a:pt x="25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1" name="Google Shape;1441;p13"/>
            <p:cNvSpPr/>
            <p:nvPr/>
          </p:nvSpPr>
          <p:spPr>
            <a:xfrm>
              <a:off x="1937200" y="2668200"/>
              <a:ext cx="7450" cy="6975"/>
            </a:xfrm>
            <a:custGeom>
              <a:avLst/>
              <a:gdLst/>
              <a:ahLst/>
              <a:cxnLst/>
              <a:rect l="l" t="t" r="r" b="b"/>
              <a:pathLst>
                <a:path w="298" h="279" extrusionOk="0">
                  <a:moveTo>
                    <a:pt x="215" y="1"/>
                  </a:moveTo>
                  <a:cubicBezTo>
                    <a:pt x="133" y="7"/>
                    <a:pt x="58" y="57"/>
                    <a:pt x="26" y="139"/>
                  </a:cubicBezTo>
                  <a:cubicBezTo>
                    <a:pt x="1" y="190"/>
                    <a:pt x="1" y="278"/>
                    <a:pt x="83" y="278"/>
                  </a:cubicBezTo>
                  <a:cubicBezTo>
                    <a:pt x="165" y="272"/>
                    <a:pt x="241" y="215"/>
                    <a:pt x="272" y="139"/>
                  </a:cubicBezTo>
                  <a:cubicBezTo>
                    <a:pt x="297" y="89"/>
                    <a:pt x="297"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2" name="Google Shape;1442;p13"/>
            <p:cNvSpPr/>
            <p:nvPr/>
          </p:nvSpPr>
          <p:spPr>
            <a:xfrm>
              <a:off x="1941250" y="2689950"/>
              <a:ext cx="6225" cy="5375"/>
            </a:xfrm>
            <a:custGeom>
              <a:avLst/>
              <a:gdLst/>
              <a:ahLst/>
              <a:cxnLst/>
              <a:rect l="l" t="t" r="r" b="b"/>
              <a:pathLst>
                <a:path w="249" h="215" extrusionOk="0">
                  <a:moveTo>
                    <a:pt x="118" y="0"/>
                  </a:moveTo>
                  <a:cubicBezTo>
                    <a:pt x="83" y="0"/>
                    <a:pt x="38" y="53"/>
                    <a:pt x="28" y="77"/>
                  </a:cubicBezTo>
                  <a:cubicBezTo>
                    <a:pt x="16" y="102"/>
                    <a:pt x="9" y="133"/>
                    <a:pt x="3" y="165"/>
                  </a:cubicBezTo>
                  <a:cubicBezTo>
                    <a:pt x="0" y="202"/>
                    <a:pt x="18" y="215"/>
                    <a:pt x="43" y="215"/>
                  </a:cubicBezTo>
                  <a:cubicBezTo>
                    <a:pt x="82" y="215"/>
                    <a:pt x="138" y="184"/>
                    <a:pt x="161" y="165"/>
                  </a:cubicBezTo>
                  <a:cubicBezTo>
                    <a:pt x="198" y="127"/>
                    <a:pt x="249" y="39"/>
                    <a:pt x="148" y="20"/>
                  </a:cubicBezTo>
                  <a:cubicBezTo>
                    <a:pt x="140" y="6"/>
                    <a:pt x="130" y="0"/>
                    <a:pt x="11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3" name="Google Shape;1443;p13"/>
            <p:cNvSpPr/>
            <p:nvPr/>
          </p:nvSpPr>
          <p:spPr>
            <a:xfrm>
              <a:off x="1966225" y="2673725"/>
              <a:ext cx="8500" cy="6850"/>
            </a:xfrm>
            <a:custGeom>
              <a:avLst/>
              <a:gdLst/>
              <a:ahLst/>
              <a:cxnLst/>
              <a:rect l="l" t="t" r="r" b="b"/>
              <a:pathLst>
                <a:path w="340" h="274" extrusionOk="0">
                  <a:moveTo>
                    <a:pt x="235" y="0"/>
                  </a:moveTo>
                  <a:cubicBezTo>
                    <a:pt x="233" y="0"/>
                    <a:pt x="230" y="0"/>
                    <a:pt x="227" y="0"/>
                  </a:cubicBezTo>
                  <a:cubicBezTo>
                    <a:pt x="127" y="7"/>
                    <a:pt x="0" y="114"/>
                    <a:pt x="7" y="215"/>
                  </a:cubicBezTo>
                  <a:cubicBezTo>
                    <a:pt x="7" y="240"/>
                    <a:pt x="19" y="265"/>
                    <a:pt x="45" y="271"/>
                  </a:cubicBezTo>
                  <a:cubicBezTo>
                    <a:pt x="53" y="273"/>
                    <a:pt x="61" y="274"/>
                    <a:pt x="70" y="274"/>
                  </a:cubicBezTo>
                  <a:cubicBezTo>
                    <a:pt x="93" y="274"/>
                    <a:pt x="114" y="268"/>
                    <a:pt x="133" y="259"/>
                  </a:cubicBezTo>
                  <a:cubicBezTo>
                    <a:pt x="139" y="259"/>
                    <a:pt x="145" y="253"/>
                    <a:pt x="145" y="253"/>
                  </a:cubicBezTo>
                  <a:lnTo>
                    <a:pt x="152" y="253"/>
                  </a:lnTo>
                  <a:cubicBezTo>
                    <a:pt x="157" y="254"/>
                    <a:pt x="163" y="255"/>
                    <a:pt x="168" y="255"/>
                  </a:cubicBezTo>
                  <a:cubicBezTo>
                    <a:pt x="212" y="255"/>
                    <a:pt x="249" y="211"/>
                    <a:pt x="272" y="183"/>
                  </a:cubicBezTo>
                  <a:cubicBezTo>
                    <a:pt x="302" y="122"/>
                    <a:pt x="339" y="0"/>
                    <a:pt x="23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4" name="Google Shape;1444;p13"/>
            <p:cNvSpPr/>
            <p:nvPr/>
          </p:nvSpPr>
          <p:spPr>
            <a:xfrm>
              <a:off x="1952675" y="2668575"/>
              <a:ext cx="7900" cy="6200"/>
            </a:xfrm>
            <a:custGeom>
              <a:avLst/>
              <a:gdLst/>
              <a:ahLst/>
              <a:cxnLst/>
              <a:rect l="l" t="t" r="r" b="b"/>
              <a:pathLst>
                <a:path w="316" h="248" extrusionOk="0">
                  <a:moveTo>
                    <a:pt x="245" y="0"/>
                  </a:moveTo>
                  <a:cubicBezTo>
                    <a:pt x="236" y="0"/>
                    <a:pt x="226" y="2"/>
                    <a:pt x="214" y="4"/>
                  </a:cubicBezTo>
                  <a:cubicBezTo>
                    <a:pt x="151" y="23"/>
                    <a:pt x="0" y="156"/>
                    <a:pt x="82" y="225"/>
                  </a:cubicBezTo>
                  <a:cubicBezTo>
                    <a:pt x="102" y="242"/>
                    <a:pt x="121" y="248"/>
                    <a:pt x="141" y="248"/>
                  </a:cubicBezTo>
                  <a:cubicBezTo>
                    <a:pt x="166" y="248"/>
                    <a:pt x="193" y="239"/>
                    <a:pt x="221" y="232"/>
                  </a:cubicBezTo>
                  <a:cubicBezTo>
                    <a:pt x="246" y="219"/>
                    <a:pt x="296" y="168"/>
                    <a:pt x="278" y="137"/>
                  </a:cubicBezTo>
                  <a:cubicBezTo>
                    <a:pt x="276" y="137"/>
                    <a:pt x="275" y="137"/>
                    <a:pt x="274" y="138"/>
                  </a:cubicBezTo>
                  <a:lnTo>
                    <a:pt x="274" y="138"/>
                  </a:lnTo>
                  <a:cubicBezTo>
                    <a:pt x="300" y="82"/>
                    <a:pt x="315" y="0"/>
                    <a:pt x="24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5" name="Google Shape;1445;p13"/>
            <p:cNvSpPr/>
            <p:nvPr/>
          </p:nvSpPr>
          <p:spPr>
            <a:xfrm>
              <a:off x="1957875" y="2648400"/>
              <a:ext cx="5800" cy="6475"/>
            </a:xfrm>
            <a:custGeom>
              <a:avLst/>
              <a:gdLst/>
              <a:ahLst/>
              <a:cxnLst/>
              <a:rect l="l" t="t" r="r" b="b"/>
              <a:pathLst>
                <a:path w="232" h="259" extrusionOk="0">
                  <a:moveTo>
                    <a:pt x="192" y="0"/>
                  </a:moveTo>
                  <a:cubicBezTo>
                    <a:pt x="186" y="0"/>
                    <a:pt x="179" y="1"/>
                    <a:pt x="170" y="4"/>
                  </a:cubicBezTo>
                  <a:cubicBezTo>
                    <a:pt x="101" y="29"/>
                    <a:pt x="51" y="74"/>
                    <a:pt x="19" y="137"/>
                  </a:cubicBezTo>
                  <a:cubicBezTo>
                    <a:pt x="0" y="174"/>
                    <a:pt x="0" y="231"/>
                    <a:pt x="44" y="244"/>
                  </a:cubicBezTo>
                  <a:lnTo>
                    <a:pt x="70" y="256"/>
                  </a:lnTo>
                  <a:cubicBezTo>
                    <a:pt x="75" y="258"/>
                    <a:pt x="80" y="259"/>
                    <a:pt x="85" y="259"/>
                  </a:cubicBezTo>
                  <a:cubicBezTo>
                    <a:pt x="117" y="259"/>
                    <a:pt x="148" y="228"/>
                    <a:pt x="164" y="206"/>
                  </a:cubicBezTo>
                  <a:cubicBezTo>
                    <a:pt x="196" y="174"/>
                    <a:pt x="221" y="130"/>
                    <a:pt x="221" y="80"/>
                  </a:cubicBezTo>
                  <a:cubicBezTo>
                    <a:pt x="232" y="42"/>
                    <a:pt x="229" y="0"/>
                    <a:pt x="1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6" name="Google Shape;1446;p13"/>
            <p:cNvSpPr/>
            <p:nvPr/>
          </p:nvSpPr>
          <p:spPr>
            <a:xfrm>
              <a:off x="1992175" y="2605350"/>
              <a:ext cx="7975" cy="6275"/>
            </a:xfrm>
            <a:custGeom>
              <a:avLst/>
              <a:gdLst/>
              <a:ahLst/>
              <a:cxnLst/>
              <a:rect l="l" t="t" r="r" b="b"/>
              <a:pathLst>
                <a:path w="319" h="251" extrusionOk="0">
                  <a:moveTo>
                    <a:pt x="253" y="0"/>
                  </a:moveTo>
                  <a:cubicBezTo>
                    <a:pt x="163" y="0"/>
                    <a:pt x="0" y="132"/>
                    <a:pt x="79" y="225"/>
                  </a:cubicBezTo>
                  <a:lnTo>
                    <a:pt x="85" y="231"/>
                  </a:lnTo>
                  <a:cubicBezTo>
                    <a:pt x="96" y="245"/>
                    <a:pt x="113" y="251"/>
                    <a:pt x="131" y="251"/>
                  </a:cubicBezTo>
                  <a:cubicBezTo>
                    <a:pt x="154" y="251"/>
                    <a:pt x="178" y="242"/>
                    <a:pt x="192" y="231"/>
                  </a:cubicBezTo>
                  <a:cubicBezTo>
                    <a:pt x="268" y="200"/>
                    <a:pt x="318" y="118"/>
                    <a:pt x="306" y="36"/>
                  </a:cubicBezTo>
                  <a:cubicBezTo>
                    <a:pt x="299" y="11"/>
                    <a:pt x="279" y="0"/>
                    <a:pt x="25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7" name="Google Shape;1447;p13"/>
            <p:cNvSpPr/>
            <p:nvPr/>
          </p:nvSpPr>
          <p:spPr>
            <a:xfrm>
              <a:off x="1996975" y="2638150"/>
              <a:ext cx="8700" cy="7325"/>
            </a:xfrm>
            <a:custGeom>
              <a:avLst/>
              <a:gdLst/>
              <a:ahLst/>
              <a:cxnLst/>
              <a:rect l="l" t="t" r="r" b="b"/>
              <a:pathLst>
                <a:path w="348" h="293" extrusionOk="0">
                  <a:moveTo>
                    <a:pt x="224" y="0"/>
                  </a:moveTo>
                  <a:cubicBezTo>
                    <a:pt x="209" y="0"/>
                    <a:pt x="190" y="6"/>
                    <a:pt x="171" y="17"/>
                  </a:cubicBezTo>
                  <a:cubicBezTo>
                    <a:pt x="95" y="67"/>
                    <a:pt x="0" y="181"/>
                    <a:pt x="70" y="269"/>
                  </a:cubicBezTo>
                  <a:cubicBezTo>
                    <a:pt x="83" y="286"/>
                    <a:pt x="101" y="293"/>
                    <a:pt x="120" y="293"/>
                  </a:cubicBezTo>
                  <a:cubicBezTo>
                    <a:pt x="213" y="293"/>
                    <a:pt x="347" y="135"/>
                    <a:pt x="259" y="67"/>
                  </a:cubicBezTo>
                  <a:cubicBezTo>
                    <a:pt x="271" y="22"/>
                    <a:pt x="254" y="0"/>
                    <a:pt x="22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8" name="Google Shape;1448;p13"/>
            <p:cNvSpPr/>
            <p:nvPr/>
          </p:nvSpPr>
          <p:spPr>
            <a:xfrm>
              <a:off x="2014150" y="2612450"/>
              <a:ext cx="6025" cy="6175"/>
            </a:xfrm>
            <a:custGeom>
              <a:avLst/>
              <a:gdLst/>
              <a:ahLst/>
              <a:cxnLst/>
              <a:rect l="l" t="t" r="r" b="b"/>
              <a:pathLst>
                <a:path w="241" h="247" extrusionOk="0">
                  <a:moveTo>
                    <a:pt x="182" y="1"/>
                  </a:moveTo>
                  <a:cubicBezTo>
                    <a:pt x="153" y="1"/>
                    <a:pt x="118" y="18"/>
                    <a:pt x="95" y="29"/>
                  </a:cubicBezTo>
                  <a:cubicBezTo>
                    <a:pt x="70" y="48"/>
                    <a:pt x="45" y="67"/>
                    <a:pt x="32" y="99"/>
                  </a:cubicBezTo>
                  <a:cubicBezTo>
                    <a:pt x="26" y="111"/>
                    <a:pt x="26" y="118"/>
                    <a:pt x="20" y="137"/>
                  </a:cubicBezTo>
                  <a:cubicBezTo>
                    <a:pt x="20" y="137"/>
                    <a:pt x="20" y="137"/>
                    <a:pt x="20" y="143"/>
                  </a:cubicBezTo>
                  <a:cubicBezTo>
                    <a:pt x="1" y="168"/>
                    <a:pt x="7" y="206"/>
                    <a:pt x="32" y="225"/>
                  </a:cubicBezTo>
                  <a:cubicBezTo>
                    <a:pt x="39" y="231"/>
                    <a:pt x="45" y="231"/>
                    <a:pt x="51" y="238"/>
                  </a:cubicBezTo>
                  <a:cubicBezTo>
                    <a:pt x="61" y="244"/>
                    <a:pt x="72" y="247"/>
                    <a:pt x="82" y="247"/>
                  </a:cubicBezTo>
                  <a:cubicBezTo>
                    <a:pt x="145" y="247"/>
                    <a:pt x="212" y="148"/>
                    <a:pt x="228" y="105"/>
                  </a:cubicBezTo>
                  <a:cubicBezTo>
                    <a:pt x="240" y="80"/>
                    <a:pt x="234" y="55"/>
                    <a:pt x="228" y="36"/>
                  </a:cubicBezTo>
                  <a:cubicBezTo>
                    <a:pt x="220" y="10"/>
                    <a:pt x="202" y="1"/>
                    <a:pt x="18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49" name="Google Shape;1449;p13"/>
            <p:cNvSpPr/>
            <p:nvPr/>
          </p:nvSpPr>
          <p:spPr>
            <a:xfrm>
              <a:off x="1990500" y="2704625"/>
              <a:ext cx="9325" cy="5375"/>
            </a:xfrm>
            <a:custGeom>
              <a:avLst/>
              <a:gdLst/>
              <a:ahLst/>
              <a:cxnLst/>
              <a:rect l="l" t="t" r="r" b="b"/>
              <a:pathLst>
                <a:path w="373" h="215" extrusionOk="0">
                  <a:moveTo>
                    <a:pt x="240" y="0"/>
                  </a:moveTo>
                  <a:cubicBezTo>
                    <a:pt x="139" y="0"/>
                    <a:pt x="1" y="215"/>
                    <a:pt x="133" y="215"/>
                  </a:cubicBezTo>
                  <a:cubicBezTo>
                    <a:pt x="234" y="215"/>
                    <a:pt x="373" y="0"/>
                    <a:pt x="24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0" name="Google Shape;1450;p13"/>
            <p:cNvSpPr/>
            <p:nvPr/>
          </p:nvSpPr>
          <p:spPr>
            <a:xfrm>
              <a:off x="1986125" y="2724650"/>
              <a:ext cx="7725" cy="7325"/>
            </a:xfrm>
            <a:custGeom>
              <a:avLst/>
              <a:gdLst/>
              <a:ahLst/>
              <a:cxnLst/>
              <a:rect l="l" t="t" r="r" b="b"/>
              <a:pathLst>
                <a:path w="309" h="293" extrusionOk="0">
                  <a:moveTo>
                    <a:pt x="195" y="0"/>
                  </a:moveTo>
                  <a:cubicBezTo>
                    <a:pt x="150" y="0"/>
                    <a:pt x="100" y="45"/>
                    <a:pt x="75" y="76"/>
                  </a:cubicBezTo>
                  <a:lnTo>
                    <a:pt x="56" y="114"/>
                  </a:lnTo>
                  <a:cubicBezTo>
                    <a:pt x="0" y="185"/>
                    <a:pt x="14" y="293"/>
                    <a:pt x="90" y="293"/>
                  </a:cubicBezTo>
                  <a:cubicBezTo>
                    <a:pt x="109" y="293"/>
                    <a:pt x="131" y="286"/>
                    <a:pt x="157" y="272"/>
                  </a:cubicBezTo>
                  <a:cubicBezTo>
                    <a:pt x="226" y="246"/>
                    <a:pt x="277" y="190"/>
                    <a:pt x="296" y="114"/>
                  </a:cubicBezTo>
                  <a:cubicBezTo>
                    <a:pt x="308" y="57"/>
                    <a:pt x="289" y="13"/>
                    <a:pt x="226" y="7"/>
                  </a:cubicBezTo>
                  <a:lnTo>
                    <a:pt x="195" y="0"/>
                  </a:ln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1" name="Google Shape;1451;p13"/>
            <p:cNvSpPr/>
            <p:nvPr/>
          </p:nvSpPr>
          <p:spPr>
            <a:xfrm>
              <a:off x="1997925" y="2729700"/>
              <a:ext cx="10725" cy="8350"/>
            </a:xfrm>
            <a:custGeom>
              <a:avLst/>
              <a:gdLst/>
              <a:ahLst/>
              <a:cxnLst/>
              <a:rect l="l" t="t" r="r" b="b"/>
              <a:pathLst>
                <a:path w="429" h="334" extrusionOk="0">
                  <a:moveTo>
                    <a:pt x="310" y="1"/>
                  </a:moveTo>
                  <a:cubicBezTo>
                    <a:pt x="287" y="1"/>
                    <a:pt x="262" y="7"/>
                    <a:pt x="233" y="19"/>
                  </a:cubicBezTo>
                  <a:cubicBezTo>
                    <a:pt x="196" y="38"/>
                    <a:pt x="164" y="57"/>
                    <a:pt x="133" y="89"/>
                  </a:cubicBezTo>
                  <a:cubicBezTo>
                    <a:pt x="82" y="139"/>
                    <a:pt x="0" y="328"/>
                    <a:pt x="126" y="328"/>
                  </a:cubicBezTo>
                  <a:cubicBezTo>
                    <a:pt x="138" y="332"/>
                    <a:pt x="150" y="334"/>
                    <a:pt x="162" y="334"/>
                  </a:cubicBezTo>
                  <a:cubicBezTo>
                    <a:pt x="254" y="334"/>
                    <a:pt x="351" y="237"/>
                    <a:pt x="385" y="164"/>
                  </a:cubicBezTo>
                  <a:cubicBezTo>
                    <a:pt x="429" y="71"/>
                    <a:pt x="389" y="1"/>
                    <a:pt x="31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452" name="Google Shape;1452;p13"/>
          <p:cNvGrpSpPr/>
          <p:nvPr/>
        </p:nvGrpSpPr>
        <p:grpSpPr>
          <a:xfrm>
            <a:off x="22800001" y="2040342"/>
            <a:ext cx="1931864" cy="1528261"/>
            <a:chOff x="4971350" y="3403100"/>
            <a:chExt cx="418225" cy="330850"/>
          </a:xfrm>
        </p:grpSpPr>
        <p:sp>
          <p:nvSpPr>
            <p:cNvPr id="1453" name="Google Shape;1453;p13"/>
            <p:cNvSpPr/>
            <p:nvPr/>
          </p:nvSpPr>
          <p:spPr>
            <a:xfrm>
              <a:off x="4971350" y="3403100"/>
              <a:ext cx="418225" cy="330850"/>
            </a:xfrm>
            <a:custGeom>
              <a:avLst/>
              <a:gdLst/>
              <a:ahLst/>
              <a:cxnLst/>
              <a:rect l="l" t="t" r="r" b="b"/>
              <a:pathLst>
                <a:path w="16729" h="13234" extrusionOk="0">
                  <a:moveTo>
                    <a:pt x="9128" y="0"/>
                  </a:moveTo>
                  <a:cubicBezTo>
                    <a:pt x="8815" y="0"/>
                    <a:pt x="8504" y="21"/>
                    <a:pt x="8199" y="64"/>
                  </a:cubicBezTo>
                  <a:cubicBezTo>
                    <a:pt x="3828" y="670"/>
                    <a:pt x="0" y="6598"/>
                    <a:pt x="2687" y="10616"/>
                  </a:cubicBezTo>
                  <a:cubicBezTo>
                    <a:pt x="3918" y="12457"/>
                    <a:pt x="5749" y="13234"/>
                    <a:pt x="7657" y="13234"/>
                  </a:cubicBezTo>
                  <a:cubicBezTo>
                    <a:pt x="11997" y="13234"/>
                    <a:pt x="16729" y="9215"/>
                    <a:pt x="15673" y="4567"/>
                  </a:cubicBezTo>
                  <a:cubicBezTo>
                    <a:pt x="15026" y="1711"/>
                    <a:pt x="11961" y="0"/>
                    <a:pt x="9128" y="0"/>
                  </a:cubicBezTo>
                  <a:close/>
                </a:path>
              </a:pathLst>
            </a:custGeom>
            <a:solidFill>
              <a:srgbClr val="FFC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4" name="Google Shape;1454;p13"/>
            <p:cNvSpPr/>
            <p:nvPr/>
          </p:nvSpPr>
          <p:spPr>
            <a:xfrm>
              <a:off x="5091475" y="3435875"/>
              <a:ext cx="225450" cy="178450"/>
            </a:xfrm>
            <a:custGeom>
              <a:avLst/>
              <a:gdLst/>
              <a:ahLst/>
              <a:cxnLst/>
              <a:rect l="l" t="t" r="r" b="b"/>
              <a:pathLst>
                <a:path w="9018" h="7138" extrusionOk="0">
                  <a:moveTo>
                    <a:pt x="4917" y="0"/>
                  </a:moveTo>
                  <a:cubicBezTo>
                    <a:pt x="4750" y="0"/>
                    <a:pt x="4584" y="11"/>
                    <a:pt x="4422" y="34"/>
                  </a:cubicBezTo>
                  <a:cubicBezTo>
                    <a:pt x="2063" y="368"/>
                    <a:pt x="1" y="3559"/>
                    <a:pt x="1452" y="5729"/>
                  </a:cubicBezTo>
                  <a:cubicBezTo>
                    <a:pt x="2113" y="6720"/>
                    <a:pt x="3099" y="7138"/>
                    <a:pt x="4125" y="7138"/>
                  </a:cubicBezTo>
                  <a:cubicBezTo>
                    <a:pt x="6464" y="7138"/>
                    <a:pt x="9018" y="4969"/>
                    <a:pt x="8452" y="2462"/>
                  </a:cubicBezTo>
                  <a:cubicBezTo>
                    <a:pt x="8100" y="921"/>
                    <a:pt x="6445" y="0"/>
                    <a:pt x="4917" y="0"/>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5" name="Google Shape;1455;p13"/>
            <p:cNvSpPr/>
            <p:nvPr/>
          </p:nvSpPr>
          <p:spPr>
            <a:xfrm>
              <a:off x="5252775" y="3459850"/>
              <a:ext cx="5700" cy="5750"/>
            </a:xfrm>
            <a:custGeom>
              <a:avLst/>
              <a:gdLst/>
              <a:ahLst/>
              <a:cxnLst/>
              <a:rect l="l" t="t" r="r" b="b"/>
              <a:pathLst>
                <a:path w="228" h="230" extrusionOk="0">
                  <a:moveTo>
                    <a:pt x="153" y="1"/>
                  </a:moveTo>
                  <a:cubicBezTo>
                    <a:pt x="120" y="1"/>
                    <a:pt x="83" y="36"/>
                    <a:pt x="64" y="65"/>
                  </a:cubicBezTo>
                  <a:cubicBezTo>
                    <a:pt x="32" y="103"/>
                    <a:pt x="1" y="140"/>
                    <a:pt x="20" y="185"/>
                  </a:cubicBezTo>
                  <a:lnTo>
                    <a:pt x="20" y="191"/>
                  </a:lnTo>
                  <a:cubicBezTo>
                    <a:pt x="31" y="219"/>
                    <a:pt x="49" y="229"/>
                    <a:pt x="68" y="229"/>
                  </a:cubicBezTo>
                  <a:cubicBezTo>
                    <a:pt x="125" y="229"/>
                    <a:pt x="201" y="140"/>
                    <a:pt x="215" y="103"/>
                  </a:cubicBezTo>
                  <a:lnTo>
                    <a:pt x="215" y="90"/>
                  </a:lnTo>
                  <a:cubicBezTo>
                    <a:pt x="228" y="52"/>
                    <a:pt x="203" y="14"/>
                    <a:pt x="165" y="14"/>
                  </a:cubicBezTo>
                  <a:lnTo>
                    <a:pt x="184" y="14"/>
                  </a:lnTo>
                  <a:cubicBezTo>
                    <a:pt x="174" y="5"/>
                    <a:pt x="164" y="1"/>
                    <a:pt x="15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6" name="Google Shape;1456;p13"/>
            <p:cNvSpPr/>
            <p:nvPr/>
          </p:nvSpPr>
          <p:spPr>
            <a:xfrm>
              <a:off x="5258925" y="3476200"/>
              <a:ext cx="11400" cy="7700"/>
            </a:xfrm>
            <a:custGeom>
              <a:avLst/>
              <a:gdLst/>
              <a:ahLst/>
              <a:cxnLst/>
              <a:rect l="l" t="t" r="r" b="b"/>
              <a:pathLst>
                <a:path w="456" h="308" extrusionOk="0">
                  <a:moveTo>
                    <a:pt x="269" y="0"/>
                  </a:moveTo>
                  <a:cubicBezTo>
                    <a:pt x="239" y="0"/>
                    <a:pt x="209" y="10"/>
                    <a:pt x="184" y="29"/>
                  </a:cubicBezTo>
                  <a:cubicBezTo>
                    <a:pt x="133" y="48"/>
                    <a:pt x="1" y="186"/>
                    <a:pt x="77" y="250"/>
                  </a:cubicBezTo>
                  <a:cubicBezTo>
                    <a:pt x="77" y="250"/>
                    <a:pt x="83" y="256"/>
                    <a:pt x="83" y="256"/>
                  </a:cubicBezTo>
                  <a:cubicBezTo>
                    <a:pt x="95" y="288"/>
                    <a:pt x="122" y="307"/>
                    <a:pt x="159" y="307"/>
                  </a:cubicBezTo>
                  <a:cubicBezTo>
                    <a:pt x="179" y="307"/>
                    <a:pt x="203" y="301"/>
                    <a:pt x="228" y="287"/>
                  </a:cubicBezTo>
                  <a:cubicBezTo>
                    <a:pt x="285" y="268"/>
                    <a:pt x="455" y="92"/>
                    <a:pt x="354" y="29"/>
                  </a:cubicBezTo>
                  <a:cubicBezTo>
                    <a:pt x="329" y="10"/>
                    <a:pt x="299" y="0"/>
                    <a:pt x="26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7" name="Google Shape;1457;p13"/>
            <p:cNvSpPr/>
            <p:nvPr/>
          </p:nvSpPr>
          <p:spPr>
            <a:xfrm>
              <a:off x="5251050" y="3489200"/>
              <a:ext cx="11225" cy="6650"/>
            </a:xfrm>
            <a:custGeom>
              <a:avLst/>
              <a:gdLst/>
              <a:ahLst/>
              <a:cxnLst/>
              <a:rect l="l" t="t" r="r" b="b"/>
              <a:pathLst>
                <a:path w="449" h="266" extrusionOk="0">
                  <a:moveTo>
                    <a:pt x="291" y="1"/>
                  </a:moveTo>
                  <a:cubicBezTo>
                    <a:pt x="171" y="1"/>
                    <a:pt x="1" y="266"/>
                    <a:pt x="165" y="266"/>
                  </a:cubicBezTo>
                  <a:cubicBezTo>
                    <a:pt x="284" y="266"/>
                    <a:pt x="448" y="1"/>
                    <a:pt x="29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8" name="Google Shape;1458;p13"/>
            <p:cNvSpPr/>
            <p:nvPr/>
          </p:nvSpPr>
          <p:spPr>
            <a:xfrm>
              <a:off x="5243175" y="3472525"/>
              <a:ext cx="10025" cy="7075"/>
            </a:xfrm>
            <a:custGeom>
              <a:avLst/>
              <a:gdLst/>
              <a:ahLst/>
              <a:cxnLst/>
              <a:rect l="l" t="t" r="r" b="b"/>
              <a:pathLst>
                <a:path w="401" h="283" extrusionOk="0">
                  <a:moveTo>
                    <a:pt x="284" y="1"/>
                  </a:moveTo>
                  <a:cubicBezTo>
                    <a:pt x="254" y="1"/>
                    <a:pt x="219" y="11"/>
                    <a:pt x="189" y="31"/>
                  </a:cubicBezTo>
                  <a:cubicBezTo>
                    <a:pt x="126" y="75"/>
                    <a:pt x="0" y="270"/>
                    <a:pt x="158" y="283"/>
                  </a:cubicBezTo>
                  <a:lnTo>
                    <a:pt x="171" y="283"/>
                  </a:lnTo>
                  <a:cubicBezTo>
                    <a:pt x="246" y="270"/>
                    <a:pt x="309" y="220"/>
                    <a:pt x="341" y="151"/>
                  </a:cubicBezTo>
                  <a:lnTo>
                    <a:pt x="353" y="138"/>
                  </a:lnTo>
                  <a:cubicBezTo>
                    <a:pt x="401" y="47"/>
                    <a:pt x="351" y="1"/>
                    <a:pt x="28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59" name="Google Shape;1459;p13"/>
            <p:cNvSpPr/>
            <p:nvPr/>
          </p:nvSpPr>
          <p:spPr>
            <a:xfrm>
              <a:off x="5230075" y="3458925"/>
              <a:ext cx="8850" cy="6475"/>
            </a:xfrm>
            <a:custGeom>
              <a:avLst/>
              <a:gdLst/>
              <a:ahLst/>
              <a:cxnLst/>
              <a:rect l="l" t="t" r="r" b="b"/>
              <a:pathLst>
                <a:path w="354" h="259" extrusionOk="0">
                  <a:moveTo>
                    <a:pt x="196" y="1"/>
                  </a:moveTo>
                  <a:cubicBezTo>
                    <a:pt x="127" y="7"/>
                    <a:pt x="70" y="51"/>
                    <a:pt x="45" y="114"/>
                  </a:cubicBezTo>
                  <a:lnTo>
                    <a:pt x="39" y="133"/>
                  </a:lnTo>
                  <a:cubicBezTo>
                    <a:pt x="0" y="214"/>
                    <a:pt x="40" y="258"/>
                    <a:pt x="97" y="258"/>
                  </a:cubicBezTo>
                  <a:cubicBezTo>
                    <a:pt x="124" y="258"/>
                    <a:pt x="155" y="248"/>
                    <a:pt x="184" y="228"/>
                  </a:cubicBezTo>
                  <a:cubicBezTo>
                    <a:pt x="240" y="190"/>
                    <a:pt x="354"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0" name="Google Shape;1460;p13"/>
            <p:cNvSpPr/>
            <p:nvPr/>
          </p:nvSpPr>
          <p:spPr>
            <a:xfrm>
              <a:off x="5195700" y="3525400"/>
              <a:ext cx="9175" cy="7975"/>
            </a:xfrm>
            <a:custGeom>
              <a:avLst/>
              <a:gdLst/>
              <a:ahLst/>
              <a:cxnLst/>
              <a:rect l="l" t="t" r="r" b="b"/>
              <a:pathLst>
                <a:path w="367" h="319" extrusionOk="0">
                  <a:moveTo>
                    <a:pt x="252" y="0"/>
                  </a:moveTo>
                  <a:cubicBezTo>
                    <a:pt x="231" y="0"/>
                    <a:pt x="209" y="5"/>
                    <a:pt x="190" y="16"/>
                  </a:cubicBezTo>
                  <a:cubicBezTo>
                    <a:pt x="121" y="47"/>
                    <a:pt x="1" y="167"/>
                    <a:pt x="51" y="249"/>
                  </a:cubicBezTo>
                  <a:cubicBezTo>
                    <a:pt x="70" y="293"/>
                    <a:pt x="95" y="319"/>
                    <a:pt x="146" y="319"/>
                  </a:cubicBezTo>
                  <a:cubicBezTo>
                    <a:pt x="228" y="306"/>
                    <a:pt x="367" y="199"/>
                    <a:pt x="335" y="104"/>
                  </a:cubicBezTo>
                  <a:cubicBezTo>
                    <a:pt x="358" y="36"/>
                    <a:pt x="308" y="0"/>
                    <a:pt x="25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1" name="Google Shape;1461;p13"/>
            <p:cNvSpPr/>
            <p:nvPr/>
          </p:nvSpPr>
          <p:spPr>
            <a:xfrm>
              <a:off x="5168425" y="3577975"/>
              <a:ext cx="10900" cy="6500"/>
            </a:xfrm>
            <a:custGeom>
              <a:avLst/>
              <a:gdLst/>
              <a:ahLst/>
              <a:cxnLst/>
              <a:rect l="l" t="t" r="r" b="b"/>
              <a:pathLst>
                <a:path w="436" h="260" extrusionOk="0">
                  <a:moveTo>
                    <a:pt x="278" y="1"/>
                  </a:moveTo>
                  <a:cubicBezTo>
                    <a:pt x="165" y="1"/>
                    <a:pt x="1" y="259"/>
                    <a:pt x="158" y="259"/>
                  </a:cubicBezTo>
                  <a:cubicBezTo>
                    <a:pt x="278" y="259"/>
                    <a:pt x="436" y="1"/>
                    <a:pt x="27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2" name="Google Shape;1462;p13"/>
            <p:cNvSpPr/>
            <p:nvPr/>
          </p:nvSpPr>
          <p:spPr>
            <a:xfrm>
              <a:off x="5147450" y="3563775"/>
              <a:ext cx="12500" cy="8550"/>
            </a:xfrm>
            <a:custGeom>
              <a:avLst/>
              <a:gdLst/>
              <a:ahLst/>
              <a:cxnLst/>
              <a:rect l="l" t="t" r="r" b="b"/>
              <a:pathLst>
                <a:path w="500" h="342" extrusionOk="0">
                  <a:moveTo>
                    <a:pt x="360" y="1"/>
                  </a:moveTo>
                  <a:cubicBezTo>
                    <a:pt x="310" y="7"/>
                    <a:pt x="259" y="20"/>
                    <a:pt x="215" y="39"/>
                  </a:cubicBezTo>
                  <a:cubicBezTo>
                    <a:pt x="133" y="77"/>
                    <a:pt x="1" y="222"/>
                    <a:pt x="83" y="310"/>
                  </a:cubicBezTo>
                  <a:cubicBezTo>
                    <a:pt x="100" y="332"/>
                    <a:pt x="126" y="342"/>
                    <a:pt x="156" y="342"/>
                  </a:cubicBezTo>
                  <a:cubicBezTo>
                    <a:pt x="201" y="342"/>
                    <a:pt x="253" y="319"/>
                    <a:pt x="291" y="285"/>
                  </a:cubicBezTo>
                  <a:cubicBezTo>
                    <a:pt x="405" y="234"/>
                    <a:pt x="499" y="133"/>
                    <a:pt x="417" y="26"/>
                  </a:cubicBezTo>
                  <a:cubicBezTo>
                    <a:pt x="405" y="7"/>
                    <a:pt x="386" y="1"/>
                    <a:pt x="36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3" name="Google Shape;1463;p13"/>
            <p:cNvSpPr/>
            <p:nvPr/>
          </p:nvSpPr>
          <p:spPr>
            <a:xfrm>
              <a:off x="5176875" y="3557975"/>
              <a:ext cx="9725" cy="7750"/>
            </a:xfrm>
            <a:custGeom>
              <a:avLst/>
              <a:gdLst/>
              <a:ahLst/>
              <a:cxnLst/>
              <a:rect l="l" t="t" r="r" b="b"/>
              <a:pathLst>
                <a:path w="389" h="310" extrusionOk="0">
                  <a:moveTo>
                    <a:pt x="240" y="0"/>
                  </a:moveTo>
                  <a:cubicBezTo>
                    <a:pt x="173" y="0"/>
                    <a:pt x="95" y="66"/>
                    <a:pt x="60" y="113"/>
                  </a:cubicBezTo>
                  <a:cubicBezTo>
                    <a:pt x="15" y="174"/>
                    <a:pt x="0" y="310"/>
                    <a:pt x="93" y="310"/>
                  </a:cubicBezTo>
                  <a:cubicBezTo>
                    <a:pt x="106" y="310"/>
                    <a:pt x="120" y="307"/>
                    <a:pt x="136" y="302"/>
                  </a:cubicBezTo>
                  <a:lnTo>
                    <a:pt x="167" y="290"/>
                  </a:lnTo>
                  <a:cubicBezTo>
                    <a:pt x="237" y="271"/>
                    <a:pt x="388" y="157"/>
                    <a:pt x="331" y="69"/>
                  </a:cubicBezTo>
                  <a:lnTo>
                    <a:pt x="319" y="50"/>
                  </a:lnTo>
                  <a:cubicBezTo>
                    <a:pt x="299" y="14"/>
                    <a:pt x="271" y="0"/>
                    <a:pt x="24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4" name="Google Shape;1464;p13"/>
            <p:cNvSpPr/>
            <p:nvPr/>
          </p:nvSpPr>
          <p:spPr>
            <a:xfrm>
              <a:off x="5186950" y="3590425"/>
              <a:ext cx="10200" cy="7450"/>
            </a:xfrm>
            <a:custGeom>
              <a:avLst/>
              <a:gdLst/>
              <a:ahLst/>
              <a:cxnLst/>
              <a:rect l="l" t="t" r="r" b="b"/>
              <a:pathLst>
                <a:path w="408" h="298" extrusionOk="0">
                  <a:moveTo>
                    <a:pt x="285" y="0"/>
                  </a:moveTo>
                  <a:cubicBezTo>
                    <a:pt x="140" y="0"/>
                    <a:pt x="0" y="298"/>
                    <a:pt x="146" y="298"/>
                  </a:cubicBezTo>
                  <a:cubicBezTo>
                    <a:pt x="149" y="298"/>
                    <a:pt x="152" y="297"/>
                    <a:pt x="155" y="297"/>
                  </a:cubicBezTo>
                  <a:lnTo>
                    <a:pt x="187" y="297"/>
                  </a:lnTo>
                  <a:cubicBezTo>
                    <a:pt x="269" y="285"/>
                    <a:pt x="345" y="228"/>
                    <a:pt x="376" y="152"/>
                  </a:cubicBezTo>
                  <a:cubicBezTo>
                    <a:pt x="408" y="89"/>
                    <a:pt x="401" y="13"/>
                    <a:pt x="326" y="1"/>
                  </a:cubicBezTo>
                  <a:lnTo>
                    <a:pt x="294" y="1"/>
                  </a:lnTo>
                  <a:cubicBezTo>
                    <a:pt x="291" y="1"/>
                    <a:pt x="288" y="0"/>
                    <a:pt x="28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5" name="Google Shape;1465;p13"/>
            <p:cNvSpPr/>
            <p:nvPr/>
          </p:nvSpPr>
          <p:spPr>
            <a:xfrm>
              <a:off x="5204375" y="3576725"/>
              <a:ext cx="8100" cy="6275"/>
            </a:xfrm>
            <a:custGeom>
              <a:avLst/>
              <a:gdLst/>
              <a:ahLst/>
              <a:cxnLst/>
              <a:rect l="l" t="t" r="r" b="b"/>
              <a:pathLst>
                <a:path w="324" h="251" extrusionOk="0">
                  <a:moveTo>
                    <a:pt x="217" y="1"/>
                  </a:moveTo>
                  <a:cubicBezTo>
                    <a:pt x="144" y="1"/>
                    <a:pt x="40" y="94"/>
                    <a:pt x="26" y="177"/>
                  </a:cubicBezTo>
                  <a:cubicBezTo>
                    <a:pt x="13" y="202"/>
                    <a:pt x="1" y="240"/>
                    <a:pt x="39" y="246"/>
                  </a:cubicBezTo>
                  <a:cubicBezTo>
                    <a:pt x="50" y="249"/>
                    <a:pt x="62" y="250"/>
                    <a:pt x="74" y="250"/>
                  </a:cubicBezTo>
                  <a:cubicBezTo>
                    <a:pt x="178" y="250"/>
                    <a:pt x="323" y="162"/>
                    <a:pt x="278" y="44"/>
                  </a:cubicBezTo>
                  <a:cubicBezTo>
                    <a:pt x="266" y="14"/>
                    <a:pt x="244" y="1"/>
                    <a:pt x="21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6" name="Google Shape;1466;p13"/>
            <p:cNvSpPr/>
            <p:nvPr/>
          </p:nvSpPr>
          <p:spPr>
            <a:xfrm>
              <a:off x="5147275" y="3544750"/>
              <a:ext cx="9750" cy="5975"/>
            </a:xfrm>
            <a:custGeom>
              <a:avLst/>
              <a:gdLst/>
              <a:ahLst/>
              <a:cxnLst/>
              <a:rect l="l" t="t" r="r" b="b"/>
              <a:pathLst>
                <a:path w="390" h="239" extrusionOk="0">
                  <a:moveTo>
                    <a:pt x="249" y="0"/>
                  </a:moveTo>
                  <a:cubicBezTo>
                    <a:pt x="129" y="0"/>
                    <a:pt x="1" y="221"/>
                    <a:pt x="140" y="238"/>
                  </a:cubicBezTo>
                  <a:cubicBezTo>
                    <a:pt x="143" y="239"/>
                    <a:pt x="146" y="239"/>
                    <a:pt x="149" y="239"/>
                  </a:cubicBezTo>
                  <a:cubicBezTo>
                    <a:pt x="238" y="239"/>
                    <a:pt x="389" y="48"/>
                    <a:pt x="279" y="5"/>
                  </a:cubicBezTo>
                  <a:cubicBezTo>
                    <a:pt x="269" y="2"/>
                    <a:pt x="259" y="0"/>
                    <a:pt x="24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7" name="Google Shape;1467;p13"/>
            <p:cNvSpPr/>
            <p:nvPr/>
          </p:nvSpPr>
          <p:spPr>
            <a:xfrm>
              <a:off x="5155975" y="3590125"/>
              <a:ext cx="10225" cy="5850"/>
            </a:xfrm>
            <a:custGeom>
              <a:avLst/>
              <a:gdLst/>
              <a:ahLst/>
              <a:cxnLst/>
              <a:rect l="l" t="t" r="r" b="b"/>
              <a:pathLst>
                <a:path w="409" h="234" extrusionOk="0">
                  <a:moveTo>
                    <a:pt x="259" y="0"/>
                  </a:moveTo>
                  <a:cubicBezTo>
                    <a:pt x="152" y="0"/>
                    <a:pt x="0" y="234"/>
                    <a:pt x="146" y="234"/>
                  </a:cubicBezTo>
                  <a:cubicBezTo>
                    <a:pt x="147" y="234"/>
                    <a:pt x="148" y="234"/>
                    <a:pt x="150" y="234"/>
                  </a:cubicBezTo>
                  <a:cubicBezTo>
                    <a:pt x="257" y="234"/>
                    <a:pt x="408" y="0"/>
                    <a:pt x="25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8" name="Google Shape;1468;p13"/>
            <p:cNvSpPr/>
            <p:nvPr/>
          </p:nvSpPr>
          <p:spPr>
            <a:xfrm>
              <a:off x="5063725" y="3652250"/>
              <a:ext cx="9650" cy="9000"/>
            </a:xfrm>
            <a:custGeom>
              <a:avLst/>
              <a:gdLst/>
              <a:ahLst/>
              <a:cxnLst/>
              <a:rect l="l" t="t" r="r" b="b"/>
              <a:pathLst>
                <a:path w="386" h="360" extrusionOk="0">
                  <a:moveTo>
                    <a:pt x="278" y="0"/>
                  </a:moveTo>
                  <a:cubicBezTo>
                    <a:pt x="171" y="13"/>
                    <a:pt x="77" y="82"/>
                    <a:pt x="32" y="177"/>
                  </a:cubicBezTo>
                  <a:cubicBezTo>
                    <a:pt x="1" y="252"/>
                    <a:pt x="1" y="360"/>
                    <a:pt x="108" y="360"/>
                  </a:cubicBezTo>
                  <a:cubicBezTo>
                    <a:pt x="215" y="347"/>
                    <a:pt x="304" y="284"/>
                    <a:pt x="348" y="183"/>
                  </a:cubicBezTo>
                  <a:cubicBezTo>
                    <a:pt x="386" y="114"/>
                    <a:pt x="379" y="0"/>
                    <a:pt x="27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69" name="Google Shape;1469;p13"/>
            <p:cNvSpPr/>
            <p:nvPr/>
          </p:nvSpPr>
          <p:spPr>
            <a:xfrm>
              <a:off x="5086000" y="3649875"/>
              <a:ext cx="11650" cy="8650"/>
            </a:xfrm>
            <a:custGeom>
              <a:avLst/>
              <a:gdLst/>
              <a:ahLst/>
              <a:cxnLst/>
              <a:rect l="l" t="t" r="r" b="b"/>
              <a:pathLst>
                <a:path w="466" h="346" extrusionOk="0">
                  <a:moveTo>
                    <a:pt x="282" y="1"/>
                  </a:moveTo>
                  <a:cubicBezTo>
                    <a:pt x="254" y="1"/>
                    <a:pt x="226" y="9"/>
                    <a:pt x="201" y="26"/>
                  </a:cubicBezTo>
                  <a:cubicBezTo>
                    <a:pt x="140" y="56"/>
                    <a:pt x="0" y="189"/>
                    <a:pt x="75" y="266"/>
                  </a:cubicBezTo>
                  <a:lnTo>
                    <a:pt x="75" y="266"/>
                  </a:lnTo>
                  <a:cubicBezTo>
                    <a:pt x="78" y="325"/>
                    <a:pt x="114" y="345"/>
                    <a:pt x="158" y="345"/>
                  </a:cubicBezTo>
                  <a:cubicBezTo>
                    <a:pt x="201" y="345"/>
                    <a:pt x="252" y="325"/>
                    <a:pt x="283" y="303"/>
                  </a:cubicBezTo>
                  <a:cubicBezTo>
                    <a:pt x="346" y="253"/>
                    <a:pt x="466" y="114"/>
                    <a:pt x="384" y="38"/>
                  </a:cubicBezTo>
                  <a:cubicBezTo>
                    <a:pt x="352" y="14"/>
                    <a:pt x="317" y="1"/>
                    <a:pt x="28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0" name="Google Shape;1470;p13"/>
            <p:cNvSpPr/>
            <p:nvPr/>
          </p:nvSpPr>
          <p:spPr>
            <a:xfrm>
              <a:off x="5087300" y="3675900"/>
              <a:ext cx="8850" cy="7675"/>
            </a:xfrm>
            <a:custGeom>
              <a:avLst/>
              <a:gdLst/>
              <a:ahLst/>
              <a:cxnLst/>
              <a:rect l="l" t="t" r="r" b="b"/>
              <a:pathLst>
                <a:path w="354" h="307" extrusionOk="0">
                  <a:moveTo>
                    <a:pt x="254" y="1"/>
                  </a:moveTo>
                  <a:cubicBezTo>
                    <a:pt x="244" y="1"/>
                    <a:pt x="234" y="3"/>
                    <a:pt x="225" y="6"/>
                  </a:cubicBezTo>
                  <a:lnTo>
                    <a:pt x="212" y="6"/>
                  </a:lnTo>
                  <a:cubicBezTo>
                    <a:pt x="117" y="32"/>
                    <a:pt x="48" y="101"/>
                    <a:pt x="23" y="196"/>
                  </a:cubicBezTo>
                  <a:cubicBezTo>
                    <a:pt x="0" y="272"/>
                    <a:pt x="45" y="307"/>
                    <a:pt x="102" y="307"/>
                  </a:cubicBezTo>
                  <a:cubicBezTo>
                    <a:pt x="126" y="307"/>
                    <a:pt x="151" y="301"/>
                    <a:pt x="174" y="290"/>
                  </a:cubicBezTo>
                  <a:lnTo>
                    <a:pt x="187" y="284"/>
                  </a:lnTo>
                  <a:cubicBezTo>
                    <a:pt x="256" y="252"/>
                    <a:pt x="313" y="189"/>
                    <a:pt x="332" y="114"/>
                  </a:cubicBezTo>
                  <a:cubicBezTo>
                    <a:pt x="353" y="55"/>
                    <a:pt x="307" y="1"/>
                    <a:pt x="25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1" name="Google Shape;1471;p13"/>
            <p:cNvSpPr/>
            <p:nvPr/>
          </p:nvSpPr>
          <p:spPr>
            <a:xfrm>
              <a:off x="5075425" y="3663625"/>
              <a:ext cx="10225" cy="6275"/>
            </a:xfrm>
            <a:custGeom>
              <a:avLst/>
              <a:gdLst/>
              <a:ahLst/>
              <a:cxnLst/>
              <a:rect l="l" t="t" r="r" b="b"/>
              <a:pathLst>
                <a:path w="409" h="251" extrusionOk="0">
                  <a:moveTo>
                    <a:pt x="256" y="1"/>
                  </a:moveTo>
                  <a:cubicBezTo>
                    <a:pt x="163" y="1"/>
                    <a:pt x="0" y="134"/>
                    <a:pt x="88" y="226"/>
                  </a:cubicBezTo>
                  <a:cubicBezTo>
                    <a:pt x="107" y="245"/>
                    <a:pt x="130" y="250"/>
                    <a:pt x="155" y="250"/>
                  </a:cubicBezTo>
                  <a:cubicBezTo>
                    <a:pt x="172" y="250"/>
                    <a:pt x="190" y="248"/>
                    <a:pt x="208" y="245"/>
                  </a:cubicBezTo>
                  <a:cubicBezTo>
                    <a:pt x="263" y="233"/>
                    <a:pt x="408" y="77"/>
                    <a:pt x="310" y="34"/>
                  </a:cubicBezTo>
                  <a:lnTo>
                    <a:pt x="310" y="34"/>
                  </a:lnTo>
                  <a:cubicBezTo>
                    <a:pt x="302" y="11"/>
                    <a:pt x="282" y="1"/>
                    <a:pt x="25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2" name="Google Shape;1472;p13"/>
            <p:cNvSpPr/>
            <p:nvPr/>
          </p:nvSpPr>
          <p:spPr>
            <a:xfrm>
              <a:off x="5068075" y="3627375"/>
              <a:ext cx="10350" cy="7575"/>
            </a:xfrm>
            <a:custGeom>
              <a:avLst/>
              <a:gdLst/>
              <a:ahLst/>
              <a:cxnLst/>
              <a:rect l="l" t="t" r="r" b="b"/>
              <a:pathLst>
                <a:path w="414" h="303" extrusionOk="0">
                  <a:moveTo>
                    <a:pt x="296" y="0"/>
                  </a:moveTo>
                  <a:cubicBezTo>
                    <a:pt x="172" y="0"/>
                    <a:pt x="1" y="233"/>
                    <a:pt x="136" y="295"/>
                  </a:cubicBezTo>
                  <a:cubicBezTo>
                    <a:pt x="152" y="300"/>
                    <a:pt x="168" y="303"/>
                    <a:pt x="185" y="303"/>
                  </a:cubicBezTo>
                  <a:cubicBezTo>
                    <a:pt x="247" y="303"/>
                    <a:pt x="309" y="268"/>
                    <a:pt x="344" y="213"/>
                  </a:cubicBezTo>
                  <a:cubicBezTo>
                    <a:pt x="344" y="207"/>
                    <a:pt x="350" y="200"/>
                    <a:pt x="350" y="200"/>
                  </a:cubicBezTo>
                  <a:cubicBezTo>
                    <a:pt x="388" y="137"/>
                    <a:pt x="413" y="62"/>
                    <a:pt x="350" y="18"/>
                  </a:cubicBezTo>
                  <a:lnTo>
                    <a:pt x="338" y="11"/>
                  </a:lnTo>
                  <a:cubicBezTo>
                    <a:pt x="325" y="4"/>
                    <a:pt x="311" y="0"/>
                    <a:pt x="2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3" name="Google Shape;1473;p13"/>
            <p:cNvSpPr/>
            <p:nvPr/>
          </p:nvSpPr>
          <p:spPr>
            <a:xfrm>
              <a:off x="5046550" y="3625275"/>
              <a:ext cx="8550" cy="6650"/>
            </a:xfrm>
            <a:custGeom>
              <a:avLst/>
              <a:gdLst/>
              <a:ahLst/>
              <a:cxnLst/>
              <a:rect l="l" t="t" r="r" b="b"/>
              <a:pathLst>
                <a:path w="342" h="266" extrusionOk="0">
                  <a:moveTo>
                    <a:pt x="234" y="1"/>
                  </a:moveTo>
                  <a:cubicBezTo>
                    <a:pt x="158" y="1"/>
                    <a:pt x="0" y="127"/>
                    <a:pt x="51" y="215"/>
                  </a:cubicBezTo>
                  <a:cubicBezTo>
                    <a:pt x="57" y="234"/>
                    <a:pt x="70" y="247"/>
                    <a:pt x="82" y="253"/>
                  </a:cubicBezTo>
                  <a:cubicBezTo>
                    <a:pt x="95" y="259"/>
                    <a:pt x="108" y="266"/>
                    <a:pt x="127" y="266"/>
                  </a:cubicBezTo>
                  <a:cubicBezTo>
                    <a:pt x="152" y="266"/>
                    <a:pt x="171" y="259"/>
                    <a:pt x="196" y="253"/>
                  </a:cubicBezTo>
                  <a:cubicBezTo>
                    <a:pt x="259" y="240"/>
                    <a:pt x="309" y="190"/>
                    <a:pt x="322" y="127"/>
                  </a:cubicBezTo>
                  <a:cubicBezTo>
                    <a:pt x="322" y="120"/>
                    <a:pt x="322" y="114"/>
                    <a:pt x="328" y="108"/>
                  </a:cubicBezTo>
                  <a:cubicBezTo>
                    <a:pt x="341" y="70"/>
                    <a:pt x="328" y="32"/>
                    <a:pt x="291" y="13"/>
                  </a:cubicBezTo>
                  <a:cubicBezTo>
                    <a:pt x="278" y="1"/>
                    <a:pt x="259" y="1"/>
                    <a:pt x="23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4" name="Google Shape;1474;p13"/>
            <p:cNvSpPr/>
            <p:nvPr/>
          </p:nvSpPr>
          <p:spPr>
            <a:xfrm>
              <a:off x="5116250" y="3646900"/>
              <a:ext cx="9075" cy="8175"/>
            </a:xfrm>
            <a:custGeom>
              <a:avLst/>
              <a:gdLst/>
              <a:ahLst/>
              <a:cxnLst/>
              <a:rect l="l" t="t" r="r" b="b"/>
              <a:pathLst>
                <a:path w="363" h="327" extrusionOk="0">
                  <a:moveTo>
                    <a:pt x="243" y="0"/>
                  </a:moveTo>
                  <a:cubicBezTo>
                    <a:pt x="222" y="0"/>
                    <a:pt x="198" y="6"/>
                    <a:pt x="170" y="19"/>
                  </a:cubicBezTo>
                  <a:cubicBezTo>
                    <a:pt x="158" y="25"/>
                    <a:pt x="145" y="38"/>
                    <a:pt x="133" y="44"/>
                  </a:cubicBezTo>
                  <a:cubicBezTo>
                    <a:pt x="134" y="42"/>
                    <a:pt x="135" y="42"/>
                    <a:pt x="135" y="42"/>
                  </a:cubicBezTo>
                  <a:lnTo>
                    <a:pt x="135" y="42"/>
                  </a:lnTo>
                  <a:cubicBezTo>
                    <a:pt x="134" y="42"/>
                    <a:pt x="123" y="51"/>
                    <a:pt x="88" y="75"/>
                  </a:cubicBezTo>
                  <a:cubicBezTo>
                    <a:pt x="63" y="107"/>
                    <a:pt x="38" y="145"/>
                    <a:pt x="25" y="189"/>
                  </a:cubicBezTo>
                  <a:cubicBezTo>
                    <a:pt x="6" y="233"/>
                    <a:pt x="0" y="265"/>
                    <a:pt x="32" y="296"/>
                  </a:cubicBezTo>
                  <a:cubicBezTo>
                    <a:pt x="38" y="302"/>
                    <a:pt x="51" y="315"/>
                    <a:pt x="63" y="315"/>
                  </a:cubicBezTo>
                  <a:lnTo>
                    <a:pt x="82" y="321"/>
                  </a:lnTo>
                  <a:cubicBezTo>
                    <a:pt x="93" y="325"/>
                    <a:pt x="104" y="327"/>
                    <a:pt x="115" y="327"/>
                  </a:cubicBezTo>
                  <a:cubicBezTo>
                    <a:pt x="179" y="327"/>
                    <a:pt x="240" y="270"/>
                    <a:pt x="278" y="227"/>
                  </a:cubicBezTo>
                  <a:lnTo>
                    <a:pt x="290" y="201"/>
                  </a:lnTo>
                  <a:cubicBezTo>
                    <a:pt x="363" y="114"/>
                    <a:pt x="338" y="0"/>
                    <a:pt x="24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5" name="Google Shape;1475;p13"/>
            <p:cNvSpPr/>
            <p:nvPr/>
          </p:nvSpPr>
          <p:spPr>
            <a:xfrm>
              <a:off x="5114375" y="3687475"/>
              <a:ext cx="8775" cy="8200"/>
            </a:xfrm>
            <a:custGeom>
              <a:avLst/>
              <a:gdLst/>
              <a:ahLst/>
              <a:cxnLst/>
              <a:rect l="l" t="t" r="r" b="b"/>
              <a:pathLst>
                <a:path w="351" h="328" extrusionOk="0">
                  <a:moveTo>
                    <a:pt x="244" y="0"/>
                  </a:moveTo>
                  <a:cubicBezTo>
                    <a:pt x="235" y="0"/>
                    <a:pt x="225" y="2"/>
                    <a:pt x="214" y="4"/>
                  </a:cubicBezTo>
                  <a:cubicBezTo>
                    <a:pt x="119" y="35"/>
                    <a:pt x="44" y="105"/>
                    <a:pt x="18" y="206"/>
                  </a:cubicBezTo>
                  <a:cubicBezTo>
                    <a:pt x="0" y="283"/>
                    <a:pt x="47" y="327"/>
                    <a:pt x="106" y="327"/>
                  </a:cubicBezTo>
                  <a:cubicBezTo>
                    <a:pt x="129" y="327"/>
                    <a:pt x="153" y="321"/>
                    <a:pt x="176" y="307"/>
                  </a:cubicBezTo>
                  <a:cubicBezTo>
                    <a:pt x="252" y="275"/>
                    <a:pt x="308" y="212"/>
                    <a:pt x="334" y="130"/>
                  </a:cubicBezTo>
                  <a:cubicBezTo>
                    <a:pt x="350" y="58"/>
                    <a:pt x="313" y="0"/>
                    <a:pt x="24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6" name="Google Shape;1476;p13"/>
            <p:cNvSpPr/>
            <p:nvPr/>
          </p:nvSpPr>
          <p:spPr>
            <a:xfrm>
              <a:off x="5109775" y="3670700"/>
              <a:ext cx="9025" cy="6475"/>
            </a:xfrm>
            <a:custGeom>
              <a:avLst/>
              <a:gdLst/>
              <a:ahLst/>
              <a:cxnLst/>
              <a:rect l="l" t="t" r="r" b="b"/>
              <a:pathLst>
                <a:path w="361" h="259" extrusionOk="0">
                  <a:moveTo>
                    <a:pt x="280" y="1"/>
                  </a:moveTo>
                  <a:cubicBezTo>
                    <a:pt x="271" y="1"/>
                    <a:pt x="262" y="3"/>
                    <a:pt x="253" y="6"/>
                  </a:cubicBezTo>
                  <a:lnTo>
                    <a:pt x="228" y="13"/>
                  </a:lnTo>
                  <a:cubicBezTo>
                    <a:pt x="177" y="32"/>
                    <a:pt x="1" y="170"/>
                    <a:pt x="95" y="233"/>
                  </a:cubicBezTo>
                  <a:lnTo>
                    <a:pt x="108" y="240"/>
                  </a:lnTo>
                  <a:cubicBezTo>
                    <a:pt x="127" y="252"/>
                    <a:pt x="149" y="259"/>
                    <a:pt x="171" y="259"/>
                  </a:cubicBezTo>
                  <a:cubicBezTo>
                    <a:pt x="193" y="259"/>
                    <a:pt x="215" y="252"/>
                    <a:pt x="234" y="240"/>
                  </a:cubicBezTo>
                  <a:cubicBezTo>
                    <a:pt x="310" y="221"/>
                    <a:pt x="360" y="145"/>
                    <a:pt x="354" y="69"/>
                  </a:cubicBezTo>
                  <a:cubicBezTo>
                    <a:pt x="349" y="29"/>
                    <a:pt x="315" y="1"/>
                    <a:pt x="2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7" name="Google Shape;1477;p13"/>
            <p:cNvSpPr/>
            <p:nvPr/>
          </p:nvSpPr>
          <p:spPr>
            <a:xfrm>
              <a:off x="5166875" y="3696900"/>
              <a:ext cx="6150" cy="5200"/>
            </a:xfrm>
            <a:custGeom>
              <a:avLst/>
              <a:gdLst/>
              <a:ahLst/>
              <a:cxnLst/>
              <a:rect l="l" t="t" r="r" b="b"/>
              <a:pathLst>
                <a:path w="246" h="208" extrusionOk="0">
                  <a:moveTo>
                    <a:pt x="173" y="0"/>
                  </a:moveTo>
                  <a:cubicBezTo>
                    <a:pt x="120" y="0"/>
                    <a:pt x="49" y="70"/>
                    <a:pt x="31" y="106"/>
                  </a:cubicBezTo>
                  <a:cubicBezTo>
                    <a:pt x="0" y="172"/>
                    <a:pt x="37" y="208"/>
                    <a:pt x="86" y="208"/>
                  </a:cubicBezTo>
                  <a:cubicBezTo>
                    <a:pt x="107" y="208"/>
                    <a:pt x="130" y="201"/>
                    <a:pt x="151" y="188"/>
                  </a:cubicBezTo>
                  <a:lnTo>
                    <a:pt x="170" y="169"/>
                  </a:lnTo>
                  <a:cubicBezTo>
                    <a:pt x="201" y="144"/>
                    <a:pt x="246" y="94"/>
                    <a:pt x="227" y="49"/>
                  </a:cubicBezTo>
                  <a:cubicBezTo>
                    <a:pt x="227" y="49"/>
                    <a:pt x="220" y="43"/>
                    <a:pt x="220" y="37"/>
                  </a:cubicBezTo>
                  <a:cubicBezTo>
                    <a:pt x="210" y="11"/>
                    <a:pt x="193" y="0"/>
                    <a:pt x="1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8" name="Google Shape;1478;p13"/>
            <p:cNvSpPr/>
            <p:nvPr/>
          </p:nvSpPr>
          <p:spPr>
            <a:xfrm>
              <a:off x="5304975" y="3629525"/>
              <a:ext cx="13750" cy="8075"/>
            </a:xfrm>
            <a:custGeom>
              <a:avLst/>
              <a:gdLst/>
              <a:ahLst/>
              <a:cxnLst/>
              <a:rect l="l" t="t" r="r" b="b"/>
              <a:pathLst>
                <a:path w="550" h="323" extrusionOk="0">
                  <a:moveTo>
                    <a:pt x="354" y="1"/>
                  </a:moveTo>
                  <a:cubicBezTo>
                    <a:pt x="209" y="1"/>
                    <a:pt x="1" y="323"/>
                    <a:pt x="196" y="323"/>
                  </a:cubicBezTo>
                  <a:cubicBezTo>
                    <a:pt x="347" y="323"/>
                    <a:pt x="549" y="1"/>
                    <a:pt x="35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79" name="Google Shape;1479;p13"/>
            <p:cNvSpPr/>
            <p:nvPr/>
          </p:nvSpPr>
          <p:spPr>
            <a:xfrm>
              <a:off x="5306075" y="3645925"/>
              <a:ext cx="11550" cy="6825"/>
            </a:xfrm>
            <a:custGeom>
              <a:avLst/>
              <a:gdLst/>
              <a:ahLst/>
              <a:cxnLst/>
              <a:rect l="l" t="t" r="r" b="b"/>
              <a:pathLst>
                <a:path w="462" h="273" extrusionOk="0">
                  <a:moveTo>
                    <a:pt x="297" y="1"/>
                  </a:moveTo>
                  <a:cubicBezTo>
                    <a:pt x="177" y="1"/>
                    <a:pt x="1" y="272"/>
                    <a:pt x="171" y="272"/>
                  </a:cubicBezTo>
                  <a:cubicBezTo>
                    <a:pt x="291" y="272"/>
                    <a:pt x="461"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0" name="Google Shape;1480;p13"/>
            <p:cNvSpPr/>
            <p:nvPr/>
          </p:nvSpPr>
          <p:spPr>
            <a:xfrm>
              <a:off x="5328000" y="3615500"/>
              <a:ext cx="11225" cy="6500"/>
            </a:xfrm>
            <a:custGeom>
              <a:avLst/>
              <a:gdLst/>
              <a:ahLst/>
              <a:cxnLst/>
              <a:rect l="l" t="t" r="r" b="b"/>
              <a:pathLst>
                <a:path w="449" h="260" extrusionOk="0">
                  <a:moveTo>
                    <a:pt x="284" y="1"/>
                  </a:moveTo>
                  <a:cubicBezTo>
                    <a:pt x="171" y="1"/>
                    <a:pt x="0" y="259"/>
                    <a:pt x="158" y="259"/>
                  </a:cubicBezTo>
                  <a:cubicBezTo>
                    <a:pt x="278" y="259"/>
                    <a:pt x="448" y="1"/>
                    <a:pt x="28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1" name="Google Shape;1481;p13"/>
            <p:cNvSpPr/>
            <p:nvPr/>
          </p:nvSpPr>
          <p:spPr>
            <a:xfrm>
              <a:off x="5310450" y="3596150"/>
              <a:ext cx="8175" cy="5850"/>
            </a:xfrm>
            <a:custGeom>
              <a:avLst/>
              <a:gdLst/>
              <a:ahLst/>
              <a:cxnLst/>
              <a:rect l="l" t="t" r="r" b="b"/>
              <a:pathLst>
                <a:path w="327" h="234" extrusionOk="0">
                  <a:moveTo>
                    <a:pt x="262" y="0"/>
                  </a:moveTo>
                  <a:cubicBezTo>
                    <a:pt x="253" y="0"/>
                    <a:pt x="242" y="2"/>
                    <a:pt x="229" y="5"/>
                  </a:cubicBezTo>
                  <a:cubicBezTo>
                    <a:pt x="127" y="35"/>
                    <a:pt x="1" y="233"/>
                    <a:pt x="157" y="233"/>
                  </a:cubicBezTo>
                  <a:cubicBezTo>
                    <a:pt x="164" y="233"/>
                    <a:pt x="171" y="233"/>
                    <a:pt x="179" y="232"/>
                  </a:cubicBezTo>
                  <a:cubicBezTo>
                    <a:pt x="229" y="226"/>
                    <a:pt x="280" y="188"/>
                    <a:pt x="292" y="138"/>
                  </a:cubicBezTo>
                  <a:cubicBezTo>
                    <a:pt x="292" y="125"/>
                    <a:pt x="299" y="119"/>
                    <a:pt x="299" y="112"/>
                  </a:cubicBezTo>
                  <a:lnTo>
                    <a:pt x="299" y="112"/>
                  </a:lnTo>
                  <a:lnTo>
                    <a:pt x="280" y="131"/>
                  </a:lnTo>
                  <a:cubicBezTo>
                    <a:pt x="313" y="71"/>
                    <a:pt x="327" y="0"/>
                    <a:pt x="26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2" name="Google Shape;1482;p13"/>
            <p:cNvSpPr/>
            <p:nvPr/>
          </p:nvSpPr>
          <p:spPr>
            <a:xfrm>
              <a:off x="5082025" y="3472975"/>
              <a:ext cx="8225" cy="7750"/>
            </a:xfrm>
            <a:custGeom>
              <a:avLst/>
              <a:gdLst/>
              <a:ahLst/>
              <a:cxnLst/>
              <a:rect l="l" t="t" r="r" b="b"/>
              <a:pathLst>
                <a:path w="329" h="310" extrusionOk="0">
                  <a:moveTo>
                    <a:pt x="240" y="0"/>
                  </a:moveTo>
                  <a:cubicBezTo>
                    <a:pt x="146" y="6"/>
                    <a:pt x="64" y="63"/>
                    <a:pt x="26" y="151"/>
                  </a:cubicBezTo>
                  <a:cubicBezTo>
                    <a:pt x="1" y="208"/>
                    <a:pt x="1" y="309"/>
                    <a:pt x="89" y="309"/>
                  </a:cubicBezTo>
                  <a:cubicBezTo>
                    <a:pt x="183" y="297"/>
                    <a:pt x="259" y="240"/>
                    <a:pt x="297" y="158"/>
                  </a:cubicBezTo>
                  <a:cubicBezTo>
                    <a:pt x="328" y="95"/>
                    <a:pt x="328" y="0"/>
                    <a:pt x="24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3" name="Google Shape;1483;p13"/>
            <p:cNvSpPr/>
            <p:nvPr/>
          </p:nvSpPr>
          <p:spPr>
            <a:xfrm>
              <a:off x="5092600" y="3485850"/>
              <a:ext cx="6625" cy="5400"/>
            </a:xfrm>
            <a:custGeom>
              <a:avLst/>
              <a:gdLst/>
              <a:ahLst/>
              <a:cxnLst/>
              <a:rect l="l" t="t" r="r" b="b"/>
              <a:pathLst>
                <a:path w="265" h="216" extrusionOk="0">
                  <a:moveTo>
                    <a:pt x="168" y="0"/>
                  </a:moveTo>
                  <a:cubicBezTo>
                    <a:pt x="149" y="0"/>
                    <a:pt x="128" y="8"/>
                    <a:pt x="114" y="15"/>
                  </a:cubicBezTo>
                  <a:lnTo>
                    <a:pt x="101" y="15"/>
                  </a:lnTo>
                  <a:cubicBezTo>
                    <a:pt x="38" y="40"/>
                    <a:pt x="0" y="110"/>
                    <a:pt x="6" y="173"/>
                  </a:cubicBezTo>
                  <a:lnTo>
                    <a:pt x="6" y="185"/>
                  </a:lnTo>
                  <a:cubicBezTo>
                    <a:pt x="10" y="209"/>
                    <a:pt x="32" y="216"/>
                    <a:pt x="57" y="216"/>
                  </a:cubicBezTo>
                  <a:cubicBezTo>
                    <a:pt x="79" y="216"/>
                    <a:pt x="102" y="210"/>
                    <a:pt x="114" y="204"/>
                  </a:cubicBezTo>
                  <a:lnTo>
                    <a:pt x="133" y="191"/>
                  </a:lnTo>
                  <a:cubicBezTo>
                    <a:pt x="183" y="173"/>
                    <a:pt x="265" y="84"/>
                    <a:pt x="215" y="28"/>
                  </a:cubicBezTo>
                  <a:lnTo>
                    <a:pt x="202" y="15"/>
                  </a:lnTo>
                  <a:cubicBezTo>
                    <a:pt x="194" y="4"/>
                    <a:pt x="181" y="0"/>
                    <a:pt x="16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4" name="Google Shape;1484;p13"/>
            <p:cNvSpPr/>
            <p:nvPr/>
          </p:nvSpPr>
          <p:spPr>
            <a:xfrm>
              <a:off x="5108200" y="3469175"/>
              <a:ext cx="9000" cy="5400"/>
            </a:xfrm>
            <a:custGeom>
              <a:avLst/>
              <a:gdLst/>
              <a:ahLst/>
              <a:cxnLst/>
              <a:rect l="l" t="t" r="r" b="b"/>
              <a:pathLst>
                <a:path w="360" h="216" extrusionOk="0">
                  <a:moveTo>
                    <a:pt x="234" y="1"/>
                  </a:moveTo>
                  <a:cubicBezTo>
                    <a:pt x="139" y="1"/>
                    <a:pt x="0" y="215"/>
                    <a:pt x="133" y="215"/>
                  </a:cubicBezTo>
                  <a:cubicBezTo>
                    <a:pt x="228" y="215"/>
                    <a:pt x="360" y="1"/>
                    <a:pt x="234"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5" name="Google Shape;1485;p13"/>
            <p:cNvSpPr/>
            <p:nvPr/>
          </p:nvSpPr>
          <p:spPr>
            <a:xfrm>
              <a:off x="5102525" y="3448675"/>
              <a:ext cx="8525" cy="4925"/>
            </a:xfrm>
            <a:custGeom>
              <a:avLst/>
              <a:gdLst/>
              <a:ahLst/>
              <a:cxnLst/>
              <a:rect l="l" t="t" r="r" b="b"/>
              <a:pathLst>
                <a:path w="341" h="197" extrusionOk="0">
                  <a:moveTo>
                    <a:pt x="221" y="1"/>
                  </a:moveTo>
                  <a:cubicBezTo>
                    <a:pt x="133" y="1"/>
                    <a:pt x="0" y="196"/>
                    <a:pt x="127" y="196"/>
                  </a:cubicBezTo>
                  <a:cubicBezTo>
                    <a:pt x="215" y="196"/>
                    <a:pt x="341" y="1"/>
                    <a:pt x="2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1486" name="Google Shape;1486;p13"/>
          <p:cNvGrpSpPr/>
          <p:nvPr/>
        </p:nvGrpSpPr>
        <p:grpSpPr>
          <a:xfrm>
            <a:off x="22172098" y="828151"/>
            <a:ext cx="1362429" cy="1223752"/>
            <a:chOff x="6563050" y="2079925"/>
            <a:chExt cx="123025" cy="110500"/>
          </a:xfrm>
        </p:grpSpPr>
        <p:sp>
          <p:nvSpPr>
            <p:cNvPr id="1487" name="Google Shape;1487;p13"/>
            <p:cNvSpPr/>
            <p:nvPr/>
          </p:nvSpPr>
          <p:spPr>
            <a:xfrm>
              <a:off x="6563050" y="2135850"/>
              <a:ext cx="65000" cy="54575"/>
            </a:xfrm>
            <a:custGeom>
              <a:avLst/>
              <a:gdLst/>
              <a:ahLst/>
              <a:cxnLst/>
              <a:rect l="l" t="t" r="r" b="b"/>
              <a:pathLst>
                <a:path w="2600" h="2183" extrusionOk="0">
                  <a:moveTo>
                    <a:pt x="1643" y="1"/>
                  </a:moveTo>
                  <a:cubicBezTo>
                    <a:pt x="1116" y="1"/>
                    <a:pt x="150" y="129"/>
                    <a:pt x="51" y="601"/>
                  </a:cubicBezTo>
                  <a:cubicBezTo>
                    <a:pt x="1" y="854"/>
                    <a:pt x="184" y="1075"/>
                    <a:pt x="335" y="1251"/>
                  </a:cubicBezTo>
                  <a:cubicBezTo>
                    <a:pt x="556" y="1510"/>
                    <a:pt x="796" y="1762"/>
                    <a:pt x="1042" y="2002"/>
                  </a:cubicBezTo>
                  <a:cubicBezTo>
                    <a:pt x="1181" y="2129"/>
                    <a:pt x="1309" y="2182"/>
                    <a:pt x="1424" y="2182"/>
                  </a:cubicBezTo>
                  <a:cubicBezTo>
                    <a:pt x="1791" y="2182"/>
                    <a:pt x="2033" y="1643"/>
                    <a:pt x="2158" y="1283"/>
                  </a:cubicBezTo>
                  <a:cubicBezTo>
                    <a:pt x="2316" y="797"/>
                    <a:pt x="2599" y="53"/>
                    <a:pt x="1843" y="9"/>
                  </a:cubicBezTo>
                  <a:cubicBezTo>
                    <a:pt x="1788" y="4"/>
                    <a:pt x="1720" y="1"/>
                    <a:pt x="1643"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8" name="Google Shape;1488;p13"/>
            <p:cNvSpPr/>
            <p:nvPr/>
          </p:nvSpPr>
          <p:spPr>
            <a:xfrm>
              <a:off x="6620925" y="2079925"/>
              <a:ext cx="65150" cy="54450"/>
            </a:xfrm>
            <a:custGeom>
              <a:avLst/>
              <a:gdLst/>
              <a:ahLst/>
              <a:cxnLst/>
              <a:rect l="l" t="t" r="r" b="b"/>
              <a:pathLst>
                <a:path w="2606" h="2178" extrusionOk="0">
                  <a:moveTo>
                    <a:pt x="1662" y="1"/>
                  </a:moveTo>
                  <a:cubicBezTo>
                    <a:pt x="1142" y="1"/>
                    <a:pt x="158" y="122"/>
                    <a:pt x="57" y="606"/>
                  </a:cubicBezTo>
                  <a:cubicBezTo>
                    <a:pt x="1" y="852"/>
                    <a:pt x="183" y="1073"/>
                    <a:pt x="335" y="1243"/>
                  </a:cubicBezTo>
                  <a:cubicBezTo>
                    <a:pt x="562" y="1508"/>
                    <a:pt x="795" y="1760"/>
                    <a:pt x="1048" y="1993"/>
                  </a:cubicBezTo>
                  <a:cubicBezTo>
                    <a:pt x="1187" y="2124"/>
                    <a:pt x="1314" y="2178"/>
                    <a:pt x="1430" y="2178"/>
                  </a:cubicBezTo>
                  <a:cubicBezTo>
                    <a:pt x="1794" y="2178"/>
                    <a:pt x="2038" y="1640"/>
                    <a:pt x="2158" y="1281"/>
                  </a:cubicBezTo>
                  <a:cubicBezTo>
                    <a:pt x="2315" y="795"/>
                    <a:pt x="2605" y="51"/>
                    <a:pt x="1842" y="7"/>
                  </a:cubicBezTo>
                  <a:cubicBezTo>
                    <a:pt x="1793" y="3"/>
                    <a:pt x="1732" y="1"/>
                    <a:pt x="1662"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89" name="Google Shape;1489;p13"/>
            <p:cNvSpPr/>
            <p:nvPr/>
          </p:nvSpPr>
          <p:spPr>
            <a:xfrm>
              <a:off x="6652150" y="2098800"/>
              <a:ext cx="8925" cy="4050"/>
            </a:xfrm>
            <a:custGeom>
              <a:avLst/>
              <a:gdLst/>
              <a:ahLst/>
              <a:cxnLst/>
              <a:rect l="l" t="t" r="r" b="b"/>
              <a:pathLst>
                <a:path w="357" h="162" extrusionOk="0">
                  <a:moveTo>
                    <a:pt x="210" y="0"/>
                  </a:moveTo>
                  <a:cubicBezTo>
                    <a:pt x="200" y="0"/>
                    <a:pt x="191" y="1"/>
                    <a:pt x="183" y="2"/>
                  </a:cubicBezTo>
                  <a:lnTo>
                    <a:pt x="145" y="2"/>
                  </a:lnTo>
                  <a:cubicBezTo>
                    <a:pt x="44" y="9"/>
                    <a:pt x="0" y="109"/>
                    <a:pt x="108" y="154"/>
                  </a:cubicBezTo>
                  <a:cubicBezTo>
                    <a:pt x="120" y="159"/>
                    <a:pt x="145" y="162"/>
                    <a:pt x="174" y="162"/>
                  </a:cubicBezTo>
                  <a:cubicBezTo>
                    <a:pt x="251" y="162"/>
                    <a:pt x="357" y="139"/>
                    <a:pt x="316" y="65"/>
                  </a:cubicBezTo>
                  <a:lnTo>
                    <a:pt x="303" y="40"/>
                  </a:lnTo>
                  <a:cubicBezTo>
                    <a:pt x="283" y="10"/>
                    <a:pt x="244" y="0"/>
                    <a:pt x="21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90" name="Google Shape;1490;p13"/>
            <p:cNvSpPr/>
            <p:nvPr/>
          </p:nvSpPr>
          <p:spPr>
            <a:xfrm>
              <a:off x="6650725" y="2091525"/>
              <a:ext cx="6800" cy="4200"/>
            </a:xfrm>
            <a:custGeom>
              <a:avLst/>
              <a:gdLst/>
              <a:ahLst/>
              <a:cxnLst/>
              <a:rect l="l" t="t" r="r" b="b"/>
              <a:pathLst>
                <a:path w="272" h="168" extrusionOk="0">
                  <a:moveTo>
                    <a:pt x="130" y="1"/>
                  </a:moveTo>
                  <a:cubicBezTo>
                    <a:pt x="81" y="1"/>
                    <a:pt x="32" y="20"/>
                    <a:pt x="20" y="60"/>
                  </a:cubicBezTo>
                  <a:cubicBezTo>
                    <a:pt x="20" y="60"/>
                    <a:pt x="20" y="66"/>
                    <a:pt x="13" y="66"/>
                  </a:cubicBezTo>
                  <a:cubicBezTo>
                    <a:pt x="1" y="110"/>
                    <a:pt x="32" y="136"/>
                    <a:pt x="70" y="154"/>
                  </a:cubicBezTo>
                  <a:cubicBezTo>
                    <a:pt x="61" y="150"/>
                    <a:pt x="57" y="148"/>
                    <a:pt x="56" y="148"/>
                  </a:cubicBezTo>
                  <a:lnTo>
                    <a:pt x="56" y="148"/>
                  </a:lnTo>
                  <a:cubicBezTo>
                    <a:pt x="53" y="148"/>
                    <a:pt x="85" y="167"/>
                    <a:pt x="95" y="167"/>
                  </a:cubicBezTo>
                  <a:cubicBezTo>
                    <a:pt x="114" y="167"/>
                    <a:pt x="139" y="167"/>
                    <a:pt x="165" y="161"/>
                  </a:cubicBezTo>
                  <a:cubicBezTo>
                    <a:pt x="209" y="154"/>
                    <a:pt x="272" y="123"/>
                    <a:pt x="253" y="66"/>
                  </a:cubicBezTo>
                  <a:cubicBezTo>
                    <a:pt x="253" y="66"/>
                    <a:pt x="253" y="60"/>
                    <a:pt x="247" y="60"/>
                  </a:cubicBezTo>
                  <a:cubicBezTo>
                    <a:pt x="234" y="21"/>
                    <a:pt x="181" y="1"/>
                    <a:pt x="13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91" name="Google Shape;1491;p13"/>
            <p:cNvSpPr/>
            <p:nvPr/>
          </p:nvSpPr>
          <p:spPr>
            <a:xfrm>
              <a:off x="6596175" y="2159900"/>
              <a:ext cx="11200" cy="4650"/>
            </a:xfrm>
            <a:custGeom>
              <a:avLst/>
              <a:gdLst/>
              <a:ahLst/>
              <a:cxnLst/>
              <a:rect l="l" t="t" r="r" b="b"/>
              <a:pathLst>
                <a:path w="448" h="186" extrusionOk="0">
                  <a:moveTo>
                    <a:pt x="209" y="0"/>
                  </a:moveTo>
                  <a:cubicBezTo>
                    <a:pt x="174" y="0"/>
                    <a:pt x="139" y="8"/>
                    <a:pt x="108" y="24"/>
                  </a:cubicBezTo>
                  <a:cubicBezTo>
                    <a:pt x="0" y="87"/>
                    <a:pt x="95" y="163"/>
                    <a:pt x="171" y="182"/>
                  </a:cubicBezTo>
                  <a:lnTo>
                    <a:pt x="183" y="182"/>
                  </a:lnTo>
                  <a:cubicBezTo>
                    <a:pt x="191" y="184"/>
                    <a:pt x="201" y="186"/>
                    <a:pt x="213" y="186"/>
                  </a:cubicBezTo>
                  <a:cubicBezTo>
                    <a:pt x="292" y="186"/>
                    <a:pt x="448" y="133"/>
                    <a:pt x="360" y="56"/>
                  </a:cubicBezTo>
                  <a:cubicBezTo>
                    <a:pt x="354" y="56"/>
                    <a:pt x="354" y="49"/>
                    <a:pt x="354" y="49"/>
                  </a:cubicBezTo>
                  <a:cubicBezTo>
                    <a:pt x="309" y="16"/>
                    <a:pt x="259" y="0"/>
                    <a:pt x="20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92" name="Google Shape;1492;p13"/>
            <p:cNvSpPr/>
            <p:nvPr/>
          </p:nvSpPr>
          <p:spPr>
            <a:xfrm>
              <a:off x="6594125" y="2171000"/>
              <a:ext cx="8525" cy="4350"/>
            </a:xfrm>
            <a:custGeom>
              <a:avLst/>
              <a:gdLst/>
              <a:ahLst/>
              <a:cxnLst/>
              <a:rect l="l" t="t" r="r" b="b"/>
              <a:pathLst>
                <a:path w="341" h="174" extrusionOk="0">
                  <a:moveTo>
                    <a:pt x="161" y="1"/>
                  </a:moveTo>
                  <a:cubicBezTo>
                    <a:pt x="140" y="1"/>
                    <a:pt x="120" y="3"/>
                    <a:pt x="101" y="9"/>
                  </a:cubicBezTo>
                  <a:cubicBezTo>
                    <a:pt x="57" y="28"/>
                    <a:pt x="0" y="78"/>
                    <a:pt x="51" y="129"/>
                  </a:cubicBezTo>
                  <a:cubicBezTo>
                    <a:pt x="84" y="158"/>
                    <a:pt x="128" y="173"/>
                    <a:pt x="172" y="173"/>
                  </a:cubicBezTo>
                  <a:cubicBezTo>
                    <a:pt x="195" y="173"/>
                    <a:pt x="218" y="169"/>
                    <a:pt x="240" y="160"/>
                  </a:cubicBezTo>
                  <a:cubicBezTo>
                    <a:pt x="291" y="142"/>
                    <a:pt x="341" y="91"/>
                    <a:pt x="297" y="47"/>
                  </a:cubicBezTo>
                  <a:cubicBezTo>
                    <a:pt x="257" y="16"/>
                    <a:pt x="208" y="1"/>
                    <a:pt x="16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93" name="Google Shape;1493;p13"/>
            <p:cNvSpPr/>
            <p:nvPr/>
          </p:nvSpPr>
          <p:spPr>
            <a:xfrm>
              <a:off x="6586550" y="2166800"/>
              <a:ext cx="9025" cy="4600"/>
            </a:xfrm>
            <a:custGeom>
              <a:avLst/>
              <a:gdLst/>
              <a:ahLst/>
              <a:cxnLst/>
              <a:rect l="l" t="t" r="r" b="b"/>
              <a:pathLst>
                <a:path w="361" h="184" extrusionOk="0">
                  <a:moveTo>
                    <a:pt x="179" y="0"/>
                  </a:moveTo>
                  <a:cubicBezTo>
                    <a:pt x="155" y="0"/>
                    <a:pt x="131" y="5"/>
                    <a:pt x="108" y="13"/>
                  </a:cubicBezTo>
                  <a:cubicBezTo>
                    <a:pt x="57" y="32"/>
                    <a:pt x="1" y="89"/>
                    <a:pt x="51" y="139"/>
                  </a:cubicBezTo>
                  <a:cubicBezTo>
                    <a:pt x="88" y="168"/>
                    <a:pt x="134" y="184"/>
                    <a:pt x="182" y="184"/>
                  </a:cubicBezTo>
                  <a:cubicBezTo>
                    <a:pt x="207" y="184"/>
                    <a:pt x="233" y="179"/>
                    <a:pt x="259" y="171"/>
                  </a:cubicBezTo>
                  <a:cubicBezTo>
                    <a:pt x="303" y="158"/>
                    <a:pt x="360" y="101"/>
                    <a:pt x="316" y="51"/>
                  </a:cubicBezTo>
                  <a:cubicBezTo>
                    <a:pt x="274" y="17"/>
                    <a:pt x="226" y="0"/>
                    <a:pt x="17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1494" name="Google Shape;1494;p13"/>
            <p:cNvSpPr/>
            <p:nvPr/>
          </p:nvSpPr>
          <p:spPr>
            <a:xfrm>
              <a:off x="6601450" y="2148800"/>
              <a:ext cx="9725" cy="5450"/>
            </a:xfrm>
            <a:custGeom>
              <a:avLst/>
              <a:gdLst/>
              <a:ahLst/>
              <a:cxnLst/>
              <a:rect l="l" t="t" r="r" b="b"/>
              <a:pathLst>
                <a:path w="389" h="218" extrusionOk="0">
                  <a:moveTo>
                    <a:pt x="206" y="1"/>
                  </a:moveTo>
                  <a:cubicBezTo>
                    <a:pt x="142" y="1"/>
                    <a:pt x="1" y="45"/>
                    <a:pt x="48" y="128"/>
                  </a:cubicBezTo>
                  <a:cubicBezTo>
                    <a:pt x="54" y="128"/>
                    <a:pt x="54" y="134"/>
                    <a:pt x="54" y="140"/>
                  </a:cubicBezTo>
                  <a:cubicBezTo>
                    <a:pt x="79" y="189"/>
                    <a:pt x="159" y="218"/>
                    <a:pt x="234" y="218"/>
                  </a:cubicBezTo>
                  <a:cubicBezTo>
                    <a:pt x="314" y="218"/>
                    <a:pt x="389" y="186"/>
                    <a:pt x="389" y="115"/>
                  </a:cubicBezTo>
                  <a:lnTo>
                    <a:pt x="389" y="109"/>
                  </a:lnTo>
                  <a:cubicBezTo>
                    <a:pt x="389" y="27"/>
                    <a:pt x="281" y="1"/>
                    <a:pt x="218" y="1"/>
                  </a:cubicBezTo>
                  <a:cubicBezTo>
                    <a:pt x="215" y="1"/>
                    <a:pt x="211" y="1"/>
                    <a:pt x="2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
        <p:nvSpPr>
          <p:cNvPr id="1495" name="Google Shape;1495;p13"/>
          <p:cNvSpPr/>
          <p:nvPr/>
        </p:nvSpPr>
        <p:spPr>
          <a:xfrm>
            <a:off x="458205" y="12849332"/>
            <a:ext cx="1185803" cy="1026392"/>
          </a:xfrm>
          <a:custGeom>
            <a:avLst/>
            <a:gdLst/>
            <a:ahLst/>
            <a:cxnLst/>
            <a:rect l="l" t="t" r="r" b="b"/>
            <a:pathLst>
              <a:path w="5961" h="5160" extrusionOk="0">
                <a:moveTo>
                  <a:pt x="3539" y="215"/>
                </a:moveTo>
                <a:cubicBezTo>
                  <a:pt x="3842" y="303"/>
                  <a:pt x="4996" y="2883"/>
                  <a:pt x="5721" y="4712"/>
                </a:cubicBezTo>
                <a:cubicBezTo>
                  <a:pt x="5721" y="4724"/>
                  <a:pt x="5727" y="4731"/>
                  <a:pt x="5683" y="4762"/>
                </a:cubicBezTo>
                <a:cubicBezTo>
                  <a:pt x="5489" y="4895"/>
                  <a:pt x="4965" y="4952"/>
                  <a:pt x="4313" y="4952"/>
                </a:cubicBezTo>
                <a:cubicBezTo>
                  <a:pt x="2829" y="4952"/>
                  <a:pt x="685" y="4655"/>
                  <a:pt x="291" y="4283"/>
                </a:cubicBezTo>
                <a:cubicBezTo>
                  <a:pt x="228" y="4220"/>
                  <a:pt x="247" y="4195"/>
                  <a:pt x="259" y="4176"/>
                </a:cubicBezTo>
                <a:cubicBezTo>
                  <a:pt x="1060" y="2839"/>
                  <a:pt x="3242" y="272"/>
                  <a:pt x="3539" y="215"/>
                </a:cubicBezTo>
                <a:close/>
                <a:moveTo>
                  <a:pt x="3545" y="0"/>
                </a:moveTo>
                <a:cubicBezTo>
                  <a:pt x="3091" y="7"/>
                  <a:pt x="726" y="2984"/>
                  <a:pt x="76" y="4068"/>
                </a:cubicBezTo>
                <a:cubicBezTo>
                  <a:pt x="1" y="4188"/>
                  <a:pt x="32" y="4346"/>
                  <a:pt x="146" y="4434"/>
                </a:cubicBezTo>
                <a:cubicBezTo>
                  <a:pt x="587" y="4850"/>
                  <a:pt x="2719" y="5160"/>
                  <a:pt x="4258" y="5160"/>
                </a:cubicBezTo>
                <a:cubicBezTo>
                  <a:pt x="4983" y="5160"/>
                  <a:pt x="5570" y="5096"/>
                  <a:pt x="5803" y="4939"/>
                </a:cubicBezTo>
                <a:cubicBezTo>
                  <a:pt x="5910" y="4882"/>
                  <a:pt x="5961" y="4750"/>
                  <a:pt x="5917" y="4636"/>
                </a:cubicBezTo>
                <a:cubicBezTo>
                  <a:pt x="5488" y="3551"/>
                  <a:pt x="4043" y="0"/>
                  <a:pt x="3545" y="0"/>
                </a:cubicBezTo>
                <a:close/>
              </a:path>
            </a:pathLst>
          </a:custGeom>
          <a:solidFill>
            <a:srgbClr val="000000"/>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spTree>
    <p:extLst>
      <p:ext uri="{BB962C8B-B14F-4D97-AF65-F5344CB8AC3E}">
        <p14:creationId xmlns:p14="http://schemas.microsoft.com/office/powerpoint/2010/main" val="11368198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type="twoColTx">
  <p:cSld name="1_Title and two columns">
    <p:spTree>
      <p:nvGrpSpPr>
        <p:cNvPr id="1" name="Shape 623"/>
        <p:cNvGrpSpPr/>
        <p:nvPr/>
      </p:nvGrpSpPr>
      <p:grpSpPr>
        <a:xfrm>
          <a:off x="0" y="0"/>
          <a:ext cx="0" cy="0"/>
          <a:chOff x="0" y="0"/>
          <a:chExt cx="0" cy="0"/>
        </a:xfrm>
      </p:grpSpPr>
      <p:sp>
        <p:nvSpPr>
          <p:cNvPr id="624" name="Google Shape;624;p5"/>
          <p:cNvSpPr txBox="1">
            <a:spLocks noGrp="1"/>
          </p:cNvSpPr>
          <p:nvPr>
            <p:ph type="subTitle" idx="1"/>
          </p:nvPr>
        </p:nvSpPr>
        <p:spPr>
          <a:xfrm>
            <a:off x="3217933" y="10363200"/>
            <a:ext cx="7932800" cy="296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3733">
                <a:solidFill>
                  <a:srgbClr val="000000"/>
                </a:solidFill>
              </a:defRPr>
            </a:lvl1pPr>
            <a:lvl2pPr lvl="1" algn="ctr" rtl="0">
              <a:lnSpc>
                <a:spcPct val="100000"/>
              </a:lnSpc>
              <a:spcBef>
                <a:spcPts val="0"/>
              </a:spcBef>
              <a:spcAft>
                <a:spcPts val="0"/>
              </a:spcAft>
              <a:buClr>
                <a:srgbClr val="000000"/>
              </a:buClr>
              <a:buSzPts val="1000"/>
              <a:buNone/>
              <a:defRPr sz="2667">
                <a:solidFill>
                  <a:srgbClr val="000000"/>
                </a:solidFill>
              </a:defRPr>
            </a:lvl2pPr>
            <a:lvl3pPr lvl="2" algn="ctr" rtl="0">
              <a:lnSpc>
                <a:spcPct val="100000"/>
              </a:lnSpc>
              <a:spcBef>
                <a:spcPts val="0"/>
              </a:spcBef>
              <a:spcAft>
                <a:spcPts val="0"/>
              </a:spcAft>
              <a:buClr>
                <a:srgbClr val="000000"/>
              </a:buClr>
              <a:buSzPts val="1000"/>
              <a:buNone/>
              <a:defRPr sz="2667">
                <a:solidFill>
                  <a:srgbClr val="000000"/>
                </a:solidFill>
              </a:defRPr>
            </a:lvl3pPr>
            <a:lvl4pPr lvl="3" algn="ctr" rtl="0">
              <a:lnSpc>
                <a:spcPct val="100000"/>
              </a:lnSpc>
              <a:spcBef>
                <a:spcPts val="0"/>
              </a:spcBef>
              <a:spcAft>
                <a:spcPts val="0"/>
              </a:spcAft>
              <a:buClr>
                <a:srgbClr val="000000"/>
              </a:buClr>
              <a:buSzPts val="1000"/>
              <a:buNone/>
              <a:defRPr sz="2667">
                <a:solidFill>
                  <a:srgbClr val="000000"/>
                </a:solidFill>
              </a:defRPr>
            </a:lvl4pPr>
            <a:lvl5pPr lvl="4" algn="ctr" rtl="0">
              <a:lnSpc>
                <a:spcPct val="100000"/>
              </a:lnSpc>
              <a:spcBef>
                <a:spcPts val="0"/>
              </a:spcBef>
              <a:spcAft>
                <a:spcPts val="0"/>
              </a:spcAft>
              <a:buClr>
                <a:srgbClr val="000000"/>
              </a:buClr>
              <a:buSzPts val="1000"/>
              <a:buNone/>
              <a:defRPr sz="2667">
                <a:solidFill>
                  <a:srgbClr val="000000"/>
                </a:solidFill>
              </a:defRPr>
            </a:lvl5pPr>
            <a:lvl6pPr lvl="5" algn="ctr" rtl="0">
              <a:lnSpc>
                <a:spcPct val="100000"/>
              </a:lnSpc>
              <a:spcBef>
                <a:spcPts val="0"/>
              </a:spcBef>
              <a:spcAft>
                <a:spcPts val="0"/>
              </a:spcAft>
              <a:buClr>
                <a:srgbClr val="000000"/>
              </a:buClr>
              <a:buSzPts val="1000"/>
              <a:buNone/>
              <a:defRPr sz="2667">
                <a:solidFill>
                  <a:srgbClr val="000000"/>
                </a:solidFill>
              </a:defRPr>
            </a:lvl6pPr>
            <a:lvl7pPr lvl="6" algn="ctr" rtl="0">
              <a:lnSpc>
                <a:spcPct val="100000"/>
              </a:lnSpc>
              <a:spcBef>
                <a:spcPts val="0"/>
              </a:spcBef>
              <a:spcAft>
                <a:spcPts val="0"/>
              </a:spcAft>
              <a:buClr>
                <a:srgbClr val="000000"/>
              </a:buClr>
              <a:buSzPts val="1000"/>
              <a:buNone/>
              <a:defRPr sz="2667">
                <a:solidFill>
                  <a:srgbClr val="000000"/>
                </a:solidFill>
              </a:defRPr>
            </a:lvl7pPr>
            <a:lvl8pPr lvl="7" algn="ctr" rtl="0">
              <a:lnSpc>
                <a:spcPct val="100000"/>
              </a:lnSpc>
              <a:spcBef>
                <a:spcPts val="0"/>
              </a:spcBef>
              <a:spcAft>
                <a:spcPts val="0"/>
              </a:spcAft>
              <a:buClr>
                <a:srgbClr val="000000"/>
              </a:buClr>
              <a:buSzPts val="1000"/>
              <a:buNone/>
              <a:defRPr sz="2667">
                <a:solidFill>
                  <a:srgbClr val="000000"/>
                </a:solidFill>
              </a:defRPr>
            </a:lvl8pPr>
            <a:lvl9pPr lvl="8" algn="ctr" rtl="0">
              <a:lnSpc>
                <a:spcPct val="100000"/>
              </a:lnSpc>
              <a:spcBef>
                <a:spcPts val="0"/>
              </a:spcBef>
              <a:spcAft>
                <a:spcPts val="0"/>
              </a:spcAft>
              <a:buClr>
                <a:srgbClr val="000000"/>
              </a:buClr>
              <a:buSzPts val="1000"/>
              <a:buNone/>
              <a:defRPr sz="2667">
                <a:solidFill>
                  <a:srgbClr val="000000"/>
                </a:solidFill>
              </a:defRPr>
            </a:lvl9pPr>
          </a:lstStyle>
          <a:p>
            <a:endParaRPr/>
          </a:p>
        </p:txBody>
      </p:sp>
      <p:sp>
        <p:nvSpPr>
          <p:cNvPr id="625" name="Google Shape;625;p5"/>
          <p:cNvSpPr txBox="1">
            <a:spLocks noGrp="1"/>
          </p:cNvSpPr>
          <p:nvPr>
            <p:ph type="subTitle" idx="2"/>
          </p:nvPr>
        </p:nvSpPr>
        <p:spPr>
          <a:xfrm>
            <a:off x="13812195" y="10363200"/>
            <a:ext cx="7355200" cy="296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3733">
                <a:solidFill>
                  <a:srgbClr val="000000"/>
                </a:solidFill>
              </a:defRPr>
            </a:lvl1pPr>
            <a:lvl2pPr lvl="1" algn="ctr" rtl="0">
              <a:lnSpc>
                <a:spcPct val="100000"/>
              </a:lnSpc>
              <a:spcBef>
                <a:spcPts val="0"/>
              </a:spcBef>
              <a:spcAft>
                <a:spcPts val="0"/>
              </a:spcAft>
              <a:buClr>
                <a:srgbClr val="000000"/>
              </a:buClr>
              <a:buSzPts val="1000"/>
              <a:buNone/>
              <a:defRPr sz="2667">
                <a:solidFill>
                  <a:srgbClr val="000000"/>
                </a:solidFill>
              </a:defRPr>
            </a:lvl2pPr>
            <a:lvl3pPr lvl="2" algn="ctr" rtl="0">
              <a:lnSpc>
                <a:spcPct val="100000"/>
              </a:lnSpc>
              <a:spcBef>
                <a:spcPts val="0"/>
              </a:spcBef>
              <a:spcAft>
                <a:spcPts val="0"/>
              </a:spcAft>
              <a:buClr>
                <a:srgbClr val="000000"/>
              </a:buClr>
              <a:buSzPts val="1000"/>
              <a:buNone/>
              <a:defRPr sz="2667">
                <a:solidFill>
                  <a:srgbClr val="000000"/>
                </a:solidFill>
              </a:defRPr>
            </a:lvl3pPr>
            <a:lvl4pPr lvl="3" algn="ctr" rtl="0">
              <a:lnSpc>
                <a:spcPct val="100000"/>
              </a:lnSpc>
              <a:spcBef>
                <a:spcPts val="0"/>
              </a:spcBef>
              <a:spcAft>
                <a:spcPts val="0"/>
              </a:spcAft>
              <a:buClr>
                <a:srgbClr val="000000"/>
              </a:buClr>
              <a:buSzPts val="1000"/>
              <a:buNone/>
              <a:defRPr sz="2667">
                <a:solidFill>
                  <a:srgbClr val="000000"/>
                </a:solidFill>
              </a:defRPr>
            </a:lvl4pPr>
            <a:lvl5pPr lvl="4" algn="ctr" rtl="0">
              <a:lnSpc>
                <a:spcPct val="100000"/>
              </a:lnSpc>
              <a:spcBef>
                <a:spcPts val="0"/>
              </a:spcBef>
              <a:spcAft>
                <a:spcPts val="0"/>
              </a:spcAft>
              <a:buClr>
                <a:srgbClr val="000000"/>
              </a:buClr>
              <a:buSzPts val="1000"/>
              <a:buNone/>
              <a:defRPr sz="2667">
                <a:solidFill>
                  <a:srgbClr val="000000"/>
                </a:solidFill>
              </a:defRPr>
            </a:lvl5pPr>
            <a:lvl6pPr lvl="5" algn="ctr" rtl="0">
              <a:lnSpc>
                <a:spcPct val="100000"/>
              </a:lnSpc>
              <a:spcBef>
                <a:spcPts val="0"/>
              </a:spcBef>
              <a:spcAft>
                <a:spcPts val="0"/>
              </a:spcAft>
              <a:buClr>
                <a:srgbClr val="000000"/>
              </a:buClr>
              <a:buSzPts val="1000"/>
              <a:buNone/>
              <a:defRPr sz="2667">
                <a:solidFill>
                  <a:srgbClr val="000000"/>
                </a:solidFill>
              </a:defRPr>
            </a:lvl6pPr>
            <a:lvl7pPr lvl="6" algn="ctr" rtl="0">
              <a:lnSpc>
                <a:spcPct val="100000"/>
              </a:lnSpc>
              <a:spcBef>
                <a:spcPts val="0"/>
              </a:spcBef>
              <a:spcAft>
                <a:spcPts val="0"/>
              </a:spcAft>
              <a:buClr>
                <a:srgbClr val="000000"/>
              </a:buClr>
              <a:buSzPts val="1000"/>
              <a:buNone/>
              <a:defRPr sz="2667">
                <a:solidFill>
                  <a:srgbClr val="000000"/>
                </a:solidFill>
              </a:defRPr>
            </a:lvl7pPr>
            <a:lvl8pPr lvl="7" algn="ctr" rtl="0">
              <a:lnSpc>
                <a:spcPct val="100000"/>
              </a:lnSpc>
              <a:spcBef>
                <a:spcPts val="0"/>
              </a:spcBef>
              <a:spcAft>
                <a:spcPts val="0"/>
              </a:spcAft>
              <a:buClr>
                <a:srgbClr val="000000"/>
              </a:buClr>
              <a:buSzPts val="1000"/>
              <a:buNone/>
              <a:defRPr sz="2667">
                <a:solidFill>
                  <a:srgbClr val="000000"/>
                </a:solidFill>
              </a:defRPr>
            </a:lvl8pPr>
            <a:lvl9pPr lvl="8" algn="ctr" rtl="0">
              <a:lnSpc>
                <a:spcPct val="100000"/>
              </a:lnSpc>
              <a:spcBef>
                <a:spcPts val="0"/>
              </a:spcBef>
              <a:spcAft>
                <a:spcPts val="0"/>
              </a:spcAft>
              <a:buClr>
                <a:srgbClr val="000000"/>
              </a:buClr>
              <a:buSzPts val="1000"/>
              <a:buNone/>
              <a:defRPr sz="2667">
                <a:solidFill>
                  <a:srgbClr val="000000"/>
                </a:solidFill>
              </a:defRPr>
            </a:lvl9pPr>
          </a:lstStyle>
          <a:p>
            <a:endParaRPr/>
          </a:p>
        </p:txBody>
      </p:sp>
      <p:sp>
        <p:nvSpPr>
          <p:cNvPr id="626" name="Google Shape;626;p5"/>
          <p:cNvSpPr txBox="1">
            <a:spLocks noGrp="1"/>
          </p:cNvSpPr>
          <p:nvPr>
            <p:ph type="ctrTitle"/>
          </p:nvPr>
        </p:nvSpPr>
        <p:spPr>
          <a:xfrm>
            <a:off x="3692045" y="7776029"/>
            <a:ext cx="6984800" cy="1026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5333">
                <a:solidFill>
                  <a:srgbClr val="000000"/>
                </a:solidFill>
              </a:defRPr>
            </a:lvl1pPr>
            <a:lvl2pPr lvl="1"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627" name="Google Shape;627;p5"/>
          <p:cNvSpPr txBox="1">
            <a:spLocks noGrp="1"/>
          </p:cNvSpPr>
          <p:nvPr>
            <p:ph type="ctrTitle" idx="3"/>
          </p:nvPr>
        </p:nvSpPr>
        <p:spPr>
          <a:xfrm>
            <a:off x="13997512" y="7776029"/>
            <a:ext cx="6984800" cy="1026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Font typeface="Fira Sans Condensed Medium"/>
              <a:buNone/>
              <a:defRPr sz="5333">
                <a:solidFill>
                  <a:srgbClr val="000000"/>
                </a:solidFill>
              </a:defRPr>
            </a:lvl1pPr>
            <a:lvl2pPr lvl="1"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600"/>
              <a:buFont typeface="Fira Sans Condensed Medium"/>
              <a:buNone/>
              <a:defRPr sz="4267">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628" name="Google Shape;628;p5"/>
          <p:cNvSpPr txBox="1">
            <a:spLocks noGrp="1"/>
          </p:cNvSpPr>
          <p:nvPr>
            <p:ph type="title" idx="4"/>
          </p:nvPr>
        </p:nvSpPr>
        <p:spPr>
          <a:xfrm>
            <a:off x="1644000" y="864467"/>
            <a:ext cx="16907200" cy="2015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8000"/>
            </a:lvl1pPr>
            <a:lvl2pPr lvl="1" rtl="0">
              <a:spcBef>
                <a:spcPts val="0"/>
              </a:spcBef>
              <a:spcAft>
                <a:spcPts val="0"/>
              </a:spcAft>
              <a:buSzPts val="2400"/>
              <a:buNone/>
              <a:defRPr sz="6400"/>
            </a:lvl2pPr>
            <a:lvl3pPr lvl="2" rtl="0">
              <a:spcBef>
                <a:spcPts val="0"/>
              </a:spcBef>
              <a:spcAft>
                <a:spcPts val="0"/>
              </a:spcAft>
              <a:buSzPts val="2400"/>
              <a:buNone/>
              <a:defRPr sz="6400"/>
            </a:lvl3pPr>
            <a:lvl4pPr lvl="3" rtl="0">
              <a:spcBef>
                <a:spcPts val="0"/>
              </a:spcBef>
              <a:spcAft>
                <a:spcPts val="0"/>
              </a:spcAft>
              <a:buSzPts val="2400"/>
              <a:buNone/>
              <a:defRPr sz="6400"/>
            </a:lvl4pPr>
            <a:lvl5pPr lvl="4" rtl="0">
              <a:spcBef>
                <a:spcPts val="0"/>
              </a:spcBef>
              <a:spcAft>
                <a:spcPts val="0"/>
              </a:spcAft>
              <a:buSzPts val="2400"/>
              <a:buNone/>
              <a:defRPr sz="6400"/>
            </a:lvl5pPr>
            <a:lvl6pPr lvl="5" rtl="0">
              <a:spcBef>
                <a:spcPts val="0"/>
              </a:spcBef>
              <a:spcAft>
                <a:spcPts val="0"/>
              </a:spcAft>
              <a:buSzPts val="2400"/>
              <a:buNone/>
              <a:defRPr sz="6400"/>
            </a:lvl6pPr>
            <a:lvl7pPr lvl="6" rtl="0">
              <a:spcBef>
                <a:spcPts val="0"/>
              </a:spcBef>
              <a:spcAft>
                <a:spcPts val="0"/>
              </a:spcAft>
              <a:buSzPts val="2400"/>
              <a:buNone/>
              <a:defRPr sz="6400"/>
            </a:lvl7pPr>
            <a:lvl8pPr lvl="7" rtl="0">
              <a:spcBef>
                <a:spcPts val="0"/>
              </a:spcBef>
              <a:spcAft>
                <a:spcPts val="0"/>
              </a:spcAft>
              <a:buSzPts val="2400"/>
              <a:buNone/>
              <a:defRPr sz="6400"/>
            </a:lvl8pPr>
            <a:lvl9pPr lvl="8" rtl="0">
              <a:spcBef>
                <a:spcPts val="0"/>
              </a:spcBef>
              <a:spcAft>
                <a:spcPts val="0"/>
              </a:spcAft>
              <a:buSzPts val="2400"/>
              <a:buNone/>
              <a:defRPr sz="6400"/>
            </a:lvl9pPr>
          </a:lstStyle>
          <a:p>
            <a:endParaRPr/>
          </a:p>
        </p:txBody>
      </p:sp>
      <p:grpSp>
        <p:nvGrpSpPr>
          <p:cNvPr id="629" name="Google Shape;629;p5"/>
          <p:cNvGrpSpPr/>
          <p:nvPr/>
        </p:nvGrpSpPr>
        <p:grpSpPr>
          <a:xfrm>
            <a:off x="22696877" y="251909"/>
            <a:ext cx="2603152" cy="2018624"/>
            <a:chOff x="1982250" y="2295975"/>
            <a:chExt cx="334825" cy="259650"/>
          </a:xfrm>
        </p:grpSpPr>
        <p:sp>
          <p:nvSpPr>
            <p:cNvPr id="630" name="Google Shape;630;p5"/>
            <p:cNvSpPr/>
            <p:nvPr/>
          </p:nvSpPr>
          <p:spPr>
            <a:xfrm>
              <a:off x="1982250" y="2295975"/>
              <a:ext cx="334825" cy="259650"/>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solidFill>
              <a:srgbClr val="FFC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1" name="Google Shape;631;p5"/>
            <p:cNvSpPr/>
            <p:nvPr/>
          </p:nvSpPr>
          <p:spPr>
            <a:xfrm>
              <a:off x="2216125" y="2397450"/>
              <a:ext cx="12500" cy="10625"/>
            </a:xfrm>
            <a:custGeom>
              <a:avLst/>
              <a:gdLst/>
              <a:ahLst/>
              <a:cxnLst/>
              <a:rect l="l" t="t" r="r" b="b"/>
              <a:pathLst>
                <a:path w="500" h="425" extrusionOk="0">
                  <a:moveTo>
                    <a:pt x="341" y="0"/>
                  </a:moveTo>
                  <a:cubicBezTo>
                    <a:pt x="243" y="0"/>
                    <a:pt x="145" y="78"/>
                    <a:pt x="89" y="159"/>
                  </a:cubicBezTo>
                  <a:cubicBezTo>
                    <a:pt x="39" y="235"/>
                    <a:pt x="1" y="348"/>
                    <a:pt x="102" y="405"/>
                  </a:cubicBezTo>
                  <a:cubicBezTo>
                    <a:pt x="121" y="418"/>
                    <a:pt x="152" y="424"/>
                    <a:pt x="178" y="424"/>
                  </a:cubicBezTo>
                  <a:cubicBezTo>
                    <a:pt x="304" y="411"/>
                    <a:pt x="405" y="317"/>
                    <a:pt x="424" y="191"/>
                  </a:cubicBezTo>
                  <a:cubicBezTo>
                    <a:pt x="474" y="121"/>
                    <a:pt x="499" y="46"/>
                    <a:pt x="411" y="14"/>
                  </a:cubicBezTo>
                  <a:cubicBezTo>
                    <a:pt x="388" y="4"/>
                    <a:pt x="365" y="0"/>
                    <a:pt x="34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2" name="Google Shape;632;p5"/>
            <p:cNvSpPr/>
            <p:nvPr/>
          </p:nvSpPr>
          <p:spPr>
            <a:xfrm>
              <a:off x="2233075" y="2395575"/>
              <a:ext cx="19350" cy="12500"/>
            </a:xfrm>
            <a:custGeom>
              <a:avLst/>
              <a:gdLst/>
              <a:ahLst/>
              <a:cxnLst/>
              <a:rect l="l" t="t" r="r" b="b"/>
              <a:pathLst>
                <a:path w="774" h="500" extrusionOk="0">
                  <a:moveTo>
                    <a:pt x="615" y="1"/>
                  </a:moveTo>
                  <a:cubicBezTo>
                    <a:pt x="441" y="1"/>
                    <a:pt x="234" y="117"/>
                    <a:pt x="118" y="234"/>
                  </a:cubicBezTo>
                  <a:cubicBezTo>
                    <a:pt x="1" y="346"/>
                    <a:pt x="23" y="500"/>
                    <a:pt x="135" y="500"/>
                  </a:cubicBezTo>
                  <a:cubicBezTo>
                    <a:pt x="168" y="500"/>
                    <a:pt x="209" y="486"/>
                    <a:pt x="256" y="455"/>
                  </a:cubicBezTo>
                  <a:lnTo>
                    <a:pt x="256" y="455"/>
                  </a:lnTo>
                  <a:cubicBezTo>
                    <a:pt x="219" y="480"/>
                    <a:pt x="364" y="493"/>
                    <a:pt x="389" y="493"/>
                  </a:cubicBezTo>
                  <a:cubicBezTo>
                    <a:pt x="540" y="474"/>
                    <a:pt x="666" y="379"/>
                    <a:pt x="729" y="247"/>
                  </a:cubicBezTo>
                  <a:cubicBezTo>
                    <a:pt x="774" y="146"/>
                    <a:pt x="767" y="1"/>
                    <a:pt x="629" y="1"/>
                  </a:cubicBezTo>
                  <a:cubicBezTo>
                    <a:pt x="624" y="1"/>
                    <a:pt x="620" y="1"/>
                    <a:pt x="6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3" name="Google Shape;633;p5"/>
            <p:cNvSpPr/>
            <p:nvPr/>
          </p:nvSpPr>
          <p:spPr>
            <a:xfrm>
              <a:off x="2243100" y="2417525"/>
              <a:ext cx="11375" cy="10950"/>
            </a:xfrm>
            <a:custGeom>
              <a:avLst/>
              <a:gdLst/>
              <a:ahLst/>
              <a:cxnLst/>
              <a:rect l="l" t="t" r="r" b="b"/>
              <a:pathLst>
                <a:path w="455" h="438" extrusionOk="0">
                  <a:moveTo>
                    <a:pt x="322" y="1"/>
                  </a:moveTo>
                  <a:cubicBezTo>
                    <a:pt x="181" y="1"/>
                    <a:pt x="71" y="174"/>
                    <a:pt x="32" y="290"/>
                  </a:cubicBezTo>
                  <a:cubicBezTo>
                    <a:pt x="0" y="390"/>
                    <a:pt x="66" y="437"/>
                    <a:pt x="141" y="437"/>
                  </a:cubicBezTo>
                  <a:cubicBezTo>
                    <a:pt x="171" y="437"/>
                    <a:pt x="201" y="430"/>
                    <a:pt x="228" y="416"/>
                  </a:cubicBezTo>
                  <a:cubicBezTo>
                    <a:pt x="322" y="372"/>
                    <a:pt x="455" y="233"/>
                    <a:pt x="417" y="107"/>
                  </a:cubicBezTo>
                  <a:cubicBezTo>
                    <a:pt x="417" y="107"/>
                    <a:pt x="410" y="107"/>
                    <a:pt x="410" y="100"/>
                  </a:cubicBezTo>
                  <a:cubicBezTo>
                    <a:pt x="429" y="63"/>
                    <a:pt x="436" y="25"/>
                    <a:pt x="385" y="12"/>
                  </a:cubicBezTo>
                  <a:cubicBezTo>
                    <a:pt x="364" y="4"/>
                    <a:pt x="343" y="1"/>
                    <a:pt x="32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4" name="Google Shape;634;p5"/>
            <p:cNvSpPr/>
            <p:nvPr/>
          </p:nvSpPr>
          <p:spPr>
            <a:xfrm>
              <a:off x="2222600" y="2420625"/>
              <a:ext cx="11525" cy="7525"/>
            </a:xfrm>
            <a:custGeom>
              <a:avLst/>
              <a:gdLst/>
              <a:ahLst/>
              <a:cxnLst/>
              <a:rect l="l" t="t" r="r" b="b"/>
              <a:pathLst>
                <a:path w="461" h="301" extrusionOk="0">
                  <a:moveTo>
                    <a:pt x="309" y="0"/>
                  </a:moveTo>
                  <a:cubicBezTo>
                    <a:pt x="291" y="0"/>
                    <a:pt x="271" y="5"/>
                    <a:pt x="253" y="14"/>
                  </a:cubicBezTo>
                  <a:lnTo>
                    <a:pt x="228" y="27"/>
                  </a:lnTo>
                  <a:cubicBezTo>
                    <a:pt x="152" y="58"/>
                    <a:pt x="1" y="229"/>
                    <a:pt x="127" y="292"/>
                  </a:cubicBezTo>
                  <a:cubicBezTo>
                    <a:pt x="140" y="298"/>
                    <a:pt x="154" y="300"/>
                    <a:pt x="168" y="300"/>
                  </a:cubicBezTo>
                  <a:cubicBezTo>
                    <a:pt x="212" y="300"/>
                    <a:pt x="257" y="275"/>
                    <a:pt x="291" y="260"/>
                  </a:cubicBezTo>
                  <a:cubicBezTo>
                    <a:pt x="341" y="241"/>
                    <a:pt x="461" y="121"/>
                    <a:pt x="392" y="65"/>
                  </a:cubicBezTo>
                  <a:cubicBezTo>
                    <a:pt x="382" y="57"/>
                    <a:pt x="376" y="53"/>
                    <a:pt x="372" y="51"/>
                  </a:cubicBezTo>
                  <a:lnTo>
                    <a:pt x="372" y="51"/>
                  </a:lnTo>
                  <a:cubicBezTo>
                    <a:pt x="369" y="15"/>
                    <a:pt x="341" y="0"/>
                    <a:pt x="30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5" name="Google Shape;635;p5"/>
            <p:cNvSpPr/>
            <p:nvPr/>
          </p:nvSpPr>
          <p:spPr>
            <a:xfrm>
              <a:off x="2236925" y="2343625"/>
              <a:ext cx="10325" cy="9725"/>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6" name="Google Shape;636;p5"/>
            <p:cNvSpPr/>
            <p:nvPr/>
          </p:nvSpPr>
          <p:spPr>
            <a:xfrm>
              <a:off x="2199750" y="2495950"/>
              <a:ext cx="11700" cy="8150"/>
            </a:xfrm>
            <a:custGeom>
              <a:avLst/>
              <a:gdLst/>
              <a:ahLst/>
              <a:cxnLst/>
              <a:rect l="l" t="t" r="r" b="b"/>
              <a:pathLst>
                <a:path w="468" h="326" extrusionOk="0">
                  <a:moveTo>
                    <a:pt x="329" y="1"/>
                  </a:moveTo>
                  <a:cubicBezTo>
                    <a:pt x="315" y="1"/>
                    <a:pt x="299" y="4"/>
                    <a:pt x="284" y="10"/>
                  </a:cubicBezTo>
                  <a:cubicBezTo>
                    <a:pt x="208" y="48"/>
                    <a:pt x="0" y="325"/>
                    <a:pt x="208" y="325"/>
                  </a:cubicBezTo>
                  <a:cubicBezTo>
                    <a:pt x="309" y="306"/>
                    <a:pt x="391" y="243"/>
                    <a:pt x="442" y="155"/>
                  </a:cubicBezTo>
                  <a:cubicBezTo>
                    <a:pt x="468" y="75"/>
                    <a:pt x="406" y="1"/>
                    <a:pt x="32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7" name="Google Shape;637;p5"/>
            <p:cNvSpPr/>
            <p:nvPr/>
          </p:nvSpPr>
          <p:spPr>
            <a:xfrm>
              <a:off x="2243875" y="2463375"/>
              <a:ext cx="13450" cy="13550"/>
            </a:xfrm>
            <a:custGeom>
              <a:avLst/>
              <a:gdLst/>
              <a:ahLst/>
              <a:cxnLst/>
              <a:rect l="l" t="t" r="r" b="b"/>
              <a:pathLst>
                <a:path w="538" h="542" extrusionOk="0">
                  <a:moveTo>
                    <a:pt x="396" y="0"/>
                  </a:moveTo>
                  <a:cubicBezTo>
                    <a:pt x="225" y="0"/>
                    <a:pt x="83" y="221"/>
                    <a:pt x="39" y="354"/>
                  </a:cubicBezTo>
                  <a:cubicBezTo>
                    <a:pt x="0" y="465"/>
                    <a:pt x="78" y="541"/>
                    <a:pt x="179" y="541"/>
                  </a:cubicBezTo>
                  <a:cubicBezTo>
                    <a:pt x="193" y="541"/>
                    <a:pt x="207" y="540"/>
                    <a:pt x="222" y="537"/>
                  </a:cubicBezTo>
                  <a:cubicBezTo>
                    <a:pt x="266" y="518"/>
                    <a:pt x="310" y="499"/>
                    <a:pt x="354" y="468"/>
                  </a:cubicBezTo>
                  <a:cubicBezTo>
                    <a:pt x="373" y="455"/>
                    <a:pt x="392" y="436"/>
                    <a:pt x="411" y="417"/>
                  </a:cubicBezTo>
                  <a:cubicBezTo>
                    <a:pt x="442" y="386"/>
                    <a:pt x="474" y="348"/>
                    <a:pt x="493" y="304"/>
                  </a:cubicBezTo>
                  <a:lnTo>
                    <a:pt x="493" y="297"/>
                  </a:lnTo>
                  <a:cubicBezTo>
                    <a:pt x="499" y="291"/>
                    <a:pt x="499" y="278"/>
                    <a:pt x="499" y="272"/>
                  </a:cubicBezTo>
                  <a:cubicBezTo>
                    <a:pt x="512" y="240"/>
                    <a:pt x="524" y="215"/>
                    <a:pt x="524" y="184"/>
                  </a:cubicBezTo>
                  <a:cubicBezTo>
                    <a:pt x="524" y="177"/>
                    <a:pt x="524" y="177"/>
                    <a:pt x="524" y="171"/>
                  </a:cubicBezTo>
                  <a:lnTo>
                    <a:pt x="524" y="140"/>
                  </a:lnTo>
                  <a:cubicBezTo>
                    <a:pt x="537" y="89"/>
                    <a:pt x="518" y="39"/>
                    <a:pt x="468" y="13"/>
                  </a:cubicBezTo>
                  <a:cubicBezTo>
                    <a:pt x="443" y="4"/>
                    <a:pt x="419" y="0"/>
                    <a:pt x="3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8" name="Google Shape;638;p5"/>
            <p:cNvSpPr/>
            <p:nvPr/>
          </p:nvSpPr>
          <p:spPr>
            <a:xfrm>
              <a:off x="2054675" y="2425375"/>
              <a:ext cx="11850" cy="11225"/>
            </a:xfrm>
            <a:custGeom>
              <a:avLst/>
              <a:gdLst/>
              <a:ahLst/>
              <a:cxnLst/>
              <a:rect l="l" t="t" r="r" b="b"/>
              <a:pathLst>
                <a:path w="474" h="449" extrusionOk="0">
                  <a:moveTo>
                    <a:pt x="348" y="1"/>
                  </a:moveTo>
                  <a:cubicBezTo>
                    <a:pt x="215" y="13"/>
                    <a:pt x="102" y="102"/>
                    <a:pt x="45" y="222"/>
                  </a:cubicBezTo>
                  <a:cubicBezTo>
                    <a:pt x="1" y="310"/>
                    <a:pt x="7" y="449"/>
                    <a:pt x="133" y="449"/>
                  </a:cubicBezTo>
                  <a:cubicBezTo>
                    <a:pt x="266" y="430"/>
                    <a:pt x="379" y="348"/>
                    <a:pt x="436" y="228"/>
                  </a:cubicBezTo>
                  <a:cubicBezTo>
                    <a:pt x="474" y="140"/>
                    <a:pt x="474" y="1"/>
                    <a:pt x="34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39" name="Google Shape;639;p5"/>
            <p:cNvSpPr/>
            <p:nvPr/>
          </p:nvSpPr>
          <p:spPr>
            <a:xfrm>
              <a:off x="2061400" y="2459775"/>
              <a:ext cx="9550" cy="8525"/>
            </a:xfrm>
            <a:custGeom>
              <a:avLst/>
              <a:gdLst/>
              <a:ahLst/>
              <a:cxnLst/>
              <a:rect l="l" t="t" r="r" b="b"/>
              <a:pathLst>
                <a:path w="382" h="341" extrusionOk="0">
                  <a:moveTo>
                    <a:pt x="183" y="1"/>
                  </a:moveTo>
                  <a:cubicBezTo>
                    <a:pt x="127" y="1"/>
                    <a:pt x="56" y="83"/>
                    <a:pt x="47" y="126"/>
                  </a:cubicBezTo>
                  <a:cubicBezTo>
                    <a:pt x="22" y="164"/>
                    <a:pt x="9" y="214"/>
                    <a:pt x="3" y="258"/>
                  </a:cubicBezTo>
                  <a:cubicBezTo>
                    <a:pt x="0" y="319"/>
                    <a:pt x="31" y="340"/>
                    <a:pt x="71" y="340"/>
                  </a:cubicBezTo>
                  <a:cubicBezTo>
                    <a:pt x="131" y="340"/>
                    <a:pt x="212" y="295"/>
                    <a:pt x="242" y="265"/>
                  </a:cubicBezTo>
                  <a:cubicBezTo>
                    <a:pt x="312" y="202"/>
                    <a:pt x="381" y="69"/>
                    <a:pt x="230" y="31"/>
                  </a:cubicBezTo>
                  <a:cubicBezTo>
                    <a:pt x="217" y="10"/>
                    <a:pt x="201" y="1"/>
                    <a:pt x="18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0" name="Google Shape;640;p5"/>
            <p:cNvSpPr/>
            <p:nvPr/>
          </p:nvSpPr>
          <p:spPr>
            <a:xfrm>
              <a:off x="2100550" y="2434350"/>
              <a:ext cx="13500" cy="10600"/>
            </a:xfrm>
            <a:custGeom>
              <a:avLst/>
              <a:gdLst/>
              <a:ahLst/>
              <a:cxnLst/>
              <a:rect l="l" t="t" r="r" b="b"/>
              <a:pathLst>
                <a:path w="540" h="424" extrusionOk="0">
                  <a:moveTo>
                    <a:pt x="371" y="1"/>
                  </a:moveTo>
                  <a:cubicBezTo>
                    <a:pt x="366" y="1"/>
                    <a:pt x="360" y="1"/>
                    <a:pt x="354" y="1"/>
                  </a:cubicBezTo>
                  <a:cubicBezTo>
                    <a:pt x="209" y="8"/>
                    <a:pt x="1" y="172"/>
                    <a:pt x="20" y="336"/>
                  </a:cubicBezTo>
                  <a:cubicBezTo>
                    <a:pt x="20" y="367"/>
                    <a:pt x="32" y="411"/>
                    <a:pt x="70" y="418"/>
                  </a:cubicBezTo>
                  <a:cubicBezTo>
                    <a:pt x="87" y="422"/>
                    <a:pt x="104" y="424"/>
                    <a:pt x="121" y="424"/>
                  </a:cubicBezTo>
                  <a:cubicBezTo>
                    <a:pt x="154" y="424"/>
                    <a:pt x="186" y="416"/>
                    <a:pt x="215" y="399"/>
                  </a:cubicBezTo>
                  <a:lnTo>
                    <a:pt x="234" y="386"/>
                  </a:lnTo>
                  <a:lnTo>
                    <a:pt x="247" y="392"/>
                  </a:lnTo>
                  <a:cubicBezTo>
                    <a:pt x="257" y="396"/>
                    <a:pt x="267" y="397"/>
                    <a:pt x="278" y="397"/>
                  </a:cubicBezTo>
                  <a:cubicBezTo>
                    <a:pt x="342" y="397"/>
                    <a:pt x="403" y="333"/>
                    <a:pt x="430" y="279"/>
                  </a:cubicBezTo>
                  <a:cubicBezTo>
                    <a:pt x="485" y="187"/>
                    <a:pt x="540" y="1"/>
                    <a:pt x="37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1" name="Google Shape;641;p5"/>
            <p:cNvSpPr/>
            <p:nvPr/>
          </p:nvSpPr>
          <p:spPr>
            <a:xfrm>
              <a:off x="2079275" y="2426175"/>
              <a:ext cx="12250" cy="9700"/>
            </a:xfrm>
            <a:custGeom>
              <a:avLst/>
              <a:gdLst/>
              <a:ahLst/>
              <a:cxnLst/>
              <a:rect l="l" t="t" r="r" b="b"/>
              <a:pathLst>
                <a:path w="490" h="388" extrusionOk="0">
                  <a:moveTo>
                    <a:pt x="380" y="1"/>
                  </a:moveTo>
                  <a:cubicBezTo>
                    <a:pt x="367" y="1"/>
                    <a:pt x="352" y="3"/>
                    <a:pt x="335" y="7"/>
                  </a:cubicBezTo>
                  <a:cubicBezTo>
                    <a:pt x="234" y="32"/>
                    <a:pt x="1" y="240"/>
                    <a:pt x="127" y="354"/>
                  </a:cubicBezTo>
                  <a:cubicBezTo>
                    <a:pt x="155" y="379"/>
                    <a:pt x="185" y="388"/>
                    <a:pt x="217" y="388"/>
                  </a:cubicBezTo>
                  <a:cubicBezTo>
                    <a:pt x="257" y="388"/>
                    <a:pt x="299" y="374"/>
                    <a:pt x="341" y="360"/>
                  </a:cubicBezTo>
                  <a:cubicBezTo>
                    <a:pt x="385" y="341"/>
                    <a:pt x="461" y="266"/>
                    <a:pt x="430" y="215"/>
                  </a:cubicBezTo>
                  <a:lnTo>
                    <a:pt x="430" y="215"/>
                  </a:lnTo>
                  <a:cubicBezTo>
                    <a:pt x="476" y="125"/>
                    <a:pt x="489" y="1"/>
                    <a:pt x="3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2" name="Google Shape;642;p5"/>
            <p:cNvSpPr/>
            <p:nvPr/>
          </p:nvSpPr>
          <p:spPr>
            <a:xfrm>
              <a:off x="2087325" y="2394300"/>
              <a:ext cx="9400" cy="10225"/>
            </a:xfrm>
            <a:custGeom>
              <a:avLst/>
              <a:gdLst/>
              <a:ahLst/>
              <a:cxnLst/>
              <a:rect l="l" t="t" r="r" b="b"/>
              <a:pathLst>
                <a:path w="376" h="409" extrusionOk="0">
                  <a:moveTo>
                    <a:pt x="309" y="1"/>
                  </a:moveTo>
                  <a:cubicBezTo>
                    <a:pt x="298" y="1"/>
                    <a:pt x="286" y="3"/>
                    <a:pt x="271" y="8"/>
                  </a:cubicBezTo>
                  <a:cubicBezTo>
                    <a:pt x="164" y="39"/>
                    <a:pt x="82" y="115"/>
                    <a:pt x="38" y="216"/>
                  </a:cubicBezTo>
                  <a:cubicBezTo>
                    <a:pt x="6" y="273"/>
                    <a:pt x="0" y="361"/>
                    <a:pt x="70" y="386"/>
                  </a:cubicBezTo>
                  <a:lnTo>
                    <a:pt x="114" y="405"/>
                  </a:lnTo>
                  <a:cubicBezTo>
                    <a:pt x="121" y="408"/>
                    <a:pt x="129" y="409"/>
                    <a:pt x="137" y="409"/>
                  </a:cubicBezTo>
                  <a:cubicBezTo>
                    <a:pt x="187" y="409"/>
                    <a:pt x="239" y="361"/>
                    <a:pt x="271" y="323"/>
                  </a:cubicBezTo>
                  <a:cubicBezTo>
                    <a:pt x="322" y="266"/>
                    <a:pt x="353" y="197"/>
                    <a:pt x="360" y="121"/>
                  </a:cubicBezTo>
                  <a:cubicBezTo>
                    <a:pt x="376" y="68"/>
                    <a:pt x="369" y="1"/>
                    <a:pt x="30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3" name="Google Shape;643;p5"/>
            <p:cNvSpPr/>
            <p:nvPr/>
          </p:nvSpPr>
          <p:spPr>
            <a:xfrm>
              <a:off x="2141575" y="2326175"/>
              <a:ext cx="12775" cy="9875"/>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4" name="Google Shape;644;p5"/>
            <p:cNvSpPr/>
            <p:nvPr/>
          </p:nvSpPr>
          <p:spPr>
            <a:xfrm>
              <a:off x="2149125" y="2378025"/>
              <a:ext cx="13675" cy="11675"/>
            </a:xfrm>
            <a:custGeom>
              <a:avLst/>
              <a:gdLst/>
              <a:ahLst/>
              <a:cxnLst/>
              <a:rect l="l" t="t" r="r" b="b"/>
              <a:pathLst>
                <a:path w="547" h="467" extrusionOk="0">
                  <a:moveTo>
                    <a:pt x="354" y="0"/>
                  </a:moveTo>
                  <a:cubicBezTo>
                    <a:pt x="330" y="0"/>
                    <a:pt x="301" y="9"/>
                    <a:pt x="272" y="28"/>
                  </a:cubicBezTo>
                  <a:cubicBezTo>
                    <a:pt x="146" y="110"/>
                    <a:pt x="1" y="287"/>
                    <a:pt x="114" y="432"/>
                  </a:cubicBezTo>
                  <a:cubicBezTo>
                    <a:pt x="134" y="456"/>
                    <a:pt x="161" y="467"/>
                    <a:pt x="191" y="467"/>
                  </a:cubicBezTo>
                  <a:cubicBezTo>
                    <a:pt x="335" y="467"/>
                    <a:pt x="547" y="215"/>
                    <a:pt x="410" y="110"/>
                  </a:cubicBezTo>
                  <a:cubicBezTo>
                    <a:pt x="436" y="38"/>
                    <a:pt x="404" y="0"/>
                    <a:pt x="35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5" name="Google Shape;645;p5"/>
            <p:cNvSpPr/>
            <p:nvPr/>
          </p:nvSpPr>
          <p:spPr>
            <a:xfrm>
              <a:off x="2176100" y="2337375"/>
              <a:ext cx="9475" cy="9725"/>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6" name="Google Shape;646;p5"/>
            <p:cNvSpPr/>
            <p:nvPr/>
          </p:nvSpPr>
          <p:spPr>
            <a:xfrm>
              <a:off x="2139025" y="2483100"/>
              <a:ext cx="14550" cy="8525"/>
            </a:xfrm>
            <a:custGeom>
              <a:avLst/>
              <a:gdLst/>
              <a:ahLst/>
              <a:cxnLst/>
              <a:rect l="l" t="t" r="r" b="b"/>
              <a:pathLst>
                <a:path w="582" h="341" extrusionOk="0">
                  <a:moveTo>
                    <a:pt x="373" y="0"/>
                  </a:moveTo>
                  <a:cubicBezTo>
                    <a:pt x="222" y="0"/>
                    <a:pt x="1" y="341"/>
                    <a:pt x="209" y="341"/>
                  </a:cubicBezTo>
                  <a:cubicBezTo>
                    <a:pt x="360" y="341"/>
                    <a:pt x="581" y="0"/>
                    <a:pt x="3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7" name="Google Shape;647;p5"/>
            <p:cNvSpPr/>
            <p:nvPr/>
          </p:nvSpPr>
          <p:spPr>
            <a:xfrm>
              <a:off x="2132100" y="2514750"/>
              <a:ext cx="12000" cy="11400"/>
            </a:xfrm>
            <a:custGeom>
              <a:avLst/>
              <a:gdLst/>
              <a:ahLst/>
              <a:cxnLst/>
              <a:rect l="l" t="t" r="r" b="b"/>
              <a:pathLst>
                <a:path w="480" h="456" extrusionOk="0">
                  <a:moveTo>
                    <a:pt x="294" y="0"/>
                  </a:moveTo>
                  <a:cubicBezTo>
                    <a:pt x="228" y="0"/>
                    <a:pt x="155" y="69"/>
                    <a:pt x="120" y="115"/>
                  </a:cubicBezTo>
                  <a:lnTo>
                    <a:pt x="82" y="172"/>
                  </a:lnTo>
                  <a:cubicBezTo>
                    <a:pt x="1" y="289"/>
                    <a:pt x="22" y="456"/>
                    <a:pt x="143" y="456"/>
                  </a:cubicBezTo>
                  <a:cubicBezTo>
                    <a:pt x="172" y="456"/>
                    <a:pt x="206" y="446"/>
                    <a:pt x="246" y="424"/>
                  </a:cubicBezTo>
                  <a:cubicBezTo>
                    <a:pt x="354" y="380"/>
                    <a:pt x="436" y="286"/>
                    <a:pt x="461" y="178"/>
                  </a:cubicBezTo>
                  <a:cubicBezTo>
                    <a:pt x="480" y="84"/>
                    <a:pt x="448" y="21"/>
                    <a:pt x="354" y="8"/>
                  </a:cubicBezTo>
                  <a:lnTo>
                    <a:pt x="309" y="2"/>
                  </a:lnTo>
                  <a:cubicBezTo>
                    <a:pt x="304" y="1"/>
                    <a:pt x="299" y="0"/>
                    <a:pt x="29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48" name="Google Shape;648;p5"/>
            <p:cNvSpPr/>
            <p:nvPr/>
          </p:nvSpPr>
          <p:spPr>
            <a:xfrm>
              <a:off x="2150550" y="2522550"/>
              <a:ext cx="17175" cy="13350"/>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649" name="Google Shape;649;p5"/>
          <p:cNvGrpSpPr/>
          <p:nvPr/>
        </p:nvGrpSpPr>
        <p:grpSpPr>
          <a:xfrm>
            <a:off x="22696879" y="1058588"/>
            <a:ext cx="1291875" cy="3304856"/>
            <a:chOff x="2508475" y="2379100"/>
            <a:chExt cx="147125" cy="376350"/>
          </a:xfrm>
        </p:grpSpPr>
        <p:sp>
          <p:nvSpPr>
            <p:cNvPr id="650" name="Google Shape;650;p5"/>
            <p:cNvSpPr/>
            <p:nvPr/>
          </p:nvSpPr>
          <p:spPr>
            <a:xfrm>
              <a:off x="2508475" y="2438700"/>
              <a:ext cx="60875" cy="316750"/>
            </a:xfrm>
            <a:custGeom>
              <a:avLst/>
              <a:gdLst/>
              <a:ahLst/>
              <a:cxnLst/>
              <a:rect l="l" t="t" r="r" b="b"/>
              <a:pathLst>
                <a:path w="2435" h="12670" extrusionOk="0">
                  <a:moveTo>
                    <a:pt x="1394" y="1"/>
                  </a:moveTo>
                  <a:cubicBezTo>
                    <a:pt x="694" y="1"/>
                    <a:pt x="315" y="2966"/>
                    <a:pt x="315" y="4148"/>
                  </a:cubicBezTo>
                  <a:cubicBezTo>
                    <a:pt x="315" y="4886"/>
                    <a:pt x="309" y="5623"/>
                    <a:pt x="297" y="6355"/>
                  </a:cubicBezTo>
                  <a:cubicBezTo>
                    <a:pt x="284" y="7093"/>
                    <a:pt x="278" y="7850"/>
                    <a:pt x="284" y="8594"/>
                  </a:cubicBezTo>
                  <a:cubicBezTo>
                    <a:pt x="284" y="8783"/>
                    <a:pt x="297" y="8966"/>
                    <a:pt x="315" y="9149"/>
                  </a:cubicBezTo>
                  <a:cubicBezTo>
                    <a:pt x="391" y="10026"/>
                    <a:pt x="0" y="11741"/>
                    <a:pt x="788" y="12410"/>
                  </a:cubicBezTo>
                  <a:cubicBezTo>
                    <a:pt x="1000" y="12590"/>
                    <a:pt x="1179" y="12670"/>
                    <a:pt x="1332" y="12670"/>
                  </a:cubicBezTo>
                  <a:cubicBezTo>
                    <a:pt x="2297" y="12670"/>
                    <a:pt x="2170" y="9478"/>
                    <a:pt x="2170" y="8607"/>
                  </a:cubicBezTo>
                  <a:cubicBezTo>
                    <a:pt x="2239" y="7812"/>
                    <a:pt x="2214" y="7011"/>
                    <a:pt x="2195" y="6210"/>
                  </a:cubicBezTo>
                  <a:cubicBezTo>
                    <a:pt x="2176" y="5081"/>
                    <a:pt x="2435" y="1322"/>
                    <a:pt x="1829" y="357"/>
                  </a:cubicBezTo>
                  <a:cubicBezTo>
                    <a:pt x="1673" y="109"/>
                    <a:pt x="1527" y="1"/>
                    <a:pt x="1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1" name="Google Shape;651;p5"/>
            <p:cNvSpPr/>
            <p:nvPr/>
          </p:nvSpPr>
          <p:spPr>
            <a:xfrm>
              <a:off x="2537725" y="2468000"/>
              <a:ext cx="8450" cy="6100"/>
            </a:xfrm>
            <a:custGeom>
              <a:avLst/>
              <a:gdLst/>
              <a:ahLst/>
              <a:cxnLst/>
              <a:rect l="l" t="t" r="r" b="b"/>
              <a:pathLst>
                <a:path w="338" h="244" extrusionOk="0">
                  <a:moveTo>
                    <a:pt x="191" y="0"/>
                  </a:moveTo>
                  <a:cubicBezTo>
                    <a:pt x="127" y="0"/>
                    <a:pt x="59" y="69"/>
                    <a:pt x="35" y="119"/>
                  </a:cubicBezTo>
                  <a:cubicBezTo>
                    <a:pt x="0" y="193"/>
                    <a:pt x="32" y="244"/>
                    <a:pt x="90" y="244"/>
                  </a:cubicBezTo>
                  <a:cubicBezTo>
                    <a:pt x="105" y="244"/>
                    <a:pt x="123" y="240"/>
                    <a:pt x="142" y="232"/>
                  </a:cubicBezTo>
                  <a:lnTo>
                    <a:pt x="186" y="213"/>
                  </a:lnTo>
                  <a:cubicBezTo>
                    <a:pt x="224" y="194"/>
                    <a:pt x="337" y="87"/>
                    <a:pt x="268" y="37"/>
                  </a:cubicBezTo>
                  <a:cubicBezTo>
                    <a:pt x="262" y="30"/>
                    <a:pt x="255" y="24"/>
                    <a:pt x="243" y="18"/>
                  </a:cubicBezTo>
                  <a:cubicBezTo>
                    <a:pt x="227" y="5"/>
                    <a:pt x="209" y="0"/>
                    <a:pt x="19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2" name="Google Shape;652;p5"/>
            <p:cNvSpPr/>
            <p:nvPr/>
          </p:nvSpPr>
          <p:spPr>
            <a:xfrm>
              <a:off x="2547875" y="2471400"/>
              <a:ext cx="7500" cy="5125"/>
            </a:xfrm>
            <a:custGeom>
              <a:avLst/>
              <a:gdLst/>
              <a:ahLst/>
              <a:cxnLst/>
              <a:rect l="l" t="t" r="r" b="b"/>
              <a:pathLst>
                <a:path w="300" h="205" extrusionOk="0">
                  <a:moveTo>
                    <a:pt x="187" y="0"/>
                  </a:moveTo>
                  <a:cubicBezTo>
                    <a:pt x="182" y="0"/>
                    <a:pt x="177" y="1"/>
                    <a:pt x="171" y="1"/>
                  </a:cubicBezTo>
                  <a:cubicBezTo>
                    <a:pt x="108" y="8"/>
                    <a:pt x="45" y="46"/>
                    <a:pt x="20" y="109"/>
                  </a:cubicBezTo>
                  <a:cubicBezTo>
                    <a:pt x="13" y="128"/>
                    <a:pt x="1" y="165"/>
                    <a:pt x="20" y="184"/>
                  </a:cubicBezTo>
                  <a:lnTo>
                    <a:pt x="26" y="191"/>
                  </a:lnTo>
                  <a:cubicBezTo>
                    <a:pt x="39" y="200"/>
                    <a:pt x="51" y="205"/>
                    <a:pt x="64" y="205"/>
                  </a:cubicBezTo>
                  <a:cubicBezTo>
                    <a:pt x="77" y="205"/>
                    <a:pt x="89" y="200"/>
                    <a:pt x="102" y="191"/>
                  </a:cubicBezTo>
                  <a:cubicBezTo>
                    <a:pt x="103" y="191"/>
                    <a:pt x="105" y="191"/>
                    <a:pt x="106" y="191"/>
                  </a:cubicBezTo>
                  <a:cubicBezTo>
                    <a:pt x="207" y="191"/>
                    <a:pt x="300" y="0"/>
                    <a:pt x="18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3" name="Google Shape;653;p5"/>
            <p:cNvSpPr/>
            <p:nvPr/>
          </p:nvSpPr>
          <p:spPr>
            <a:xfrm>
              <a:off x="2532900" y="2478150"/>
              <a:ext cx="8225" cy="6550"/>
            </a:xfrm>
            <a:custGeom>
              <a:avLst/>
              <a:gdLst/>
              <a:ahLst/>
              <a:cxnLst/>
              <a:rect l="l" t="t" r="r" b="b"/>
              <a:pathLst>
                <a:path w="329" h="262" extrusionOk="0">
                  <a:moveTo>
                    <a:pt x="204" y="0"/>
                  </a:moveTo>
                  <a:cubicBezTo>
                    <a:pt x="162" y="0"/>
                    <a:pt x="105" y="60"/>
                    <a:pt x="95" y="85"/>
                  </a:cubicBezTo>
                  <a:cubicBezTo>
                    <a:pt x="95" y="85"/>
                    <a:pt x="102" y="78"/>
                    <a:pt x="108" y="78"/>
                  </a:cubicBezTo>
                  <a:cubicBezTo>
                    <a:pt x="64" y="123"/>
                    <a:pt x="1" y="255"/>
                    <a:pt x="108" y="261"/>
                  </a:cubicBezTo>
                  <a:cubicBezTo>
                    <a:pt x="152" y="261"/>
                    <a:pt x="196" y="236"/>
                    <a:pt x="221" y="198"/>
                  </a:cubicBezTo>
                  <a:cubicBezTo>
                    <a:pt x="272" y="154"/>
                    <a:pt x="329" y="34"/>
                    <a:pt x="221" y="22"/>
                  </a:cubicBezTo>
                  <a:lnTo>
                    <a:pt x="234" y="15"/>
                  </a:lnTo>
                  <a:cubicBezTo>
                    <a:pt x="226" y="4"/>
                    <a:pt x="216" y="0"/>
                    <a:pt x="204"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4" name="Google Shape;654;p5"/>
            <p:cNvSpPr/>
            <p:nvPr/>
          </p:nvSpPr>
          <p:spPr>
            <a:xfrm>
              <a:off x="2531950" y="2695725"/>
              <a:ext cx="7450" cy="6750"/>
            </a:xfrm>
            <a:custGeom>
              <a:avLst/>
              <a:gdLst/>
              <a:ahLst/>
              <a:cxnLst/>
              <a:rect l="l" t="t" r="r" b="b"/>
              <a:pathLst>
                <a:path w="298" h="270" extrusionOk="0">
                  <a:moveTo>
                    <a:pt x="205" y="0"/>
                  </a:moveTo>
                  <a:cubicBezTo>
                    <a:pt x="153" y="0"/>
                    <a:pt x="94" y="43"/>
                    <a:pt x="70" y="85"/>
                  </a:cubicBezTo>
                  <a:lnTo>
                    <a:pt x="64" y="92"/>
                  </a:lnTo>
                  <a:cubicBezTo>
                    <a:pt x="45" y="129"/>
                    <a:pt x="1" y="224"/>
                    <a:pt x="70" y="243"/>
                  </a:cubicBezTo>
                  <a:cubicBezTo>
                    <a:pt x="70" y="249"/>
                    <a:pt x="70" y="249"/>
                    <a:pt x="70" y="249"/>
                  </a:cubicBezTo>
                  <a:cubicBezTo>
                    <a:pt x="80" y="264"/>
                    <a:pt x="93" y="269"/>
                    <a:pt x="108" y="269"/>
                  </a:cubicBezTo>
                  <a:cubicBezTo>
                    <a:pt x="156" y="269"/>
                    <a:pt x="220" y="203"/>
                    <a:pt x="234" y="174"/>
                  </a:cubicBezTo>
                  <a:cubicBezTo>
                    <a:pt x="234" y="167"/>
                    <a:pt x="234" y="161"/>
                    <a:pt x="241" y="161"/>
                  </a:cubicBezTo>
                  <a:cubicBezTo>
                    <a:pt x="266" y="129"/>
                    <a:pt x="297" y="47"/>
                    <a:pt x="253" y="16"/>
                  </a:cubicBezTo>
                  <a:cubicBezTo>
                    <a:pt x="239" y="5"/>
                    <a:pt x="222" y="0"/>
                    <a:pt x="20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5" name="Google Shape;655;p5"/>
            <p:cNvSpPr/>
            <p:nvPr/>
          </p:nvSpPr>
          <p:spPr>
            <a:xfrm>
              <a:off x="2532750" y="2716450"/>
              <a:ext cx="11375" cy="6650"/>
            </a:xfrm>
            <a:custGeom>
              <a:avLst/>
              <a:gdLst/>
              <a:ahLst/>
              <a:cxnLst/>
              <a:rect l="l" t="t" r="r" b="b"/>
              <a:pathLst>
                <a:path w="455" h="266" extrusionOk="0">
                  <a:moveTo>
                    <a:pt x="290" y="0"/>
                  </a:moveTo>
                  <a:cubicBezTo>
                    <a:pt x="171" y="0"/>
                    <a:pt x="0" y="265"/>
                    <a:pt x="158" y="265"/>
                  </a:cubicBezTo>
                  <a:cubicBezTo>
                    <a:pt x="278" y="265"/>
                    <a:pt x="454" y="0"/>
                    <a:pt x="29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6" name="Google Shape;656;p5"/>
            <p:cNvSpPr/>
            <p:nvPr/>
          </p:nvSpPr>
          <p:spPr>
            <a:xfrm>
              <a:off x="2527375" y="2658100"/>
              <a:ext cx="13750" cy="21000"/>
            </a:xfrm>
            <a:custGeom>
              <a:avLst/>
              <a:gdLst/>
              <a:ahLst/>
              <a:cxnLst/>
              <a:rect l="l" t="t" r="r" b="b"/>
              <a:pathLst>
                <a:path w="550" h="840" extrusionOk="0">
                  <a:moveTo>
                    <a:pt x="480" y="1"/>
                  </a:moveTo>
                  <a:cubicBezTo>
                    <a:pt x="411" y="7"/>
                    <a:pt x="348" y="51"/>
                    <a:pt x="316" y="121"/>
                  </a:cubicBezTo>
                  <a:cubicBezTo>
                    <a:pt x="278" y="190"/>
                    <a:pt x="278" y="278"/>
                    <a:pt x="316" y="348"/>
                  </a:cubicBezTo>
                  <a:cubicBezTo>
                    <a:pt x="196" y="386"/>
                    <a:pt x="102" y="474"/>
                    <a:pt x="45" y="587"/>
                  </a:cubicBezTo>
                  <a:cubicBezTo>
                    <a:pt x="1" y="682"/>
                    <a:pt x="1" y="840"/>
                    <a:pt x="146" y="840"/>
                  </a:cubicBezTo>
                  <a:cubicBezTo>
                    <a:pt x="291" y="840"/>
                    <a:pt x="430" y="714"/>
                    <a:pt x="487" y="594"/>
                  </a:cubicBezTo>
                  <a:cubicBezTo>
                    <a:pt x="518" y="531"/>
                    <a:pt x="524" y="455"/>
                    <a:pt x="493" y="392"/>
                  </a:cubicBezTo>
                  <a:cubicBezTo>
                    <a:pt x="499" y="386"/>
                    <a:pt x="505" y="373"/>
                    <a:pt x="499" y="360"/>
                  </a:cubicBezTo>
                  <a:cubicBezTo>
                    <a:pt x="480" y="259"/>
                    <a:pt x="518" y="184"/>
                    <a:pt x="537" y="89"/>
                  </a:cubicBezTo>
                  <a:cubicBezTo>
                    <a:pt x="550" y="45"/>
                    <a:pt x="537" y="1"/>
                    <a:pt x="4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7" name="Google Shape;657;p5"/>
            <p:cNvSpPr/>
            <p:nvPr/>
          </p:nvSpPr>
          <p:spPr>
            <a:xfrm>
              <a:off x="2522650" y="2589625"/>
              <a:ext cx="9775" cy="7100"/>
            </a:xfrm>
            <a:custGeom>
              <a:avLst/>
              <a:gdLst/>
              <a:ahLst/>
              <a:cxnLst/>
              <a:rect l="l" t="t" r="r" b="b"/>
              <a:pathLst>
                <a:path w="391" h="284" extrusionOk="0">
                  <a:moveTo>
                    <a:pt x="295" y="1"/>
                  </a:moveTo>
                  <a:cubicBezTo>
                    <a:pt x="276" y="1"/>
                    <a:pt x="255" y="4"/>
                    <a:pt x="234" y="9"/>
                  </a:cubicBezTo>
                  <a:cubicBezTo>
                    <a:pt x="171" y="22"/>
                    <a:pt x="1" y="198"/>
                    <a:pt x="121" y="242"/>
                  </a:cubicBezTo>
                  <a:lnTo>
                    <a:pt x="133" y="242"/>
                  </a:lnTo>
                  <a:cubicBezTo>
                    <a:pt x="143" y="273"/>
                    <a:pt x="169" y="284"/>
                    <a:pt x="196" y="284"/>
                  </a:cubicBezTo>
                  <a:cubicBezTo>
                    <a:pt x="218" y="284"/>
                    <a:pt x="242" y="276"/>
                    <a:pt x="259" y="268"/>
                  </a:cubicBezTo>
                  <a:cubicBezTo>
                    <a:pt x="329" y="236"/>
                    <a:pt x="379" y="173"/>
                    <a:pt x="385" y="97"/>
                  </a:cubicBezTo>
                  <a:cubicBezTo>
                    <a:pt x="390" y="24"/>
                    <a:pt x="348" y="1"/>
                    <a:pt x="29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8" name="Google Shape;658;p5"/>
            <p:cNvSpPr/>
            <p:nvPr/>
          </p:nvSpPr>
          <p:spPr>
            <a:xfrm>
              <a:off x="2534950" y="2602450"/>
              <a:ext cx="6975" cy="4425"/>
            </a:xfrm>
            <a:custGeom>
              <a:avLst/>
              <a:gdLst/>
              <a:ahLst/>
              <a:cxnLst/>
              <a:rect l="l" t="t" r="r" b="b"/>
              <a:pathLst>
                <a:path w="279" h="177" extrusionOk="0">
                  <a:moveTo>
                    <a:pt x="175" y="0"/>
                  </a:moveTo>
                  <a:cubicBezTo>
                    <a:pt x="144" y="0"/>
                    <a:pt x="107" y="22"/>
                    <a:pt x="89" y="45"/>
                  </a:cubicBezTo>
                  <a:lnTo>
                    <a:pt x="83" y="45"/>
                  </a:lnTo>
                  <a:cubicBezTo>
                    <a:pt x="64" y="51"/>
                    <a:pt x="1" y="108"/>
                    <a:pt x="39" y="133"/>
                  </a:cubicBezTo>
                  <a:lnTo>
                    <a:pt x="57" y="165"/>
                  </a:lnTo>
                  <a:cubicBezTo>
                    <a:pt x="66" y="173"/>
                    <a:pt x="78" y="176"/>
                    <a:pt x="92" y="176"/>
                  </a:cubicBezTo>
                  <a:cubicBezTo>
                    <a:pt x="108" y="176"/>
                    <a:pt x="126" y="171"/>
                    <a:pt x="139" y="165"/>
                  </a:cubicBezTo>
                  <a:cubicBezTo>
                    <a:pt x="184" y="139"/>
                    <a:pt x="278" y="76"/>
                    <a:pt x="209" y="13"/>
                  </a:cubicBezTo>
                  <a:cubicBezTo>
                    <a:pt x="200" y="4"/>
                    <a:pt x="188" y="0"/>
                    <a:pt x="175"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59" name="Google Shape;659;p5"/>
            <p:cNvSpPr/>
            <p:nvPr/>
          </p:nvSpPr>
          <p:spPr>
            <a:xfrm>
              <a:off x="2541325" y="2588875"/>
              <a:ext cx="9100" cy="5100"/>
            </a:xfrm>
            <a:custGeom>
              <a:avLst/>
              <a:gdLst/>
              <a:ahLst/>
              <a:cxnLst/>
              <a:rect l="l" t="t" r="r" b="b"/>
              <a:pathLst>
                <a:path w="364" h="204" extrusionOk="0">
                  <a:moveTo>
                    <a:pt x="197" y="1"/>
                  </a:moveTo>
                  <a:cubicBezTo>
                    <a:pt x="96" y="1"/>
                    <a:pt x="0" y="203"/>
                    <a:pt x="96" y="203"/>
                  </a:cubicBezTo>
                  <a:cubicBezTo>
                    <a:pt x="99" y="203"/>
                    <a:pt x="102" y="203"/>
                    <a:pt x="105" y="203"/>
                  </a:cubicBezTo>
                  <a:cubicBezTo>
                    <a:pt x="130" y="203"/>
                    <a:pt x="149" y="203"/>
                    <a:pt x="175" y="190"/>
                  </a:cubicBezTo>
                  <a:cubicBezTo>
                    <a:pt x="225" y="184"/>
                    <a:pt x="364" y="45"/>
                    <a:pt x="263" y="14"/>
                  </a:cubicBezTo>
                  <a:cubicBezTo>
                    <a:pt x="244" y="1"/>
                    <a:pt x="225" y="1"/>
                    <a:pt x="206" y="1"/>
                  </a:cubicBezTo>
                  <a:cubicBezTo>
                    <a:pt x="203" y="1"/>
                    <a:pt x="200" y="1"/>
                    <a:pt x="1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0" name="Google Shape;660;p5"/>
            <p:cNvSpPr/>
            <p:nvPr/>
          </p:nvSpPr>
          <p:spPr>
            <a:xfrm>
              <a:off x="2534475" y="2553725"/>
              <a:ext cx="12475" cy="7275"/>
            </a:xfrm>
            <a:custGeom>
              <a:avLst/>
              <a:gdLst/>
              <a:ahLst/>
              <a:cxnLst/>
              <a:rect l="l" t="t" r="r" b="b"/>
              <a:pathLst>
                <a:path w="499" h="291" extrusionOk="0">
                  <a:moveTo>
                    <a:pt x="316" y="1"/>
                  </a:moveTo>
                  <a:cubicBezTo>
                    <a:pt x="184" y="1"/>
                    <a:pt x="1" y="291"/>
                    <a:pt x="177" y="291"/>
                  </a:cubicBezTo>
                  <a:cubicBezTo>
                    <a:pt x="310" y="291"/>
                    <a:pt x="499" y="1"/>
                    <a:pt x="316"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1" name="Google Shape;661;p5"/>
            <p:cNvSpPr/>
            <p:nvPr/>
          </p:nvSpPr>
          <p:spPr>
            <a:xfrm>
              <a:off x="2544900" y="2523150"/>
              <a:ext cx="6325" cy="5225"/>
            </a:xfrm>
            <a:custGeom>
              <a:avLst/>
              <a:gdLst/>
              <a:ahLst/>
              <a:cxnLst/>
              <a:rect l="l" t="t" r="r" b="b"/>
              <a:pathLst>
                <a:path w="253" h="209" extrusionOk="0">
                  <a:moveTo>
                    <a:pt x="202" y="0"/>
                  </a:moveTo>
                  <a:cubicBezTo>
                    <a:pt x="170" y="0"/>
                    <a:pt x="139" y="6"/>
                    <a:pt x="107" y="25"/>
                  </a:cubicBezTo>
                  <a:cubicBezTo>
                    <a:pt x="82" y="32"/>
                    <a:pt x="0" y="120"/>
                    <a:pt x="50" y="145"/>
                  </a:cubicBezTo>
                  <a:cubicBezTo>
                    <a:pt x="63" y="158"/>
                    <a:pt x="69" y="164"/>
                    <a:pt x="76" y="177"/>
                  </a:cubicBezTo>
                  <a:cubicBezTo>
                    <a:pt x="82" y="200"/>
                    <a:pt x="95" y="209"/>
                    <a:pt x="111" y="209"/>
                  </a:cubicBezTo>
                  <a:cubicBezTo>
                    <a:pt x="163" y="209"/>
                    <a:pt x="248" y="119"/>
                    <a:pt x="252" y="76"/>
                  </a:cubicBezTo>
                  <a:cubicBezTo>
                    <a:pt x="252" y="57"/>
                    <a:pt x="246" y="44"/>
                    <a:pt x="246" y="32"/>
                  </a:cubicBezTo>
                  <a:cubicBezTo>
                    <a:pt x="233" y="13"/>
                    <a:pt x="221"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2" name="Google Shape;662;p5"/>
            <p:cNvSpPr/>
            <p:nvPr/>
          </p:nvSpPr>
          <p:spPr>
            <a:xfrm>
              <a:off x="2540325" y="2540925"/>
              <a:ext cx="10475" cy="5925"/>
            </a:xfrm>
            <a:custGeom>
              <a:avLst/>
              <a:gdLst/>
              <a:ahLst/>
              <a:cxnLst/>
              <a:rect l="l" t="t" r="r" b="b"/>
              <a:pathLst>
                <a:path w="419" h="237" extrusionOk="0">
                  <a:moveTo>
                    <a:pt x="280" y="0"/>
                  </a:moveTo>
                  <a:cubicBezTo>
                    <a:pt x="273" y="0"/>
                    <a:pt x="266" y="1"/>
                    <a:pt x="259" y="2"/>
                  </a:cubicBezTo>
                  <a:cubicBezTo>
                    <a:pt x="240" y="2"/>
                    <a:pt x="227" y="8"/>
                    <a:pt x="215" y="14"/>
                  </a:cubicBezTo>
                  <a:cubicBezTo>
                    <a:pt x="158" y="27"/>
                    <a:pt x="0" y="178"/>
                    <a:pt x="114" y="216"/>
                  </a:cubicBezTo>
                  <a:cubicBezTo>
                    <a:pt x="133" y="229"/>
                    <a:pt x="151" y="229"/>
                    <a:pt x="177" y="235"/>
                  </a:cubicBezTo>
                  <a:cubicBezTo>
                    <a:pt x="181" y="236"/>
                    <a:pt x="185" y="236"/>
                    <a:pt x="189" y="236"/>
                  </a:cubicBezTo>
                  <a:cubicBezTo>
                    <a:pt x="306" y="236"/>
                    <a:pt x="419" y="0"/>
                    <a:pt x="280"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3" name="Google Shape;663;p5"/>
            <p:cNvSpPr/>
            <p:nvPr/>
          </p:nvSpPr>
          <p:spPr>
            <a:xfrm>
              <a:off x="2594725" y="2379100"/>
              <a:ext cx="60875" cy="316750"/>
            </a:xfrm>
            <a:custGeom>
              <a:avLst/>
              <a:gdLst/>
              <a:ahLst/>
              <a:cxnLst/>
              <a:rect l="l" t="t" r="r" b="b"/>
              <a:pathLst>
                <a:path w="2435" h="12670" extrusionOk="0">
                  <a:moveTo>
                    <a:pt x="1390" y="1"/>
                  </a:moveTo>
                  <a:cubicBezTo>
                    <a:pt x="694" y="1"/>
                    <a:pt x="315" y="2966"/>
                    <a:pt x="315" y="4148"/>
                  </a:cubicBezTo>
                  <a:cubicBezTo>
                    <a:pt x="315" y="4885"/>
                    <a:pt x="309" y="5623"/>
                    <a:pt x="296" y="6355"/>
                  </a:cubicBezTo>
                  <a:cubicBezTo>
                    <a:pt x="278" y="7093"/>
                    <a:pt x="278" y="7850"/>
                    <a:pt x="284" y="8594"/>
                  </a:cubicBezTo>
                  <a:cubicBezTo>
                    <a:pt x="284" y="8777"/>
                    <a:pt x="296" y="8966"/>
                    <a:pt x="315" y="9143"/>
                  </a:cubicBezTo>
                  <a:cubicBezTo>
                    <a:pt x="391" y="10026"/>
                    <a:pt x="0" y="11741"/>
                    <a:pt x="788" y="12410"/>
                  </a:cubicBezTo>
                  <a:cubicBezTo>
                    <a:pt x="999" y="12590"/>
                    <a:pt x="1178" y="12670"/>
                    <a:pt x="1330" y="12670"/>
                  </a:cubicBezTo>
                  <a:cubicBezTo>
                    <a:pt x="2292" y="12670"/>
                    <a:pt x="2170" y="9478"/>
                    <a:pt x="2170" y="8607"/>
                  </a:cubicBezTo>
                  <a:cubicBezTo>
                    <a:pt x="2239" y="7812"/>
                    <a:pt x="2214" y="7011"/>
                    <a:pt x="2195" y="6210"/>
                  </a:cubicBezTo>
                  <a:cubicBezTo>
                    <a:pt x="2176" y="5081"/>
                    <a:pt x="2435" y="1322"/>
                    <a:pt x="1823" y="357"/>
                  </a:cubicBezTo>
                  <a:cubicBezTo>
                    <a:pt x="1667" y="109"/>
                    <a:pt x="1523" y="1"/>
                    <a:pt x="1390" y="1"/>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4" name="Google Shape;664;p5"/>
            <p:cNvSpPr/>
            <p:nvPr/>
          </p:nvSpPr>
          <p:spPr>
            <a:xfrm>
              <a:off x="2623925" y="2408375"/>
              <a:ext cx="8350" cy="5975"/>
            </a:xfrm>
            <a:custGeom>
              <a:avLst/>
              <a:gdLst/>
              <a:ahLst/>
              <a:cxnLst/>
              <a:rect l="l" t="t" r="r" b="b"/>
              <a:pathLst>
                <a:path w="334" h="239" extrusionOk="0">
                  <a:moveTo>
                    <a:pt x="191" y="0"/>
                  </a:moveTo>
                  <a:cubicBezTo>
                    <a:pt x="127" y="0"/>
                    <a:pt x="60" y="66"/>
                    <a:pt x="30" y="120"/>
                  </a:cubicBezTo>
                  <a:cubicBezTo>
                    <a:pt x="1" y="189"/>
                    <a:pt x="33" y="239"/>
                    <a:pt x="91" y="239"/>
                  </a:cubicBezTo>
                  <a:cubicBezTo>
                    <a:pt x="107" y="239"/>
                    <a:pt x="125" y="235"/>
                    <a:pt x="144" y="227"/>
                  </a:cubicBezTo>
                  <a:lnTo>
                    <a:pt x="188" y="208"/>
                  </a:lnTo>
                  <a:cubicBezTo>
                    <a:pt x="226" y="189"/>
                    <a:pt x="333" y="82"/>
                    <a:pt x="270" y="38"/>
                  </a:cubicBezTo>
                  <a:lnTo>
                    <a:pt x="245" y="19"/>
                  </a:lnTo>
                  <a:cubicBezTo>
                    <a:pt x="228" y="6"/>
                    <a:pt x="210" y="0"/>
                    <a:pt x="19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5" name="Google Shape;665;p5"/>
            <p:cNvSpPr/>
            <p:nvPr/>
          </p:nvSpPr>
          <p:spPr>
            <a:xfrm>
              <a:off x="2626075" y="2427050"/>
              <a:ext cx="9025" cy="7625"/>
            </a:xfrm>
            <a:custGeom>
              <a:avLst/>
              <a:gdLst/>
              <a:ahLst/>
              <a:cxnLst/>
              <a:rect l="l" t="t" r="r" b="b"/>
              <a:pathLst>
                <a:path w="361" h="305" extrusionOk="0">
                  <a:moveTo>
                    <a:pt x="177" y="0"/>
                  </a:moveTo>
                  <a:cubicBezTo>
                    <a:pt x="151" y="0"/>
                    <a:pt x="122" y="24"/>
                    <a:pt x="108" y="47"/>
                  </a:cubicBezTo>
                  <a:cubicBezTo>
                    <a:pt x="89" y="73"/>
                    <a:pt x="70" y="104"/>
                    <a:pt x="52" y="129"/>
                  </a:cubicBezTo>
                  <a:cubicBezTo>
                    <a:pt x="0" y="206"/>
                    <a:pt x="12" y="304"/>
                    <a:pt x="89" y="304"/>
                  </a:cubicBezTo>
                  <a:cubicBezTo>
                    <a:pt x="106" y="304"/>
                    <a:pt x="128" y="299"/>
                    <a:pt x="152" y="287"/>
                  </a:cubicBezTo>
                  <a:cubicBezTo>
                    <a:pt x="228" y="249"/>
                    <a:pt x="361" y="98"/>
                    <a:pt x="247" y="35"/>
                  </a:cubicBezTo>
                  <a:lnTo>
                    <a:pt x="203" y="10"/>
                  </a:lnTo>
                  <a:cubicBezTo>
                    <a:pt x="195" y="3"/>
                    <a:pt x="186" y="0"/>
                    <a:pt x="17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6" name="Google Shape;666;p5"/>
            <p:cNvSpPr/>
            <p:nvPr/>
          </p:nvSpPr>
          <p:spPr>
            <a:xfrm>
              <a:off x="2634125" y="2411650"/>
              <a:ext cx="7550" cy="5175"/>
            </a:xfrm>
            <a:custGeom>
              <a:avLst/>
              <a:gdLst/>
              <a:ahLst/>
              <a:cxnLst/>
              <a:rect l="l" t="t" r="r" b="b"/>
              <a:pathLst>
                <a:path w="302" h="207" extrusionOk="0">
                  <a:moveTo>
                    <a:pt x="182" y="1"/>
                  </a:moveTo>
                  <a:cubicBezTo>
                    <a:pt x="179" y="1"/>
                    <a:pt x="175" y="1"/>
                    <a:pt x="171" y="1"/>
                  </a:cubicBezTo>
                  <a:cubicBezTo>
                    <a:pt x="102" y="7"/>
                    <a:pt x="45" y="52"/>
                    <a:pt x="20" y="108"/>
                  </a:cubicBezTo>
                  <a:cubicBezTo>
                    <a:pt x="13" y="134"/>
                    <a:pt x="1" y="165"/>
                    <a:pt x="20" y="190"/>
                  </a:cubicBezTo>
                  <a:lnTo>
                    <a:pt x="26" y="197"/>
                  </a:lnTo>
                  <a:cubicBezTo>
                    <a:pt x="35" y="203"/>
                    <a:pt x="48" y="206"/>
                    <a:pt x="61" y="206"/>
                  </a:cubicBezTo>
                  <a:cubicBezTo>
                    <a:pt x="73" y="206"/>
                    <a:pt x="86" y="203"/>
                    <a:pt x="95" y="197"/>
                  </a:cubicBezTo>
                  <a:cubicBezTo>
                    <a:pt x="97" y="197"/>
                    <a:pt x="98" y="197"/>
                    <a:pt x="100" y="197"/>
                  </a:cubicBezTo>
                  <a:cubicBezTo>
                    <a:pt x="203" y="197"/>
                    <a:pt x="302" y="1"/>
                    <a:pt x="18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7" name="Google Shape;667;p5"/>
            <p:cNvSpPr/>
            <p:nvPr/>
          </p:nvSpPr>
          <p:spPr>
            <a:xfrm>
              <a:off x="2619150" y="2418525"/>
              <a:ext cx="8075" cy="6400"/>
            </a:xfrm>
            <a:custGeom>
              <a:avLst/>
              <a:gdLst/>
              <a:ahLst/>
              <a:cxnLst/>
              <a:rect l="l" t="t" r="r" b="b"/>
              <a:pathLst>
                <a:path w="323" h="256" extrusionOk="0">
                  <a:moveTo>
                    <a:pt x="202" y="0"/>
                  </a:moveTo>
                  <a:cubicBezTo>
                    <a:pt x="160" y="0"/>
                    <a:pt x="105" y="56"/>
                    <a:pt x="95" y="86"/>
                  </a:cubicBezTo>
                  <a:lnTo>
                    <a:pt x="101" y="79"/>
                  </a:lnTo>
                  <a:lnTo>
                    <a:pt x="101" y="79"/>
                  </a:lnTo>
                  <a:cubicBezTo>
                    <a:pt x="64" y="117"/>
                    <a:pt x="1" y="250"/>
                    <a:pt x="102" y="256"/>
                  </a:cubicBezTo>
                  <a:cubicBezTo>
                    <a:pt x="152" y="256"/>
                    <a:pt x="196" y="237"/>
                    <a:pt x="221" y="199"/>
                  </a:cubicBezTo>
                  <a:cubicBezTo>
                    <a:pt x="272" y="149"/>
                    <a:pt x="322" y="35"/>
                    <a:pt x="221" y="23"/>
                  </a:cubicBezTo>
                  <a:lnTo>
                    <a:pt x="234" y="16"/>
                  </a:lnTo>
                  <a:cubicBezTo>
                    <a:pt x="225" y="5"/>
                    <a:pt x="214"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8" name="Google Shape;668;p5"/>
            <p:cNvSpPr/>
            <p:nvPr/>
          </p:nvSpPr>
          <p:spPr>
            <a:xfrm>
              <a:off x="2618050" y="2636125"/>
              <a:ext cx="7600" cy="6675"/>
            </a:xfrm>
            <a:custGeom>
              <a:avLst/>
              <a:gdLst/>
              <a:ahLst/>
              <a:cxnLst/>
              <a:rect l="l" t="t" r="r" b="b"/>
              <a:pathLst>
                <a:path w="304" h="267" extrusionOk="0">
                  <a:moveTo>
                    <a:pt x="207" y="0"/>
                  </a:moveTo>
                  <a:cubicBezTo>
                    <a:pt x="153" y="0"/>
                    <a:pt x="93" y="43"/>
                    <a:pt x="70" y="85"/>
                  </a:cubicBezTo>
                  <a:lnTo>
                    <a:pt x="64" y="92"/>
                  </a:lnTo>
                  <a:cubicBezTo>
                    <a:pt x="45" y="129"/>
                    <a:pt x="0" y="218"/>
                    <a:pt x="70" y="243"/>
                  </a:cubicBezTo>
                  <a:cubicBezTo>
                    <a:pt x="70" y="243"/>
                    <a:pt x="70" y="243"/>
                    <a:pt x="70" y="249"/>
                  </a:cubicBezTo>
                  <a:cubicBezTo>
                    <a:pt x="79" y="261"/>
                    <a:pt x="91" y="266"/>
                    <a:pt x="105" y="266"/>
                  </a:cubicBezTo>
                  <a:cubicBezTo>
                    <a:pt x="155" y="266"/>
                    <a:pt x="224" y="197"/>
                    <a:pt x="234" y="167"/>
                  </a:cubicBezTo>
                  <a:lnTo>
                    <a:pt x="240" y="155"/>
                  </a:lnTo>
                  <a:cubicBezTo>
                    <a:pt x="265" y="123"/>
                    <a:pt x="303" y="41"/>
                    <a:pt x="259" y="16"/>
                  </a:cubicBezTo>
                  <a:cubicBezTo>
                    <a:pt x="243" y="5"/>
                    <a:pt x="226" y="0"/>
                    <a:pt x="20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69" name="Google Shape;669;p5"/>
            <p:cNvSpPr/>
            <p:nvPr/>
          </p:nvSpPr>
          <p:spPr>
            <a:xfrm>
              <a:off x="2618825" y="2656700"/>
              <a:ext cx="11400" cy="6650"/>
            </a:xfrm>
            <a:custGeom>
              <a:avLst/>
              <a:gdLst/>
              <a:ahLst/>
              <a:cxnLst/>
              <a:rect l="l" t="t" r="r" b="b"/>
              <a:pathLst>
                <a:path w="456" h="266" extrusionOk="0">
                  <a:moveTo>
                    <a:pt x="297" y="0"/>
                  </a:moveTo>
                  <a:cubicBezTo>
                    <a:pt x="171" y="0"/>
                    <a:pt x="1" y="265"/>
                    <a:pt x="165" y="265"/>
                  </a:cubicBezTo>
                  <a:cubicBezTo>
                    <a:pt x="285" y="265"/>
                    <a:pt x="455" y="0"/>
                    <a:pt x="29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0" name="Google Shape;670;p5"/>
            <p:cNvSpPr/>
            <p:nvPr/>
          </p:nvSpPr>
          <p:spPr>
            <a:xfrm>
              <a:off x="2630025" y="2637450"/>
              <a:ext cx="5075" cy="2875"/>
            </a:xfrm>
            <a:custGeom>
              <a:avLst/>
              <a:gdLst/>
              <a:ahLst/>
              <a:cxnLst/>
              <a:rect l="l" t="t" r="r" b="b"/>
              <a:pathLst>
                <a:path w="203" h="115" extrusionOk="0">
                  <a:moveTo>
                    <a:pt x="127" y="1"/>
                  </a:moveTo>
                  <a:cubicBezTo>
                    <a:pt x="76" y="1"/>
                    <a:pt x="1" y="114"/>
                    <a:pt x="70" y="114"/>
                  </a:cubicBezTo>
                  <a:cubicBezTo>
                    <a:pt x="127" y="114"/>
                    <a:pt x="203" y="1"/>
                    <a:pt x="12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1" name="Google Shape;671;p5"/>
            <p:cNvSpPr/>
            <p:nvPr/>
          </p:nvSpPr>
          <p:spPr>
            <a:xfrm>
              <a:off x="2621200" y="2542675"/>
              <a:ext cx="6975" cy="4500"/>
            </a:xfrm>
            <a:custGeom>
              <a:avLst/>
              <a:gdLst/>
              <a:ahLst/>
              <a:cxnLst/>
              <a:rect l="l" t="t" r="r" b="b"/>
              <a:pathLst>
                <a:path w="279" h="180" extrusionOk="0">
                  <a:moveTo>
                    <a:pt x="175" y="1"/>
                  </a:moveTo>
                  <a:cubicBezTo>
                    <a:pt x="143" y="1"/>
                    <a:pt x="107" y="23"/>
                    <a:pt x="89" y="45"/>
                  </a:cubicBezTo>
                  <a:lnTo>
                    <a:pt x="83" y="45"/>
                  </a:lnTo>
                  <a:cubicBezTo>
                    <a:pt x="64" y="52"/>
                    <a:pt x="1" y="115"/>
                    <a:pt x="38" y="134"/>
                  </a:cubicBezTo>
                  <a:lnTo>
                    <a:pt x="57" y="165"/>
                  </a:lnTo>
                  <a:cubicBezTo>
                    <a:pt x="65" y="176"/>
                    <a:pt x="78" y="180"/>
                    <a:pt x="91" y="180"/>
                  </a:cubicBezTo>
                  <a:cubicBezTo>
                    <a:pt x="109" y="180"/>
                    <a:pt x="128" y="172"/>
                    <a:pt x="139" y="165"/>
                  </a:cubicBezTo>
                  <a:cubicBezTo>
                    <a:pt x="183" y="146"/>
                    <a:pt x="278" y="83"/>
                    <a:pt x="209" y="14"/>
                  </a:cubicBezTo>
                  <a:cubicBezTo>
                    <a:pt x="199" y="5"/>
                    <a:pt x="188" y="1"/>
                    <a:pt x="17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2" name="Google Shape;672;p5"/>
            <p:cNvSpPr/>
            <p:nvPr/>
          </p:nvSpPr>
          <p:spPr>
            <a:xfrm>
              <a:off x="2627550" y="2529125"/>
              <a:ext cx="9125" cy="5250"/>
            </a:xfrm>
            <a:custGeom>
              <a:avLst/>
              <a:gdLst/>
              <a:ahLst/>
              <a:cxnLst/>
              <a:rect l="l" t="t" r="r" b="b"/>
              <a:pathLst>
                <a:path w="365" h="210" extrusionOk="0">
                  <a:moveTo>
                    <a:pt x="198" y="0"/>
                  </a:moveTo>
                  <a:cubicBezTo>
                    <a:pt x="91" y="0"/>
                    <a:pt x="1" y="209"/>
                    <a:pt x="98" y="209"/>
                  </a:cubicBezTo>
                  <a:cubicBezTo>
                    <a:pt x="100" y="209"/>
                    <a:pt x="103" y="209"/>
                    <a:pt x="106" y="209"/>
                  </a:cubicBezTo>
                  <a:cubicBezTo>
                    <a:pt x="125" y="209"/>
                    <a:pt x="150" y="203"/>
                    <a:pt x="175" y="196"/>
                  </a:cubicBezTo>
                  <a:cubicBezTo>
                    <a:pt x="226" y="184"/>
                    <a:pt x="365" y="51"/>
                    <a:pt x="264" y="13"/>
                  </a:cubicBezTo>
                  <a:cubicBezTo>
                    <a:pt x="245" y="7"/>
                    <a:pt x="226" y="1"/>
                    <a:pt x="207" y="1"/>
                  </a:cubicBezTo>
                  <a:cubicBezTo>
                    <a:pt x="204" y="0"/>
                    <a:pt x="201" y="0"/>
                    <a:pt x="19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3" name="Google Shape;673;p5"/>
            <p:cNvSpPr/>
            <p:nvPr/>
          </p:nvSpPr>
          <p:spPr>
            <a:xfrm>
              <a:off x="2620725" y="2493975"/>
              <a:ext cx="12325" cy="7425"/>
            </a:xfrm>
            <a:custGeom>
              <a:avLst/>
              <a:gdLst/>
              <a:ahLst/>
              <a:cxnLst/>
              <a:rect l="l" t="t" r="r" b="b"/>
              <a:pathLst>
                <a:path w="493" h="297" extrusionOk="0">
                  <a:moveTo>
                    <a:pt x="316" y="0"/>
                  </a:moveTo>
                  <a:cubicBezTo>
                    <a:pt x="184" y="0"/>
                    <a:pt x="1" y="297"/>
                    <a:pt x="177" y="297"/>
                  </a:cubicBezTo>
                  <a:cubicBezTo>
                    <a:pt x="310" y="297"/>
                    <a:pt x="493" y="0"/>
                    <a:pt x="31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4" name="Google Shape;674;p5"/>
            <p:cNvSpPr/>
            <p:nvPr/>
          </p:nvSpPr>
          <p:spPr>
            <a:xfrm>
              <a:off x="2631125" y="2463500"/>
              <a:ext cx="6175" cy="5250"/>
            </a:xfrm>
            <a:custGeom>
              <a:avLst/>
              <a:gdLst/>
              <a:ahLst/>
              <a:cxnLst/>
              <a:rect l="l" t="t" r="r" b="b"/>
              <a:pathLst>
                <a:path w="247" h="210" extrusionOk="0">
                  <a:moveTo>
                    <a:pt x="179" y="0"/>
                  </a:moveTo>
                  <a:cubicBezTo>
                    <a:pt x="154" y="0"/>
                    <a:pt x="129" y="11"/>
                    <a:pt x="108" y="21"/>
                  </a:cubicBezTo>
                  <a:cubicBezTo>
                    <a:pt x="83" y="34"/>
                    <a:pt x="1" y="116"/>
                    <a:pt x="45" y="147"/>
                  </a:cubicBezTo>
                  <a:cubicBezTo>
                    <a:pt x="64" y="153"/>
                    <a:pt x="70" y="160"/>
                    <a:pt x="77" y="179"/>
                  </a:cubicBezTo>
                  <a:cubicBezTo>
                    <a:pt x="83" y="201"/>
                    <a:pt x="95" y="210"/>
                    <a:pt x="111" y="210"/>
                  </a:cubicBezTo>
                  <a:cubicBezTo>
                    <a:pt x="162" y="210"/>
                    <a:pt x="247" y="115"/>
                    <a:pt x="247" y="72"/>
                  </a:cubicBezTo>
                  <a:cubicBezTo>
                    <a:pt x="247" y="59"/>
                    <a:pt x="247" y="40"/>
                    <a:pt x="241" y="27"/>
                  </a:cubicBezTo>
                  <a:cubicBezTo>
                    <a:pt x="234" y="8"/>
                    <a:pt x="215" y="2"/>
                    <a:pt x="196" y="2"/>
                  </a:cubicBezTo>
                  <a:cubicBezTo>
                    <a:pt x="191" y="1"/>
                    <a:pt x="185" y="0"/>
                    <a:pt x="17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5" name="Google Shape;675;p5"/>
            <p:cNvSpPr/>
            <p:nvPr/>
          </p:nvSpPr>
          <p:spPr>
            <a:xfrm>
              <a:off x="2626575" y="2481150"/>
              <a:ext cx="10475" cy="5925"/>
            </a:xfrm>
            <a:custGeom>
              <a:avLst/>
              <a:gdLst/>
              <a:ahLst/>
              <a:cxnLst/>
              <a:rect l="l" t="t" r="r" b="b"/>
              <a:pathLst>
                <a:path w="419" h="237" extrusionOk="0">
                  <a:moveTo>
                    <a:pt x="280" y="1"/>
                  </a:moveTo>
                  <a:cubicBezTo>
                    <a:pt x="273" y="1"/>
                    <a:pt x="266" y="1"/>
                    <a:pt x="259" y="3"/>
                  </a:cubicBezTo>
                  <a:cubicBezTo>
                    <a:pt x="240" y="9"/>
                    <a:pt x="227" y="9"/>
                    <a:pt x="208" y="15"/>
                  </a:cubicBezTo>
                  <a:cubicBezTo>
                    <a:pt x="158" y="28"/>
                    <a:pt x="0" y="179"/>
                    <a:pt x="114" y="223"/>
                  </a:cubicBezTo>
                  <a:cubicBezTo>
                    <a:pt x="132" y="230"/>
                    <a:pt x="151" y="236"/>
                    <a:pt x="170" y="236"/>
                  </a:cubicBezTo>
                  <a:cubicBezTo>
                    <a:pt x="175" y="236"/>
                    <a:pt x="179" y="237"/>
                    <a:pt x="183" y="237"/>
                  </a:cubicBezTo>
                  <a:cubicBezTo>
                    <a:pt x="305" y="237"/>
                    <a:pt x="419" y="1"/>
                    <a:pt x="280"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grpSp>
        <p:nvGrpSpPr>
          <p:cNvPr id="676" name="Google Shape;676;p5"/>
          <p:cNvGrpSpPr/>
          <p:nvPr/>
        </p:nvGrpSpPr>
        <p:grpSpPr>
          <a:xfrm>
            <a:off x="-486576" y="10655695"/>
            <a:ext cx="2290261" cy="1777933"/>
            <a:chOff x="1145300" y="2753225"/>
            <a:chExt cx="173375" cy="134575"/>
          </a:xfrm>
        </p:grpSpPr>
        <p:sp>
          <p:nvSpPr>
            <p:cNvPr id="677" name="Google Shape;677;p5"/>
            <p:cNvSpPr/>
            <p:nvPr/>
          </p:nvSpPr>
          <p:spPr>
            <a:xfrm>
              <a:off x="1145300" y="2753225"/>
              <a:ext cx="173375" cy="134575"/>
            </a:xfrm>
            <a:custGeom>
              <a:avLst/>
              <a:gdLst/>
              <a:ahLst/>
              <a:cxnLst/>
              <a:rect l="l" t="t" r="r" b="b"/>
              <a:pathLst>
                <a:path w="6935" h="5383" extrusionOk="0">
                  <a:moveTo>
                    <a:pt x="3921" y="1"/>
                  </a:moveTo>
                  <a:cubicBezTo>
                    <a:pt x="3730" y="1"/>
                    <a:pt x="3544" y="15"/>
                    <a:pt x="3371" y="43"/>
                  </a:cubicBezTo>
                  <a:cubicBezTo>
                    <a:pt x="520" y="514"/>
                    <a:pt x="0" y="5383"/>
                    <a:pt x="2910" y="5383"/>
                  </a:cubicBezTo>
                  <a:cubicBezTo>
                    <a:pt x="3038" y="5383"/>
                    <a:pt x="3173" y="5373"/>
                    <a:pt x="3314" y="5354"/>
                  </a:cubicBezTo>
                  <a:cubicBezTo>
                    <a:pt x="5005" y="5114"/>
                    <a:pt x="6935" y="2932"/>
                    <a:pt x="6184" y="1178"/>
                  </a:cubicBezTo>
                  <a:cubicBezTo>
                    <a:pt x="5820" y="326"/>
                    <a:pt x="4814" y="1"/>
                    <a:pt x="3921" y="1"/>
                  </a:cubicBezTo>
                  <a:close/>
                </a:path>
              </a:pathLst>
            </a:custGeom>
            <a:solidFill>
              <a:srgbClr val="FF8E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8" name="Google Shape;678;p5"/>
            <p:cNvSpPr/>
            <p:nvPr/>
          </p:nvSpPr>
          <p:spPr>
            <a:xfrm>
              <a:off x="1252425" y="2768250"/>
              <a:ext cx="15950" cy="13850"/>
            </a:xfrm>
            <a:custGeom>
              <a:avLst/>
              <a:gdLst/>
              <a:ahLst/>
              <a:cxnLst/>
              <a:rect l="l" t="t" r="r" b="b"/>
              <a:pathLst>
                <a:path w="638" h="554" extrusionOk="0">
                  <a:moveTo>
                    <a:pt x="421" y="1"/>
                  </a:moveTo>
                  <a:cubicBezTo>
                    <a:pt x="279" y="1"/>
                    <a:pt x="107" y="176"/>
                    <a:pt x="58" y="275"/>
                  </a:cubicBezTo>
                  <a:cubicBezTo>
                    <a:pt x="26" y="344"/>
                    <a:pt x="1" y="451"/>
                    <a:pt x="64" y="514"/>
                  </a:cubicBezTo>
                  <a:cubicBezTo>
                    <a:pt x="92" y="543"/>
                    <a:pt x="129" y="553"/>
                    <a:pt x="166" y="553"/>
                  </a:cubicBezTo>
                  <a:cubicBezTo>
                    <a:pt x="212" y="553"/>
                    <a:pt x="259" y="538"/>
                    <a:pt x="297" y="521"/>
                  </a:cubicBezTo>
                  <a:cubicBezTo>
                    <a:pt x="329" y="502"/>
                    <a:pt x="360" y="483"/>
                    <a:pt x="392" y="464"/>
                  </a:cubicBezTo>
                  <a:cubicBezTo>
                    <a:pt x="480" y="401"/>
                    <a:pt x="638" y="218"/>
                    <a:pt x="568" y="104"/>
                  </a:cubicBezTo>
                  <a:cubicBezTo>
                    <a:pt x="562" y="85"/>
                    <a:pt x="549" y="67"/>
                    <a:pt x="531" y="48"/>
                  </a:cubicBezTo>
                  <a:cubicBezTo>
                    <a:pt x="499" y="14"/>
                    <a:pt x="461" y="1"/>
                    <a:pt x="4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79" name="Google Shape;679;p5"/>
            <p:cNvSpPr/>
            <p:nvPr/>
          </p:nvSpPr>
          <p:spPr>
            <a:xfrm>
              <a:off x="1267400" y="2775425"/>
              <a:ext cx="8700" cy="8225"/>
            </a:xfrm>
            <a:custGeom>
              <a:avLst/>
              <a:gdLst/>
              <a:ahLst/>
              <a:cxnLst/>
              <a:rect l="l" t="t" r="r" b="b"/>
              <a:pathLst>
                <a:path w="348" h="329" extrusionOk="0">
                  <a:moveTo>
                    <a:pt x="253" y="0"/>
                  </a:moveTo>
                  <a:cubicBezTo>
                    <a:pt x="159" y="13"/>
                    <a:pt x="70" y="70"/>
                    <a:pt x="32" y="164"/>
                  </a:cubicBezTo>
                  <a:cubicBezTo>
                    <a:pt x="1" y="227"/>
                    <a:pt x="1" y="328"/>
                    <a:pt x="96" y="328"/>
                  </a:cubicBezTo>
                  <a:cubicBezTo>
                    <a:pt x="196" y="322"/>
                    <a:pt x="278" y="259"/>
                    <a:pt x="323" y="164"/>
                  </a:cubicBezTo>
                  <a:cubicBezTo>
                    <a:pt x="348" y="101"/>
                    <a:pt x="348" y="0"/>
                    <a:pt x="25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0" name="Google Shape;680;p5"/>
            <p:cNvSpPr/>
            <p:nvPr/>
          </p:nvSpPr>
          <p:spPr>
            <a:xfrm>
              <a:off x="1261100" y="2790075"/>
              <a:ext cx="8375" cy="7275"/>
            </a:xfrm>
            <a:custGeom>
              <a:avLst/>
              <a:gdLst/>
              <a:ahLst/>
              <a:cxnLst/>
              <a:rect l="l" t="t" r="r" b="b"/>
              <a:pathLst>
                <a:path w="335" h="291" extrusionOk="0">
                  <a:moveTo>
                    <a:pt x="237" y="1"/>
                  </a:moveTo>
                  <a:cubicBezTo>
                    <a:pt x="197" y="1"/>
                    <a:pt x="152" y="21"/>
                    <a:pt x="127" y="39"/>
                  </a:cubicBezTo>
                  <a:lnTo>
                    <a:pt x="108" y="58"/>
                  </a:lnTo>
                  <a:cubicBezTo>
                    <a:pt x="57" y="95"/>
                    <a:pt x="1" y="165"/>
                    <a:pt x="20" y="234"/>
                  </a:cubicBezTo>
                  <a:cubicBezTo>
                    <a:pt x="26" y="234"/>
                    <a:pt x="26" y="240"/>
                    <a:pt x="26" y="247"/>
                  </a:cubicBezTo>
                  <a:cubicBezTo>
                    <a:pt x="37" y="279"/>
                    <a:pt x="62" y="290"/>
                    <a:pt x="91" y="290"/>
                  </a:cubicBezTo>
                  <a:cubicBezTo>
                    <a:pt x="130" y="290"/>
                    <a:pt x="177" y="269"/>
                    <a:pt x="202" y="247"/>
                  </a:cubicBezTo>
                  <a:lnTo>
                    <a:pt x="240" y="215"/>
                  </a:lnTo>
                  <a:cubicBezTo>
                    <a:pt x="284" y="190"/>
                    <a:pt x="335" y="127"/>
                    <a:pt x="316" y="76"/>
                  </a:cubicBezTo>
                  <a:cubicBezTo>
                    <a:pt x="316" y="64"/>
                    <a:pt x="303" y="58"/>
                    <a:pt x="303" y="45"/>
                  </a:cubicBezTo>
                  <a:cubicBezTo>
                    <a:pt x="292" y="12"/>
                    <a:pt x="266" y="1"/>
                    <a:pt x="23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1" name="Google Shape;681;p5"/>
            <p:cNvSpPr/>
            <p:nvPr/>
          </p:nvSpPr>
          <p:spPr>
            <a:xfrm>
              <a:off x="1250225" y="2787100"/>
              <a:ext cx="6400" cy="6725"/>
            </a:xfrm>
            <a:custGeom>
              <a:avLst/>
              <a:gdLst/>
              <a:ahLst/>
              <a:cxnLst/>
              <a:rect l="l" t="t" r="r" b="b"/>
              <a:pathLst>
                <a:path w="256" h="269" extrusionOk="0">
                  <a:moveTo>
                    <a:pt x="202" y="0"/>
                  </a:moveTo>
                  <a:cubicBezTo>
                    <a:pt x="153" y="0"/>
                    <a:pt x="75" y="48"/>
                    <a:pt x="45" y="82"/>
                  </a:cubicBezTo>
                  <a:cubicBezTo>
                    <a:pt x="7" y="120"/>
                    <a:pt x="0" y="183"/>
                    <a:pt x="19" y="233"/>
                  </a:cubicBezTo>
                  <a:cubicBezTo>
                    <a:pt x="32" y="258"/>
                    <a:pt x="50" y="268"/>
                    <a:pt x="70" y="268"/>
                  </a:cubicBezTo>
                  <a:cubicBezTo>
                    <a:pt x="131" y="268"/>
                    <a:pt x="213" y="175"/>
                    <a:pt x="228" y="132"/>
                  </a:cubicBezTo>
                  <a:cubicBezTo>
                    <a:pt x="234" y="113"/>
                    <a:pt x="240" y="101"/>
                    <a:pt x="240" y="82"/>
                  </a:cubicBezTo>
                  <a:cubicBezTo>
                    <a:pt x="255" y="21"/>
                    <a:pt x="235" y="0"/>
                    <a:pt x="202"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2" name="Google Shape;682;p5"/>
            <p:cNvSpPr/>
            <p:nvPr/>
          </p:nvSpPr>
          <p:spPr>
            <a:xfrm>
              <a:off x="1207325" y="2798150"/>
              <a:ext cx="7125" cy="6800"/>
            </a:xfrm>
            <a:custGeom>
              <a:avLst/>
              <a:gdLst/>
              <a:ahLst/>
              <a:cxnLst/>
              <a:rect l="l" t="t" r="r" b="b"/>
              <a:pathLst>
                <a:path w="285" h="272" extrusionOk="0">
                  <a:moveTo>
                    <a:pt x="221" y="1"/>
                  </a:moveTo>
                  <a:cubicBezTo>
                    <a:pt x="154" y="1"/>
                    <a:pt x="46" y="101"/>
                    <a:pt x="32" y="138"/>
                  </a:cubicBezTo>
                  <a:cubicBezTo>
                    <a:pt x="7" y="189"/>
                    <a:pt x="1" y="245"/>
                    <a:pt x="58" y="264"/>
                  </a:cubicBezTo>
                  <a:cubicBezTo>
                    <a:pt x="68" y="269"/>
                    <a:pt x="79" y="272"/>
                    <a:pt x="90" y="272"/>
                  </a:cubicBezTo>
                  <a:cubicBezTo>
                    <a:pt x="133" y="272"/>
                    <a:pt x="180" y="238"/>
                    <a:pt x="215" y="208"/>
                  </a:cubicBezTo>
                  <a:cubicBezTo>
                    <a:pt x="260" y="170"/>
                    <a:pt x="285" y="107"/>
                    <a:pt x="272" y="50"/>
                  </a:cubicBezTo>
                  <a:cubicBezTo>
                    <a:pt x="265" y="14"/>
                    <a:pt x="246" y="1"/>
                    <a:pt x="221"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3" name="Google Shape;683;p5"/>
            <p:cNvSpPr/>
            <p:nvPr/>
          </p:nvSpPr>
          <p:spPr>
            <a:xfrm>
              <a:off x="1216275" y="2827200"/>
              <a:ext cx="9375" cy="6875"/>
            </a:xfrm>
            <a:custGeom>
              <a:avLst/>
              <a:gdLst/>
              <a:ahLst/>
              <a:cxnLst/>
              <a:rect l="l" t="t" r="r" b="b"/>
              <a:pathLst>
                <a:path w="375" h="275" extrusionOk="0">
                  <a:moveTo>
                    <a:pt x="215" y="1"/>
                  </a:moveTo>
                  <a:cubicBezTo>
                    <a:pt x="141" y="1"/>
                    <a:pt x="62" y="90"/>
                    <a:pt x="40" y="143"/>
                  </a:cubicBezTo>
                  <a:cubicBezTo>
                    <a:pt x="1" y="222"/>
                    <a:pt x="39" y="275"/>
                    <a:pt x="104" y="275"/>
                  </a:cubicBezTo>
                  <a:cubicBezTo>
                    <a:pt x="121" y="275"/>
                    <a:pt x="140" y="271"/>
                    <a:pt x="160" y="263"/>
                  </a:cubicBezTo>
                  <a:lnTo>
                    <a:pt x="185" y="250"/>
                  </a:lnTo>
                  <a:cubicBezTo>
                    <a:pt x="261" y="225"/>
                    <a:pt x="375" y="80"/>
                    <a:pt x="274" y="17"/>
                  </a:cubicBezTo>
                  <a:lnTo>
                    <a:pt x="255" y="11"/>
                  </a:lnTo>
                  <a:cubicBezTo>
                    <a:pt x="242" y="4"/>
                    <a:pt x="229" y="1"/>
                    <a:pt x="21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4" name="Google Shape;684;p5"/>
            <p:cNvSpPr/>
            <p:nvPr/>
          </p:nvSpPr>
          <p:spPr>
            <a:xfrm>
              <a:off x="1228150" y="2817825"/>
              <a:ext cx="8075" cy="4775"/>
            </a:xfrm>
            <a:custGeom>
              <a:avLst/>
              <a:gdLst/>
              <a:ahLst/>
              <a:cxnLst/>
              <a:rect l="l" t="t" r="r" b="b"/>
              <a:pathLst>
                <a:path w="323" h="191" extrusionOk="0">
                  <a:moveTo>
                    <a:pt x="202" y="1"/>
                  </a:moveTo>
                  <a:cubicBezTo>
                    <a:pt x="120" y="1"/>
                    <a:pt x="0" y="190"/>
                    <a:pt x="114" y="190"/>
                  </a:cubicBezTo>
                  <a:cubicBezTo>
                    <a:pt x="202" y="190"/>
                    <a:pt x="322" y="1"/>
                    <a:pt x="202"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5" name="Google Shape;685;p5"/>
            <p:cNvSpPr/>
            <p:nvPr/>
          </p:nvSpPr>
          <p:spPr>
            <a:xfrm>
              <a:off x="1187450" y="2849675"/>
              <a:ext cx="9475" cy="7375"/>
            </a:xfrm>
            <a:custGeom>
              <a:avLst/>
              <a:gdLst/>
              <a:ahLst/>
              <a:cxnLst/>
              <a:rect l="l" t="t" r="r" b="b"/>
              <a:pathLst>
                <a:path w="379" h="295" extrusionOk="0">
                  <a:moveTo>
                    <a:pt x="271" y="0"/>
                  </a:moveTo>
                  <a:cubicBezTo>
                    <a:pt x="167" y="0"/>
                    <a:pt x="1" y="171"/>
                    <a:pt x="90" y="259"/>
                  </a:cubicBezTo>
                  <a:lnTo>
                    <a:pt x="96" y="272"/>
                  </a:lnTo>
                  <a:cubicBezTo>
                    <a:pt x="114" y="288"/>
                    <a:pt x="134" y="294"/>
                    <a:pt x="156" y="294"/>
                  </a:cubicBezTo>
                  <a:cubicBezTo>
                    <a:pt x="256" y="294"/>
                    <a:pt x="378" y="147"/>
                    <a:pt x="342" y="64"/>
                  </a:cubicBezTo>
                  <a:cubicBezTo>
                    <a:pt x="342" y="58"/>
                    <a:pt x="342" y="51"/>
                    <a:pt x="336" y="45"/>
                  </a:cubicBezTo>
                  <a:cubicBezTo>
                    <a:pt x="323" y="13"/>
                    <a:pt x="299" y="0"/>
                    <a:pt x="27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6" name="Google Shape;686;p5"/>
            <p:cNvSpPr/>
            <p:nvPr/>
          </p:nvSpPr>
          <p:spPr>
            <a:xfrm>
              <a:off x="1198825" y="2870525"/>
              <a:ext cx="7275" cy="6550"/>
            </a:xfrm>
            <a:custGeom>
              <a:avLst/>
              <a:gdLst/>
              <a:ahLst/>
              <a:cxnLst/>
              <a:rect l="l" t="t" r="r" b="b"/>
              <a:pathLst>
                <a:path w="291" h="262" extrusionOk="0">
                  <a:moveTo>
                    <a:pt x="208" y="1"/>
                  </a:moveTo>
                  <a:cubicBezTo>
                    <a:pt x="181" y="1"/>
                    <a:pt x="150" y="14"/>
                    <a:pt x="127" y="31"/>
                  </a:cubicBezTo>
                  <a:cubicBezTo>
                    <a:pt x="108" y="37"/>
                    <a:pt x="89" y="50"/>
                    <a:pt x="76" y="62"/>
                  </a:cubicBezTo>
                  <a:cubicBezTo>
                    <a:pt x="26" y="100"/>
                    <a:pt x="0" y="163"/>
                    <a:pt x="7" y="226"/>
                  </a:cubicBezTo>
                  <a:cubicBezTo>
                    <a:pt x="11" y="253"/>
                    <a:pt x="38" y="261"/>
                    <a:pt x="64" y="261"/>
                  </a:cubicBezTo>
                  <a:cubicBezTo>
                    <a:pt x="75" y="261"/>
                    <a:pt x="86" y="260"/>
                    <a:pt x="95" y="258"/>
                  </a:cubicBezTo>
                  <a:cubicBezTo>
                    <a:pt x="127" y="245"/>
                    <a:pt x="152" y="233"/>
                    <a:pt x="177" y="214"/>
                  </a:cubicBezTo>
                  <a:cubicBezTo>
                    <a:pt x="227" y="176"/>
                    <a:pt x="291" y="107"/>
                    <a:pt x="265" y="37"/>
                  </a:cubicBezTo>
                  <a:cubicBezTo>
                    <a:pt x="254" y="11"/>
                    <a:pt x="232"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7" name="Google Shape;687;p5"/>
            <p:cNvSpPr/>
            <p:nvPr/>
          </p:nvSpPr>
          <p:spPr>
            <a:xfrm>
              <a:off x="1224675" y="2861050"/>
              <a:ext cx="9175" cy="8200"/>
            </a:xfrm>
            <a:custGeom>
              <a:avLst/>
              <a:gdLst/>
              <a:ahLst/>
              <a:cxnLst/>
              <a:rect l="l" t="t" r="r" b="b"/>
              <a:pathLst>
                <a:path w="367" h="328" extrusionOk="0">
                  <a:moveTo>
                    <a:pt x="255" y="1"/>
                  </a:moveTo>
                  <a:cubicBezTo>
                    <a:pt x="241" y="1"/>
                    <a:pt x="228" y="3"/>
                    <a:pt x="215" y="6"/>
                  </a:cubicBezTo>
                  <a:cubicBezTo>
                    <a:pt x="139" y="31"/>
                    <a:pt x="70" y="88"/>
                    <a:pt x="32" y="164"/>
                  </a:cubicBezTo>
                  <a:cubicBezTo>
                    <a:pt x="13" y="214"/>
                    <a:pt x="1" y="296"/>
                    <a:pt x="64" y="322"/>
                  </a:cubicBezTo>
                  <a:cubicBezTo>
                    <a:pt x="76" y="326"/>
                    <a:pt x="88" y="328"/>
                    <a:pt x="100" y="328"/>
                  </a:cubicBezTo>
                  <a:cubicBezTo>
                    <a:pt x="158" y="328"/>
                    <a:pt x="217" y="282"/>
                    <a:pt x="259" y="246"/>
                  </a:cubicBezTo>
                  <a:lnTo>
                    <a:pt x="310" y="202"/>
                  </a:lnTo>
                  <a:cubicBezTo>
                    <a:pt x="335" y="189"/>
                    <a:pt x="367" y="151"/>
                    <a:pt x="354" y="126"/>
                  </a:cubicBezTo>
                  <a:cubicBezTo>
                    <a:pt x="348" y="101"/>
                    <a:pt x="341" y="76"/>
                    <a:pt x="335" y="50"/>
                  </a:cubicBezTo>
                  <a:cubicBezTo>
                    <a:pt x="326" y="14"/>
                    <a:pt x="291" y="1"/>
                    <a:pt x="255"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8" name="Google Shape;688;p5"/>
            <p:cNvSpPr/>
            <p:nvPr/>
          </p:nvSpPr>
          <p:spPr>
            <a:xfrm>
              <a:off x="1207975" y="2849400"/>
              <a:ext cx="7575" cy="6450"/>
            </a:xfrm>
            <a:custGeom>
              <a:avLst/>
              <a:gdLst/>
              <a:ahLst/>
              <a:cxnLst/>
              <a:rect l="l" t="t" r="r" b="b"/>
              <a:pathLst>
                <a:path w="303" h="258" extrusionOk="0">
                  <a:moveTo>
                    <a:pt x="211" y="0"/>
                  </a:moveTo>
                  <a:cubicBezTo>
                    <a:pt x="181" y="0"/>
                    <a:pt x="146" y="10"/>
                    <a:pt x="114" y="31"/>
                  </a:cubicBezTo>
                  <a:cubicBezTo>
                    <a:pt x="76" y="56"/>
                    <a:pt x="44" y="94"/>
                    <a:pt x="25" y="138"/>
                  </a:cubicBezTo>
                  <a:cubicBezTo>
                    <a:pt x="0" y="195"/>
                    <a:pt x="6" y="251"/>
                    <a:pt x="70" y="258"/>
                  </a:cubicBezTo>
                  <a:cubicBezTo>
                    <a:pt x="107" y="258"/>
                    <a:pt x="145" y="245"/>
                    <a:pt x="177" y="226"/>
                  </a:cubicBezTo>
                  <a:cubicBezTo>
                    <a:pt x="196" y="220"/>
                    <a:pt x="215" y="201"/>
                    <a:pt x="234" y="182"/>
                  </a:cubicBezTo>
                  <a:cubicBezTo>
                    <a:pt x="259" y="157"/>
                    <a:pt x="278" y="119"/>
                    <a:pt x="290" y="81"/>
                  </a:cubicBezTo>
                  <a:cubicBezTo>
                    <a:pt x="302" y="29"/>
                    <a:pt x="264" y="0"/>
                    <a:pt x="211"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89" name="Google Shape;689;p5"/>
            <p:cNvSpPr/>
            <p:nvPr/>
          </p:nvSpPr>
          <p:spPr>
            <a:xfrm>
              <a:off x="1246225" y="2854100"/>
              <a:ext cx="9375" cy="6300"/>
            </a:xfrm>
            <a:custGeom>
              <a:avLst/>
              <a:gdLst/>
              <a:ahLst/>
              <a:cxnLst/>
              <a:rect l="l" t="t" r="r" b="b"/>
              <a:pathLst>
                <a:path w="375" h="252" extrusionOk="0">
                  <a:moveTo>
                    <a:pt x="198" y="0"/>
                  </a:moveTo>
                  <a:cubicBezTo>
                    <a:pt x="123" y="7"/>
                    <a:pt x="60" y="57"/>
                    <a:pt x="28" y="127"/>
                  </a:cubicBezTo>
                  <a:cubicBezTo>
                    <a:pt x="0" y="182"/>
                    <a:pt x="16" y="251"/>
                    <a:pt x="75" y="251"/>
                  </a:cubicBezTo>
                  <a:cubicBezTo>
                    <a:pt x="84" y="251"/>
                    <a:pt x="93" y="250"/>
                    <a:pt x="104" y="246"/>
                  </a:cubicBezTo>
                  <a:lnTo>
                    <a:pt x="123" y="246"/>
                  </a:lnTo>
                  <a:cubicBezTo>
                    <a:pt x="205" y="221"/>
                    <a:pt x="375" y="7"/>
                    <a:pt x="217"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0" name="Google Shape;690;p5"/>
            <p:cNvSpPr/>
            <p:nvPr/>
          </p:nvSpPr>
          <p:spPr>
            <a:xfrm>
              <a:off x="1230125" y="2849525"/>
              <a:ext cx="7975" cy="6725"/>
            </a:xfrm>
            <a:custGeom>
              <a:avLst/>
              <a:gdLst/>
              <a:ahLst/>
              <a:cxnLst/>
              <a:rect l="l" t="t" r="r" b="b"/>
              <a:pathLst>
                <a:path w="319" h="269" extrusionOk="0">
                  <a:moveTo>
                    <a:pt x="249" y="1"/>
                  </a:moveTo>
                  <a:lnTo>
                    <a:pt x="268" y="26"/>
                  </a:lnTo>
                  <a:lnTo>
                    <a:pt x="268" y="32"/>
                  </a:lnTo>
                  <a:cubicBezTo>
                    <a:pt x="237" y="22"/>
                    <a:pt x="208" y="17"/>
                    <a:pt x="183" y="17"/>
                  </a:cubicBezTo>
                  <a:cubicBezTo>
                    <a:pt x="127" y="17"/>
                    <a:pt x="84" y="41"/>
                    <a:pt x="54" y="89"/>
                  </a:cubicBezTo>
                  <a:cubicBezTo>
                    <a:pt x="35" y="108"/>
                    <a:pt x="22" y="139"/>
                    <a:pt x="16" y="164"/>
                  </a:cubicBezTo>
                  <a:cubicBezTo>
                    <a:pt x="1" y="238"/>
                    <a:pt x="42" y="269"/>
                    <a:pt x="92" y="269"/>
                  </a:cubicBezTo>
                  <a:cubicBezTo>
                    <a:pt x="124" y="269"/>
                    <a:pt x="159" y="256"/>
                    <a:pt x="186" y="234"/>
                  </a:cubicBezTo>
                  <a:cubicBezTo>
                    <a:pt x="212" y="215"/>
                    <a:pt x="237" y="196"/>
                    <a:pt x="249" y="171"/>
                  </a:cubicBezTo>
                  <a:cubicBezTo>
                    <a:pt x="281" y="120"/>
                    <a:pt x="319" y="38"/>
                    <a:pt x="24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1" name="Google Shape;691;p5"/>
            <p:cNvSpPr/>
            <p:nvPr/>
          </p:nvSpPr>
          <p:spPr>
            <a:xfrm>
              <a:off x="1235550" y="2865600"/>
              <a:ext cx="11700" cy="6975"/>
            </a:xfrm>
            <a:custGeom>
              <a:avLst/>
              <a:gdLst/>
              <a:ahLst/>
              <a:cxnLst/>
              <a:rect l="l" t="t" r="r" b="b"/>
              <a:pathLst>
                <a:path w="468" h="279" extrusionOk="0">
                  <a:moveTo>
                    <a:pt x="297" y="1"/>
                  </a:moveTo>
                  <a:cubicBezTo>
                    <a:pt x="178" y="1"/>
                    <a:pt x="1" y="278"/>
                    <a:pt x="165" y="278"/>
                  </a:cubicBezTo>
                  <a:cubicBezTo>
                    <a:pt x="291" y="278"/>
                    <a:pt x="468" y="1"/>
                    <a:pt x="297"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2" name="Google Shape;692;p5"/>
            <p:cNvSpPr/>
            <p:nvPr/>
          </p:nvSpPr>
          <p:spPr>
            <a:xfrm>
              <a:off x="1277650" y="2828875"/>
              <a:ext cx="9500" cy="9000"/>
            </a:xfrm>
            <a:custGeom>
              <a:avLst/>
              <a:gdLst/>
              <a:ahLst/>
              <a:cxnLst/>
              <a:rect l="l" t="t" r="r" b="b"/>
              <a:pathLst>
                <a:path w="380" h="360" extrusionOk="0">
                  <a:moveTo>
                    <a:pt x="278" y="0"/>
                  </a:moveTo>
                  <a:cubicBezTo>
                    <a:pt x="171" y="13"/>
                    <a:pt x="77" y="82"/>
                    <a:pt x="32" y="177"/>
                  </a:cubicBezTo>
                  <a:cubicBezTo>
                    <a:pt x="1" y="246"/>
                    <a:pt x="1" y="360"/>
                    <a:pt x="102" y="360"/>
                  </a:cubicBezTo>
                  <a:cubicBezTo>
                    <a:pt x="209" y="347"/>
                    <a:pt x="304" y="278"/>
                    <a:pt x="348" y="183"/>
                  </a:cubicBezTo>
                  <a:cubicBezTo>
                    <a:pt x="379" y="114"/>
                    <a:pt x="379" y="0"/>
                    <a:pt x="278"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
        <p:nvSpPr>
          <p:cNvPr id="693" name="Google Shape;693;p5"/>
          <p:cNvSpPr/>
          <p:nvPr/>
        </p:nvSpPr>
        <p:spPr>
          <a:xfrm rot="5400000">
            <a:off x="511773" y="11447519"/>
            <a:ext cx="1291867" cy="1118205"/>
          </a:xfrm>
          <a:custGeom>
            <a:avLst/>
            <a:gdLst/>
            <a:ahLst/>
            <a:cxnLst/>
            <a:rect l="l" t="t" r="r" b="b"/>
            <a:pathLst>
              <a:path w="5961" h="5160" extrusionOk="0">
                <a:moveTo>
                  <a:pt x="3539" y="215"/>
                </a:moveTo>
                <a:cubicBezTo>
                  <a:pt x="3842" y="303"/>
                  <a:pt x="4996" y="2883"/>
                  <a:pt x="5721" y="4712"/>
                </a:cubicBezTo>
                <a:cubicBezTo>
                  <a:pt x="5721" y="4724"/>
                  <a:pt x="5727" y="4731"/>
                  <a:pt x="5683" y="4762"/>
                </a:cubicBezTo>
                <a:cubicBezTo>
                  <a:pt x="5489" y="4895"/>
                  <a:pt x="4965" y="4952"/>
                  <a:pt x="4313" y="4952"/>
                </a:cubicBezTo>
                <a:cubicBezTo>
                  <a:pt x="2829" y="4952"/>
                  <a:pt x="685" y="4655"/>
                  <a:pt x="291" y="4283"/>
                </a:cubicBezTo>
                <a:cubicBezTo>
                  <a:pt x="228" y="4220"/>
                  <a:pt x="247" y="4195"/>
                  <a:pt x="259" y="4176"/>
                </a:cubicBezTo>
                <a:cubicBezTo>
                  <a:pt x="1060" y="2839"/>
                  <a:pt x="3242" y="272"/>
                  <a:pt x="3539" y="215"/>
                </a:cubicBezTo>
                <a:close/>
                <a:moveTo>
                  <a:pt x="3545" y="0"/>
                </a:moveTo>
                <a:cubicBezTo>
                  <a:pt x="3091" y="7"/>
                  <a:pt x="726" y="2984"/>
                  <a:pt x="76" y="4068"/>
                </a:cubicBezTo>
                <a:cubicBezTo>
                  <a:pt x="1" y="4188"/>
                  <a:pt x="32" y="4346"/>
                  <a:pt x="146" y="4434"/>
                </a:cubicBezTo>
                <a:cubicBezTo>
                  <a:pt x="587" y="4850"/>
                  <a:pt x="2719" y="5160"/>
                  <a:pt x="4258" y="5160"/>
                </a:cubicBezTo>
                <a:cubicBezTo>
                  <a:pt x="4983" y="5160"/>
                  <a:pt x="5570" y="5096"/>
                  <a:pt x="5803" y="4939"/>
                </a:cubicBezTo>
                <a:cubicBezTo>
                  <a:pt x="5910" y="4882"/>
                  <a:pt x="5961" y="4750"/>
                  <a:pt x="5917" y="4636"/>
                </a:cubicBezTo>
                <a:cubicBezTo>
                  <a:pt x="5488" y="3551"/>
                  <a:pt x="4043" y="0"/>
                  <a:pt x="3545" y="0"/>
                </a:cubicBezTo>
                <a:close/>
              </a:path>
            </a:pathLst>
          </a:custGeom>
          <a:solidFill>
            <a:srgbClr val="000000"/>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4800"/>
          </a:p>
        </p:txBody>
      </p:sp>
      <p:grpSp>
        <p:nvGrpSpPr>
          <p:cNvPr id="694" name="Google Shape;694;p5"/>
          <p:cNvGrpSpPr/>
          <p:nvPr/>
        </p:nvGrpSpPr>
        <p:grpSpPr>
          <a:xfrm>
            <a:off x="1545879" y="12652531"/>
            <a:ext cx="748195" cy="708816"/>
            <a:chOff x="484075" y="3026900"/>
            <a:chExt cx="161975" cy="153450"/>
          </a:xfrm>
        </p:grpSpPr>
        <p:sp>
          <p:nvSpPr>
            <p:cNvPr id="695" name="Google Shape;695;p5"/>
            <p:cNvSpPr/>
            <p:nvPr/>
          </p:nvSpPr>
          <p:spPr>
            <a:xfrm>
              <a:off x="492450" y="3034950"/>
              <a:ext cx="144125" cy="137525"/>
            </a:xfrm>
            <a:custGeom>
              <a:avLst/>
              <a:gdLst/>
              <a:ahLst/>
              <a:cxnLst/>
              <a:rect l="l" t="t" r="r" b="b"/>
              <a:pathLst>
                <a:path w="5765" h="5501" extrusionOk="0">
                  <a:moveTo>
                    <a:pt x="2554" y="0"/>
                  </a:moveTo>
                  <a:cubicBezTo>
                    <a:pt x="2126" y="0"/>
                    <a:pt x="1703" y="108"/>
                    <a:pt x="1331" y="316"/>
                  </a:cubicBezTo>
                  <a:cubicBezTo>
                    <a:pt x="776" y="619"/>
                    <a:pt x="379" y="1167"/>
                    <a:pt x="202" y="1848"/>
                  </a:cubicBezTo>
                  <a:cubicBezTo>
                    <a:pt x="0" y="2662"/>
                    <a:pt x="126" y="3520"/>
                    <a:pt x="568" y="4232"/>
                  </a:cubicBezTo>
                  <a:cubicBezTo>
                    <a:pt x="1079" y="5052"/>
                    <a:pt x="1873" y="5500"/>
                    <a:pt x="2813" y="5500"/>
                  </a:cubicBezTo>
                  <a:cubicBezTo>
                    <a:pt x="3866" y="5500"/>
                    <a:pt x="4875" y="4907"/>
                    <a:pt x="5330" y="4024"/>
                  </a:cubicBezTo>
                  <a:cubicBezTo>
                    <a:pt x="5765" y="3179"/>
                    <a:pt x="5639" y="2208"/>
                    <a:pt x="4983" y="1293"/>
                  </a:cubicBezTo>
                  <a:cubicBezTo>
                    <a:pt x="4402" y="480"/>
                    <a:pt x="3494" y="0"/>
                    <a:pt x="2554" y="0"/>
                  </a:cubicBezTo>
                  <a:close/>
                </a:path>
              </a:pathLst>
            </a:custGeom>
            <a:solidFill>
              <a:srgbClr val="498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6" name="Google Shape;696;p5"/>
            <p:cNvSpPr/>
            <p:nvPr/>
          </p:nvSpPr>
          <p:spPr>
            <a:xfrm>
              <a:off x="484075" y="3026900"/>
              <a:ext cx="161975" cy="153450"/>
            </a:xfrm>
            <a:custGeom>
              <a:avLst/>
              <a:gdLst/>
              <a:ahLst/>
              <a:cxnLst/>
              <a:rect l="l" t="t" r="r" b="b"/>
              <a:pathLst>
                <a:path w="6479" h="6138" extrusionOk="0">
                  <a:moveTo>
                    <a:pt x="2889" y="631"/>
                  </a:moveTo>
                  <a:cubicBezTo>
                    <a:pt x="3703" y="631"/>
                    <a:pt x="4529" y="1054"/>
                    <a:pt x="5059" y="1798"/>
                  </a:cubicBezTo>
                  <a:cubicBezTo>
                    <a:pt x="6478" y="3779"/>
                    <a:pt x="4832" y="5500"/>
                    <a:pt x="3148" y="5500"/>
                  </a:cubicBezTo>
                  <a:cubicBezTo>
                    <a:pt x="2410" y="5500"/>
                    <a:pt x="1666" y="5172"/>
                    <a:pt x="1168" y="4384"/>
                  </a:cubicBezTo>
                  <a:cubicBezTo>
                    <a:pt x="430" y="3205"/>
                    <a:pt x="714" y="1527"/>
                    <a:pt x="1817" y="909"/>
                  </a:cubicBezTo>
                  <a:cubicBezTo>
                    <a:pt x="2145" y="732"/>
                    <a:pt x="2517" y="638"/>
                    <a:pt x="2889" y="638"/>
                  </a:cubicBezTo>
                  <a:lnTo>
                    <a:pt x="2889" y="631"/>
                  </a:lnTo>
                  <a:close/>
                  <a:moveTo>
                    <a:pt x="2889" y="1"/>
                  </a:moveTo>
                  <a:lnTo>
                    <a:pt x="2889" y="7"/>
                  </a:lnTo>
                  <a:cubicBezTo>
                    <a:pt x="2410" y="7"/>
                    <a:pt x="1931" y="121"/>
                    <a:pt x="1508" y="354"/>
                  </a:cubicBezTo>
                  <a:cubicBezTo>
                    <a:pt x="884" y="701"/>
                    <a:pt x="423" y="1319"/>
                    <a:pt x="228" y="2088"/>
                  </a:cubicBezTo>
                  <a:cubicBezTo>
                    <a:pt x="1" y="2984"/>
                    <a:pt x="152" y="3930"/>
                    <a:pt x="632" y="4718"/>
                  </a:cubicBezTo>
                  <a:cubicBezTo>
                    <a:pt x="1199" y="5620"/>
                    <a:pt x="2114" y="6137"/>
                    <a:pt x="3148" y="6137"/>
                  </a:cubicBezTo>
                  <a:cubicBezTo>
                    <a:pt x="4315" y="6137"/>
                    <a:pt x="5437" y="5475"/>
                    <a:pt x="5942" y="4491"/>
                  </a:cubicBezTo>
                  <a:cubicBezTo>
                    <a:pt x="6428" y="3545"/>
                    <a:pt x="6295" y="2435"/>
                    <a:pt x="5576" y="1432"/>
                  </a:cubicBezTo>
                  <a:cubicBezTo>
                    <a:pt x="4939" y="537"/>
                    <a:pt x="3930" y="1"/>
                    <a:pt x="2889"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7" name="Google Shape;697;p5"/>
            <p:cNvSpPr/>
            <p:nvPr/>
          </p:nvSpPr>
          <p:spPr>
            <a:xfrm>
              <a:off x="525400" y="3102200"/>
              <a:ext cx="14850" cy="10125"/>
            </a:xfrm>
            <a:custGeom>
              <a:avLst/>
              <a:gdLst/>
              <a:ahLst/>
              <a:cxnLst/>
              <a:rect l="l" t="t" r="r" b="b"/>
              <a:pathLst>
                <a:path w="594" h="405" extrusionOk="0">
                  <a:moveTo>
                    <a:pt x="249" y="0"/>
                  </a:moveTo>
                  <a:cubicBezTo>
                    <a:pt x="233" y="0"/>
                    <a:pt x="218" y="1"/>
                    <a:pt x="202" y="4"/>
                  </a:cubicBezTo>
                  <a:cubicBezTo>
                    <a:pt x="114" y="22"/>
                    <a:pt x="0" y="111"/>
                    <a:pt x="70" y="237"/>
                  </a:cubicBezTo>
                  <a:cubicBezTo>
                    <a:pt x="125" y="343"/>
                    <a:pt x="235" y="404"/>
                    <a:pt x="355" y="404"/>
                  </a:cubicBezTo>
                  <a:cubicBezTo>
                    <a:pt x="371" y="404"/>
                    <a:pt x="388" y="403"/>
                    <a:pt x="404" y="401"/>
                  </a:cubicBezTo>
                  <a:cubicBezTo>
                    <a:pt x="517" y="395"/>
                    <a:pt x="593" y="275"/>
                    <a:pt x="536" y="167"/>
                  </a:cubicBezTo>
                  <a:cubicBezTo>
                    <a:pt x="475" y="62"/>
                    <a:pt x="365" y="0"/>
                    <a:pt x="249"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8" name="Google Shape;698;p5"/>
            <p:cNvSpPr/>
            <p:nvPr/>
          </p:nvSpPr>
          <p:spPr>
            <a:xfrm>
              <a:off x="527125" y="3082050"/>
              <a:ext cx="10600" cy="7375"/>
            </a:xfrm>
            <a:custGeom>
              <a:avLst/>
              <a:gdLst/>
              <a:ahLst/>
              <a:cxnLst/>
              <a:rect l="l" t="t" r="r" b="b"/>
              <a:pathLst>
                <a:path w="424" h="295" extrusionOk="0">
                  <a:moveTo>
                    <a:pt x="173" y="0"/>
                  </a:moveTo>
                  <a:cubicBezTo>
                    <a:pt x="162" y="0"/>
                    <a:pt x="151" y="1"/>
                    <a:pt x="139" y="2"/>
                  </a:cubicBezTo>
                  <a:cubicBezTo>
                    <a:pt x="57" y="9"/>
                    <a:pt x="1" y="97"/>
                    <a:pt x="45" y="173"/>
                  </a:cubicBezTo>
                  <a:cubicBezTo>
                    <a:pt x="84" y="251"/>
                    <a:pt x="168" y="294"/>
                    <a:pt x="252" y="294"/>
                  </a:cubicBezTo>
                  <a:cubicBezTo>
                    <a:pt x="263" y="294"/>
                    <a:pt x="274" y="294"/>
                    <a:pt x="284" y="292"/>
                  </a:cubicBezTo>
                  <a:cubicBezTo>
                    <a:pt x="373" y="286"/>
                    <a:pt x="423" y="198"/>
                    <a:pt x="385" y="122"/>
                  </a:cubicBezTo>
                  <a:cubicBezTo>
                    <a:pt x="341" y="44"/>
                    <a:pt x="261" y="0"/>
                    <a:pt x="173"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699" name="Google Shape;699;p5"/>
            <p:cNvSpPr/>
            <p:nvPr/>
          </p:nvSpPr>
          <p:spPr>
            <a:xfrm>
              <a:off x="541950" y="3079500"/>
              <a:ext cx="9025" cy="7225"/>
            </a:xfrm>
            <a:custGeom>
              <a:avLst/>
              <a:gdLst/>
              <a:ahLst/>
              <a:cxnLst/>
              <a:rect l="l" t="t" r="r" b="b"/>
              <a:pathLst>
                <a:path w="361" h="289" extrusionOk="0">
                  <a:moveTo>
                    <a:pt x="96" y="0"/>
                  </a:moveTo>
                  <a:cubicBezTo>
                    <a:pt x="46" y="0"/>
                    <a:pt x="1" y="18"/>
                    <a:pt x="1" y="73"/>
                  </a:cubicBezTo>
                  <a:lnTo>
                    <a:pt x="1" y="111"/>
                  </a:lnTo>
                  <a:cubicBezTo>
                    <a:pt x="1" y="236"/>
                    <a:pt x="119" y="289"/>
                    <a:pt x="206" y="289"/>
                  </a:cubicBezTo>
                  <a:cubicBezTo>
                    <a:pt x="216" y="289"/>
                    <a:pt x="225" y="288"/>
                    <a:pt x="234" y="287"/>
                  </a:cubicBezTo>
                  <a:cubicBezTo>
                    <a:pt x="354" y="268"/>
                    <a:pt x="360" y="155"/>
                    <a:pt x="272" y="73"/>
                  </a:cubicBezTo>
                  <a:lnTo>
                    <a:pt x="234" y="41"/>
                  </a:lnTo>
                  <a:cubicBezTo>
                    <a:pt x="214" y="21"/>
                    <a:pt x="152" y="0"/>
                    <a:pt x="96" y="0"/>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0" name="Google Shape;700;p5"/>
            <p:cNvSpPr/>
            <p:nvPr/>
          </p:nvSpPr>
          <p:spPr>
            <a:xfrm>
              <a:off x="546375" y="3097850"/>
              <a:ext cx="5375" cy="4175"/>
            </a:xfrm>
            <a:custGeom>
              <a:avLst/>
              <a:gdLst/>
              <a:ahLst/>
              <a:cxnLst/>
              <a:rect l="l" t="t" r="r" b="b"/>
              <a:pathLst>
                <a:path w="215" h="167" extrusionOk="0">
                  <a:moveTo>
                    <a:pt x="58" y="1"/>
                  </a:moveTo>
                  <a:cubicBezTo>
                    <a:pt x="43" y="1"/>
                    <a:pt x="29" y="7"/>
                    <a:pt x="19" y="26"/>
                  </a:cubicBezTo>
                  <a:cubicBezTo>
                    <a:pt x="13" y="26"/>
                    <a:pt x="13" y="26"/>
                    <a:pt x="13" y="32"/>
                  </a:cubicBezTo>
                  <a:cubicBezTo>
                    <a:pt x="0" y="45"/>
                    <a:pt x="0" y="64"/>
                    <a:pt x="13" y="83"/>
                  </a:cubicBezTo>
                  <a:cubicBezTo>
                    <a:pt x="13" y="89"/>
                    <a:pt x="19" y="102"/>
                    <a:pt x="19" y="108"/>
                  </a:cubicBezTo>
                  <a:cubicBezTo>
                    <a:pt x="32" y="148"/>
                    <a:pt x="75" y="167"/>
                    <a:pt x="114" y="167"/>
                  </a:cubicBezTo>
                  <a:cubicBezTo>
                    <a:pt x="167" y="167"/>
                    <a:pt x="214" y="132"/>
                    <a:pt x="170" y="70"/>
                  </a:cubicBezTo>
                  <a:cubicBezTo>
                    <a:pt x="158" y="45"/>
                    <a:pt x="133" y="20"/>
                    <a:pt x="101" y="14"/>
                  </a:cubicBezTo>
                  <a:cubicBezTo>
                    <a:pt x="88" y="7"/>
                    <a:pt x="73" y="1"/>
                    <a:pt x="5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sp>
          <p:nvSpPr>
            <p:cNvPr id="701" name="Google Shape;701;p5"/>
            <p:cNvSpPr/>
            <p:nvPr/>
          </p:nvSpPr>
          <p:spPr>
            <a:xfrm>
              <a:off x="584525" y="3105800"/>
              <a:ext cx="12625" cy="8900"/>
            </a:xfrm>
            <a:custGeom>
              <a:avLst/>
              <a:gdLst/>
              <a:ahLst/>
              <a:cxnLst/>
              <a:rect l="l" t="t" r="r" b="b"/>
              <a:pathLst>
                <a:path w="505" h="356" extrusionOk="0">
                  <a:moveTo>
                    <a:pt x="208" y="1"/>
                  </a:moveTo>
                  <a:cubicBezTo>
                    <a:pt x="194" y="1"/>
                    <a:pt x="179" y="2"/>
                    <a:pt x="164" y="5"/>
                  </a:cubicBezTo>
                  <a:cubicBezTo>
                    <a:pt x="63" y="11"/>
                    <a:pt x="0" y="118"/>
                    <a:pt x="38" y="206"/>
                  </a:cubicBezTo>
                  <a:cubicBezTo>
                    <a:pt x="93" y="300"/>
                    <a:pt x="191" y="355"/>
                    <a:pt x="295" y="355"/>
                  </a:cubicBezTo>
                  <a:cubicBezTo>
                    <a:pt x="310" y="355"/>
                    <a:pt x="326" y="354"/>
                    <a:pt x="341" y="351"/>
                  </a:cubicBezTo>
                  <a:cubicBezTo>
                    <a:pt x="442" y="345"/>
                    <a:pt x="505" y="238"/>
                    <a:pt x="461" y="143"/>
                  </a:cubicBezTo>
                  <a:cubicBezTo>
                    <a:pt x="406" y="55"/>
                    <a:pt x="308" y="1"/>
                    <a:pt x="208" y="1"/>
                  </a:cubicBezTo>
                  <a:close/>
                </a:path>
              </a:pathLst>
            </a:custGeom>
            <a:solidFill>
              <a:srgbClr val="FFF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800"/>
            </a:p>
          </p:txBody>
        </p:sp>
      </p:grpSp>
    </p:spTree>
    <p:extLst>
      <p:ext uri="{BB962C8B-B14F-4D97-AF65-F5344CB8AC3E}">
        <p14:creationId xmlns:p14="http://schemas.microsoft.com/office/powerpoint/2010/main" val="333127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68000" cy="4572000"/>
          </a:xfrm>
        </p:spPr>
        <p:txBody>
          <a:bodyPr/>
          <a:lstStyle/>
          <a:p>
            <a:endParaRPr lang="id-ID"/>
          </a:p>
        </p:txBody>
      </p:sp>
      <p:sp>
        <p:nvSpPr>
          <p:cNvPr id="5" name="Picture Placeholder 3"/>
          <p:cNvSpPr>
            <a:spLocks noGrp="1"/>
          </p:cNvSpPr>
          <p:nvPr>
            <p:ph type="pic" sz="quarter" idx="11"/>
          </p:nvPr>
        </p:nvSpPr>
        <p:spPr>
          <a:xfrm>
            <a:off x="0" y="4572000"/>
            <a:ext cx="4068000" cy="4572000"/>
          </a:xfrm>
        </p:spPr>
        <p:txBody>
          <a:bodyPr/>
          <a:lstStyle/>
          <a:p>
            <a:endParaRPr lang="id-ID"/>
          </a:p>
        </p:txBody>
      </p:sp>
      <p:sp>
        <p:nvSpPr>
          <p:cNvPr id="6" name="Picture Placeholder 3"/>
          <p:cNvSpPr>
            <a:spLocks noGrp="1"/>
          </p:cNvSpPr>
          <p:nvPr>
            <p:ph type="pic" sz="quarter" idx="12"/>
          </p:nvPr>
        </p:nvSpPr>
        <p:spPr>
          <a:xfrm>
            <a:off x="0" y="9144000"/>
            <a:ext cx="4068000" cy="4572000"/>
          </a:xfrm>
        </p:spPr>
        <p:txBody>
          <a:bodyPr/>
          <a:lstStyle/>
          <a:p>
            <a:endParaRPr lang="id-ID"/>
          </a:p>
        </p:txBody>
      </p:sp>
      <p:sp>
        <p:nvSpPr>
          <p:cNvPr id="7" name="Picture Placeholder 3"/>
          <p:cNvSpPr>
            <a:spLocks noGrp="1"/>
          </p:cNvSpPr>
          <p:nvPr>
            <p:ph type="pic" sz="quarter" idx="13"/>
          </p:nvPr>
        </p:nvSpPr>
        <p:spPr>
          <a:xfrm>
            <a:off x="4074638" y="0"/>
            <a:ext cx="4068000" cy="4572000"/>
          </a:xfrm>
        </p:spPr>
        <p:txBody>
          <a:bodyPr/>
          <a:lstStyle/>
          <a:p>
            <a:endParaRPr lang="id-ID"/>
          </a:p>
        </p:txBody>
      </p:sp>
      <p:sp>
        <p:nvSpPr>
          <p:cNvPr id="8" name="Picture Placeholder 3"/>
          <p:cNvSpPr>
            <a:spLocks noGrp="1"/>
          </p:cNvSpPr>
          <p:nvPr>
            <p:ph type="pic" sz="quarter" idx="14"/>
          </p:nvPr>
        </p:nvSpPr>
        <p:spPr>
          <a:xfrm>
            <a:off x="4074638" y="4572000"/>
            <a:ext cx="4068000" cy="4572000"/>
          </a:xfrm>
        </p:spPr>
        <p:txBody>
          <a:bodyPr/>
          <a:lstStyle/>
          <a:p>
            <a:endParaRPr lang="id-ID"/>
          </a:p>
        </p:txBody>
      </p:sp>
      <p:sp>
        <p:nvSpPr>
          <p:cNvPr id="9" name="Picture Placeholder 3"/>
          <p:cNvSpPr>
            <a:spLocks noGrp="1"/>
          </p:cNvSpPr>
          <p:nvPr>
            <p:ph type="pic" sz="quarter" idx="15"/>
          </p:nvPr>
        </p:nvSpPr>
        <p:spPr>
          <a:xfrm>
            <a:off x="4074638" y="9144000"/>
            <a:ext cx="4068000" cy="4572000"/>
          </a:xfrm>
        </p:spPr>
        <p:txBody>
          <a:bodyPr/>
          <a:lstStyle/>
          <a:p>
            <a:endParaRPr lang="id-ID"/>
          </a:p>
        </p:txBody>
      </p:sp>
      <p:sp>
        <p:nvSpPr>
          <p:cNvPr id="10" name="Picture Placeholder 3"/>
          <p:cNvSpPr>
            <a:spLocks noGrp="1"/>
          </p:cNvSpPr>
          <p:nvPr>
            <p:ph type="pic" sz="quarter" idx="16"/>
          </p:nvPr>
        </p:nvSpPr>
        <p:spPr>
          <a:xfrm>
            <a:off x="8142638" y="0"/>
            <a:ext cx="4068000" cy="4572000"/>
          </a:xfrm>
        </p:spPr>
        <p:txBody>
          <a:bodyPr/>
          <a:lstStyle/>
          <a:p>
            <a:endParaRPr lang="id-ID"/>
          </a:p>
        </p:txBody>
      </p:sp>
      <p:sp>
        <p:nvSpPr>
          <p:cNvPr id="11" name="Picture Placeholder 3"/>
          <p:cNvSpPr>
            <a:spLocks noGrp="1"/>
          </p:cNvSpPr>
          <p:nvPr>
            <p:ph type="pic" sz="quarter" idx="17"/>
          </p:nvPr>
        </p:nvSpPr>
        <p:spPr>
          <a:xfrm>
            <a:off x="8142638" y="4572000"/>
            <a:ext cx="4068000" cy="4572000"/>
          </a:xfrm>
        </p:spPr>
        <p:txBody>
          <a:bodyPr/>
          <a:lstStyle/>
          <a:p>
            <a:endParaRPr lang="id-ID"/>
          </a:p>
        </p:txBody>
      </p:sp>
      <p:sp>
        <p:nvSpPr>
          <p:cNvPr id="12" name="Picture Placeholder 3"/>
          <p:cNvSpPr>
            <a:spLocks noGrp="1"/>
          </p:cNvSpPr>
          <p:nvPr>
            <p:ph type="pic" sz="quarter" idx="18"/>
          </p:nvPr>
        </p:nvSpPr>
        <p:spPr>
          <a:xfrm>
            <a:off x="8142638" y="9144000"/>
            <a:ext cx="4068000" cy="4572000"/>
          </a:xfrm>
        </p:spPr>
        <p:txBody>
          <a:bodyPr/>
          <a:lstStyle/>
          <a:p>
            <a:endParaRPr lang="id-ID"/>
          </a:p>
        </p:txBody>
      </p:sp>
      <p:sp>
        <p:nvSpPr>
          <p:cNvPr id="13" name="Picture Placeholder 3"/>
          <p:cNvSpPr>
            <a:spLocks noGrp="1"/>
          </p:cNvSpPr>
          <p:nvPr>
            <p:ph type="pic" sz="quarter" idx="19"/>
          </p:nvPr>
        </p:nvSpPr>
        <p:spPr>
          <a:xfrm>
            <a:off x="12217276" y="0"/>
            <a:ext cx="4068000" cy="4572000"/>
          </a:xfrm>
        </p:spPr>
        <p:txBody>
          <a:bodyPr/>
          <a:lstStyle/>
          <a:p>
            <a:endParaRPr lang="id-ID"/>
          </a:p>
        </p:txBody>
      </p:sp>
      <p:sp>
        <p:nvSpPr>
          <p:cNvPr id="14" name="Picture Placeholder 3"/>
          <p:cNvSpPr>
            <a:spLocks noGrp="1"/>
          </p:cNvSpPr>
          <p:nvPr>
            <p:ph type="pic" sz="quarter" idx="20"/>
          </p:nvPr>
        </p:nvSpPr>
        <p:spPr>
          <a:xfrm>
            <a:off x="12217276" y="4572000"/>
            <a:ext cx="4068000" cy="4572000"/>
          </a:xfrm>
        </p:spPr>
        <p:txBody>
          <a:bodyPr/>
          <a:lstStyle/>
          <a:p>
            <a:endParaRPr lang="id-ID"/>
          </a:p>
        </p:txBody>
      </p:sp>
      <p:sp>
        <p:nvSpPr>
          <p:cNvPr id="15" name="Picture Placeholder 3"/>
          <p:cNvSpPr>
            <a:spLocks noGrp="1"/>
          </p:cNvSpPr>
          <p:nvPr>
            <p:ph type="pic" sz="quarter" idx="21"/>
          </p:nvPr>
        </p:nvSpPr>
        <p:spPr>
          <a:xfrm>
            <a:off x="12217276" y="9144000"/>
            <a:ext cx="4068000" cy="4572000"/>
          </a:xfrm>
        </p:spPr>
        <p:txBody>
          <a:bodyPr/>
          <a:lstStyle/>
          <a:p>
            <a:endParaRPr lang="id-ID"/>
          </a:p>
        </p:txBody>
      </p:sp>
      <p:sp>
        <p:nvSpPr>
          <p:cNvPr id="16" name="Picture Placeholder 3"/>
          <p:cNvSpPr>
            <a:spLocks noGrp="1"/>
          </p:cNvSpPr>
          <p:nvPr>
            <p:ph type="pic" sz="quarter" idx="22"/>
          </p:nvPr>
        </p:nvSpPr>
        <p:spPr>
          <a:xfrm>
            <a:off x="16278638" y="0"/>
            <a:ext cx="4068000" cy="4572000"/>
          </a:xfrm>
        </p:spPr>
        <p:txBody>
          <a:bodyPr/>
          <a:lstStyle/>
          <a:p>
            <a:endParaRPr lang="id-ID"/>
          </a:p>
        </p:txBody>
      </p:sp>
      <p:sp>
        <p:nvSpPr>
          <p:cNvPr id="17" name="Picture Placeholder 3"/>
          <p:cNvSpPr>
            <a:spLocks noGrp="1"/>
          </p:cNvSpPr>
          <p:nvPr>
            <p:ph type="pic" sz="quarter" idx="23"/>
          </p:nvPr>
        </p:nvSpPr>
        <p:spPr>
          <a:xfrm>
            <a:off x="16278638" y="4572000"/>
            <a:ext cx="4068000" cy="4572000"/>
          </a:xfrm>
        </p:spPr>
        <p:txBody>
          <a:bodyPr/>
          <a:lstStyle/>
          <a:p>
            <a:endParaRPr lang="id-ID"/>
          </a:p>
        </p:txBody>
      </p:sp>
      <p:sp>
        <p:nvSpPr>
          <p:cNvPr id="18" name="Picture Placeholder 3"/>
          <p:cNvSpPr>
            <a:spLocks noGrp="1"/>
          </p:cNvSpPr>
          <p:nvPr>
            <p:ph type="pic" sz="quarter" idx="24"/>
          </p:nvPr>
        </p:nvSpPr>
        <p:spPr>
          <a:xfrm>
            <a:off x="16278638" y="9144000"/>
            <a:ext cx="4068000" cy="4572000"/>
          </a:xfrm>
        </p:spPr>
        <p:txBody>
          <a:bodyPr/>
          <a:lstStyle/>
          <a:p>
            <a:endParaRPr lang="id-ID"/>
          </a:p>
        </p:txBody>
      </p:sp>
      <p:sp>
        <p:nvSpPr>
          <p:cNvPr id="19" name="Picture Placeholder 3"/>
          <p:cNvSpPr>
            <a:spLocks noGrp="1"/>
          </p:cNvSpPr>
          <p:nvPr>
            <p:ph type="pic" sz="quarter" idx="25"/>
          </p:nvPr>
        </p:nvSpPr>
        <p:spPr>
          <a:xfrm>
            <a:off x="20353276" y="0"/>
            <a:ext cx="4068000" cy="4572000"/>
          </a:xfrm>
        </p:spPr>
        <p:txBody>
          <a:bodyPr/>
          <a:lstStyle/>
          <a:p>
            <a:endParaRPr lang="id-ID"/>
          </a:p>
        </p:txBody>
      </p:sp>
      <p:sp>
        <p:nvSpPr>
          <p:cNvPr id="20" name="Picture Placeholder 3"/>
          <p:cNvSpPr>
            <a:spLocks noGrp="1"/>
          </p:cNvSpPr>
          <p:nvPr>
            <p:ph type="pic" sz="quarter" idx="26"/>
          </p:nvPr>
        </p:nvSpPr>
        <p:spPr>
          <a:xfrm>
            <a:off x="20353276" y="4572000"/>
            <a:ext cx="4068000" cy="4572000"/>
          </a:xfrm>
        </p:spPr>
        <p:txBody>
          <a:bodyPr/>
          <a:lstStyle/>
          <a:p>
            <a:endParaRPr lang="id-ID"/>
          </a:p>
        </p:txBody>
      </p:sp>
      <p:sp>
        <p:nvSpPr>
          <p:cNvPr id="21" name="Picture Placeholder 3"/>
          <p:cNvSpPr>
            <a:spLocks noGrp="1"/>
          </p:cNvSpPr>
          <p:nvPr>
            <p:ph type="pic" sz="quarter" idx="27"/>
          </p:nvPr>
        </p:nvSpPr>
        <p:spPr>
          <a:xfrm>
            <a:off x="20353276" y="9144000"/>
            <a:ext cx="4068000" cy="4572000"/>
          </a:xfrm>
        </p:spPr>
        <p:txBody>
          <a:bodyPr/>
          <a:lstStyle/>
          <a:p>
            <a:endParaRPr lang="id-ID"/>
          </a:p>
        </p:txBody>
      </p:sp>
    </p:spTree>
    <p:custDataLst>
      <p:tags r:id="rId1"/>
    </p:custDataLst>
    <p:extLst>
      <p:ext uri="{BB962C8B-B14F-4D97-AF65-F5344CB8AC3E}">
        <p14:creationId xmlns:p14="http://schemas.microsoft.com/office/powerpoint/2010/main" val="1365615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7"/>
            <a:ext cx="18288000" cy="4775200"/>
          </a:xfrm>
        </p:spPr>
        <p:txBody>
          <a:bodyPr anchor="b"/>
          <a:lstStyle>
            <a:lvl1pPr algn="ctr">
              <a:defRPr sz="12000"/>
            </a:lvl1pPr>
          </a:lstStyle>
          <a:p>
            <a:r>
              <a:rPr lang="en-US"/>
              <a:t>Click to edit Master title style</a:t>
            </a:r>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p:cNvSpPr>
            <a:spLocks noGrp="1"/>
          </p:cNvSpPr>
          <p:nvPr>
            <p:ph type="dt" sz="half" idx="10"/>
          </p:nvPr>
        </p:nvSpPr>
        <p:spPr/>
        <p:txBody>
          <a:bodyPr/>
          <a:lstStyle/>
          <a:p>
            <a:fld id="{2BF1A2E9-0A58-4CD8-B9CB-2A5E9A0BC46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497E-EEEB-4D0F-8C2E-A2AA7485E8AD}" type="slidenum">
              <a:rPr lang="en-US" smtClean="0"/>
              <a:t>‹#›</a:t>
            </a:fld>
            <a:endParaRPr lang="en-US"/>
          </a:p>
        </p:txBody>
      </p:sp>
    </p:spTree>
    <p:custDataLst>
      <p:tags r:id="rId1"/>
    </p:custDataLst>
    <p:extLst>
      <p:ext uri="{BB962C8B-B14F-4D97-AF65-F5344CB8AC3E}">
        <p14:creationId xmlns:p14="http://schemas.microsoft.com/office/powerpoint/2010/main" val="12732235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6400">
                <a:solidFill>
                  <a:srgbClr val="272E3A"/>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13583928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16146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09904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50532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Only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6172769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Full Color">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3"/>
          </p:nvPr>
        </p:nvSpPr>
        <p:spPr>
          <a:xfrm>
            <a:off x="4956176" y="3521076"/>
            <a:ext cx="3441700" cy="3438524"/>
          </a:xfrm>
          <a:prstGeom prst="ellipse">
            <a:avLst/>
          </a:prstGeom>
          <a:ln w="38100">
            <a:noFill/>
          </a:ln>
        </p:spPr>
        <p:txBody>
          <a:bodyPr>
            <a:normAutofit/>
          </a:bodyPr>
          <a:lstStyle>
            <a:lvl1pPr marL="0" indent="0">
              <a:buNone/>
              <a:defRPr sz="2100"/>
            </a:lvl1pPr>
          </a:lstStyle>
          <a:p>
            <a:endParaRPr lang="id-ID"/>
          </a:p>
        </p:txBody>
      </p:sp>
      <p:sp>
        <p:nvSpPr>
          <p:cNvPr id="8" name="Picture Placeholder 2"/>
          <p:cNvSpPr>
            <a:spLocks noGrp="1"/>
          </p:cNvSpPr>
          <p:nvPr>
            <p:ph type="pic" sz="quarter" idx="14"/>
          </p:nvPr>
        </p:nvSpPr>
        <p:spPr>
          <a:xfrm>
            <a:off x="4956176" y="8056682"/>
            <a:ext cx="3441700" cy="3438524"/>
          </a:xfrm>
          <a:prstGeom prst="ellipse">
            <a:avLst/>
          </a:prstGeom>
          <a:ln w="38100">
            <a:noFill/>
          </a:ln>
        </p:spPr>
        <p:txBody>
          <a:bodyPr>
            <a:normAutofit/>
          </a:bodyPr>
          <a:lstStyle>
            <a:lvl1pPr>
              <a:defRPr sz="2100"/>
            </a:lvl1pPr>
          </a:lstStyle>
          <a:p>
            <a:endParaRPr lang="id-ID"/>
          </a:p>
        </p:txBody>
      </p:sp>
      <p:sp>
        <p:nvSpPr>
          <p:cNvPr id="9" name="Picture Placeholder 2"/>
          <p:cNvSpPr>
            <a:spLocks noGrp="1"/>
          </p:cNvSpPr>
          <p:nvPr>
            <p:ph type="pic" sz="quarter" idx="15"/>
          </p:nvPr>
        </p:nvSpPr>
        <p:spPr>
          <a:xfrm>
            <a:off x="9073852" y="3521076"/>
            <a:ext cx="3441700" cy="3438524"/>
          </a:xfrm>
          <a:prstGeom prst="ellipse">
            <a:avLst/>
          </a:prstGeom>
          <a:ln w="38100">
            <a:noFill/>
          </a:ln>
        </p:spPr>
        <p:txBody>
          <a:bodyPr>
            <a:normAutofit/>
          </a:bodyPr>
          <a:lstStyle>
            <a:lvl1pPr marL="0" indent="0">
              <a:buNone/>
              <a:defRPr sz="2100"/>
            </a:lvl1pPr>
          </a:lstStyle>
          <a:p>
            <a:endParaRPr lang="id-ID"/>
          </a:p>
        </p:txBody>
      </p:sp>
      <p:sp>
        <p:nvSpPr>
          <p:cNvPr id="10" name="Picture Placeholder 2"/>
          <p:cNvSpPr>
            <a:spLocks noGrp="1"/>
          </p:cNvSpPr>
          <p:nvPr>
            <p:ph type="pic" sz="quarter" idx="16"/>
          </p:nvPr>
        </p:nvSpPr>
        <p:spPr>
          <a:xfrm>
            <a:off x="9073852" y="8056682"/>
            <a:ext cx="3441700" cy="3438524"/>
          </a:xfrm>
          <a:prstGeom prst="ellipse">
            <a:avLst/>
          </a:prstGeom>
          <a:ln w="38100">
            <a:noFill/>
          </a:ln>
        </p:spPr>
        <p:txBody>
          <a:bodyPr>
            <a:normAutofit/>
          </a:bodyPr>
          <a:lstStyle>
            <a:lvl1pPr>
              <a:defRPr sz="2100"/>
            </a:lvl1pPr>
          </a:lstStyle>
          <a:p>
            <a:endParaRPr lang="id-ID"/>
          </a:p>
        </p:txBody>
      </p:sp>
      <p:sp>
        <p:nvSpPr>
          <p:cNvPr id="11" name="Picture Placeholder 2"/>
          <p:cNvSpPr>
            <a:spLocks noGrp="1"/>
          </p:cNvSpPr>
          <p:nvPr>
            <p:ph type="pic" sz="quarter" idx="17"/>
          </p:nvPr>
        </p:nvSpPr>
        <p:spPr>
          <a:xfrm>
            <a:off x="838500" y="8056682"/>
            <a:ext cx="3441700" cy="3438524"/>
          </a:xfrm>
          <a:prstGeom prst="ellipse">
            <a:avLst/>
          </a:prstGeom>
          <a:ln w="38100">
            <a:noFill/>
          </a:ln>
        </p:spPr>
        <p:txBody>
          <a:bodyPr>
            <a:normAutofit/>
          </a:bodyPr>
          <a:lstStyle>
            <a:lvl1pPr>
              <a:defRPr sz="2100"/>
            </a:lvl1pPr>
          </a:lstStyle>
          <a:p>
            <a:endParaRPr lang="id-ID"/>
          </a:p>
        </p:txBody>
      </p:sp>
      <p:sp>
        <p:nvSpPr>
          <p:cNvPr id="12" name="Picture Placeholder 2"/>
          <p:cNvSpPr>
            <a:spLocks noGrp="1"/>
          </p:cNvSpPr>
          <p:nvPr>
            <p:ph type="pic" sz="quarter" idx="18"/>
          </p:nvPr>
        </p:nvSpPr>
        <p:spPr>
          <a:xfrm>
            <a:off x="838500" y="3645706"/>
            <a:ext cx="3441700" cy="3438524"/>
          </a:xfrm>
          <a:prstGeom prst="ellipse">
            <a:avLst/>
          </a:prstGeom>
          <a:ln w="38100">
            <a:noFill/>
          </a:ln>
        </p:spPr>
        <p:txBody>
          <a:bodyPr>
            <a:normAutofit/>
          </a:bodyPr>
          <a:lstStyle>
            <a:lvl1pPr marL="0" indent="0">
              <a:buNone/>
              <a:defRPr sz="2100"/>
            </a:lvl1pPr>
          </a:lstStyle>
          <a:p>
            <a:endParaRPr lang="id-ID"/>
          </a:p>
        </p:txBody>
      </p:sp>
      <p:sp>
        <p:nvSpPr>
          <p:cNvPr id="13" name="Picture Placeholder 2"/>
          <p:cNvSpPr>
            <a:spLocks noGrp="1"/>
          </p:cNvSpPr>
          <p:nvPr>
            <p:ph type="pic" sz="quarter" idx="19"/>
          </p:nvPr>
        </p:nvSpPr>
        <p:spPr>
          <a:xfrm>
            <a:off x="16764972" y="3624440"/>
            <a:ext cx="3441700" cy="3438524"/>
          </a:xfrm>
          <a:prstGeom prst="ellipse">
            <a:avLst/>
          </a:prstGeom>
          <a:ln w="38100">
            <a:noFill/>
          </a:ln>
        </p:spPr>
        <p:txBody>
          <a:bodyPr>
            <a:normAutofit/>
          </a:bodyPr>
          <a:lstStyle>
            <a:lvl1pPr>
              <a:defRPr sz="2100"/>
            </a:lvl1pPr>
          </a:lstStyle>
          <a:p>
            <a:endParaRPr lang="id-ID"/>
          </a:p>
        </p:txBody>
      </p:sp>
      <p:sp>
        <p:nvSpPr>
          <p:cNvPr id="14" name="Picture Placeholder 2"/>
          <p:cNvSpPr>
            <a:spLocks noGrp="1"/>
          </p:cNvSpPr>
          <p:nvPr>
            <p:ph type="pic" sz="quarter" idx="20"/>
          </p:nvPr>
        </p:nvSpPr>
        <p:spPr>
          <a:xfrm>
            <a:off x="16764972" y="8160046"/>
            <a:ext cx="3441700" cy="3438524"/>
          </a:xfrm>
          <a:prstGeom prst="ellipse">
            <a:avLst/>
          </a:prstGeom>
          <a:ln w="38100">
            <a:noFill/>
          </a:ln>
        </p:spPr>
        <p:txBody>
          <a:bodyPr>
            <a:normAutofit/>
          </a:bodyPr>
          <a:lstStyle>
            <a:lvl1pPr>
              <a:defRPr sz="2100"/>
            </a:lvl1pPr>
          </a:lstStyle>
          <a:p>
            <a:endParaRPr lang="id-ID"/>
          </a:p>
        </p:txBody>
      </p:sp>
      <p:sp>
        <p:nvSpPr>
          <p:cNvPr id="15" name="Picture Placeholder 2"/>
          <p:cNvSpPr>
            <a:spLocks noGrp="1"/>
          </p:cNvSpPr>
          <p:nvPr>
            <p:ph type="pic" sz="quarter" idx="21"/>
          </p:nvPr>
        </p:nvSpPr>
        <p:spPr>
          <a:xfrm>
            <a:off x="20882648" y="3624440"/>
            <a:ext cx="3441700" cy="3438524"/>
          </a:xfrm>
          <a:prstGeom prst="ellipse">
            <a:avLst/>
          </a:prstGeom>
          <a:ln w="38100">
            <a:noFill/>
          </a:ln>
        </p:spPr>
        <p:txBody>
          <a:bodyPr>
            <a:normAutofit/>
          </a:bodyPr>
          <a:lstStyle>
            <a:lvl1pPr>
              <a:defRPr sz="2100"/>
            </a:lvl1pPr>
          </a:lstStyle>
          <a:p>
            <a:endParaRPr lang="id-ID"/>
          </a:p>
        </p:txBody>
      </p:sp>
      <p:sp>
        <p:nvSpPr>
          <p:cNvPr id="16" name="Picture Placeholder 2"/>
          <p:cNvSpPr>
            <a:spLocks noGrp="1"/>
          </p:cNvSpPr>
          <p:nvPr>
            <p:ph type="pic" sz="quarter" idx="22"/>
          </p:nvPr>
        </p:nvSpPr>
        <p:spPr>
          <a:xfrm>
            <a:off x="20882648" y="8160046"/>
            <a:ext cx="3441700" cy="3438524"/>
          </a:xfrm>
          <a:prstGeom prst="ellipse">
            <a:avLst/>
          </a:prstGeom>
          <a:ln w="38100">
            <a:noFill/>
          </a:ln>
        </p:spPr>
        <p:txBody>
          <a:bodyPr>
            <a:normAutofit/>
          </a:bodyPr>
          <a:lstStyle>
            <a:lvl1pPr>
              <a:defRPr sz="2100"/>
            </a:lvl1pPr>
          </a:lstStyle>
          <a:p>
            <a:endParaRPr lang="id-ID"/>
          </a:p>
        </p:txBody>
      </p:sp>
      <p:sp>
        <p:nvSpPr>
          <p:cNvPr id="17" name="Picture Placeholder 2"/>
          <p:cNvSpPr>
            <a:spLocks noGrp="1"/>
          </p:cNvSpPr>
          <p:nvPr>
            <p:ph type="pic" sz="quarter" idx="23"/>
          </p:nvPr>
        </p:nvSpPr>
        <p:spPr>
          <a:xfrm>
            <a:off x="12647296" y="8160046"/>
            <a:ext cx="3441700" cy="3438524"/>
          </a:xfrm>
          <a:prstGeom prst="ellipse">
            <a:avLst/>
          </a:prstGeom>
          <a:ln w="38100">
            <a:noFill/>
          </a:ln>
        </p:spPr>
        <p:txBody>
          <a:bodyPr>
            <a:normAutofit/>
          </a:bodyPr>
          <a:lstStyle>
            <a:lvl1pPr>
              <a:defRPr sz="2100"/>
            </a:lvl1pPr>
          </a:lstStyle>
          <a:p>
            <a:endParaRPr lang="id-ID"/>
          </a:p>
        </p:txBody>
      </p:sp>
      <p:sp>
        <p:nvSpPr>
          <p:cNvPr id="18" name="Picture Placeholder 2"/>
          <p:cNvSpPr>
            <a:spLocks noGrp="1"/>
          </p:cNvSpPr>
          <p:nvPr>
            <p:ph type="pic" sz="quarter" idx="24"/>
          </p:nvPr>
        </p:nvSpPr>
        <p:spPr>
          <a:xfrm>
            <a:off x="12647296" y="3749070"/>
            <a:ext cx="3441700" cy="3438524"/>
          </a:xfrm>
          <a:prstGeom prst="ellipse">
            <a:avLst/>
          </a:prstGeom>
          <a:ln w="38100">
            <a:noFill/>
          </a:ln>
        </p:spPr>
        <p:txBody>
          <a:bodyPr>
            <a:normAutofit/>
          </a:bodyPr>
          <a:lstStyle>
            <a:lvl1pPr>
              <a:defRPr sz="2100"/>
            </a:lvl1pPr>
          </a:lstStyle>
          <a:p>
            <a:endParaRPr lang="id-ID"/>
          </a:p>
        </p:txBody>
      </p:sp>
      <p:sp>
        <p:nvSpPr>
          <p:cNvPr id="19" name="Picture Placeholder 2"/>
          <p:cNvSpPr>
            <a:spLocks noGrp="1"/>
          </p:cNvSpPr>
          <p:nvPr>
            <p:ph type="pic" sz="quarter" idx="25"/>
          </p:nvPr>
        </p:nvSpPr>
        <p:spPr>
          <a:xfrm>
            <a:off x="5087920" y="-94044"/>
            <a:ext cx="3441700" cy="3438524"/>
          </a:xfrm>
          <a:prstGeom prst="ellipse">
            <a:avLst/>
          </a:prstGeom>
          <a:ln w="38100">
            <a:noFill/>
          </a:ln>
        </p:spPr>
        <p:txBody>
          <a:bodyPr>
            <a:normAutofit/>
          </a:bodyPr>
          <a:lstStyle>
            <a:lvl1pPr marL="0" indent="0">
              <a:buNone/>
              <a:defRPr sz="2100"/>
            </a:lvl1pPr>
          </a:lstStyle>
          <a:p>
            <a:endParaRPr lang="id-ID"/>
          </a:p>
        </p:txBody>
      </p:sp>
      <p:sp>
        <p:nvSpPr>
          <p:cNvPr id="20" name="Picture Placeholder 2"/>
          <p:cNvSpPr>
            <a:spLocks noGrp="1"/>
          </p:cNvSpPr>
          <p:nvPr>
            <p:ph type="pic" sz="quarter" idx="26"/>
          </p:nvPr>
        </p:nvSpPr>
        <p:spPr>
          <a:xfrm>
            <a:off x="9205596" y="-94044"/>
            <a:ext cx="3441700" cy="3438524"/>
          </a:xfrm>
          <a:prstGeom prst="ellipse">
            <a:avLst/>
          </a:prstGeom>
          <a:ln w="38100">
            <a:noFill/>
          </a:ln>
        </p:spPr>
        <p:txBody>
          <a:bodyPr>
            <a:normAutofit/>
          </a:bodyPr>
          <a:lstStyle>
            <a:lvl1pPr marL="0" indent="0">
              <a:buNone/>
              <a:defRPr sz="2100"/>
            </a:lvl1pPr>
          </a:lstStyle>
          <a:p>
            <a:endParaRPr lang="id-ID"/>
          </a:p>
        </p:txBody>
      </p:sp>
      <p:sp>
        <p:nvSpPr>
          <p:cNvPr id="21" name="Picture Placeholder 2"/>
          <p:cNvSpPr>
            <a:spLocks noGrp="1"/>
          </p:cNvSpPr>
          <p:nvPr>
            <p:ph type="pic" sz="quarter" idx="27"/>
          </p:nvPr>
        </p:nvSpPr>
        <p:spPr>
          <a:xfrm>
            <a:off x="970244" y="30586"/>
            <a:ext cx="3441700" cy="3438524"/>
          </a:xfrm>
          <a:prstGeom prst="ellipse">
            <a:avLst/>
          </a:prstGeom>
          <a:ln w="38100">
            <a:noFill/>
          </a:ln>
        </p:spPr>
        <p:txBody>
          <a:bodyPr>
            <a:normAutofit/>
          </a:bodyPr>
          <a:lstStyle>
            <a:lvl1pPr marL="0" indent="0">
              <a:buNone/>
              <a:defRPr sz="2100"/>
            </a:lvl1pPr>
          </a:lstStyle>
          <a:p>
            <a:endParaRPr lang="id-ID"/>
          </a:p>
        </p:txBody>
      </p:sp>
    </p:spTree>
    <p:custDataLst>
      <p:tags r:id="rId1"/>
    </p:custDataLst>
    <p:extLst>
      <p:ext uri="{BB962C8B-B14F-4D97-AF65-F5344CB8AC3E}">
        <p14:creationId xmlns:p14="http://schemas.microsoft.com/office/powerpoint/2010/main" val="10278703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68000" cy="4572000"/>
          </a:xfrm>
        </p:spPr>
        <p:txBody>
          <a:bodyPr/>
          <a:lstStyle/>
          <a:p>
            <a:endParaRPr lang="id-ID"/>
          </a:p>
        </p:txBody>
      </p:sp>
      <p:sp>
        <p:nvSpPr>
          <p:cNvPr id="5" name="Picture Placeholder 3"/>
          <p:cNvSpPr>
            <a:spLocks noGrp="1"/>
          </p:cNvSpPr>
          <p:nvPr>
            <p:ph type="pic" sz="quarter" idx="11"/>
          </p:nvPr>
        </p:nvSpPr>
        <p:spPr>
          <a:xfrm>
            <a:off x="0" y="4572001"/>
            <a:ext cx="4068000" cy="4572000"/>
          </a:xfrm>
        </p:spPr>
        <p:txBody>
          <a:bodyPr/>
          <a:lstStyle/>
          <a:p>
            <a:endParaRPr lang="id-ID"/>
          </a:p>
        </p:txBody>
      </p:sp>
      <p:sp>
        <p:nvSpPr>
          <p:cNvPr id="6" name="Picture Placeholder 3"/>
          <p:cNvSpPr>
            <a:spLocks noGrp="1"/>
          </p:cNvSpPr>
          <p:nvPr>
            <p:ph type="pic" sz="quarter" idx="12"/>
          </p:nvPr>
        </p:nvSpPr>
        <p:spPr>
          <a:xfrm>
            <a:off x="0" y="9144001"/>
            <a:ext cx="4068000" cy="4572000"/>
          </a:xfrm>
        </p:spPr>
        <p:txBody>
          <a:bodyPr/>
          <a:lstStyle/>
          <a:p>
            <a:endParaRPr lang="id-ID"/>
          </a:p>
        </p:txBody>
      </p:sp>
      <p:sp>
        <p:nvSpPr>
          <p:cNvPr id="7" name="Picture Placeholder 3"/>
          <p:cNvSpPr>
            <a:spLocks noGrp="1"/>
          </p:cNvSpPr>
          <p:nvPr>
            <p:ph type="pic" sz="quarter" idx="13"/>
          </p:nvPr>
        </p:nvSpPr>
        <p:spPr>
          <a:xfrm>
            <a:off x="4074638" y="0"/>
            <a:ext cx="4068000" cy="4572000"/>
          </a:xfrm>
        </p:spPr>
        <p:txBody>
          <a:bodyPr/>
          <a:lstStyle/>
          <a:p>
            <a:endParaRPr lang="id-ID"/>
          </a:p>
        </p:txBody>
      </p:sp>
      <p:sp>
        <p:nvSpPr>
          <p:cNvPr id="8" name="Picture Placeholder 3"/>
          <p:cNvSpPr>
            <a:spLocks noGrp="1"/>
          </p:cNvSpPr>
          <p:nvPr>
            <p:ph type="pic" sz="quarter" idx="14"/>
          </p:nvPr>
        </p:nvSpPr>
        <p:spPr>
          <a:xfrm>
            <a:off x="4074638" y="4572001"/>
            <a:ext cx="4068000" cy="4572000"/>
          </a:xfrm>
        </p:spPr>
        <p:txBody>
          <a:bodyPr/>
          <a:lstStyle/>
          <a:p>
            <a:endParaRPr lang="id-ID"/>
          </a:p>
        </p:txBody>
      </p:sp>
      <p:sp>
        <p:nvSpPr>
          <p:cNvPr id="9" name="Picture Placeholder 3"/>
          <p:cNvSpPr>
            <a:spLocks noGrp="1"/>
          </p:cNvSpPr>
          <p:nvPr>
            <p:ph type="pic" sz="quarter" idx="15"/>
          </p:nvPr>
        </p:nvSpPr>
        <p:spPr>
          <a:xfrm>
            <a:off x="4074638" y="9144001"/>
            <a:ext cx="4068000" cy="4572000"/>
          </a:xfrm>
        </p:spPr>
        <p:txBody>
          <a:bodyPr/>
          <a:lstStyle/>
          <a:p>
            <a:endParaRPr lang="id-ID"/>
          </a:p>
        </p:txBody>
      </p:sp>
      <p:sp>
        <p:nvSpPr>
          <p:cNvPr id="10" name="Picture Placeholder 3"/>
          <p:cNvSpPr>
            <a:spLocks noGrp="1"/>
          </p:cNvSpPr>
          <p:nvPr>
            <p:ph type="pic" sz="quarter" idx="16"/>
          </p:nvPr>
        </p:nvSpPr>
        <p:spPr>
          <a:xfrm>
            <a:off x="8142638" y="0"/>
            <a:ext cx="4068000" cy="4572000"/>
          </a:xfrm>
        </p:spPr>
        <p:txBody>
          <a:bodyPr/>
          <a:lstStyle/>
          <a:p>
            <a:endParaRPr lang="id-ID"/>
          </a:p>
        </p:txBody>
      </p:sp>
      <p:sp>
        <p:nvSpPr>
          <p:cNvPr id="11" name="Picture Placeholder 3"/>
          <p:cNvSpPr>
            <a:spLocks noGrp="1"/>
          </p:cNvSpPr>
          <p:nvPr>
            <p:ph type="pic" sz="quarter" idx="17"/>
          </p:nvPr>
        </p:nvSpPr>
        <p:spPr>
          <a:xfrm>
            <a:off x="8142638" y="4572001"/>
            <a:ext cx="4068000" cy="4572000"/>
          </a:xfrm>
        </p:spPr>
        <p:txBody>
          <a:bodyPr/>
          <a:lstStyle/>
          <a:p>
            <a:endParaRPr lang="id-ID"/>
          </a:p>
        </p:txBody>
      </p:sp>
      <p:sp>
        <p:nvSpPr>
          <p:cNvPr id="12" name="Picture Placeholder 3"/>
          <p:cNvSpPr>
            <a:spLocks noGrp="1"/>
          </p:cNvSpPr>
          <p:nvPr>
            <p:ph type="pic" sz="quarter" idx="18"/>
          </p:nvPr>
        </p:nvSpPr>
        <p:spPr>
          <a:xfrm>
            <a:off x="8142638" y="9144001"/>
            <a:ext cx="4068000" cy="4572000"/>
          </a:xfrm>
        </p:spPr>
        <p:txBody>
          <a:bodyPr/>
          <a:lstStyle/>
          <a:p>
            <a:endParaRPr lang="id-ID"/>
          </a:p>
        </p:txBody>
      </p:sp>
      <p:sp>
        <p:nvSpPr>
          <p:cNvPr id="13" name="Picture Placeholder 3"/>
          <p:cNvSpPr>
            <a:spLocks noGrp="1"/>
          </p:cNvSpPr>
          <p:nvPr>
            <p:ph type="pic" sz="quarter" idx="19"/>
          </p:nvPr>
        </p:nvSpPr>
        <p:spPr>
          <a:xfrm>
            <a:off x="12217276" y="0"/>
            <a:ext cx="4068000" cy="4572000"/>
          </a:xfrm>
        </p:spPr>
        <p:txBody>
          <a:bodyPr/>
          <a:lstStyle/>
          <a:p>
            <a:endParaRPr lang="id-ID"/>
          </a:p>
        </p:txBody>
      </p:sp>
      <p:sp>
        <p:nvSpPr>
          <p:cNvPr id="14" name="Picture Placeholder 3"/>
          <p:cNvSpPr>
            <a:spLocks noGrp="1"/>
          </p:cNvSpPr>
          <p:nvPr>
            <p:ph type="pic" sz="quarter" idx="20"/>
          </p:nvPr>
        </p:nvSpPr>
        <p:spPr>
          <a:xfrm>
            <a:off x="12217276" y="4572001"/>
            <a:ext cx="4068000" cy="4572000"/>
          </a:xfrm>
        </p:spPr>
        <p:txBody>
          <a:bodyPr/>
          <a:lstStyle/>
          <a:p>
            <a:endParaRPr lang="id-ID"/>
          </a:p>
        </p:txBody>
      </p:sp>
      <p:sp>
        <p:nvSpPr>
          <p:cNvPr id="15" name="Picture Placeholder 3"/>
          <p:cNvSpPr>
            <a:spLocks noGrp="1"/>
          </p:cNvSpPr>
          <p:nvPr>
            <p:ph type="pic" sz="quarter" idx="21"/>
          </p:nvPr>
        </p:nvSpPr>
        <p:spPr>
          <a:xfrm>
            <a:off x="12217276" y="9144001"/>
            <a:ext cx="4068000" cy="4572000"/>
          </a:xfrm>
        </p:spPr>
        <p:txBody>
          <a:bodyPr/>
          <a:lstStyle/>
          <a:p>
            <a:endParaRPr lang="id-ID"/>
          </a:p>
        </p:txBody>
      </p:sp>
      <p:sp>
        <p:nvSpPr>
          <p:cNvPr id="16" name="Picture Placeholder 3"/>
          <p:cNvSpPr>
            <a:spLocks noGrp="1"/>
          </p:cNvSpPr>
          <p:nvPr>
            <p:ph type="pic" sz="quarter" idx="22"/>
          </p:nvPr>
        </p:nvSpPr>
        <p:spPr>
          <a:xfrm>
            <a:off x="16278638" y="0"/>
            <a:ext cx="4068000" cy="4572000"/>
          </a:xfrm>
        </p:spPr>
        <p:txBody>
          <a:bodyPr/>
          <a:lstStyle/>
          <a:p>
            <a:endParaRPr lang="id-ID"/>
          </a:p>
        </p:txBody>
      </p:sp>
      <p:sp>
        <p:nvSpPr>
          <p:cNvPr id="17" name="Picture Placeholder 3"/>
          <p:cNvSpPr>
            <a:spLocks noGrp="1"/>
          </p:cNvSpPr>
          <p:nvPr>
            <p:ph type="pic" sz="quarter" idx="23"/>
          </p:nvPr>
        </p:nvSpPr>
        <p:spPr>
          <a:xfrm>
            <a:off x="16278638" y="4572001"/>
            <a:ext cx="4068000" cy="4572000"/>
          </a:xfrm>
        </p:spPr>
        <p:txBody>
          <a:bodyPr/>
          <a:lstStyle/>
          <a:p>
            <a:endParaRPr lang="id-ID"/>
          </a:p>
        </p:txBody>
      </p:sp>
      <p:sp>
        <p:nvSpPr>
          <p:cNvPr id="18" name="Picture Placeholder 3"/>
          <p:cNvSpPr>
            <a:spLocks noGrp="1"/>
          </p:cNvSpPr>
          <p:nvPr>
            <p:ph type="pic" sz="quarter" idx="24"/>
          </p:nvPr>
        </p:nvSpPr>
        <p:spPr>
          <a:xfrm>
            <a:off x="16278638" y="9144001"/>
            <a:ext cx="4068000" cy="4572000"/>
          </a:xfrm>
        </p:spPr>
        <p:txBody>
          <a:bodyPr/>
          <a:lstStyle/>
          <a:p>
            <a:endParaRPr lang="id-ID"/>
          </a:p>
        </p:txBody>
      </p:sp>
      <p:sp>
        <p:nvSpPr>
          <p:cNvPr id="19" name="Picture Placeholder 3"/>
          <p:cNvSpPr>
            <a:spLocks noGrp="1"/>
          </p:cNvSpPr>
          <p:nvPr>
            <p:ph type="pic" sz="quarter" idx="25"/>
          </p:nvPr>
        </p:nvSpPr>
        <p:spPr>
          <a:xfrm>
            <a:off x="20353276" y="0"/>
            <a:ext cx="4068000" cy="4572000"/>
          </a:xfrm>
        </p:spPr>
        <p:txBody>
          <a:bodyPr/>
          <a:lstStyle/>
          <a:p>
            <a:endParaRPr lang="id-ID"/>
          </a:p>
        </p:txBody>
      </p:sp>
      <p:sp>
        <p:nvSpPr>
          <p:cNvPr id="20" name="Picture Placeholder 3"/>
          <p:cNvSpPr>
            <a:spLocks noGrp="1"/>
          </p:cNvSpPr>
          <p:nvPr>
            <p:ph type="pic" sz="quarter" idx="26"/>
          </p:nvPr>
        </p:nvSpPr>
        <p:spPr>
          <a:xfrm>
            <a:off x="20353276" y="4572001"/>
            <a:ext cx="4068000" cy="4572000"/>
          </a:xfrm>
        </p:spPr>
        <p:txBody>
          <a:bodyPr/>
          <a:lstStyle/>
          <a:p>
            <a:endParaRPr lang="id-ID"/>
          </a:p>
        </p:txBody>
      </p:sp>
      <p:sp>
        <p:nvSpPr>
          <p:cNvPr id="21" name="Picture Placeholder 3"/>
          <p:cNvSpPr>
            <a:spLocks noGrp="1"/>
          </p:cNvSpPr>
          <p:nvPr>
            <p:ph type="pic" sz="quarter" idx="27"/>
          </p:nvPr>
        </p:nvSpPr>
        <p:spPr>
          <a:xfrm>
            <a:off x="20353276" y="9144001"/>
            <a:ext cx="4068000" cy="4572000"/>
          </a:xfrm>
        </p:spPr>
        <p:txBody>
          <a:bodyPr/>
          <a:lstStyle/>
          <a:p>
            <a:endParaRPr lang="id-ID"/>
          </a:p>
        </p:txBody>
      </p:sp>
    </p:spTree>
    <p:custDataLst>
      <p:tags r:id="rId1"/>
    </p:custDataLst>
    <p:extLst>
      <p:ext uri="{BB962C8B-B14F-4D97-AF65-F5344CB8AC3E}">
        <p14:creationId xmlns:p14="http://schemas.microsoft.com/office/powerpoint/2010/main" val="23382618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Reverse Color Bubble">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2"/>
            <a:ext cx="12192000" cy="4557600"/>
          </a:xfrm>
        </p:spPr>
        <p:txBody>
          <a:bodyPr/>
          <a:lstStyle/>
          <a:p>
            <a:endParaRPr lang="id-ID"/>
          </a:p>
        </p:txBody>
      </p:sp>
      <p:sp>
        <p:nvSpPr>
          <p:cNvPr id="9" name="Picture Placeholder 3"/>
          <p:cNvSpPr>
            <a:spLocks noGrp="1"/>
          </p:cNvSpPr>
          <p:nvPr>
            <p:ph type="pic" sz="quarter" idx="14"/>
          </p:nvPr>
        </p:nvSpPr>
        <p:spPr>
          <a:xfrm>
            <a:off x="12192000" y="4584748"/>
            <a:ext cx="12192000" cy="4557600"/>
          </a:xfrm>
        </p:spPr>
        <p:txBody>
          <a:bodyPr/>
          <a:lstStyle/>
          <a:p>
            <a:endParaRPr lang="id-ID"/>
          </a:p>
        </p:txBody>
      </p:sp>
      <p:sp>
        <p:nvSpPr>
          <p:cNvPr id="11" name="Picture Placeholder 3"/>
          <p:cNvSpPr>
            <a:spLocks noGrp="1"/>
          </p:cNvSpPr>
          <p:nvPr>
            <p:ph type="pic" sz="quarter" idx="15"/>
          </p:nvPr>
        </p:nvSpPr>
        <p:spPr>
          <a:xfrm>
            <a:off x="-1988" y="9158848"/>
            <a:ext cx="12192000" cy="4557600"/>
          </a:xfrm>
        </p:spPr>
        <p:txBody>
          <a:bodyPr/>
          <a:lstStyle/>
          <a:p>
            <a:endParaRPr lang="id-ID"/>
          </a:p>
        </p:txBody>
      </p:sp>
    </p:spTree>
    <p:custDataLst>
      <p:tags r:id="rId1"/>
    </p:custDataLst>
    <p:extLst>
      <p:ext uri="{BB962C8B-B14F-4D97-AF65-F5344CB8AC3E}">
        <p14:creationId xmlns:p14="http://schemas.microsoft.com/office/powerpoint/2010/main" val="33712663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3 Picture Square Placeholder">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2117216" y="3906230"/>
            <a:ext cx="5760000" cy="4320000"/>
          </a:xfrm>
        </p:spPr>
        <p:txBody>
          <a:bodyPr/>
          <a:lstStyle/>
          <a:p>
            <a:endParaRPr lang="id-ID"/>
          </a:p>
        </p:txBody>
      </p:sp>
      <p:sp>
        <p:nvSpPr>
          <p:cNvPr id="13" name="Picture Placeholder 11"/>
          <p:cNvSpPr>
            <a:spLocks noGrp="1"/>
          </p:cNvSpPr>
          <p:nvPr>
            <p:ph type="pic" sz="quarter" idx="14"/>
          </p:nvPr>
        </p:nvSpPr>
        <p:spPr>
          <a:xfrm>
            <a:off x="9304510" y="3952194"/>
            <a:ext cx="5760000" cy="4320000"/>
          </a:xfrm>
        </p:spPr>
        <p:txBody>
          <a:bodyPr/>
          <a:lstStyle/>
          <a:p>
            <a:endParaRPr lang="id-ID"/>
          </a:p>
        </p:txBody>
      </p:sp>
      <p:sp>
        <p:nvSpPr>
          <p:cNvPr id="14" name="Picture Placeholder 11"/>
          <p:cNvSpPr>
            <a:spLocks noGrp="1"/>
          </p:cNvSpPr>
          <p:nvPr>
            <p:ph type="pic" sz="quarter" idx="15"/>
          </p:nvPr>
        </p:nvSpPr>
        <p:spPr>
          <a:xfrm>
            <a:off x="16567660" y="3952194"/>
            <a:ext cx="5760000" cy="4320000"/>
          </a:xfrm>
        </p:spPr>
        <p:txBody>
          <a:bodyPr/>
          <a:lstStyle/>
          <a:p>
            <a:endParaRPr lang="id-ID"/>
          </a:p>
        </p:txBody>
      </p:sp>
      <p:sp>
        <p:nvSpPr>
          <p:cNvPr id="9" name="Rectangle 8"/>
          <p:cNvSpPr/>
          <p:nvPr userDrawn="1"/>
        </p:nvSpPr>
        <p:spPr>
          <a:xfrm>
            <a:off x="0" y="6863940"/>
            <a:ext cx="24384000" cy="68520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600"/>
          </a:p>
        </p:txBody>
      </p:sp>
    </p:spTree>
    <p:custDataLst>
      <p:tags r:id="rId1"/>
    </p:custDataLst>
    <p:extLst>
      <p:ext uri="{BB962C8B-B14F-4D97-AF65-F5344CB8AC3E}">
        <p14:creationId xmlns:p14="http://schemas.microsoft.com/office/powerpoint/2010/main" val="97108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Reverse Color Bubble">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2"/>
            <a:ext cx="12192000" cy="4557600"/>
          </a:xfrm>
        </p:spPr>
        <p:txBody>
          <a:bodyPr/>
          <a:lstStyle/>
          <a:p>
            <a:endParaRPr lang="id-ID"/>
          </a:p>
        </p:txBody>
      </p:sp>
      <p:sp>
        <p:nvSpPr>
          <p:cNvPr id="9" name="Picture Placeholder 3"/>
          <p:cNvSpPr>
            <a:spLocks noGrp="1"/>
          </p:cNvSpPr>
          <p:nvPr>
            <p:ph type="pic" sz="quarter" idx="14"/>
          </p:nvPr>
        </p:nvSpPr>
        <p:spPr>
          <a:xfrm>
            <a:off x="12192000" y="4584748"/>
            <a:ext cx="12192000" cy="4557600"/>
          </a:xfrm>
        </p:spPr>
        <p:txBody>
          <a:bodyPr/>
          <a:lstStyle/>
          <a:p>
            <a:endParaRPr lang="id-ID"/>
          </a:p>
        </p:txBody>
      </p:sp>
      <p:sp>
        <p:nvSpPr>
          <p:cNvPr id="11" name="Picture Placeholder 3"/>
          <p:cNvSpPr>
            <a:spLocks noGrp="1"/>
          </p:cNvSpPr>
          <p:nvPr>
            <p:ph type="pic" sz="quarter" idx="15"/>
          </p:nvPr>
        </p:nvSpPr>
        <p:spPr>
          <a:xfrm>
            <a:off x="-1988" y="9158848"/>
            <a:ext cx="12192000" cy="4557600"/>
          </a:xfrm>
        </p:spPr>
        <p:txBody>
          <a:bodyPr/>
          <a:lstStyle/>
          <a:p>
            <a:endParaRPr lang="id-ID"/>
          </a:p>
        </p:txBody>
      </p:sp>
    </p:spTree>
    <p:custDataLst>
      <p:tags r:id="rId1"/>
    </p:custDataLst>
    <p:extLst>
      <p:ext uri="{BB962C8B-B14F-4D97-AF65-F5344CB8AC3E}">
        <p14:creationId xmlns:p14="http://schemas.microsoft.com/office/powerpoint/2010/main" val="54936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4 Picture Placeholder">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86150" y="4147870"/>
            <a:ext cx="3240000" cy="3240000"/>
          </a:xfrm>
        </p:spPr>
        <p:txBody>
          <a:bodyPr/>
          <a:lstStyle/>
          <a:p>
            <a:endParaRPr lang="id-ID"/>
          </a:p>
        </p:txBody>
      </p:sp>
      <p:sp>
        <p:nvSpPr>
          <p:cNvPr id="18" name="Picture Placeholder 11"/>
          <p:cNvSpPr>
            <a:spLocks noGrp="1"/>
          </p:cNvSpPr>
          <p:nvPr>
            <p:ph type="pic" sz="quarter" idx="14"/>
          </p:nvPr>
        </p:nvSpPr>
        <p:spPr>
          <a:xfrm>
            <a:off x="9184670" y="4147870"/>
            <a:ext cx="3240000" cy="3240000"/>
          </a:xfrm>
        </p:spPr>
        <p:txBody>
          <a:bodyPr/>
          <a:lstStyle/>
          <a:p>
            <a:endParaRPr lang="id-ID"/>
          </a:p>
        </p:txBody>
      </p:sp>
      <p:sp>
        <p:nvSpPr>
          <p:cNvPr id="19" name="Picture Placeholder 11"/>
          <p:cNvSpPr>
            <a:spLocks noGrp="1"/>
          </p:cNvSpPr>
          <p:nvPr>
            <p:ph type="pic" sz="quarter" idx="15"/>
          </p:nvPr>
        </p:nvSpPr>
        <p:spPr>
          <a:xfrm>
            <a:off x="18988740" y="4147870"/>
            <a:ext cx="3240000" cy="3240000"/>
          </a:xfrm>
        </p:spPr>
        <p:txBody>
          <a:bodyPr/>
          <a:lstStyle/>
          <a:p>
            <a:endParaRPr lang="id-ID"/>
          </a:p>
        </p:txBody>
      </p:sp>
      <p:sp>
        <p:nvSpPr>
          <p:cNvPr id="20" name="Picture Placeholder 11"/>
          <p:cNvSpPr>
            <a:spLocks noGrp="1"/>
          </p:cNvSpPr>
          <p:nvPr>
            <p:ph type="pic" sz="quarter" idx="16"/>
          </p:nvPr>
        </p:nvSpPr>
        <p:spPr>
          <a:xfrm>
            <a:off x="14256846" y="4147870"/>
            <a:ext cx="3240000" cy="3240000"/>
          </a:xfrm>
        </p:spPr>
        <p:txBody>
          <a:bodyPr/>
          <a:lstStyle/>
          <a:p>
            <a:endParaRPr lang="id-ID"/>
          </a:p>
        </p:txBody>
      </p:sp>
    </p:spTree>
    <p:custDataLst>
      <p:tags r:id="rId1"/>
    </p:custDataLst>
    <p:extLst>
      <p:ext uri="{BB962C8B-B14F-4D97-AF65-F5344CB8AC3E}">
        <p14:creationId xmlns:p14="http://schemas.microsoft.com/office/powerpoint/2010/main" val="27193660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 Placeholder picture (circl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1151728" y="4776275"/>
            <a:ext cx="5048250" cy="5048250"/>
          </a:xfrm>
          <a:prstGeom prst="ellipse">
            <a:avLst/>
          </a:prstGeom>
        </p:spPr>
        <p:txBody>
          <a:bodyPr/>
          <a:lstStyle/>
          <a:p>
            <a:endParaRPr lang="id-ID"/>
          </a:p>
        </p:txBody>
      </p:sp>
    </p:spTree>
    <p:custDataLst>
      <p:tags r:id="rId1"/>
    </p:custDataLst>
    <p:extLst>
      <p:ext uri="{BB962C8B-B14F-4D97-AF65-F5344CB8AC3E}">
        <p14:creationId xmlns:p14="http://schemas.microsoft.com/office/powerpoint/2010/main" val="19356513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Normal Page without footer">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00669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4068000" cy="4572000"/>
          </a:xfrm>
        </p:spPr>
        <p:txBody>
          <a:bodyPr/>
          <a:lstStyle>
            <a:lvl1pPr>
              <a:defRPr sz="3600">
                <a:solidFill>
                  <a:schemeClr val="accent2"/>
                </a:solidFill>
              </a:defRPr>
            </a:lvl1pPr>
          </a:lstStyle>
          <a:p>
            <a:endParaRPr lang="id-ID"/>
          </a:p>
        </p:txBody>
      </p:sp>
      <p:sp>
        <p:nvSpPr>
          <p:cNvPr id="8" name="Picture Placeholder 3"/>
          <p:cNvSpPr>
            <a:spLocks noGrp="1"/>
          </p:cNvSpPr>
          <p:nvPr>
            <p:ph type="pic" sz="quarter" idx="11"/>
          </p:nvPr>
        </p:nvSpPr>
        <p:spPr>
          <a:xfrm>
            <a:off x="0" y="4572001"/>
            <a:ext cx="4068000" cy="4572000"/>
          </a:xfrm>
        </p:spPr>
        <p:txBody>
          <a:bodyPr/>
          <a:lstStyle>
            <a:lvl1pPr>
              <a:defRPr sz="3600">
                <a:solidFill>
                  <a:schemeClr val="accent2"/>
                </a:solidFill>
              </a:defRPr>
            </a:lvl1pPr>
          </a:lstStyle>
          <a:p>
            <a:endParaRPr lang="id-ID"/>
          </a:p>
        </p:txBody>
      </p:sp>
      <p:sp>
        <p:nvSpPr>
          <p:cNvPr id="9" name="Picture Placeholder 3"/>
          <p:cNvSpPr>
            <a:spLocks noGrp="1"/>
          </p:cNvSpPr>
          <p:nvPr>
            <p:ph type="pic" sz="quarter" idx="12"/>
          </p:nvPr>
        </p:nvSpPr>
        <p:spPr>
          <a:xfrm>
            <a:off x="0" y="9144001"/>
            <a:ext cx="4068000" cy="4572000"/>
          </a:xfrm>
        </p:spPr>
        <p:txBody>
          <a:bodyPr/>
          <a:lstStyle>
            <a:lvl1pPr>
              <a:defRPr sz="3600">
                <a:solidFill>
                  <a:schemeClr val="accent2"/>
                </a:solidFill>
              </a:defRPr>
            </a:lvl1pPr>
          </a:lstStyle>
          <a:p>
            <a:endParaRPr lang="id-ID"/>
          </a:p>
        </p:txBody>
      </p:sp>
      <p:sp>
        <p:nvSpPr>
          <p:cNvPr id="10" name="Picture Placeholder 3"/>
          <p:cNvSpPr>
            <a:spLocks noGrp="1"/>
          </p:cNvSpPr>
          <p:nvPr>
            <p:ph type="pic" sz="quarter" idx="13"/>
          </p:nvPr>
        </p:nvSpPr>
        <p:spPr>
          <a:xfrm>
            <a:off x="4074638" y="0"/>
            <a:ext cx="4068000" cy="4572000"/>
          </a:xfrm>
        </p:spPr>
        <p:txBody>
          <a:bodyPr/>
          <a:lstStyle>
            <a:lvl1pPr>
              <a:defRPr sz="3600">
                <a:solidFill>
                  <a:schemeClr val="accent2"/>
                </a:solidFill>
              </a:defRPr>
            </a:lvl1pPr>
          </a:lstStyle>
          <a:p>
            <a:endParaRPr lang="id-ID"/>
          </a:p>
        </p:txBody>
      </p:sp>
      <p:sp>
        <p:nvSpPr>
          <p:cNvPr id="12" name="Picture Placeholder 3"/>
          <p:cNvSpPr>
            <a:spLocks noGrp="1"/>
          </p:cNvSpPr>
          <p:nvPr>
            <p:ph type="pic" sz="quarter" idx="14"/>
          </p:nvPr>
        </p:nvSpPr>
        <p:spPr>
          <a:xfrm>
            <a:off x="4074638" y="4572001"/>
            <a:ext cx="4068000" cy="4572000"/>
          </a:xfrm>
        </p:spPr>
        <p:txBody>
          <a:bodyPr/>
          <a:lstStyle>
            <a:lvl1pPr>
              <a:defRPr sz="3600">
                <a:solidFill>
                  <a:schemeClr val="accent2"/>
                </a:solidFill>
              </a:defRPr>
            </a:lvl1pPr>
          </a:lstStyle>
          <a:p>
            <a:endParaRPr lang="id-ID"/>
          </a:p>
        </p:txBody>
      </p:sp>
      <p:sp>
        <p:nvSpPr>
          <p:cNvPr id="13" name="Picture Placeholder 3"/>
          <p:cNvSpPr>
            <a:spLocks noGrp="1"/>
          </p:cNvSpPr>
          <p:nvPr>
            <p:ph type="pic" sz="quarter" idx="15"/>
          </p:nvPr>
        </p:nvSpPr>
        <p:spPr>
          <a:xfrm>
            <a:off x="4074638" y="9144001"/>
            <a:ext cx="4068000" cy="4572000"/>
          </a:xfrm>
        </p:spPr>
        <p:txBody>
          <a:bodyPr/>
          <a:lstStyle>
            <a:lvl1pPr>
              <a:defRPr sz="3600">
                <a:solidFill>
                  <a:schemeClr val="accent2"/>
                </a:solidFill>
              </a:defRPr>
            </a:lvl1pPr>
          </a:lstStyle>
          <a:p>
            <a:endParaRPr lang="id-ID"/>
          </a:p>
        </p:txBody>
      </p:sp>
      <p:sp>
        <p:nvSpPr>
          <p:cNvPr id="14" name="Picture Placeholder 3"/>
          <p:cNvSpPr>
            <a:spLocks noGrp="1"/>
          </p:cNvSpPr>
          <p:nvPr>
            <p:ph type="pic" sz="quarter" idx="16"/>
          </p:nvPr>
        </p:nvSpPr>
        <p:spPr>
          <a:xfrm>
            <a:off x="8142638" y="0"/>
            <a:ext cx="4068000" cy="4572000"/>
          </a:xfrm>
        </p:spPr>
        <p:txBody>
          <a:bodyPr/>
          <a:lstStyle>
            <a:lvl1pPr>
              <a:defRPr sz="3600">
                <a:solidFill>
                  <a:schemeClr val="accent2"/>
                </a:solidFill>
              </a:defRPr>
            </a:lvl1pPr>
          </a:lstStyle>
          <a:p>
            <a:endParaRPr lang="id-ID"/>
          </a:p>
        </p:txBody>
      </p:sp>
      <p:sp>
        <p:nvSpPr>
          <p:cNvPr id="15" name="Picture Placeholder 3"/>
          <p:cNvSpPr>
            <a:spLocks noGrp="1"/>
          </p:cNvSpPr>
          <p:nvPr>
            <p:ph type="pic" sz="quarter" idx="17"/>
          </p:nvPr>
        </p:nvSpPr>
        <p:spPr>
          <a:xfrm>
            <a:off x="8142638" y="4572001"/>
            <a:ext cx="4068000" cy="4572000"/>
          </a:xfrm>
        </p:spPr>
        <p:txBody>
          <a:bodyPr/>
          <a:lstStyle>
            <a:lvl1pPr>
              <a:defRPr sz="3600">
                <a:solidFill>
                  <a:schemeClr val="accent2"/>
                </a:solidFill>
              </a:defRPr>
            </a:lvl1pPr>
          </a:lstStyle>
          <a:p>
            <a:endParaRPr lang="id-ID"/>
          </a:p>
        </p:txBody>
      </p:sp>
      <p:sp>
        <p:nvSpPr>
          <p:cNvPr id="16" name="Picture Placeholder 3"/>
          <p:cNvSpPr>
            <a:spLocks noGrp="1"/>
          </p:cNvSpPr>
          <p:nvPr>
            <p:ph type="pic" sz="quarter" idx="18"/>
          </p:nvPr>
        </p:nvSpPr>
        <p:spPr>
          <a:xfrm>
            <a:off x="8142638" y="9144001"/>
            <a:ext cx="4068000" cy="4572000"/>
          </a:xfrm>
        </p:spPr>
        <p:txBody>
          <a:bodyPr/>
          <a:lstStyle>
            <a:lvl1pPr>
              <a:defRPr sz="3600">
                <a:solidFill>
                  <a:schemeClr val="accent2"/>
                </a:solidFill>
              </a:defRPr>
            </a:lvl1pPr>
          </a:lstStyle>
          <a:p>
            <a:endParaRPr lang="id-ID"/>
          </a:p>
        </p:txBody>
      </p:sp>
      <p:sp>
        <p:nvSpPr>
          <p:cNvPr id="17" name="Picture Placeholder 3"/>
          <p:cNvSpPr>
            <a:spLocks noGrp="1"/>
          </p:cNvSpPr>
          <p:nvPr>
            <p:ph type="pic" sz="quarter" idx="19"/>
          </p:nvPr>
        </p:nvSpPr>
        <p:spPr>
          <a:xfrm>
            <a:off x="12217276" y="0"/>
            <a:ext cx="4068000" cy="4572000"/>
          </a:xfrm>
        </p:spPr>
        <p:txBody>
          <a:bodyPr/>
          <a:lstStyle>
            <a:lvl1pPr>
              <a:defRPr sz="3600">
                <a:solidFill>
                  <a:schemeClr val="accent2"/>
                </a:solidFill>
              </a:defRPr>
            </a:lvl1pPr>
          </a:lstStyle>
          <a:p>
            <a:endParaRPr lang="id-ID"/>
          </a:p>
        </p:txBody>
      </p:sp>
      <p:sp>
        <p:nvSpPr>
          <p:cNvPr id="18" name="Picture Placeholder 3"/>
          <p:cNvSpPr>
            <a:spLocks noGrp="1"/>
          </p:cNvSpPr>
          <p:nvPr>
            <p:ph type="pic" sz="quarter" idx="20"/>
          </p:nvPr>
        </p:nvSpPr>
        <p:spPr>
          <a:xfrm>
            <a:off x="12217276" y="4572001"/>
            <a:ext cx="4068000" cy="4572000"/>
          </a:xfrm>
        </p:spPr>
        <p:txBody>
          <a:bodyPr/>
          <a:lstStyle>
            <a:lvl1pPr>
              <a:defRPr sz="3600">
                <a:solidFill>
                  <a:schemeClr val="accent2"/>
                </a:solidFill>
              </a:defRPr>
            </a:lvl1pPr>
          </a:lstStyle>
          <a:p>
            <a:endParaRPr lang="id-ID"/>
          </a:p>
        </p:txBody>
      </p:sp>
      <p:sp>
        <p:nvSpPr>
          <p:cNvPr id="19" name="Picture Placeholder 3"/>
          <p:cNvSpPr>
            <a:spLocks noGrp="1"/>
          </p:cNvSpPr>
          <p:nvPr>
            <p:ph type="pic" sz="quarter" idx="21"/>
          </p:nvPr>
        </p:nvSpPr>
        <p:spPr>
          <a:xfrm>
            <a:off x="12217276" y="9144001"/>
            <a:ext cx="4068000" cy="4572000"/>
          </a:xfrm>
        </p:spPr>
        <p:txBody>
          <a:bodyPr/>
          <a:lstStyle>
            <a:lvl1pPr>
              <a:defRPr sz="3600">
                <a:solidFill>
                  <a:schemeClr val="accent2"/>
                </a:solidFill>
              </a:defRPr>
            </a:lvl1pPr>
          </a:lstStyle>
          <a:p>
            <a:endParaRPr lang="id-ID"/>
          </a:p>
        </p:txBody>
      </p:sp>
      <p:sp>
        <p:nvSpPr>
          <p:cNvPr id="20" name="Picture Placeholder 3"/>
          <p:cNvSpPr>
            <a:spLocks noGrp="1"/>
          </p:cNvSpPr>
          <p:nvPr>
            <p:ph type="pic" sz="quarter" idx="22"/>
          </p:nvPr>
        </p:nvSpPr>
        <p:spPr>
          <a:xfrm>
            <a:off x="16278638" y="0"/>
            <a:ext cx="4068000" cy="4572000"/>
          </a:xfrm>
        </p:spPr>
        <p:txBody>
          <a:bodyPr/>
          <a:lstStyle>
            <a:lvl1pPr>
              <a:defRPr sz="3600">
                <a:solidFill>
                  <a:schemeClr val="accent2"/>
                </a:solidFill>
              </a:defRPr>
            </a:lvl1pPr>
          </a:lstStyle>
          <a:p>
            <a:endParaRPr lang="id-ID"/>
          </a:p>
        </p:txBody>
      </p:sp>
      <p:sp>
        <p:nvSpPr>
          <p:cNvPr id="21" name="Picture Placeholder 3"/>
          <p:cNvSpPr>
            <a:spLocks noGrp="1"/>
          </p:cNvSpPr>
          <p:nvPr>
            <p:ph type="pic" sz="quarter" idx="23"/>
          </p:nvPr>
        </p:nvSpPr>
        <p:spPr>
          <a:xfrm>
            <a:off x="16278638" y="4572001"/>
            <a:ext cx="4068000" cy="4572000"/>
          </a:xfrm>
        </p:spPr>
        <p:txBody>
          <a:bodyPr/>
          <a:lstStyle>
            <a:lvl1pPr>
              <a:defRPr sz="3600">
                <a:solidFill>
                  <a:schemeClr val="accent2"/>
                </a:solidFill>
              </a:defRPr>
            </a:lvl1pPr>
          </a:lstStyle>
          <a:p>
            <a:endParaRPr lang="id-ID"/>
          </a:p>
        </p:txBody>
      </p:sp>
      <p:sp>
        <p:nvSpPr>
          <p:cNvPr id="22" name="Picture Placeholder 3"/>
          <p:cNvSpPr>
            <a:spLocks noGrp="1"/>
          </p:cNvSpPr>
          <p:nvPr>
            <p:ph type="pic" sz="quarter" idx="24"/>
          </p:nvPr>
        </p:nvSpPr>
        <p:spPr>
          <a:xfrm>
            <a:off x="16278638" y="9144001"/>
            <a:ext cx="4068000" cy="4572000"/>
          </a:xfrm>
        </p:spPr>
        <p:txBody>
          <a:bodyPr/>
          <a:lstStyle>
            <a:lvl1pPr>
              <a:defRPr sz="3600">
                <a:solidFill>
                  <a:schemeClr val="accent2"/>
                </a:solidFill>
              </a:defRPr>
            </a:lvl1pPr>
          </a:lstStyle>
          <a:p>
            <a:endParaRPr lang="id-ID"/>
          </a:p>
        </p:txBody>
      </p:sp>
      <p:sp>
        <p:nvSpPr>
          <p:cNvPr id="23" name="Picture Placeholder 3"/>
          <p:cNvSpPr>
            <a:spLocks noGrp="1"/>
          </p:cNvSpPr>
          <p:nvPr>
            <p:ph type="pic" sz="quarter" idx="25"/>
          </p:nvPr>
        </p:nvSpPr>
        <p:spPr>
          <a:xfrm>
            <a:off x="20353276" y="0"/>
            <a:ext cx="4068000" cy="4572000"/>
          </a:xfrm>
        </p:spPr>
        <p:txBody>
          <a:bodyPr/>
          <a:lstStyle>
            <a:lvl1pPr>
              <a:defRPr sz="3600">
                <a:solidFill>
                  <a:schemeClr val="accent2"/>
                </a:solidFill>
              </a:defRPr>
            </a:lvl1pPr>
          </a:lstStyle>
          <a:p>
            <a:endParaRPr lang="id-ID"/>
          </a:p>
        </p:txBody>
      </p:sp>
      <p:sp>
        <p:nvSpPr>
          <p:cNvPr id="24" name="Picture Placeholder 3"/>
          <p:cNvSpPr>
            <a:spLocks noGrp="1"/>
          </p:cNvSpPr>
          <p:nvPr>
            <p:ph type="pic" sz="quarter" idx="26"/>
          </p:nvPr>
        </p:nvSpPr>
        <p:spPr>
          <a:xfrm>
            <a:off x="20353276" y="4572001"/>
            <a:ext cx="4068000" cy="4572000"/>
          </a:xfrm>
        </p:spPr>
        <p:txBody>
          <a:bodyPr/>
          <a:lstStyle>
            <a:lvl1pPr>
              <a:defRPr sz="3600">
                <a:solidFill>
                  <a:schemeClr val="accent2"/>
                </a:solidFill>
              </a:defRPr>
            </a:lvl1pPr>
          </a:lstStyle>
          <a:p>
            <a:endParaRPr lang="id-ID"/>
          </a:p>
        </p:txBody>
      </p:sp>
      <p:sp>
        <p:nvSpPr>
          <p:cNvPr id="25" name="Picture Placeholder 3"/>
          <p:cNvSpPr>
            <a:spLocks noGrp="1"/>
          </p:cNvSpPr>
          <p:nvPr>
            <p:ph type="pic" sz="quarter" idx="27"/>
          </p:nvPr>
        </p:nvSpPr>
        <p:spPr>
          <a:xfrm>
            <a:off x="20353276" y="9144001"/>
            <a:ext cx="4068000" cy="4572000"/>
          </a:xfrm>
        </p:spPr>
        <p:txBody>
          <a:bodyPr/>
          <a:lstStyle>
            <a:lvl1pPr>
              <a:defRPr sz="3600">
                <a:solidFill>
                  <a:schemeClr val="accent2"/>
                </a:solidFill>
              </a:defRPr>
            </a:lvl1pPr>
          </a:lstStyle>
          <a:p>
            <a:endParaRPr lang="id-ID"/>
          </a:p>
        </p:txBody>
      </p:sp>
    </p:spTree>
    <p:custDataLst>
      <p:tags r:id="rId1"/>
    </p:custDataLst>
    <p:extLst>
      <p:ext uri="{BB962C8B-B14F-4D97-AF65-F5344CB8AC3E}">
        <p14:creationId xmlns:p14="http://schemas.microsoft.com/office/powerpoint/2010/main" val="18922988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6" name="Picture Placeholder 3"/>
          <p:cNvSpPr>
            <a:spLocks noGrp="1"/>
          </p:cNvSpPr>
          <p:nvPr>
            <p:ph type="pic" sz="quarter" idx="10"/>
          </p:nvPr>
        </p:nvSpPr>
        <p:spPr>
          <a:xfrm>
            <a:off x="2900348" y="4569889"/>
            <a:ext cx="3395692" cy="3395694"/>
          </a:xfrm>
          <a:prstGeom prst="ellipse">
            <a:avLst/>
          </a:prstGeom>
        </p:spPr>
        <p:txBody>
          <a:bodyPr>
            <a:normAutofit/>
          </a:bodyPr>
          <a:lstStyle>
            <a:lvl1pPr>
              <a:defRPr sz="3200">
                <a:solidFill>
                  <a:schemeClr val="accent2"/>
                </a:solidFill>
              </a:defRPr>
            </a:lvl1pPr>
          </a:lstStyle>
          <a:p>
            <a:endParaRPr lang="id-ID"/>
          </a:p>
        </p:txBody>
      </p:sp>
      <p:sp>
        <p:nvSpPr>
          <p:cNvPr id="27" name="Picture Placeholder 3"/>
          <p:cNvSpPr>
            <a:spLocks noGrp="1"/>
          </p:cNvSpPr>
          <p:nvPr>
            <p:ph type="pic" sz="quarter" idx="11"/>
          </p:nvPr>
        </p:nvSpPr>
        <p:spPr>
          <a:xfrm>
            <a:off x="7943728" y="4569889"/>
            <a:ext cx="3395692" cy="3395694"/>
          </a:xfrm>
          <a:prstGeom prst="ellipse">
            <a:avLst/>
          </a:prstGeom>
        </p:spPr>
        <p:txBody>
          <a:bodyPr>
            <a:normAutofit/>
          </a:bodyPr>
          <a:lstStyle>
            <a:lvl1pPr>
              <a:defRPr sz="3200">
                <a:solidFill>
                  <a:schemeClr val="accent2"/>
                </a:solidFill>
              </a:defRPr>
            </a:lvl1pPr>
          </a:lstStyle>
          <a:p>
            <a:endParaRPr lang="id-ID"/>
          </a:p>
        </p:txBody>
      </p:sp>
      <p:sp>
        <p:nvSpPr>
          <p:cNvPr id="28" name="Picture Placeholder 3"/>
          <p:cNvSpPr>
            <a:spLocks noGrp="1"/>
          </p:cNvSpPr>
          <p:nvPr>
            <p:ph type="pic" sz="quarter" idx="12"/>
          </p:nvPr>
        </p:nvSpPr>
        <p:spPr>
          <a:xfrm>
            <a:off x="13017570" y="4569889"/>
            <a:ext cx="3395692" cy="3395694"/>
          </a:xfrm>
          <a:prstGeom prst="ellipse">
            <a:avLst/>
          </a:prstGeom>
        </p:spPr>
        <p:txBody>
          <a:bodyPr>
            <a:normAutofit/>
          </a:bodyPr>
          <a:lstStyle>
            <a:lvl1pPr>
              <a:defRPr sz="3200">
                <a:solidFill>
                  <a:schemeClr val="accent2"/>
                </a:solidFill>
              </a:defRPr>
            </a:lvl1pPr>
          </a:lstStyle>
          <a:p>
            <a:endParaRPr lang="id-ID"/>
          </a:p>
        </p:txBody>
      </p:sp>
      <p:sp>
        <p:nvSpPr>
          <p:cNvPr id="29" name="Picture Placeholder 3"/>
          <p:cNvSpPr>
            <a:spLocks noGrp="1"/>
          </p:cNvSpPr>
          <p:nvPr>
            <p:ph type="pic" sz="quarter" idx="13"/>
          </p:nvPr>
        </p:nvSpPr>
        <p:spPr>
          <a:xfrm>
            <a:off x="18060950" y="4569889"/>
            <a:ext cx="3395692" cy="3395694"/>
          </a:xfrm>
          <a:prstGeom prst="ellipse">
            <a:avLst/>
          </a:prstGeom>
        </p:spPr>
        <p:txBody>
          <a:bodyPr>
            <a:normAutofit/>
          </a:bodyPr>
          <a:lstStyle>
            <a:lvl1pPr>
              <a:defRPr sz="3200">
                <a:solidFill>
                  <a:schemeClr val="accent2"/>
                </a:solidFill>
              </a:defRPr>
            </a:lvl1pPr>
          </a:lstStyle>
          <a:p>
            <a:endParaRPr lang="id-ID"/>
          </a:p>
        </p:txBody>
      </p:sp>
    </p:spTree>
    <p:custDataLst>
      <p:tags r:id="rId1"/>
    </p:custDataLst>
    <p:extLst>
      <p:ext uri="{BB962C8B-B14F-4D97-AF65-F5344CB8AC3E}">
        <p14:creationId xmlns:p14="http://schemas.microsoft.com/office/powerpoint/2010/main" val="412549343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2488986" y="4226989"/>
            <a:ext cx="3395692" cy="3395694"/>
          </a:xfrm>
          <a:prstGeom prst="ellipse">
            <a:avLst/>
          </a:prstGeom>
        </p:spPr>
        <p:txBody>
          <a:bodyPr>
            <a:normAutofit/>
          </a:bodyPr>
          <a:lstStyle>
            <a:lvl1pPr>
              <a:defRPr sz="3200">
                <a:solidFill>
                  <a:schemeClr val="accent2"/>
                </a:solidFill>
              </a:defRPr>
            </a:lvl1pPr>
          </a:lstStyle>
          <a:p>
            <a:endParaRPr lang="id-ID"/>
          </a:p>
        </p:txBody>
      </p:sp>
    </p:spTree>
    <p:custDataLst>
      <p:tags r:id="rId1"/>
    </p:custDataLst>
    <p:extLst>
      <p:ext uri="{BB962C8B-B14F-4D97-AF65-F5344CB8AC3E}">
        <p14:creationId xmlns:p14="http://schemas.microsoft.com/office/powerpoint/2010/main" val="18987283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2530867" y="3851909"/>
            <a:ext cx="4267200" cy="4267200"/>
          </a:xfrm>
          <a:prstGeom prst="rect">
            <a:avLst/>
          </a:prstGeom>
        </p:spPr>
        <p:txBody>
          <a:bodyPr>
            <a:normAutofit/>
          </a:bodyPr>
          <a:lstStyle>
            <a:lvl1pPr>
              <a:defRPr sz="3200"/>
            </a:lvl1pPr>
          </a:lstStyle>
          <a:p>
            <a:endParaRPr lang="en-US"/>
          </a:p>
        </p:txBody>
      </p:sp>
      <p:sp>
        <p:nvSpPr>
          <p:cNvPr id="18" name="Picture Placeholder 22"/>
          <p:cNvSpPr>
            <a:spLocks noGrp="1"/>
          </p:cNvSpPr>
          <p:nvPr>
            <p:ph type="pic" sz="quarter" idx="16"/>
          </p:nvPr>
        </p:nvSpPr>
        <p:spPr>
          <a:xfrm>
            <a:off x="7627211" y="3851909"/>
            <a:ext cx="4267200" cy="4267200"/>
          </a:xfrm>
          <a:prstGeom prst="rect">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504011" y="3851909"/>
            <a:ext cx="4267200" cy="4267200"/>
          </a:xfrm>
          <a:prstGeom prst="rect">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380811" y="3851909"/>
            <a:ext cx="4267200" cy="4267200"/>
          </a:xfrm>
          <a:prstGeom prst="rect">
            <a:avLst/>
          </a:prstGeom>
        </p:spPr>
        <p:txBody>
          <a:bodyPr>
            <a:normAutofit/>
          </a:bodyPr>
          <a:lstStyle>
            <a:lvl1pPr>
              <a:defRPr sz="3200"/>
            </a:lvl1pPr>
          </a:lstStyle>
          <a:p>
            <a:endParaRPr lang="en-US"/>
          </a:p>
        </p:txBody>
      </p:sp>
    </p:spTree>
    <p:custDataLst>
      <p:tags r:id="rId1"/>
    </p:custDataLst>
    <p:extLst>
      <p:ext uri="{BB962C8B-B14F-4D97-AF65-F5344CB8AC3E}">
        <p14:creationId xmlns:p14="http://schemas.microsoft.com/office/powerpoint/2010/main" val="30486626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1_Team-layout">
    <p:spTree>
      <p:nvGrpSpPr>
        <p:cNvPr id="1" name=""/>
        <p:cNvGrpSpPr/>
        <p:nvPr/>
      </p:nvGrpSpPr>
      <p:grpSpPr>
        <a:xfrm>
          <a:off x="0" y="0"/>
          <a:ext cx="0" cy="0"/>
          <a:chOff x="0" y="0"/>
          <a:chExt cx="0" cy="0"/>
        </a:xfrm>
      </p:grpSpPr>
      <p:sp>
        <p:nvSpPr>
          <p:cNvPr id="10" name="Picture Placeholder 13"/>
          <p:cNvSpPr>
            <a:spLocks noGrp="1" noChangeAspect="1"/>
          </p:cNvSpPr>
          <p:nvPr>
            <p:ph type="pic" sz="quarter" idx="10" hasCustomPrompt="1"/>
          </p:nvPr>
        </p:nvSpPr>
        <p:spPr>
          <a:xfrm>
            <a:off x="6547287" y="3673903"/>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0" name="Picture Placeholder 13"/>
          <p:cNvSpPr>
            <a:spLocks noGrp="1" noChangeAspect="1"/>
          </p:cNvSpPr>
          <p:nvPr>
            <p:ph type="pic" sz="quarter" idx="11" hasCustomPrompt="1"/>
          </p:nvPr>
        </p:nvSpPr>
        <p:spPr>
          <a:xfrm>
            <a:off x="10935234" y="3673903"/>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1" name="Picture Placeholder 13"/>
          <p:cNvSpPr>
            <a:spLocks noGrp="1" noChangeAspect="1"/>
          </p:cNvSpPr>
          <p:nvPr>
            <p:ph type="pic" sz="quarter" idx="12" hasCustomPrompt="1"/>
          </p:nvPr>
        </p:nvSpPr>
        <p:spPr>
          <a:xfrm>
            <a:off x="15283518" y="3673903"/>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2" name="Picture Placeholder 13"/>
          <p:cNvSpPr>
            <a:spLocks noGrp="1" noChangeAspect="1"/>
          </p:cNvSpPr>
          <p:nvPr>
            <p:ph type="pic" sz="quarter" idx="13" hasCustomPrompt="1"/>
          </p:nvPr>
        </p:nvSpPr>
        <p:spPr>
          <a:xfrm>
            <a:off x="19696205" y="3673903"/>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3" name="Picture Placeholder 13"/>
          <p:cNvSpPr>
            <a:spLocks noGrp="1" noChangeAspect="1"/>
          </p:cNvSpPr>
          <p:nvPr>
            <p:ph type="pic" sz="quarter" idx="14" hasCustomPrompt="1"/>
          </p:nvPr>
        </p:nvSpPr>
        <p:spPr>
          <a:xfrm>
            <a:off x="2156886" y="3673903"/>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4" name="Picture Placeholder 13"/>
          <p:cNvSpPr>
            <a:spLocks noGrp="1" noChangeAspect="1"/>
          </p:cNvSpPr>
          <p:nvPr>
            <p:ph type="pic" sz="quarter" idx="15" hasCustomPrompt="1"/>
          </p:nvPr>
        </p:nvSpPr>
        <p:spPr>
          <a:xfrm>
            <a:off x="6547287" y="8287819"/>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5" name="Picture Placeholder 13"/>
          <p:cNvSpPr>
            <a:spLocks noGrp="1" noChangeAspect="1"/>
          </p:cNvSpPr>
          <p:nvPr>
            <p:ph type="pic" sz="quarter" idx="16" hasCustomPrompt="1"/>
          </p:nvPr>
        </p:nvSpPr>
        <p:spPr>
          <a:xfrm>
            <a:off x="10935234" y="8287819"/>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6" name="Picture Placeholder 13"/>
          <p:cNvSpPr>
            <a:spLocks noGrp="1" noChangeAspect="1"/>
          </p:cNvSpPr>
          <p:nvPr>
            <p:ph type="pic" sz="quarter" idx="17" hasCustomPrompt="1"/>
          </p:nvPr>
        </p:nvSpPr>
        <p:spPr>
          <a:xfrm>
            <a:off x="15283518" y="8287819"/>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7" name="Picture Placeholder 13"/>
          <p:cNvSpPr>
            <a:spLocks noGrp="1" noChangeAspect="1"/>
          </p:cNvSpPr>
          <p:nvPr>
            <p:ph type="pic" sz="quarter" idx="18" hasCustomPrompt="1"/>
          </p:nvPr>
        </p:nvSpPr>
        <p:spPr>
          <a:xfrm>
            <a:off x="19696205" y="8287819"/>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
        <p:nvSpPr>
          <p:cNvPr id="28" name="Picture Placeholder 13"/>
          <p:cNvSpPr>
            <a:spLocks noGrp="1" noChangeAspect="1"/>
          </p:cNvSpPr>
          <p:nvPr>
            <p:ph type="pic" sz="quarter" idx="19" hasCustomPrompt="1"/>
          </p:nvPr>
        </p:nvSpPr>
        <p:spPr>
          <a:xfrm>
            <a:off x="2156886" y="8287819"/>
            <a:ext cx="2519884" cy="2517622"/>
          </a:xfrm>
          <a:prstGeom prst="ellipse">
            <a:avLst/>
          </a:prstGeom>
        </p:spPr>
        <p:txBody>
          <a:bodyPr>
            <a:noAutofit/>
          </a:bodyPr>
          <a:lstStyle>
            <a:lvl1pPr marL="0" indent="0">
              <a:lnSpc>
                <a:spcPct val="130000"/>
              </a:lnSpc>
              <a:buNone/>
              <a:defRPr sz="2400" baseline="0"/>
            </a:lvl1pPr>
          </a:lstStyle>
          <a:p>
            <a:r>
              <a:rPr lang="en-US"/>
              <a:t>Drag  Your Picture Here</a:t>
            </a:r>
          </a:p>
        </p:txBody>
      </p:sp>
    </p:spTree>
    <p:custDataLst>
      <p:tags r:id="rId1"/>
    </p:custDataLst>
    <p:extLst>
      <p:ext uri="{BB962C8B-B14F-4D97-AF65-F5344CB8AC3E}">
        <p14:creationId xmlns:p14="http://schemas.microsoft.com/office/powerpoint/2010/main" val="369183426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2218856" y="3183470"/>
            <a:ext cx="4267200" cy="4267200"/>
          </a:xfrm>
          <a:prstGeom prst="ellipse">
            <a:avLst/>
          </a:prstGeom>
        </p:spPr>
        <p:txBody>
          <a:bodyPr>
            <a:normAutofit/>
          </a:bodyPr>
          <a:lstStyle>
            <a:lvl1pPr>
              <a:defRPr sz="3200"/>
            </a:lvl1pPr>
          </a:lstStyle>
          <a:p>
            <a:endParaRPr lang="en-US"/>
          </a:p>
        </p:txBody>
      </p:sp>
      <p:sp>
        <p:nvSpPr>
          <p:cNvPr id="18" name="Picture Placeholder 22"/>
          <p:cNvSpPr>
            <a:spLocks noGrp="1"/>
          </p:cNvSpPr>
          <p:nvPr>
            <p:ph type="pic" sz="quarter" idx="16"/>
          </p:nvPr>
        </p:nvSpPr>
        <p:spPr>
          <a:xfrm>
            <a:off x="7315201" y="3183470"/>
            <a:ext cx="4267200"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2001" y="3183470"/>
            <a:ext cx="4267200"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68801" y="3183470"/>
            <a:ext cx="4267200" cy="4267200"/>
          </a:xfrm>
          <a:prstGeom prst="ellipse">
            <a:avLst/>
          </a:prstGeom>
        </p:spPr>
        <p:txBody>
          <a:bodyPr>
            <a:normAutofit/>
          </a:bodyPr>
          <a:lstStyle>
            <a:lvl1pPr>
              <a:defRPr sz="3200"/>
            </a:lvl1pPr>
          </a:lstStyle>
          <a:p>
            <a:endParaRPr lang="en-US"/>
          </a:p>
        </p:txBody>
      </p:sp>
    </p:spTree>
    <p:custDataLst>
      <p:tags r:id="rId1"/>
    </p:custDataLst>
    <p:extLst>
      <p:ext uri="{BB962C8B-B14F-4D97-AF65-F5344CB8AC3E}">
        <p14:creationId xmlns:p14="http://schemas.microsoft.com/office/powerpoint/2010/main" val="9484096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30635300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tags" Target="../tags/tag56.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19" Type="http://schemas.openxmlformats.org/officeDocument/2006/relationships/theme" Target="../theme/theme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05.xml"/><Relationship Id="rId21" Type="http://schemas.openxmlformats.org/officeDocument/2006/relationships/slideLayout" Target="../slideLayouts/slideLayout100.xml"/><Relationship Id="rId34" Type="http://schemas.openxmlformats.org/officeDocument/2006/relationships/slideLayout" Target="../slideLayouts/slideLayout113.xml"/><Relationship Id="rId42" Type="http://schemas.openxmlformats.org/officeDocument/2006/relationships/slideLayout" Target="../slideLayouts/slideLayout121.xml"/><Relationship Id="rId47" Type="http://schemas.openxmlformats.org/officeDocument/2006/relationships/slideLayout" Target="../slideLayouts/slideLayout126.xml"/><Relationship Id="rId50" Type="http://schemas.openxmlformats.org/officeDocument/2006/relationships/slideLayout" Target="../slideLayouts/slideLayout129.xml"/><Relationship Id="rId55" Type="http://schemas.openxmlformats.org/officeDocument/2006/relationships/slideLayout" Target="../slideLayouts/slideLayout134.xml"/><Relationship Id="rId63" Type="http://schemas.openxmlformats.org/officeDocument/2006/relationships/slideLayout" Target="../slideLayouts/slideLayout14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9" Type="http://schemas.openxmlformats.org/officeDocument/2006/relationships/slideLayout" Target="../slideLayouts/slideLayout108.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slideLayout" Target="../slideLayouts/slideLayout111.xml"/><Relationship Id="rId37" Type="http://schemas.openxmlformats.org/officeDocument/2006/relationships/slideLayout" Target="../slideLayouts/slideLayout116.xml"/><Relationship Id="rId40" Type="http://schemas.openxmlformats.org/officeDocument/2006/relationships/slideLayout" Target="../slideLayouts/slideLayout119.xml"/><Relationship Id="rId45" Type="http://schemas.openxmlformats.org/officeDocument/2006/relationships/slideLayout" Target="../slideLayouts/slideLayout124.xml"/><Relationship Id="rId53" Type="http://schemas.openxmlformats.org/officeDocument/2006/relationships/slideLayout" Target="../slideLayouts/slideLayout132.xml"/><Relationship Id="rId58" Type="http://schemas.openxmlformats.org/officeDocument/2006/relationships/slideLayout" Target="../slideLayouts/slideLayout137.xml"/><Relationship Id="rId66" Type="http://schemas.openxmlformats.org/officeDocument/2006/relationships/theme" Target="../theme/theme3.xml"/><Relationship Id="rId5" Type="http://schemas.openxmlformats.org/officeDocument/2006/relationships/slideLayout" Target="../slideLayouts/slideLayout84.xml"/><Relationship Id="rId61" Type="http://schemas.openxmlformats.org/officeDocument/2006/relationships/slideLayout" Target="../slideLayouts/slideLayout140.xml"/><Relationship Id="rId19" Type="http://schemas.openxmlformats.org/officeDocument/2006/relationships/slideLayout" Target="../slideLayouts/slideLayout9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 Id="rId35" Type="http://schemas.openxmlformats.org/officeDocument/2006/relationships/slideLayout" Target="../slideLayouts/slideLayout114.xml"/><Relationship Id="rId43" Type="http://schemas.openxmlformats.org/officeDocument/2006/relationships/slideLayout" Target="../slideLayouts/slideLayout122.xml"/><Relationship Id="rId48" Type="http://schemas.openxmlformats.org/officeDocument/2006/relationships/slideLayout" Target="../slideLayouts/slideLayout127.xml"/><Relationship Id="rId56" Type="http://schemas.openxmlformats.org/officeDocument/2006/relationships/slideLayout" Target="../slideLayouts/slideLayout135.xml"/><Relationship Id="rId64" Type="http://schemas.openxmlformats.org/officeDocument/2006/relationships/slideLayout" Target="../slideLayouts/slideLayout143.xml"/><Relationship Id="rId8" Type="http://schemas.openxmlformats.org/officeDocument/2006/relationships/slideLayout" Target="../slideLayouts/slideLayout87.xml"/><Relationship Id="rId51" Type="http://schemas.openxmlformats.org/officeDocument/2006/relationships/slideLayout" Target="../slideLayouts/slideLayout130.xml"/><Relationship Id="rId3" Type="http://schemas.openxmlformats.org/officeDocument/2006/relationships/slideLayout" Target="../slideLayouts/slideLayout82.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33" Type="http://schemas.openxmlformats.org/officeDocument/2006/relationships/slideLayout" Target="../slideLayouts/slideLayout112.xml"/><Relationship Id="rId38" Type="http://schemas.openxmlformats.org/officeDocument/2006/relationships/slideLayout" Target="../slideLayouts/slideLayout117.xml"/><Relationship Id="rId46" Type="http://schemas.openxmlformats.org/officeDocument/2006/relationships/slideLayout" Target="../slideLayouts/slideLayout125.xml"/><Relationship Id="rId59" Type="http://schemas.openxmlformats.org/officeDocument/2006/relationships/slideLayout" Target="../slideLayouts/slideLayout138.xml"/><Relationship Id="rId67" Type="http://schemas.openxmlformats.org/officeDocument/2006/relationships/tags" Target="../tags/tag62.xml"/><Relationship Id="rId20" Type="http://schemas.openxmlformats.org/officeDocument/2006/relationships/slideLayout" Target="../slideLayouts/slideLayout99.xml"/><Relationship Id="rId41" Type="http://schemas.openxmlformats.org/officeDocument/2006/relationships/slideLayout" Target="../slideLayouts/slideLayout120.xml"/><Relationship Id="rId54" Type="http://schemas.openxmlformats.org/officeDocument/2006/relationships/slideLayout" Target="../slideLayouts/slideLayout133.xml"/><Relationship Id="rId62" Type="http://schemas.openxmlformats.org/officeDocument/2006/relationships/slideLayout" Target="../slideLayouts/slideLayout14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36" Type="http://schemas.openxmlformats.org/officeDocument/2006/relationships/slideLayout" Target="../slideLayouts/slideLayout115.xml"/><Relationship Id="rId49" Type="http://schemas.openxmlformats.org/officeDocument/2006/relationships/slideLayout" Target="../slideLayouts/slideLayout128.xml"/><Relationship Id="rId57" Type="http://schemas.openxmlformats.org/officeDocument/2006/relationships/slideLayout" Target="../slideLayouts/slideLayout136.xml"/><Relationship Id="rId10" Type="http://schemas.openxmlformats.org/officeDocument/2006/relationships/slideLayout" Target="../slideLayouts/slideLayout89.xml"/><Relationship Id="rId31" Type="http://schemas.openxmlformats.org/officeDocument/2006/relationships/slideLayout" Target="../slideLayouts/slideLayout110.xml"/><Relationship Id="rId44" Type="http://schemas.openxmlformats.org/officeDocument/2006/relationships/slideLayout" Target="../slideLayouts/slideLayout123.xml"/><Relationship Id="rId52" Type="http://schemas.openxmlformats.org/officeDocument/2006/relationships/slideLayout" Target="../slideLayouts/slideLayout131.xml"/><Relationship Id="rId60" Type="http://schemas.openxmlformats.org/officeDocument/2006/relationships/slideLayout" Target="../slideLayouts/slideLayout139.xml"/><Relationship Id="rId65" Type="http://schemas.openxmlformats.org/officeDocument/2006/relationships/slideLayout" Target="../slideLayouts/slideLayout144.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6/10/2020</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63"/>
    </p:custDataLst>
    <p:extLst>
      <p:ext uri="{BB962C8B-B14F-4D97-AF65-F5344CB8AC3E}">
        <p14:creationId xmlns:p14="http://schemas.microsoft.com/office/powerpoint/2010/main" val="61279370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9" r:id="rId4"/>
    <p:sldLayoutId id="2147483670" r:id="rId5"/>
    <p:sldLayoutId id="2147483671" r:id="rId6"/>
    <p:sldLayoutId id="2147483672" r:id="rId7"/>
    <p:sldLayoutId id="2147483673" r:id="rId8"/>
    <p:sldLayoutId id="2147483675" r:id="rId9"/>
    <p:sldLayoutId id="2147483676" r:id="rId10"/>
    <p:sldLayoutId id="2147483677"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13" r:id="rId34"/>
    <p:sldLayoutId id="2147483714" r:id="rId35"/>
    <p:sldLayoutId id="2147483715" r:id="rId36"/>
    <p:sldLayoutId id="2147483716" r:id="rId37"/>
    <p:sldLayoutId id="2147483717" r:id="rId38"/>
    <p:sldLayoutId id="2147483718" r:id="rId39"/>
    <p:sldLayoutId id="2147483719" r:id="rId40"/>
    <p:sldLayoutId id="2147483720" r:id="rId41"/>
    <p:sldLayoutId id="2147483721" r:id="rId42"/>
    <p:sldLayoutId id="2147483723" r:id="rId43"/>
    <p:sldLayoutId id="2147483724" r:id="rId44"/>
    <p:sldLayoutId id="2147483725" r:id="rId45"/>
    <p:sldLayoutId id="2147483726"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61" r:id="rId59"/>
    <p:sldLayoutId id="2147483762" r:id="rId60"/>
    <p:sldLayoutId id="2147483763" r:id="rId6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6/10/2020</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20"/>
    </p:custDataLst>
    <p:extLst>
      <p:ext uri="{BB962C8B-B14F-4D97-AF65-F5344CB8AC3E}">
        <p14:creationId xmlns:p14="http://schemas.microsoft.com/office/powerpoint/2010/main" val="313123307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2"/>
            <a:ext cx="21031200"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6400" y="12712702"/>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BF1A2E9-0A58-4CD8-B9CB-2A5E9A0BC469}" type="datetimeFigureOut">
              <a:rPr lang="en-US" smtClean="0"/>
              <a:t>6/10/2020</a:t>
            </a:fld>
            <a:endParaRPr lang="en-US"/>
          </a:p>
        </p:txBody>
      </p:sp>
      <p:sp>
        <p:nvSpPr>
          <p:cNvPr id="5" name="Footer Placeholder 4"/>
          <p:cNvSpPr>
            <a:spLocks noGrp="1"/>
          </p:cNvSpPr>
          <p:nvPr>
            <p:ph type="ftr" sz="quarter" idx="3"/>
          </p:nvPr>
        </p:nvSpPr>
        <p:spPr>
          <a:xfrm>
            <a:off x="8077200" y="12712702"/>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2"/>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B9F497E-EEEB-4D0F-8C2E-A2AA7485E8AD}" type="slidenum">
              <a:rPr lang="en-US" smtClean="0"/>
              <a:t>‹#›</a:t>
            </a:fld>
            <a:endParaRPr lang="en-US"/>
          </a:p>
        </p:txBody>
      </p:sp>
    </p:spTree>
    <p:custDataLst>
      <p:tags r:id="rId67"/>
    </p:custDataLst>
    <p:extLst>
      <p:ext uri="{BB962C8B-B14F-4D97-AF65-F5344CB8AC3E}">
        <p14:creationId xmlns:p14="http://schemas.microsoft.com/office/powerpoint/2010/main" val="25007856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 id="2147483807" r:id="rId43"/>
    <p:sldLayoutId id="2147483808" r:id="rId44"/>
    <p:sldLayoutId id="2147483809" r:id="rId45"/>
    <p:sldLayoutId id="2147483810" r:id="rId46"/>
    <p:sldLayoutId id="2147483811" r:id="rId47"/>
    <p:sldLayoutId id="2147483812" r:id="rId48"/>
    <p:sldLayoutId id="2147483813" r:id="rId49"/>
    <p:sldLayoutId id="2147483814" r:id="rId50"/>
    <p:sldLayoutId id="2147483815" r:id="rId51"/>
    <p:sldLayoutId id="2147483816" r:id="rId52"/>
    <p:sldLayoutId id="2147483817" r:id="rId53"/>
    <p:sldLayoutId id="2147483818" r:id="rId54"/>
    <p:sldLayoutId id="2147483819" r:id="rId55"/>
    <p:sldLayoutId id="2147483820" r:id="rId56"/>
    <p:sldLayoutId id="2147483821" r:id="rId57"/>
    <p:sldLayoutId id="2147483822" r:id="rId58"/>
    <p:sldLayoutId id="2147483823" r:id="rId59"/>
    <p:sldLayoutId id="2147483824" r:id="rId60"/>
    <p:sldLayoutId id="2147483825" r:id="rId61"/>
    <p:sldLayoutId id="2147483826" r:id="rId62"/>
    <p:sldLayoutId id="2147483827" r:id="rId63"/>
    <p:sldLayoutId id="2147483828" r:id="rId64"/>
    <p:sldLayoutId id="2147483829" r:id="rId65"/>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799"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9.xml"/><Relationship Id="rId1" Type="http://schemas.openxmlformats.org/officeDocument/2006/relationships/tags" Target="../tags/tag1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1.xml"/><Relationship Id="rId1" Type="http://schemas.openxmlformats.org/officeDocument/2006/relationships/tags" Target="../tags/tag12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2.xml"/><Relationship Id="rId1" Type="http://schemas.openxmlformats.org/officeDocument/2006/relationships/tags" Target="../tags/tag1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3.xml"/><Relationship Id="rId1" Type="http://schemas.openxmlformats.org/officeDocument/2006/relationships/tags" Target="../tags/tag1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4.xml"/><Relationship Id="rId1" Type="http://schemas.openxmlformats.org/officeDocument/2006/relationships/tags" Target="../tags/tag1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5.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3.xml"/><Relationship Id="rId1" Type="http://schemas.openxmlformats.org/officeDocument/2006/relationships/tags" Target="../tags/tag1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tags" Target="../tags/tag12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13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1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ags" Target="../tags/tag1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ags" Target="../tags/tag1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6.xml"/></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12.xml"/><Relationship Id="rId1" Type="http://schemas.openxmlformats.org/officeDocument/2006/relationships/tags" Target="../tags/tag14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4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5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5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0.xml"/><Relationship Id="rId1" Type="http://schemas.openxmlformats.org/officeDocument/2006/relationships/tags" Target="../tags/tag12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5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15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16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tags" Target="../tags/tag1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tags" Target="../tags/tag12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7.xml"/><Relationship Id="rId1" Type="http://schemas.openxmlformats.org/officeDocument/2006/relationships/tags" Target="../tags/tag1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1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1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16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16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6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tags" Target="../tags/tag16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6.xml"/><Relationship Id="rId1" Type="http://schemas.openxmlformats.org/officeDocument/2006/relationships/tags" Target="../tags/tag17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7.xml"/><Relationship Id="rId1" Type="http://schemas.openxmlformats.org/officeDocument/2006/relationships/tags" Target="../tags/tag17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8.xml"/><Relationship Id="rId1" Type="http://schemas.openxmlformats.org/officeDocument/2006/relationships/tags" Target="../tags/tag1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4.xml"/><Relationship Id="rId1" Type="http://schemas.openxmlformats.org/officeDocument/2006/relationships/tags" Target="../tags/tag12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8.xml"/><Relationship Id="rId1" Type="http://schemas.openxmlformats.org/officeDocument/2006/relationships/tags" Target="../tags/tag17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ags" Target="../tags/tag17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17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1.xml"/><Relationship Id="rId1" Type="http://schemas.openxmlformats.org/officeDocument/2006/relationships/tags" Target="../tags/tag17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17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tags" Target="../tags/tag17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xml"/><Relationship Id="rId1" Type="http://schemas.openxmlformats.org/officeDocument/2006/relationships/tags" Target="../tags/tag1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tags" Target="../tags/tag12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1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1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18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18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0.xml"/><Relationship Id="rId1" Type="http://schemas.openxmlformats.org/officeDocument/2006/relationships/tags" Target="../tags/tag18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91.xml"/><Relationship Id="rId1" Type="http://schemas.openxmlformats.org/officeDocument/2006/relationships/tags" Target="../tags/tag12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facebook.com/" TargetMode="External"/><Relationship Id="rId2" Type="http://schemas.openxmlformats.org/officeDocument/2006/relationships/slideLayout" Target="../slideLayouts/slideLayout40.xml"/><Relationship Id="rId1" Type="http://schemas.openxmlformats.org/officeDocument/2006/relationships/tags" Target="../tags/tag190.xml"/><Relationship Id="rId6" Type="http://schemas.openxmlformats.org/officeDocument/2006/relationships/hyperlink" Target="https://mail.google.com/" TargetMode="External"/><Relationship Id="rId5" Type="http://schemas.openxmlformats.org/officeDocument/2006/relationships/hyperlink" Target="https://twitter.com/" TargetMode="External"/><Relationship Id="rId4" Type="http://schemas.openxmlformats.org/officeDocument/2006/relationships/hyperlink" Target="https://www.linkedin.com/" TargetMode="Externa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19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192.xml"/></Relationships>
</file>

<file path=ppt/slides/_rels/slide83.xml.rels><?xml version="1.0" encoding="UTF-8" standalone="yes"?>
<Relationships xmlns="http://schemas.openxmlformats.org/package/2006/relationships"><Relationship Id="rId3" Type="http://schemas.openxmlformats.org/officeDocument/2006/relationships/hyperlink" Target="https://www.facebook.com/" TargetMode="External"/><Relationship Id="rId2" Type="http://schemas.openxmlformats.org/officeDocument/2006/relationships/slideLayout" Target="../slideLayouts/slideLayout43.xml"/><Relationship Id="rId1" Type="http://schemas.openxmlformats.org/officeDocument/2006/relationships/tags" Target="../tags/tag193.xml"/><Relationship Id="rId6" Type="http://schemas.openxmlformats.org/officeDocument/2006/relationships/hyperlink" Target="https://mail.google.com/" TargetMode="External"/><Relationship Id="rId5" Type="http://schemas.openxmlformats.org/officeDocument/2006/relationships/hyperlink" Target="https://twitter.com/" TargetMode="External"/><Relationship Id="rId4" Type="http://schemas.openxmlformats.org/officeDocument/2006/relationships/hyperlink" Target="https://www.linkedin.com/" TargetMode="Externa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tags" Target="../tags/tag19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19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9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197.xml"/></Relationships>
</file>

<file path=ppt/slides/_rels/slide8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48.xml"/><Relationship Id="rId1" Type="http://schemas.openxmlformats.org/officeDocument/2006/relationships/tags" Target="../tags/tag198.xml"/><Relationship Id="rId4" Type="http://schemas.openxmlformats.org/officeDocument/2006/relationships/chart" Target="../charts/chart10.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9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8.xml"/><Relationship Id="rId1" Type="http://schemas.openxmlformats.org/officeDocument/2006/relationships/tags" Target="../tags/tag12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2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09"/>
          <p:cNvSpPr/>
          <p:nvPr/>
        </p:nvSpPr>
        <p:spPr>
          <a:xfrm>
            <a:off x="3346" y="3408863"/>
            <a:ext cx="24377303" cy="655016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28434"/>
            <a:endParaRPr lang="en-US" sz="3600">
              <a:solidFill>
                <a:prstClr val="white"/>
              </a:solidFill>
              <a:latin typeface="Montserrat Light"/>
            </a:endParaRPr>
          </a:p>
        </p:txBody>
      </p:sp>
      <p:sp>
        <p:nvSpPr>
          <p:cNvPr id="148" name="TextBox 147"/>
          <p:cNvSpPr txBox="1"/>
          <p:nvPr/>
        </p:nvSpPr>
        <p:spPr>
          <a:xfrm>
            <a:off x="1809014" y="5069373"/>
            <a:ext cx="14718881" cy="2446788"/>
          </a:xfrm>
          <a:prstGeom prst="rect">
            <a:avLst/>
          </a:prstGeom>
          <a:noFill/>
        </p:spPr>
        <p:txBody>
          <a:bodyPr wrap="none" rtlCol="0">
            <a:spAutoFit/>
          </a:bodyPr>
          <a:lstStyle/>
          <a:p>
            <a:pPr defTabSz="1828434">
              <a:lnSpc>
                <a:spcPct val="90000"/>
              </a:lnSpc>
            </a:pPr>
            <a:r>
              <a:rPr lang="en-US" sz="17000">
                <a:solidFill>
                  <a:prstClr val="white"/>
                </a:solidFill>
                <a:latin typeface="Montserrat Light"/>
                <a:cs typeface="Lato Light"/>
              </a:rPr>
              <a:t>Nabila Shakil </a:t>
            </a:r>
            <a:endParaRPr lang="en-US" sz="17000" b="1">
              <a:solidFill>
                <a:prstClr val="white"/>
              </a:solidFill>
              <a:latin typeface="Montserrat Light"/>
              <a:cs typeface="Lato Regular"/>
            </a:endParaRPr>
          </a:p>
        </p:txBody>
      </p:sp>
      <p:sp>
        <p:nvSpPr>
          <p:cNvPr id="150" name="TextBox 149"/>
          <p:cNvSpPr txBox="1"/>
          <p:nvPr/>
        </p:nvSpPr>
        <p:spPr>
          <a:xfrm>
            <a:off x="2098126" y="4366781"/>
            <a:ext cx="5297555" cy="757031"/>
          </a:xfrm>
          <a:prstGeom prst="rect">
            <a:avLst/>
          </a:prstGeom>
          <a:noFill/>
        </p:spPr>
        <p:txBody>
          <a:bodyPr wrap="none" rtlCol="0">
            <a:spAutoFit/>
          </a:bodyPr>
          <a:lstStyle/>
          <a:p>
            <a:pPr defTabSz="1828434">
              <a:lnSpc>
                <a:spcPct val="90000"/>
              </a:lnSpc>
            </a:pPr>
            <a:r>
              <a:rPr lang="en-US" sz="4800" b="1">
                <a:solidFill>
                  <a:prstClr val="white"/>
                </a:solidFill>
                <a:latin typeface="Montserrat Light"/>
                <a:cs typeface="Lato Regular"/>
              </a:rPr>
              <a:t>SPECIAL GUEST</a:t>
            </a:r>
          </a:p>
        </p:txBody>
      </p:sp>
      <p:sp>
        <p:nvSpPr>
          <p:cNvPr id="207" name="TextBox 206"/>
          <p:cNvSpPr txBox="1"/>
          <p:nvPr/>
        </p:nvSpPr>
        <p:spPr>
          <a:xfrm>
            <a:off x="1897610" y="7381233"/>
            <a:ext cx="12885153" cy="2135454"/>
          </a:xfrm>
          <a:prstGeom prst="rect">
            <a:avLst/>
          </a:prstGeom>
          <a:noFill/>
        </p:spPr>
        <p:txBody>
          <a:bodyPr wrap="square" lIns="182840" tIns="91421" rIns="182840" bIns="91421" rtlCol="0">
            <a:spAutoFit/>
          </a:bodyPr>
          <a:lstStyle/>
          <a:p>
            <a:pPr defTabSz="1828434">
              <a:lnSpc>
                <a:spcPct val="130000"/>
              </a:lnSpc>
            </a:pPr>
            <a:r>
              <a:rPr lang="en-US" sz="2500">
                <a:solidFill>
                  <a:prstClr val="white"/>
                </a:solidFill>
                <a:latin typeface="Montserrat Light"/>
                <a:cs typeface="Lato Light"/>
              </a:rPr>
              <a:t>"Sed </a:t>
            </a:r>
            <a:r>
              <a:rPr lang="en-US" sz="2500" err="1">
                <a:solidFill>
                  <a:prstClr val="white"/>
                </a:solidFill>
                <a:latin typeface="Montserrat Light"/>
                <a:cs typeface="Lato Light"/>
              </a:rPr>
              <a:t>ut</a:t>
            </a:r>
            <a:r>
              <a:rPr lang="en-US" sz="2500">
                <a:solidFill>
                  <a:prstClr val="white"/>
                </a:solidFill>
                <a:latin typeface="Montserrat Light"/>
                <a:cs typeface="Lato Light"/>
              </a:rPr>
              <a:t> </a:t>
            </a:r>
            <a:r>
              <a:rPr lang="en-US" sz="2500" err="1">
                <a:solidFill>
                  <a:prstClr val="white"/>
                </a:solidFill>
                <a:latin typeface="Montserrat Light"/>
                <a:cs typeface="Lato Light"/>
              </a:rPr>
              <a:t>perspiciatis</a:t>
            </a:r>
            <a:r>
              <a:rPr lang="en-US" sz="2500">
                <a:solidFill>
                  <a:prstClr val="white"/>
                </a:solidFill>
                <a:latin typeface="Montserrat Light"/>
                <a:cs typeface="Lato Light"/>
              </a:rPr>
              <a:t> </a:t>
            </a:r>
            <a:r>
              <a:rPr lang="en-US" sz="2500" err="1">
                <a:solidFill>
                  <a:prstClr val="white"/>
                </a:solidFill>
                <a:latin typeface="Montserrat Light"/>
                <a:cs typeface="Lato Light"/>
              </a:rPr>
              <a:t>unde</a:t>
            </a:r>
            <a:r>
              <a:rPr lang="en-US" sz="2500">
                <a:solidFill>
                  <a:prstClr val="white"/>
                </a:solidFill>
                <a:latin typeface="Montserrat Light"/>
                <a:cs typeface="Lato Light"/>
              </a:rPr>
              <a:t> </a:t>
            </a:r>
            <a:r>
              <a:rPr lang="en-US" sz="2500" err="1">
                <a:solidFill>
                  <a:prstClr val="white"/>
                </a:solidFill>
                <a:latin typeface="Montserrat Light"/>
                <a:cs typeface="Lato Light"/>
              </a:rPr>
              <a:t>omnis</a:t>
            </a:r>
            <a:r>
              <a:rPr lang="en-US" sz="2500">
                <a:solidFill>
                  <a:prstClr val="white"/>
                </a:solidFill>
                <a:latin typeface="Montserrat Light"/>
                <a:cs typeface="Lato Light"/>
              </a:rPr>
              <a:t> </a:t>
            </a:r>
            <a:r>
              <a:rPr lang="en-US" sz="2500" err="1">
                <a:solidFill>
                  <a:prstClr val="white"/>
                </a:solidFill>
                <a:latin typeface="Montserrat Light"/>
                <a:cs typeface="Lato Light"/>
              </a:rPr>
              <a:t>iste</a:t>
            </a:r>
            <a:r>
              <a:rPr lang="en-US" sz="2500">
                <a:solidFill>
                  <a:prstClr val="white"/>
                </a:solidFill>
                <a:latin typeface="Montserrat Light"/>
                <a:cs typeface="Lato Light"/>
              </a:rPr>
              <a:t> </a:t>
            </a:r>
            <a:r>
              <a:rPr lang="en-US" sz="2500" err="1">
                <a:solidFill>
                  <a:prstClr val="white"/>
                </a:solidFill>
                <a:latin typeface="Montserrat Light"/>
                <a:cs typeface="Lato Light"/>
              </a:rPr>
              <a:t>natus</a:t>
            </a:r>
            <a:r>
              <a:rPr lang="en-US" sz="2500">
                <a:solidFill>
                  <a:prstClr val="white"/>
                </a:solidFill>
                <a:latin typeface="Montserrat Light"/>
                <a:cs typeface="Lato Light"/>
              </a:rPr>
              <a:t> error sit </a:t>
            </a:r>
            <a:r>
              <a:rPr lang="en-US" sz="2500" err="1">
                <a:solidFill>
                  <a:prstClr val="white"/>
                </a:solidFill>
                <a:latin typeface="Montserrat Light"/>
                <a:cs typeface="Lato Light"/>
              </a:rPr>
              <a:t>voluptatem</a:t>
            </a:r>
            <a:r>
              <a:rPr lang="en-US" sz="2500">
                <a:solidFill>
                  <a:prstClr val="white"/>
                </a:solidFill>
                <a:latin typeface="Montserrat Light"/>
                <a:cs typeface="Lato Light"/>
              </a:rPr>
              <a:t> </a:t>
            </a:r>
            <a:r>
              <a:rPr lang="en-US" sz="2500" err="1">
                <a:solidFill>
                  <a:prstClr val="white"/>
                </a:solidFill>
                <a:latin typeface="Montserrat Light"/>
                <a:cs typeface="Lato Light"/>
              </a:rPr>
              <a:t>accusantium</a:t>
            </a:r>
            <a:r>
              <a:rPr lang="en-US" sz="2500">
                <a:solidFill>
                  <a:prstClr val="white"/>
                </a:solidFill>
                <a:latin typeface="Montserrat Light"/>
                <a:cs typeface="Lato Light"/>
              </a:rPr>
              <a:t> </a:t>
            </a:r>
            <a:r>
              <a:rPr lang="en-US" sz="2500" err="1">
                <a:solidFill>
                  <a:prstClr val="white"/>
                </a:solidFill>
                <a:latin typeface="Montserrat Light"/>
                <a:cs typeface="Lato Light"/>
              </a:rPr>
              <a:t>doloremque</a:t>
            </a:r>
            <a:r>
              <a:rPr lang="en-US" sz="2500">
                <a:solidFill>
                  <a:prstClr val="white"/>
                </a:solidFill>
                <a:latin typeface="Montserrat Light"/>
                <a:cs typeface="Lato Light"/>
              </a:rPr>
              <a:t> </a:t>
            </a:r>
            <a:r>
              <a:rPr lang="en-US" sz="2500" err="1">
                <a:solidFill>
                  <a:prstClr val="white"/>
                </a:solidFill>
                <a:latin typeface="Montserrat Light"/>
                <a:cs typeface="Lato Light"/>
              </a:rPr>
              <a:t>laudantium</a:t>
            </a:r>
            <a:r>
              <a:rPr lang="en-US" sz="2500">
                <a:solidFill>
                  <a:prstClr val="white"/>
                </a:solidFill>
                <a:latin typeface="Montserrat Light"/>
                <a:cs typeface="Lato Light"/>
              </a:rPr>
              <a:t>, </a:t>
            </a:r>
            <a:r>
              <a:rPr lang="en-US" sz="2500" err="1">
                <a:solidFill>
                  <a:prstClr val="white"/>
                </a:solidFill>
                <a:latin typeface="Montserrat Light"/>
                <a:cs typeface="Lato Light"/>
              </a:rPr>
              <a:t>totam</a:t>
            </a:r>
            <a:r>
              <a:rPr lang="en-US" sz="2500">
                <a:solidFill>
                  <a:prstClr val="white"/>
                </a:solidFill>
                <a:latin typeface="Montserrat Light"/>
                <a:cs typeface="Lato Light"/>
              </a:rPr>
              <a:t> rem </a:t>
            </a:r>
            <a:r>
              <a:rPr lang="en-US" sz="2500" err="1">
                <a:solidFill>
                  <a:prstClr val="white"/>
                </a:solidFill>
                <a:latin typeface="Montserrat Light"/>
                <a:cs typeface="Lato Light"/>
              </a:rPr>
              <a:t>aperiam</a:t>
            </a:r>
            <a:r>
              <a:rPr lang="en-US" sz="2500">
                <a:solidFill>
                  <a:prstClr val="white"/>
                </a:solidFill>
                <a:latin typeface="Montserrat Light"/>
                <a:cs typeface="Lato Light"/>
              </a:rPr>
              <a:t>, </a:t>
            </a:r>
            <a:r>
              <a:rPr lang="en-US" sz="2500" err="1">
                <a:solidFill>
                  <a:prstClr val="white"/>
                </a:solidFill>
                <a:latin typeface="Montserrat Light"/>
                <a:cs typeface="Lato Light"/>
              </a:rPr>
              <a:t>eaque</a:t>
            </a:r>
            <a:r>
              <a:rPr lang="en-US" sz="2500">
                <a:solidFill>
                  <a:prstClr val="white"/>
                </a:solidFill>
                <a:latin typeface="Montserrat Light"/>
                <a:cs typeface="Lato Light"/>
              </a:rPr>
              <a:t> </a:t>
            </a:r>
            <a:r>
              <a:rPr lang="en-US" sz="2500" err="1">
                <a:solidFill>
                  <a:prstClr val="white"/>
                </a:solidFill>
                <a:latin typeface="Montserrat Light"/>
                <a:cs typeface="Lato Light"/>
              </a:rPr>
              <a:t>ipsa</a:t>
            </a:r>
            <a:r>
              <a:rPr lang="en-US" sz="2500">
                <a:solidFill>
                  <a:prstClr val="white"/>
                </a:solidFill>
                <a:latin typeface="Montserrat Light"/>
                <a:cs typeface="Lato Light"/>
              </a:rPr>
              <a:t> </a:t>
            </a:r>
            <a:r>
              <a:rPr lang="en-US" sz="2500" err="1">
                <a:solidFill>
                  <a:prstClr val="white"/>
                </a:solidFill>
                <a:latin typeface="Montserrat Light"/>
                <a:cs typeface="Lato Light"/>
              </a:rPr>
              <a:t>quae</a:t>
            </a:r>
            <a:r>
              <a:rPr lang="en-US" sz="2500">
                <a:solidFill>
                  <a:prstClr val="white"/>
                </a:solidFill>
                <a:latin typeface="Montserrat Light"/>
                <a:cs typeface="Lato Light"/>
              </a:rPr>
              <a:t> ab </a:t>
            </a:r>
            <a:r>
              <a:rPr lang="en-US" sz="2500" err="1">
                <a:solidFill>
                  <a:prstClr val="white"/>
                </a:solidFill>
                <a:latin typeface="Montserrat Light"/>
                <a:cs typeface="Lato Light"/>
              </a:rPr>
              <a:t>illo</a:t>
            </a:r>
            <a:r>
              <a:rPr lang="en-US" sz="2500">
                <a:solidFill>
                  <a:prstClr val="white"/>
                </a:solidFill>
                <a:latin typeface="Montserrat Light"/>
                <a:cs typeface="Lato Light"/>
              </a:rPr>
              <a:t> </a:t>
            </a:r>
            <a:r>
              <a:rPr lang="en-US" sz="2500" err="1">
                <a:solidFill>
                  <a:prstClr val="white"/>
                </a:solidFill>
                <a:latin typeface="Montserrat Light"/>
                <a:cs typeface="Lato Light"/>
              </a:rPr>
              <a:t>inventore</a:t>
            </a:r>
            <a:r>
              <a:rPr lang="en-US" sz="2500">
                <a:solidFill>
                  <a:prstClr val="white"/>
                </a:solidFill>
                <a:latin typeface="Montserrat Light"/>
                <a:cs typeface="Lato Light"/>
              </a:rPr>
              <a:t> </a:t>
            </a:r>
            <a:r>
              <a:rPr lang="en-US" sz="2500" err="1">
                <a:solidFill>
                  <a:prstClr val="white"/>
                </a:solidFill>
                <a:latin typeface="Montserrat Light"/>
                <a:cs typeface="Lato Light"/>
              </a:rPr>
              <a:t>veritatis</a:t>
            </a:r>
            <a:r>
              <a:rPr lang="en-US" sz="2500">
                <a:solidFill>
                  <a:prstClr val="white"/>
                </a:solidFill>
                <a:latin typeface="Montserrat Light"/>
                <a:cs typeface="Lato Light"/>
              </a:rPr>
              <a:t> et quasi </a:t>
            </a:r>
            <a:r>
              <a:rPr lang="en-US" sz="2500" err="1">
                <a:solidFill>
                  <a:prstClr val="white"/>
                </a:solidFill>
                <a:latin typeface="Montserrat Light"/>
                <a:cs typeface="Lato Light"/>
              </a:rPr>
              <a:t>architecto</a:t>
            </a:r>
            <a:r>
              <a:rPr lang="en-US" sz="2500">
                <a:solidFill>
                  <a:prstClr val="white"/>
                </a:solidFill>
                <a:latin typeface="Montserrat Light"/>
                <a:cs typeface="Lato Light"/>
              </a:rPr>
              <a:t> </a:t>
            </a:r>
            <a:r>
              <a:rPr lang="en-US" sz="2500" err="1">
                <a:solidFill>
                  <a:prstClr val="white"/>
                </a:solidFill>
                <a:latin typeface="Montserrat Light"/>
                <a:cs typeface="Lato Light"/>
              </a:rPr>
              <a:t>beatae</a:t>
            </a:r>
            <a:r>
              <a:rPr lang="en-US" sz="2500">
                <a:solidFill>
                  <a:prstClr val="white"/>
                </a:solidFill>
                <a:latin typeface="Montserrat Light"/>
                <a:cs typeface="Lato Light"/>
              </a:rPr>
              <a:t> vitae dicta sunt </a:t>
            </a:r>
            <a:r>
              <a:rPr lang="en-US" sz="2500" err="1">
                <a:solidFill>
                  <a:prstClr val="white"/>
                </a:solidFill>
                <a:latin typeface="Montserrat Light"/>
                <a:cs typeface="Lato Light"/>
              </a:rPr>
              <a:t>explicabo</a:t>
            </a:r>
            <a:r>
              <a:rPr lang="en-US" sz="2500">
                <a:solidFill>
                  <a:prstClr val="white"/>
                </a:solidFill>
                <a:latin typeface="Montserrat Light"/>
                <a:cs typeface="Lato Light"/>
              </a:rPr>
              <a:t>. Nemo </a:t>
            </a:r>
            <a:r>
              <a:rPr lang="en-US" sz="2500" err="1">
                <a:solidFill>
                  <a:prstClr val="white"/>
                </a:solidFill>
                <a:latin typeface="Montserrat Light"/>
                <a:cs typeface="Lato Light"/>
              </a:rPr>
              <a:t>enim</a:t>
            </a:r>
            <a:r>
              <a:rPr lang="en-US" sz="2500">
                <a:solidFill>
                  <a:prstClr val="white"/>
                </a:solidFill>
                <a:latin typeface="Montserrat Light"/>
                <a:cs typeface="Lato Light"/>
              </a:rPr>
              <a:t> </a:t>
            </a:r>
            <a:r>
              <a:rPr lang="en-US" sz="2500" err="1">
                <a:solidFill>
                  <a:prstClr val="white"/>
                </a:solidFill>
                <a:latin typeface="Montserrat Light"/>
                <a:cs typeface="Lato Light"/>
              </a:rPr>
              <a:t>ipsam</a:t>
            </a:r>
            <a:r>
              <a:rPr lang="en-US" sz="2500">
                <a:solidFill>
                  <a:prstClr val="white"/>
                </a:solidFill>
                <a:latin typeface="Montserrat Light"/>
                <a:cs typeface="Lato Light"/>
              </a:rPr>
              <a:t> </a:t>
            </a:r>
            <a:r>
              <a:rPr lang="en-US" sz="2500" err="1">
                <a:solidFill>
                  <a:prstClr val="white"/>
                </a:solidFill>
                <a:latin typeface="Montserrat Light"/>
                <a:cs typeface="Lato Light"/>
              </a:rPr>
              <a:t>voluptatem</a:t>
            </a:r>
            <a:r>
              <a:rPr lang="en-US" sz="2500">
                <a:solidFill>
                  <a:prstClr val="white"/>
                </a:solidFill>
                <a:latin typeface="Montserrat Light"/>
                <a:cs typeface="Lato Light"/>
              </a:rPr>
              <a:t> </a:t>
            </a:r>
            <a:r>
              <a:rPr lang="en-US" sz="2500" err="1">
                <a:solidFill>
                  <a:prstClr val="white"/>
                </a:solidFill>
                <a:latin typeface="Montserrat Light"/>
                <a:cs typeface="Lato Light"/>
              </a:rPr>
              <a:t>quia</a:t>
            </a:r>
            <a:r>
              <a:rPr lang="en-US" sz="2500">
                <a:solidFill>
                  <a:prstClr val="white"/>
                </a:solidFill>
                <a:latin typeface="Montserrat Light"/>
                <a:cs typeface="Lato Light"/>
              </a:rPr>
              <a:t> </a:t>
            </a:r>
            <a:r>
              <a:rPr lang="en-US" sz="2500" err="1">
                <a:solidFill>
                  <a:prstClr val="white"/>
                </a:solidFill>
                <a:latin typeface="Montserrat Light"/>
                <a:cs typeface="Lato Light"/>
              </a:rPr>
              <a:t>voluptas</a:t>
            </a:r>
            <a:r>
              <a:rPr lang="en-US" sz="2500">
                <a:solidFill>
                  <a:prstClr val="white"/>
                </a:solidFill>
                <a:latin typeface="Montserrat Light"/>
                <a:cs typeface="Lato Light"/>
              </a:rPr>
              <a:t> sit</a:t>
            </a:r>
          </a:p>
        </p:txBody>
      </p:sp>
      <p:sp>
        <p:nvSpPr>
          <p:cNvPr id="218" name="TextBox 72"/>
          <p:cNvSpPr txBox="1">
            <a:spLocks noChangeArrowheads="1"/>
          </p:cNvSpPr>
          <p:nvPr/>
        </p:nvSpPr>
        <p:spPr bwMode="auto">
          <a:xfrm>
            <a:off x="7332973" y="913389"/>
            <a:ext cx="9741308" cy="1015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a:solidFill>
                  <a:srgbClr val="272E3A"/>
                </a:solidFill>
                <a:latin typeface="Montserrat"/>
                <a:cs typeface="Lato Regular" charset="0"/>
              </a:rPr>
              <a:t>Break Slides for Teams</a:t>
            </a:r>
          </a:p>
        </p:txBody>
      </p:sp>
    </p:spTree>
    <p:custDataLst>
      <p:tags r:id="rId1"/>
    </p:custDataLst>
    <p:extLst>
      <p:ext uri="{BB962C8B-B14F-4D97-AF65-F5344CB8AC3E}">
        <p14:creationId xmlns:p14="http://schemas.microsoft.com/office/powerpoint/2010/main" val="36120286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Meet the </a:t>
            </a:r>
            <a:r>
              <a:rPr lang="en-US" dirty="0">
                <a:solidFill>
                  <a:schemeClr val="accent1"/>
                </a:solidFill>
              </a:rPr>
              <a:t>Team</a:t>
            </a:r>
            <a:endParaRPr lang="en-US" dirty="0"/>
          </a:p>
        </p:txBody>
      </p:sp>
      <p:sp>
        <p:nvSpPr>
          <p:cNvPr id="15" name="TextBox 14"/>
          <p:cNvSpPr txBox="1"/>
          <p:nvPr/>
        </p:nvSpPr>
        <p:spPr>
          <a:xfrm>
            <a:off x="2047310" y="10330326"/>
            <a:ext cx="4036773" cy="1065792"/>
          </a:xfrm>
          <a:prstGeom prst="rect">
            <a:avLst/>
          </a:prstGeom>
          <a:noFill/>
        </p:spPr>
        <p:txBody>
          <a:bodyPr wrap="square" lIns="0" tIns="71999" rIns="431994" bIns="71999" rtlCol="0">
            <a:spAutoFit/>
          </a:bodyPr>
          <a:lstStyle/>
          <a:p>
            <a:pPr defTabSz="2438278">
              <a:lnSpc>
                <a:spcPct val="130000"/>
              </a:lnSpc>
            </a:pPr>
            <a:r>
              <a:rPr lang="en-US" sz="2800" b="1" dirty="0">
                <a:solidFill>
                  <a:srgbClr val="272E3A"/>
                </a:solidFill>
                <a:latin typeface="Montserrat Light"/>
              </a:rPr>
              <a:t>Kabir Khan</a:t>
            </a:r>
          </a:p>
          <a:p>
            <a:pPr defTabSz="2438278">
              <a:lnSpc>
                <a:spcPct val="130000"/>
              </a:lnSpc>
            </a:pPr>
            <a:r>
              <a:rPr lang="en-US" sz="2000" dirty="0">
                <a:solidFill>
                  <a:srgbClr val="272E3A">
                    <a:alpha val="70000"/>
                  </a:srgbClr>
                </a:solidFill>
                <a:latin typeface="Montserrat Light"/>
              </a:rPr>
              <a:t>Social Media Manager </a:t>
            </a:r>
          </a:p>
        </p:txBody>
      </p:sp>
      <p:sp>
        <p:nvSpPr>
          <p:cNvPr id="16" name="TextBox 15"/>
          <p:cNvSpPr txBox="1"/>
          <p:nvPr/>
        </p:nvSpPr>
        <p:spPr>
          <a:xfrm>
            <a:off x="11019807" y="10330326"/>
            <a:ext cx="4036773" cy="1065792"/>
          </a:xfrm>
          <a:prstGeom prst="rect">
            <a:avLst/>
          </a:prstGeom>
          <a:noFill/>
        </p:spPr>
        <p:txBody>
          <a:bodyPr wrap="square" lIns="0" tIns="71999" rIns="431994" bIns="71999" rtlCol="0">
            <a:spAutoFit/>
          </a:bodyPr>
          <a:lstStyle/>
          <a:p>
            <a:pPr defTabSz="2438278">
              <a:lnSpc>
                <a:spcPct val="130000"/>
              </a:lnSpc>
            </a:pPr>
            <a:r>
              <a:rPr lang="en-US" sz="2800" b="1" dirty="0">
                <a:solidFill>
                  <a:srgbClr val="272E3A"/>
                </a:solidFill>
                <a:latin typeface="Montserrat Light"/>
              </a:rPr>
              <a:t>Kabir Khan</a:t>
            </a:r>
          </a:p>
          <a:p>
            <a:pPr defTabSz="2438278">
              <a:lnSpc>
                <a:spcPct val="130000"/>
              </a:lnSpc>
            </a:pPr>
            <a:r>
              <a:rPr lang="en-US" sz="2000" dirty="0">
                <a:solidFill>
                  <a:srgbClr val="272E3A">
                    <a:alpha val="70000"/>
                  </a:srgbClr>
                </a:solidFill>
                <a:latin typeface="Montserrat Light"/>
              </a:rPr>
              <a:t>Social Media Manager </a:t>
            </a:r>
          </a:p>
        </p:txBody>
      </p:sp>
      <p:sp>
        <p:nvSpPr>
          <p:cNvPr id="17" name="TextBox 16"/>
          <p:cNvSpPr txBox="1"/>
          <p:nvPr/>
        </p:nvSpPr>
        <p:spPr>
          <a:xfrm>
            <a:off x="15516813" y="10330326"/>
            <a:ext cx="4036773" cy="1065792"/>
          </a:xfrm>
          <a:prstGeom prst="rect">
            <a:avLst/>
          </a:prstGeom>
          <a:noFill/>
        </p:spPr>
        <p:txBody>
          <a:bodyPr wrap="square" lIns="0" tIns="71999" rIns="431994" bIns="71999" rtlCol="0">
            <a:spAutoFit/>
          </a:bodyPr>
          <a:lstStyle/>
          <a:p>
            <a:pPr defTabSz="2438278">
              <a:lnSpc>
                <a:spcPct val="130000"/>
              </a:lnSpc>
            </a:pPr>
            <a:r>
              <a:rPr lang="en-US" sz="2800" b="1" dirty="0">
                <a:solidFill>
                  <a:srgbClr val="272E3A"/>
                </a:solidFill>
                <a:latin typeface="Montserrat Light"/>
              </a:rPr>
              <a:t>Laila </a:t>
            </a:r>
            <a:r>
              <a:rPr lang="en-US" sz="2800" b="1" dirty="0" err="1">
                <a:solidFill>
                  <a:srgbClr val="272E3A"/>
                </a:solidFill>
                <a:latin typeface="Montserrat Light"/>
              </a:rPr>
              <a:t>Kabur</a:t>
            </a:r>
            <a:r>
              <a:rPr lang="en-US" sz="2800" b="1" dirty="0">
                <a:solidFill>
                  <a:srgbClr val="272E3A"/>
                </a:solidFill>
                <a:latin typeface="Montserrat Light"/>
              </a:rPr>
              <a:t> </a:t>
            </a:r>
          </a:p>
          <a:p>
            <a:pPr defTabSz="2438278">
              <a:lnSpc>
                <a:spcPct val="130000"/>
              </a:lnSpc>
            </a:pPr>
            <a:r>
              <a:rPr lang="en-US" sz="2000" dirty="0">
                <a:solidFill>
                  <a:srgbClr val="272E3A">
                    <a:alpha val="70000"/>
                  </a:srgbClr>
                </a:solidFill>
                <a:latin typeface="Montserrat Light"/>
              </a:rPr>
              <a:t>Graphic Designer</a:t>
            </a:r>
          </a:p>
        </p:txBody>
      </p:sp>
      <p:sp>
        <p:nvSpPr>
          <p:cNvPr id="11" name="Rectangle 10"/>
          <p:cNvSpPr/>
          <p:nvPr/>
        </p:nvSpPr>
        <p:spPr>
          <a:xfrm>
            <a:off x="6522802" y="10302191"/>
            <a:ext cx="4063941" cy="1128074"/>
          </a:xfrm>
          <a:prstGeom prst="rect">
            <a:avLst/>
          </a:prstGeom>
          <a:solidFill>
            <a:schemeClr val="accent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87996" rtlCol="0" anchor="ctr"/>
          <a:lstStyle/>
          <a:p>
            <a:pPr defTabSz="2438278">
              <a:lnSpc>
                <a:spcPct val="130000"/>
              </a:lnSpc>
            </a:pPr>
            <a:r>
              <a:rPr lang="en-US" sz="2400" b="1" dirty="0">
                <a:solidFill>
                  <a:srgbClr val="FFFFFF"/>
                </a:solidFill>
                <a:latin typeface="Montserrat Light"/>
              </a:rPr>
              <a:t>Kabir Khan</a:t>
            </a:r>
          </a:p>
          <a:p>
            <a:pPr defTabSz="2438278">
              <a:lnSpc>
                <a:spcPct val="130000"/>
              </a:lnSpc>
            </a:pPr>
            <a:r>
              <a:rPr lang="en-US" sz="2000" dirty="0">
                <a:solidFill>
                  <a:srgbClr val="FFFFFF">
                    <a:alpha val="70000"/>
                  </a:srgbClr>
                </a:solidFill>
                <a:latin typeface="Montserrat Light"/>
              </a:rPr>
              <a:t>Social Media Manager </a:t>
            </a:r>
          </a:p>
        </p:txBody>
      </p:sp>
      <p:sp>
        <p:nvSpPr>
          <p:cNvPr id="4" name="Picture Placeholder 3">
            <a:extLst>
              <a:ext uri="{FF2B5EF4-FFF2-40B4-BE49-F238E27FC236}">
                <a16:creationId xmlns:a16="http://schemas.microsoft.com/office/drawing/2014/main" id="{8238E553-62CD-4639-A281-B369227F2CA5}"/>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A1E28A1A-EE8B-4BD5-94B5-41139DCCBB33}"/>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BBCE583-2964-4E4C-8F0D-BAA854E88CCC}"/>
              </a:ext>
            </a:extLst>
          </p:cNvPr>
          <p:cNvSpPr>
            <a:spLocks noGrp="1"/>
          </p:cNvSpPr>
          <p:nvPr>
            <p:ph type="pic" sz="quarter" idx="15"/>
          </p:nvPr>
        </p:nvSpPr>
        <p:spPr/>
      </p:sp>
      <p:sp>
        <p:nvSpPr>
          <p:cNvPr id="18" name="Picture Placeholder 17">
            <a:extLst>
              <a:ext uri="{FF2B5EF4-FFF2-40B4-BE49-F238E27FC236}">
                <a16:creationId xmlns:a16="http://schemas.microsoft.com/office/drawing/2014/main" id="{86C010A5-94C9-423D-ABEE-579C5F51C00B}"/>
              </a:ext>
            </a:extLst>
          </p:cNvPr>
          <p:cNvSpPr>
            <a:spLocks noGrp="1"/>
          </p:cNvSpPr>
          <p:nvPr>
            <p:ph type="pic" sz="quarter" idx="18"/>
          </p:nvPr>
        </p:nvSpPr>
        <p:spPr/>
      </p:sp>
    </p:spTree>
    <p:extLst>
      <p:ext uri="{BB962C8B-B14F-4D97-AF65-F5344CB8AC3E}">
        <p14:creationId xmlns:p14="http://schemas.microsoft.com/office/powerpoint/2010/main" val="29418640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6" presetClass="emph" presetSubtype="0" accel="50000" decel="50000" autoRev="1" fill="hold" grpId="1" nodeType="withEffect">
                                  <p:stCondLst>
                                    <p:cond delay="1500"/>
                                  </p:stCondLst>
                                  <p:childTnLst>
                                    <p:animScale>
                                      <p:cBhvr>
                                        <p:cTn id="9" dur="500" fill="hold"/>
                                        <p:tgtEl>
                                          <p:spTgt spid="11"/>
                                        </p:tgtEl>
                                      </p:cBhvr>
                                      <p:by x="110000" y="110000"/>
                                    </p:animScale>
                                  </p:childTnLst>
                                </p:cTn>
                              </p:par>
                              <p:par>
                                <p:cTn id="10" presetID="2" presetClass="entr" presetSubtype="4" decel="5000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1000" fill="hold"/>
                                        <p:tgtEl>
                                          <p:spTgt spid="15"/>
                                        </p:tgtEl>
                                        <p:attrNameLst>
                                          <p:attrName>ppt_x</p:attrName>
                                        </p:attrNameLst>
                                      </p:cBhvr>
                                      <p:tavLst>
                                        <p:tav tm="0">
                                          <p:val>
                                            <p:strVal val="#ppt_x"/>
                                          </p:val>
                                        </p:tav>
                                        <p:tav tm="100000">
                                          <p:val>
                                            <p:strVal val="#ppt_x"/>
                                          </p:val>
                                        </p:tav>
                                      </p:tavLst>
                                    </p:anim>
                                    <p:anim calcmode="lin" valueType="num">
                                      <p:cBhvr additive="base">
                                        <p:cTn id="13" dur="10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decel="50000" fill="hold" grpId="0" nodeType="withEffect">
                                  <p:stCondLst>
                                    <p:cond delay="3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ppt_x"/>
                                          </p:val>
                                        </p:tav>
                                        <p:tav tm="100000">
                                          <p:val>
                                            <p:strVal val="#ppt_x"/>
                                          </p:val>
                                        </p:tav>
                                      </p:tavLst>
                                    </p:anim>
                                    <p:anim calcmode="lin" valueType="num">
                                      <p:cBhvr additive="base">
                                        <p:cTn id="17" dur="10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decel="50000" fill="hold" grpId="0" nodeType="withEffect">
                                  <p:stCondLst>
                                    <p:cond delay="6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1000" fill="hold"/>
                                        <p:tgtEl>
                                          <p:spTgt spid="17"/>
                                        </p:tgtEl>
                                        <p:attrNameLst>
                                          <p:attrName>ppt_x</p:attrName>
                                        </p:attrNameLst>
                                      </p:cBhvr>
                                      <p:tavLst>
                                        <p:tav tm="0">
                                          <p:val>
                                            <p:strVal val="#ppt_x"/>
                                          </p:val>
                                        </p:tav>
                                        <p:tav tm="100000">
                                          <p:val>
                                            <p:strVal val="#ppt_x"/>
                                          </p:val>
                                        </p:tav>
                                      </p:tavLst>
                                    </p:anim>
                                    <p:anim calcmode="lin" valueType="num">
                                      <p:cBhvr additive="base">
                                        <p:cTn id="21"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78" y="99"/>
            <a:ext cx="8321142" cy="13715802"/>
            <a:chOff x="0" y="0"/>
            <a:chExt cx="4160631" cy="6858000"/>
          </a:xfrm>
          <a:solidFill>
            <a:schemeClr val="accent5"/>
          </a:solidFill>
        </p:grpSpPr>
        <p:sp>
          <p:nvSpPr>
            <p:cNvPr id="17" name="Rectangle 16"/>
            <p:cNvSpPr/>
            <p:nvPr/>
          </p:nvSpPr>
          <p:spPr>
            <a:xfrm>
              <a:off x="0" y="0"/>
              <a:ext cx="395905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sp>
          <p:nvSpPr>
            <p:cNvPr id="45" name="Isosceles Triangle 44"/>
            <p:cNvSpPr/>
            <p:nvPr/>
          </p:nvSpPr>
          <p:spPr>
            <a:xfrm rot="5400000">
              <a:off x="3942924" y="3328210"/>
              <a:ext cx="233833" cy="20158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grpSp>
      <p:sp>
        <p:nvSpPr>
          <p:cNvPr id="2" name="Slide Number Placeholder 1"/>
          <p:cNvSpPr>
            <a:spLocks noGrp="1"/>
          </p:cNvSpPr>
          <p:nvPr>
            <p:ph type="sldNum" sz="quarter" idx="4294967295"/>
          </p:nvPr>
        </p:nvSpPr>
        <p:spPr>
          <a:xfrm>
            <a:off x="22711348" y="268908"/>
            <a:ext cx="1642512" cy="730240"/>
          </a:xfrm>
          <a:prstGeom prst="rect">
            <a:avLst/>
          </a:prstGeom>
        </p:spPr>
        <p:txBody>
          <a:bodyPr/>
          <a:lstStyle/>
          <a:p>
            <a:pPr defTabSz="1828800"/>
            <a:fld id="{7A5DDAD3-E743-4B29-A948-63E93E36D1BF}" type="slidenum">
              <a:rPr lang="id-ID">
                <a:solidFill>
                  <a:srgbClr val="FFFFFF"/>
                </a:solidFill>
                <a:latin typeface="Calibri"/>
              </a:rPr>
              <a:pPr defTabSz="1828800"/>
              <a:t>11</a:t>
            </a:fld>
            <a:endParaRPr lang="id-ID">
              <a:solidFill>
                <a:srgbClr val="FFFFFF"/>
              </a:solidFill>
              <a:latin typeface="Calibri"/>
            </a:endParaRPr>
          </a:p>
        </p:txBody>
      </p:sp>
      <p:sp>
        <p:nvSpPr>
          <p:cNvPr id="4" name="TextBox 3"/>
          <p:cNvSpPr txBox="1"/>
          <p:nvPr/>
        </p:nvSpPr>
        <p:spPr>
          <a:xfrm>
            <a:off x="9262414" y="1154609"/>
            <a:ext cx="5836770" cy="954093"/>
          </a:xfrm>
          <a:prstGeom prst="rect">
            <a:avLst/>
          </a:prstGeom>
          <a:noFill/>
        </p:spPr>
        <p:txBody>
          <a:bodyPr wrap="none" rtlCol="0">
            <a:spAutoFit/>
          </a:bodyPr>
          <a:lstStyle/>
          <a:p>
            <a:pPr algn="ctr" defTabSz="1828800"/>
            <a:r>
              <a:rPr lang="id-ID" sz="5600">
                <a:solidFill>
                  <a:srgbClr val="0A0A0A"/>
                </a:solidFill>
                <a:latin typeface="Raleway"/>
              </a:rPr>
              <a:t>Meet </a:t>
            </a:r>
            <a:r>
              <a:rPr lang="en-US" sz="5600">
                <a:solidFill>
                  <a:srgbClr val="0A0A0A"/>
                </a:solidFill>
                <a:latin typeface="Raleway"/>
              </a:rPr>
              <a:t>Kabir Khan </a:t>
            </a:r>
            <a:endParaRPr lang="id-ID" sz="5600">
              <a:solidFill>
                <a:srgbClr val="0A0A0A"/>
              </a:solidFill>
              <a:latin typeface="Raleway"/>
            </a:endParaRPr>
          </a:p>
        </p:txBody>
      </p:sp>
      <p:sp>
        <p:nvSpPr>
          <p:cNvPr id="18" name="TextBox 23"/>
          <p:cNvSpPr txBox="1"/>
          <p:nvPr/>
        </p:nvSpPr>
        <p:spPr>
          <a:xfrm>
            <a:off x="1871639" y="2482155"/>
            <a:ext cx="4175065" cy="64632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a:solidFill>
                  <a:srgbClr val="FFFFFF"/>
                </a:solidFill>
                <a:latin typeface="Montserrat Light"/>
              </a:rPr>
              <a:t>Hans Gretel</a:t>
            </a:r>
          </a:p>
        </p:txBody>
      </p:sp>
      <p:cxnSp>
        <p:nvCxnSpPr>
          <p:cNvPr id="19" name="Straight Connector 18"/>
          <p:cNvCxnSpPr/>
          <p:nvPr/>
        </p:nvCxnSpPr>
        <p:spPr>
          <a:xfrm>
            <a:off x="1979198" y="3222576"/>
            <a:ext cx="395994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23"/>
          <p:cNvSpPr txBox="1"/>
          <p:nvPr/>
        </p:nvSpPr>
        <p:spPr>
          <a:xfrm>
            <a:off x="1871639" y="3229264"/>
            <a:ext cx="4175065" cy="461658"/>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a:solidFill>
                  <a:srgbClr val="FFFFFF"/>
                </a:solidFill>
                <a:latin typeface="Montserrat Light"/>
              </a:rPr>
              <a:t>Graphic Designer</a:t>
            </a:r>
          </a:p>
        </p:txBody>
      </p:sp>
      <p:grpSp>
        <p:nvGrpSpPr>
          <p:cNvPr id="31" name="Group 30"/>
          <p:cNvGrpSpPr/>
          <p:nvPr/>
        </p:nvGrpSpPr>
        <p:grpSpPr>
          <a:xfrm>
            <a:off x="1597047" y="11101784"/>
            <a:ext cx="4724250" cy="520982"/>
            <a:chOff x="859598" y="4997531"/>
            <a:chExt cx="2362159" cy="260495"/>
          </a:xfrm>
        </p:grpSpPr>
        <p:sp>
          <p:nvSpPr>
            <p:cNvPr id="21" name="Freeform 13"/>
            <p:cNvSpPr>
              <a:spLocks/>
            </p:cNvSpPr>
            <p:nvPr/>
          </p:nvSpPr>
          <p:spPr bwMode="auto">
            <a:xfrm>
              <a:off x="859598" y="5014034"/>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bg1"/>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28" name="TextBox 23"/>
            <p:cNvSpPr txBox="1"/>
            <p:nvPr/>
          </p:nvSpPr>
          <p:spPr>
            <a:xfrm>
              <a:off x="1134194" y="4997531"/>
              <a:ext cx="2087563" cy="230833"/>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a:solidFill>
                    <a:srgbClr val="FFFFFF"/>
                  </a:solidFill>
                  <a:latin typeface="Montserrat Light"/>
                </a:rPr>
                <a:t>Facebook.com/hansgretel</a:t>
              </a:r>
            </a:p>
          </p:txBody>
        </p:sp>
      </p:grpSp>
      <p:grpSp>
        <p:nvGrpSpPr>
          <p:cNvPr id="30" name="Group 29"/>
          <p:cNvGrpSpPr/>
          <p:nvPr/>
        </p:nvGrpSpPr>
        <p:grpSpPr>
          <a:xfrm>
            <a:off x="2490588" y="10175489"/>
            <a:ext cx="4786023" cy="525241"/>
            <a:chOff x="828711" y="5450660"/>
            <a:chExt cx="2393046" cy="262624"/>
          </a:xfrm>
        </p:grpSpPr>
        <p:sp>
          <p:nvSpPr>
            <p:cNvPr id="22" name="Freeform 16"/>
            <p:cNvSpPr>
              <a:spLocks/>
            </p:cNvSpPr>
            <p:nvPr/>
          </p:nvSpPr>
          <p:spPr bwMode="auto">
            <a:xfrm>
              <a:off x="828711" y="5465035"/>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0A0A0A"/>
                </a:solidFill>
                <a:latin typeface="Montserrat Light"/>
              </a:endParaRPr>
            </a:p>
          </p:txBody>
        </p:sp>
        <p:sp>
          <p:nvSpPr>
            <p:cNvPr id="29" name="TextBox 23"/>
            <p:cNvSpPr txBox="1"/>
            <p:nvPr/>
          </p:nvSpPr>
          <p:spPr>
            <a:xfrm>
              <a:off x="1134194" y="5450660"/>
              <a:ext cx="2087563" cy="230833"/>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a:solidFill>
                    <a:srgbClr val="FFFFFF"/>
                  </a:solidFill>
                  <a:latin typeface="Montserrat Light"/>
                </a:rPr>
                <a:t>@Hansgretel</a:t>
              </a:r>
            </a:p>
          </p:txBody>
        </p:sp>
      </p:grpSp>
      <p:cxnSp>
        <p:nvCxnSpPr>
          <p:cNvPr id="35" name="Straight Arrow Connector 34"/>
          <p:cNvCxnSpPr/>
          <p:nvPr/>
        </p:nvCxnSpPr>
        <p:spPr>
          <a:xfrm>
            <a:off x="7870859" y="6858000"/>
            <a:ext cx="2519964"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19342" y="6050346"/>
            <a:ext cx="976535" cy="523213"/>
          </a:xfrm>
          <a:prstGeom prst="rect">
            <a:avLst/>
          </a:prstGeom>
          <a:noFill/>
        </p:spPr>
        <p:txBody>
          <a:bodyPr wrap="none" rtlCol="0">
            <a:spAutoFit/>
          </a:bodyPr>
          <a:lstStyle/>
          <a:p>
            <a:pPr defTabSz="1828800"/>
            <a:r>
              <a:rPr lang="id-ID" sz="2800">
                <a:solidFill>
                  <a:srgbClr val="0A0A0A"/>
                </a:solidFill>
                <a:latin typeface="Montserrat Light"/>
              </a:rPr>
              <a:t>1998</a:t>
            </a:r>
          </a:p>
        </p:txBody>
      </p:sp>
      <p:sp>
        <p:nvSpPr>
          <p:cNvPr id="39" name="TextBox 38"/>
          <p:cNvSpPr txBox="1"/>
          <p:nvPr/>
        </p:nvSpPr>
        <p:spPr>
          <a:xfrm>
            <a:off x="8885767" y="8057737"/>
            <a:ext cx="3028351" cy="523213"/>
          </a:xfrm>
          <a:prstGeom prst="rect">
            <a:avLst/>
          </a:prstGeom>
          <a:noFill/>
        </p:spPr>
        <p:txBody>
          <a:bodyPr wrap="none" rtlCol="0">
            <a:spAutoFit/>
          </a:bodyPr>
          <a:lstStyle/>
          <a:p>
            <a:pPr algn="ctr" defTabSz="1828800"/>
            <a:r>
              <a:rPr lang="id-ID" sz="2800">
                <a:solidFill>
                  <a:srgbClr val="878787"/>
                </a:solidFill>
                <a:latin typeface="Montserrat Light"/>
              </a:rPr>
              <a:t>graduated from</a:t>
            </a:r>
          </a:p>
        </p:txBody>
      </p:sp>
      <p:sp>
        <p:nvSpPr>
          <p:cNvPr id="40" name="TextBox 39"/>
          <p:cNvSpPr txBox="1"/>
          <p:nvPr/>
        </p:nvSpPr>
        <p:spPr>
          <a:xfrm>
            <a:off x="9702486" y="8510368"/>
            <a:ext cx="1394913" cy="523213"/>
          </a:xfrm>
          <a:prstGeom prst="rect">
            <a:avLst/>
          </a:prstGeom>
          <a:noFill/>
        </p:spPr>
        <p:txBody>
          <a:bodyPr wrap="none" rtlCol="0">
            <a:spAutoFit/>
          </a:bodyPr>
          <a:lstStyle/>
          <a:p>
            <a:pPr algn="ctr" defTabSz="1828800"/>
            <a:r>
              <a:rPr lang="id-ID" sz="2800">
                <a:solidFill>
                  <a:srgbClr val="0A0A0A"/>
                </a:solidFill>
                <a:latin typeface="Montserrat Light"/>
              </a:rPr>
              <a:t>Oxford</a:t>
            </a:r>
          </a:p>
        </p:txBody>
      </p:sp>
      <p:grpSp>
        <p:nvGrpSpPr>
          <p:cNvPr id="41" name="Group 40"/>
          <p:cNvGrpSpPr/>
          <p:nvPr/>
        </p:nvGrpSpPr>
        <p:grpSpPr>
          <a:xfrm>
            <a:off x="9915759" y="7169526"/>
            <a:ext cx="968362" cy="841363"/>
            <a:chOff x="2303444" y="6030256"/>
            <a:chExt cx="484188" cy="420688"/>
          </a:xfrm>
          <a:solidFill>
            <a:schemeClr val="accent1"/>
          </a:solidFill>
        </p:grpSpPr>
        <p:sp>
          <p:nvSpPr>
            <p:cNvPr id="42"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43" name="Freeform 355"/>
            <p:cNvSpPr>
              <a:spLocks/>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44"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grpSp>
      <p:cxnSp>
        <p:nvCxnSpPr>
          <p:cNvPr id="47" name="Straight Arrow Connector 46"/>
          <p:cNvCxnSpPr/>
          <p:nvPr/>
        </p:nvCxnSpPr>
        <p:spPr>
          <a:xfrm>
            <a:off x="10673702" y="6858000"/>
            <a:ext cx="2519964"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613067" y="7130724"/>
            <a:ext cx="973329" cy="523213"/>
          </a:xfrm>
          <a:prstGeom prst="rect">
            <a:avLst/>
          </a:prstGeom>
          <a:noFill/>
        </p:spPr>
        <p:txBody>
          <a:bodyPr wrap="none" rtlCol="0">
            <a:spAutoFit/>
          </a:bodyPr>
          <a:lstStyle/>
          <a:p>
            <a:pPr defTabSz="1828800"/>
            <a:r>
              <a:rPr lang="id-ID" sz="2800">
                <a:solidFill>
                  <a:srgbClr val="0A0A0A"/>
                </a:solidFill>
                <a:latin typeface="Montserrat Light"/>
              </a:rPr>
              <a:t>1999</a:t>
            </a:r>
          </a:p>
        </p:txBody>
      </p:sp>
      <p:sp>
        <p:nvSpPr>
          <p:cNvPr id="49" name="TextBox 48"/>
          <p:cNvSpPr txBox="1"/>
          <p:nvPr/>
        </p:nvSpPr>
        <p:spPr>
          <a:xfrm>
            <a:off x="11201812" y="5880917"/>
            <a:ext cx="3983725" cy="523213"/>
          </a:xfrm>
          <a:prstGeom prst="rect">
            <a:avLst/>
          </a:prstGeom>
          <a:noFill/>
        </p:spPr>
        <p:txBody>
          <a:bodyPr wrap="none" rtlCol="0">
            <a:spAutoFit/>
          </a:bodyPr>
          <a:lstStyle/>
          <a:p>
            <a:pPr algn="ctr" defTabSz="1828800"/>
            <a:r>
              <a:rPr lang="id-ID" sz="2800">
                <a:solidFill>
                  <a:srgbClr val="878787"/>
                </a:solidFill>
                <a:latin typeface="Montserrat Light"/>
              </a:rPr>
              <a:t>Works as a freelancer</a:t>
            </a:r>
          </a:p>
        </p:txBody>
      </p:sp>
      <p:sp>
        <p:nvSpPr>
          <p:cNvPr id="53" name="Freeform 5"/>
          <p:cNvSpPr>
            <a:spLocks noEditPoints="1"/>
          </p:cNvSpPr>
          <p:nvPr/>
        </p:nvSpPr>
        <p:spPr bwMode="auto">
          <a:xfrm>
            <a:off x="12701532" y="4875360"/>
            <a:ext cx="981060" cy="981062"/>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cxnSp>
        <p:nvCxnSpPr>
          <p:cNvPr id="54" name="Straight Arrow Connector 53"/>
          <p:cNvCxnSpPr/>
          <p:nvPr/>
        </p:nvCxnSpPr>
        <p:spPr>
          <a:xfrm>
            <a:off x="13385627" y="6858000"/>
            <a:ext cx="2519964"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334110" y="6042082"/>
            <a:ext cx="1093554" cy="523213"/>
          </a:xfrm>
          <a:prstGeom prst="rect">
            <a:avLst/>
          </a:prstGeom>
          <a:noFill/>
        </p:spPr>
        <p:txBody>
          <a:bodyPr wrap="none" rtlCol="0">
            <a:spAutoFit/>
          </a:bodyPr>
          <a:lstStyle/>
          <a:p>
            <a:pPr defTabSz="1828800"/>
            <a:r>
              <a:rPr lang="id-ID" sz="2800">
                <a:solidFill>
                  <a:srgbClr val="0A0A0A"/>
                </a:solidFill>
                <a:latin typeface="Montserrat Light"/>
              </a:rPr>
              <a:t>2000</a:t>
            </a:r>
          </a:p>
        </p:txBody>
      </p:sp>
      <p:cxnSp>
        <p:nvCxnSpPr>
          <p:cNvPr id="56" name="Straight Arrow Connector 55"/>
          <p:cNvCxnSpPr/>
          <p:nvPr/>
        </p:nvCxnSpPr>
        <p:spPr>
          <a:xfrm>
            <a:off x="16007608" y="6858000"/>
            <a:ext cx="2519964"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964965" y="7122460"/>
            <a:ext cx="1058287" cy="523213"/>
          </a:xfrm>
          <a:prstGeom prst="rect">
            <a:avLst/>
          </a:prstGeom>
          <a:noFill/>
        </p:spPr>
        <p:txBody>
          <a:bodyPr wrap="none" rtlCol="0">
            <a:spAutoFit/>
          </a:bodyPr>
          <a:lstStyle/>
          <a:p>
            <a:pPr defTabSz="1828800"/>
            <a:r>
              <a:rPr lang="id-ID" sz="2800">
                <a:solidFill>
                  <a:srgbClr val="0A0A0A"/>
                </a:solidFill>
                <a:latin typeface="Montserrat Light"/>
              </a:rPr>
              <a:t>2003</a:t>
            </a:r>
          </a:p>
        </p:txBody>
      </p:sp>
      <p:cxnSp>
        <p:nvCxnSpPr>
          <p:cNvPr id="58" name="Straight Arrow Connector 57"/>
          <p:cNvCxnSpPr/>
          <p:nvPr/>
        </p:nvCxnSpPr>
        <p:spPr>
          <a:xfrm>
            <a:off x="18683788" y="6858000"/>
            <a:ext cx="2519964"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066272" y="8171655"/>
            <a:ext cx="1678641" cy="523213"/>
          </a:xfrm>
          <a:prstGeom prst="rect">
            <a:avLst/>
          </a:prstGeom>
          <a:noFill/>
        </p:spPr>
        <p:txBody>
          <a:bodyPr wrap="none" rtlCol="0">
            <a:spAutoFit/>
          </a:bodyPr>
          <a:lstStyle/>
          <a:p>
            <a:pPr algn="ctr" defTabSz="1828800"/>
            <a:r>
              <a:rPr lang="id-ID" sz="2800">
                <a:solidFill>
                  <a:srgbClr val="878787"/>
                </a:solidFill>
                <a:latin typeface="Montserrat Light"/>
              </a:rPr>
              <a:t>Apply as</a:t>
            </a:r>
          </a:p>
        </p:txBody>
      </p:sp>
      <p:sp>
        <p:nvSpPr>
          <p:cNvPr id="60" name="TextBox 59"/>
          <p:cNvSpPr txBox="1"/>
          <p:nvPr/>
        </p:nvSpPr>
        <p:spPr>
          <a:xfrm>
            <a:off x="14255171" y="8624286"/>
            <a:ext cx="3300857" cy="523213"/>
          </a:xfrm>
          <a:prstGeom prst="rect">
            <a:avLst/>
          </a:prstGeom>
          <a:noFill/>
        </p:spPr>
        <p:txBody>
          <a:bodyPr wrap="none" rtlCol="0">
            <a:spAutoFit/>
          </a:bodyPr>
          <a:lstStyle/>
          <a:p>
            <a:pPr algn="ctr" defTabSz="1828800"/>
            <a:r>
              <a:rPr lang="id-ID" sz="2800">
                <a:solidFill>
                  <a:srgbClr val="0A0A0A"/>
                </a:solidFill>
                <a:latin typeface="Montserrat Light"/>
              </a:rPr>
              <a:t>Graphic Designer</a:t>
            </a:r>
          </a:p>
        </p:txBody>
      </p:sp>
      <p:grpSp>
        <p:nvGrpSpPr>
          <p:cNvPr id="67" name="Group 66"/>
          <p:cNvGrpSpPr/>
          <p:nvPr/>
        </p:nvGrpSpPr>
        <p:grpSpPr>
          <a:xfrm>
            <a:off x="18070216" y="5502369"/>
            <a:ext cx="985954" cy="873273"/>
            <a:chOff x="7804150" y="2025650"/>
            <a:chExt cx="944563" cy="836613"/>
          </a:xfrm>
          <a:solidFill>
            <a:schemeClr val="accent1"/>
          </a:solidFill>
        </p:grpSpPr>
        <p:sp>
          <p:nvSpPr>
            <p:cNvPr id="64" name="Freeform 9"/>
            <p:cNvSpPr>
              <a:spLocks noEditPoints="1"/>
            </p:cNvSpPr>
            <p:nvPr/>
          </p:nvSpPr>
          <p:spPr bwMode="auto">
            <a:xfrm>
              <a:off x="7804150" y="2025650"/>
              <a:ext cx="944563" cy="533400"/>
            </a:xfrm>
            <a:custGeom>
              <a:avLst/>
              <a:gdLst>
                <a:gd name="T0" fmla="*/ 230 w 249"/>
                <a:gd name="T1" fmla="*/ 37 h 140"/>
                <a:gd name="T2" fmla="*/ 179 w 249"/>
                <a:gd name="T3" fmla="*/ 37 h 140"/>
                <a:gd name="T4" fmla="*/ 179 w 249"/>
                <a:gd name="T5" fmla="*/ 21 h 140"/>
                <a:gd name="T6" fmla="*/ 158 w 249"/>
                <a:gd name="T7" fmla="*/ 0 h 140"/>
                <a:gd name="T8" fmla="*/ 91 w 249"/>
                <a:gd name="T9" fmla="*/ 0 h 140"/>
                <a:gd name="T10" fmla="*/ 70 w 249"/>
                <a:gd name="T11" fmla="*/ 21 h 140"/>
                <a:gd name="T12" fmla="*/ 70 w 249"/>
                <a:gd name="T13" fmla="*/ 37 h 140"/>
                <a:gd name="T14" fmla="*/ 19 w 249"/>
                <a:gd name="T15" fmla="*/ 37 h 140"/>
                <a:gd name="T16" fmla="*/ 0 w 249"/>
                <a:gd name="T17" fmla="*/ 55 h 140"/>
                <a:gd name="T18" fmla="*/ 0 w 249"/>
                <a:gd name="T19" fmla="*/ 94 h 140"/>
                <a:gd name="T20" fmla="*/ 33 w 249"/>
                <a:gd name="T21" fmla="*/ 128 h 140"/>
                <a:gd name="T22" fmla="*/ 101 w 249"/>
                <a:gd name="T23" fmla="*/ 128 h 140"/>
                <a:gd name="T24" fmla="*/ 101 w 249"/>
                <a:gd name="T25" fmla="*/ 140 h 140"/>
                <a:gd name="T26" fmla="*/ 148 w 249"/>
                <a:gd name="T27" fmla="*/ 140 h 140"/>
                <a:gd name="T28" fmla="*/ 148 w 249"/>
                <a:gd name="T29" fmla="*/ 128 h 140"/>
                <a:gd name="T30" fmla="*/ 216 w 249"/>
                <a:gd name="T31" fmla="*/ 128 h 140"/>
                <a:gd name="T32" fmla="*/ 249 w 249"/>
                <a:gd name="T33" fmla="*/ 94 h 140"/>
                <a:gd name="T34" fmla="*/ 249 w 249"/>
                <a:gd name="T35" fmla="*/ 55 h 140"/>
                <a:gd name="T36" fmla="*/ 230 w 249"/>
                <a:gd name="T37" fmla="*/ 37 h 140"/>
                <a:gd name="T38" fmla="*/ 237 w 249"/>
                <a:gd name="T39" fmla="*/ 89 h 140"/>
                <a:gd name="T40" fmla="*/ 211 w 249"/>
                <a:gd name="T41" fmla="*/ 116 h 140"/>
                <a:gd name="T42" fmla="*/ 136 w 249"/>
                <a:gd name="T43" fmla="*/ 116 h 140"/>
                <a:gd name="T44" fmla="*/ 136 w 249"/>
                <a:gd name="T45" fmla="*/ 128 h 140"/>
                <a:gd name="T46" fmla="*/ 113 w 249"/>
                <a:gd name="T47" fmla="*/ 128 h 140"/>
                <a:gd name="T48" fmla="*/ 113 w 249"/>
                <a:gd name="T49" fmla="*/ 116 h 140"/>
                <a:gd name="T50" fmla="*/ 38 w 249"/>
                <a:gd name="T51" fmla="*/ 116 h 140"/>
                <a:gd name="T52" fmla="*/ 12 w 249"/>
                <a:gd name="T53" fmla="*/ 89 h 140"/>
                <a:gd name="T54" fmla="*/ 12 w 249"/>
                <a:gd name="T55" fmla="*/ 55 h 140"/>
                <a:gd name="T56" fmla="*/ 19 w 249"/>
                <a:gd name="T57" fmla="*/ 49 h 140"/>
                <a:gd name="T58" fmla="*/ 82 w 249"/>
                <a:gd name="T59" fmla="*/ 49 h 140"/>
                <a:gd name="T60" fmla="*/ 82 w 249"/>
                <a:gd name="T61" fmla="*/ 21 h 140"/>
                <a:gd name="T62" fmla="*/ 91 w 249"/>
                <a:gd name="T63" fmla="*/ 12 h 140"/>
                <a:gd name="T64" fmla="*/ 158 w 249"/>
                <a:gd name="T65" fmla="*/ 12 h 140"/>
                <a:gd name="T66" fmla="*/ 167 w 249"/>
                <a:gd name="T67" fmla="*/ 21 h 140"/>
                <a:gd name="T68" fmla="*/ 167 w 249"/>
                <a:gd name="T69" fmla="*/ 49 h 140"/>
                <a:gd name="T70" fmla="*/ 230 w 249"/>
                <a:gd name="T71" fmla="*/ 49 h 140"/>
                <a:gd name="T72" fmla="*/ 237 w 249"/>
                <a:gd name="T73" fmla="*/ 55 h 140"/>
                <a:gd name="T74" fmla="*/ 237 w 249"/>
                <a:gd name="T75"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9" h="140">
                  <a:moveTo>
                    <a:pt x="230" y="37"/>
                  </a:moveTo>
                  <a:cubicBezTo>
                    <a:pt x="179" y="37"/>
                    <a:pt x="179" y="37"/>
                    <a:pt x="179" y="37"/>
                  </a:cubicBezTo>
                  <a:cubicBezTo>
                    <a:pt x="179" y="21"/>
                    <a:pt x="179" y="21"/>
                    <a:pt x="179" y="21"/>
                  </a:cubicBezTo>
                  <a:cubicBezTo>
                    <a:pt x="179" y="9"/>
                    <a:pt x="170" y="0"/>
                    <a:pt x="158" y="0"/>
                  </a:cubicBezTo>
                  <a:cubicBezTo>
                    <a:pt x="91" y="0"/>
                    <a:pt x="91" y="0"/>
                    <a:pt x="91" y="0"/>
                  </a:cubicBezTo>
                  <a:cubicBezTo>
                    <a:pt x="79" y="0"/>
                    <a:pt x="70" y="9"/>
                    <a:pt x="70" y="21"/>
                  </a:cubicBezTo>
                  <a:cubicBezTo>
                    <a:pt x="70" y="37"/>
                    <a:pt x="70" y="37"/>
                    <a:pt x="70" y="37"/>
                  </a:cubicBezTo>
                  <a:cubicBezTo>
                    <a:pt x="19" y="37"/>
                    <a:pt x="19" y="37"/>
                    <a:pt x="19" y="37"/>
                  </a:cubicBezTo>
                  <a:cubicBezTo>
                    <a:pt x="8" y="37"/>
                    <a:pt x="0" y="45"/>
                    <a:pt x="0" y="55"/>
                  </a:cubicBezTo>
                  <a:cubicBezTo>
                    <a:pt x="0" y="94"/>
                    <a:pt x="0" y="94"/>
                    <a:pt x="0" y="94"/>
                  </a:cubicBezTo>
                  <a:cubicBezTo>
                    <a:pt x="33" y="128"/>
                    <a:pt x="33" y="128"/>
                    <a:pt x="33" y="128"/>
                  </a:cubicBezTo>
                  <a:cubicBezTo>
                    <a:pt x="101" y="128"/>
                    <a:pt x="101" y="128"/>
                    <a:pt x="101" y="128"/>
                  </a:cubicBezTo>
                  <a:cubicBezTo>
                    <a:pt x="101" y="140"/>
                    <a:pt x="101" y="140"/>
                    <a:pt x="101" y="140"/>
                  </a:cubicBezTo>
                  <a:cubicBezTo>
                    <a:pt x="148" y="140"/>
                    <a:pt x="148" y="140"/>
                    <a:pt x="148" y="140"/>
                  </a:cubicBezTo>
                  <a:cubicBezTo>
                    <a:pt x="148" y="128"/>
                    <a:pt x="148" y="128"/>
                    <a:pt x="148" y="128"/>
                  </a:cubicBezTo>
                  <a:cubicBezTo>
                    <a:pt x="216" y="128"/>
                    <a:pt x="216" y="128"/>
                    <a:pt x="216" y="128"/>
                  </a:cubicBezTo>
                  <a:cubicBezTo>
                    <a:pt x="249" y="94"/>
                    <a:pt x="249" y="94"/>
                    <a:pt x="249" y="94"/>
                  </a:cubicBezTo>
                  <a:cubicBezTo>
                    <a:pt x="249" y="55"/>
                    <a:pt x="249" y="55"/>
                    <a:pt x="249" y="55"/>
                  </a:cubicBezTo>
                  <a:cubicBezTo>
                    <a:pt x="249" y="45"/>
                    <a:pt x="241" y="37"/>
                    <a:pt x="230" y="37"/>
                  </a:cubicBezTo>
                  <a:close/>
                  <a:moveTo>
                    <a:pt x="237" y="89"/>
                  </a:moveTo>
                  <a:cubicBezTo>
                    <a:pt x="211" y="116"/>
                    <a:pt x="211" y="116"/>
                    <a:pt x="211" y="116"/>
                  </a:cubicBezTo>
                  <a:cubicBezTo>
                    <a:pt x="136" y="116"/>
                    <a:pt x="136" y="116"/>
                    <a:pt x="136" y="116"/>
                  </a:cubicBezTo>
                  <a:cubicBezTo>
                    <a:pt x="136" y="128"/>
                    <a:pt x="136" y="128"/>
                    <a:pt x="136" y="128"/>
                  </a:cubicBezTo>
                  <a:cubicBezTo>
                    <a:pt x="113" y="128"/>
                    <a:pt x="113" y="128"/>
                    <a:pt x="113" y="128"/>
                  </a:cubicBezTo>
                  <a:cubicBezTo>
                    <a:pt x="113" y="116"/>
                    <a:pt x="113" y="116"/>
                    <a:pt x="113" y="116"/>
                  </a:cubicBezTo>
                  <a:cubicBezTo>
                    <a:pt x="38" y="116"/>
                    <a:pt x="38" y="116"/>
                    <a:pt x="38" y="116"/>
                  </a:cubicBezTo>
                  <a:cubicBezTo>
                    <a:pt x="12" y="89"/>
                    <a:pt x="12" y="89"/>
                    <a:pt x="12" y="89"/>
                  </a:cubicBezTo>
                  <a:cubicBezTo>
                    <a:pt x="12" y="55"/>
                    <a:pt x="12" y="55"/>
                    <a:pt x="12" y="55"/>
                  </a:cubicBezTo>
                  <a:cubicBezTo>
                    <a:pt x="12" y="52"/>
                    <a:pt x="15" y="49"/>
                    <a:pt x="19" y="49"/>
                  </a:cubicBezTo>
                  <a:cubicBezTo>
                    <a:pt x="82" y="49"/>
                    <a:pt x="82" y="49"/>
                    <a:pt x="82" y="49"/>
                  </a:cubicBezTo>
                  <a:cubicBezTo>
                    <a:pt x="82" y="21"/>
                    <a:pt x="82" y="21"/>
                    <a:pt x="82" y="21"/>
                  </a:cubicBezTo>
                  <a:cubicBezTo>
                    <a:pt x="82" y="16"/>
                    <a:pt x="86" y="12"/>
                    <a:pt x="91" y="12"/>
                  </a:cubicBezTo>
                  <a:cubicBezTo>
                    <a:pt x="158" y="12"/>
                    <a:pt x="158" y="12"/>
                    <a:pt x="158" y="12"/>
                  </a:cubicBezTo>
                  <a:cubicBezTo>
                    <a:pt x="163" y="12"/>
                    <a:pt x="167" y="16"/>
                    <a:pt x="167" y="21"/>
                  </a:cubicBezTo>
                  <a:cubicBezTo>
                    <a:pt x="167" y="49"/>
                    <a:pt x="167" y="49"/>
                    <a:pt x="167" y="49"/>
                  </a:cubicBezTo>
                  <a:cubicBezTo>
                    <a:pt x="230" y="49"/>
                    <a:pt x="230" y="49"/>
                    <a:pt x="230" y="49"/>
                  </a:cubicBezTo>
                  <a:cubicBezTo>
                    <a:pt x="234" y="49"/>
                    <a:pt x="237" y="52"/>
                    <a:pt x="237" y="55"/>
                  </a:cubicBezTo>
                  <a:lnTo>
                    <a:pt x="237"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65" name="Freeform 10"/>
            <p:cNvSpPr>
              <a:spLocks/>
            </p:cNvSpPr>
            <p:nvPr/>
          </p:nvSpPr>
          <p:spPr bwMode="auto">
            <a:xfrm>
              <a:off x="7823200" y="2466975"/>
              <a:ext cx="906463" cy="395288"/>
            </a:xfrm>
            <a:custGeom>
              <a:avLst/>
              <a:gdLst>
                <a:gd name="T0" fmla="*/ 227 w 239"/>
                <a:gd name="T1" fmla="*/ 85 h 104"/>
                <a:gd name="T2" fmla="*/ 221 w 239"/>
                <a:gd name="T3" fmla="*/ 92 h 104"/>
                <a:gd name="T4" fmla="*/ 18 w 239"/>
                <a:gd name="T5" fmla="*/ 92 h 104"/>
                <a:gd name="T6" fmla="*/ 12 w 239"/>
                <a:gd name="T7" fmla="*/ 85 h 104"/>
                <a:gd name="T8" fmla="*/ 12 w 239"/>
                <a:gd name="T9" fmla="*/ 12 h 104"/>
                <a:gd name="T10" fmla="*/ 0 w 239"/>
                <a:gd name="T11" fmla="*/ 0 h 104"/>
                <a:gd name="T12" fmla="*/ 0 w 239"/>
                <a:gd name="T13" fmla="*/ 85 h 104"/>
                <a:gd name="T14" fmla="*/ 18 w 239"/>
                <a:gd name="T15" fmla="*/ 104 h 104"/>
                <a:gd name="T16" fmla="*/ 221 w 239"/>
                <a:gd name="T17" fmla="*/ 104 h 104"/>
                <a:gd name="T18" fmla="*/ 239 w 239"/>
                <a:gd name="T19" fmla="*/ 85 h 104"/>
                <a:gd name="T20" fmla="*/ 239 w 239"/>
                <a:gd name="T21" fmla="*/ 0 h 104"/>
                <a:gd name="T22" fmla="*/ 227 w 239"/>
                <a:gd name="T23" fmla="*/ 12 h 104"/>
                <a:gd name="T24" fmla="*/ 227 w 239"/>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104">
                  <a:moveTo>
                    <a:pt x="227" y="85"/>
                  </a:moveTo>
                  <a:cubicBezTo>
                    <a:pt x="227" y="89"/>
                    <a:pt x="225" y="92"/>
                    <a:pt x="221" y="92"/>
                  </a:cubicBezTo>
                  <a:cubicBezTo>
                    <a:pt x="18" y="92"/>
                    <a:pt x="18" y="92"/>
                    <a:pt x="18" y="92"/>
                  </a:cubicBezTo>
                  <a:cubicBezTo>
                    <a:pt x="14" y="92"/>
                    <a:pt x="12" y="89"/>
                    <a:pt x="12" y="85"/>
                  </a:cubicBezTo>
                  <a:cubicBezTo>
                    <a:pt x="12" y="12"/>
                    <a:pt x="12" y="12"/>
                    <a:pt x="12" y="12"/>
                  </a:cubicBezTo>
                  <a:cubicBezTo>
                    <a:pt x="0" y="0"/>
                    <a:pt x="0" y="0"/>
                    <a:pt x="0" y="0"/>
                  </a:cubicBezTo>
                  <a:cubicBezTo>
                    <a:pt x="0" y="85"/>
                    <a:pt x="0" y="85"/>
                    <a:pt x="0" y="85"/>
                  </a:cubicBezTo>
                  <a:cubicBezTo>
                    <a:pt x="0" y="95"/>
                    <a:pt x="8" y="104"/>
                    <a:pt x="18" y="104"/>
                  </a:cubicBezTo>
                  <a:cubicBezTo>
                    <a:pt x="221" y="104"/>
                    <a:pt x="221" y="104"/>
                    <a:pt x="221" y="104"/>
                  </a:cubicBezTo>
                  <a:cubicBezTo>
                    <a:pt x="231" y="104"/>
                    <a:pt x="239" y="95"/>
                    <a:pt x="239" y="85"/>
                  </a:cubicBezTo>
                  <a:cubicBezTo>
                    <a:pt x="239" y="0"/>
                    <a:pt x="239" y="0"/>
                    <a:pt x="239" y="0"/>
                  </a:cubicBezTo>
                  <a:cubicBezTo>
                    <a:pt x="227" y="12"/>
                    <a:pt x="227" y="12"/>
                    <a:pt x="227" y="12"/>
                  </a:cubicBezTo>
                  <a:lnTo>
                    <a:pt x="22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66" name="Freeform 11"/>
            <p:cNvSpPr>
              <a:spLocks noEditPoints="1"/>
            </p:cNvSpPr>
            <p:nvPr/>
          </p:nvSpPr>
          <p:spPr bwMode="auto">
            <a:xfrm>
              <a:off x="8137525" y="2090738"/>
              <a:ext cx="276225" cy="117475"/>
            </a:xfrm>
            <a:custGeom>
              <a:avLst/>
              <a:gdLst>
                <a:gd name="T0" fmla="*/ 0 w 174"/>
                <a:gd name="T1" fmla="*/ 74 h 74"/>
                <a:gd name="T2" fmla="*/ 174 w 174"/>
                <a:gd name="T3" fmla="*/ 74 h 74"/>
                <a:gd name="T4" fmla="*/ 174 w 174"/>
                <a:gd name="T5" fmla="*/ 0 h 74"/>
                <a:gd name="T6" fmla="*/ 0 w 174"/>
                <a:gd name="T7" fmla="*/ 0 h 74"/>
                <a:gd name="T8" fmla="*/ 0 w 174"/>
                <a:gd name="T9" fmla="*/ 74 h 74"/>
                <a:gd name="T10" fmla="*/ 14 w 174"/>
                <a:gd name="T11" fmla="*/ 17 h 74"/>
                <a:gd name="T12" fmla="*/ 160 w 174"/>
                <a:gd name="T13" fmla="*/ 17 h 74"/>
                <a:gd name="T14" fmla="*/ 160 w 174"/>
                <a:gd name="T15" fmla="*/ 58 h 74"/>
                <a:gd name="T16" fmla="*/ 14 w 174"/>
                <a:gd name="T17" fmla="*/ 58 h 74"/>
                <a:gd name="T18" fmla="*/ 14 w 174"/>
                <a:gd name="T19" fmla="*/ 1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4">
                  <a:moveTo>
                    <a:pt x="0" y="74"/>
                  </a:moveTo>
                  <a:lnTo>
                    <a:pt x="174" y="74"/>
                  </a:lnTo>
                  <a:lnTo>
                    <a:pt x="174" y="0"/>
                  </a:lnTo>
                  <a:lnTo>
                    <a:pt x="0" y="0"/>
                  </a:lnTo>
                  <a:lnTo>
                    <a:pt x="0" y="74"/>
                  </a:lnTo>
                  <a:close/>
                  <a:moveTo>
                    <a:pt x="14" y="17"/>
                  </a:moveTo>
                  <a:lnTo>
                    <a:pt x="160" y="17"/>
                  </a:lnTo>
                  <a:lnTo>
                    <a:pt x="160" y="58"/>
                  </a:lnTo>
                  <a:lnTo>
                    <a:pt x="14" y="58"/>
                  </a:lnTo>
                  <a:lnTo>
                    <a:pt x="1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grpSp>
      <p:sp>
        <p:nvSpPr>
          <p:cNvPr id="68" name="Freeform 10"/>
          <p:cNvSpPr>
            <a:spLocks noEditPoints="1"/>
          </p:cNvSpPr>
          <p:nvPr/>
        </p:nvSpPr>
        <p:spPr bwMode="auto">
          <a:xfrm>
            <a:off x="15466708" y="7219541"/>
            <a:ext cx="897001" cy="86567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69" name="TextBox 68"/>
          <p:cNvSpPr txBox="1"/>
          <p:nvPr/>
        </p:nvSpPr>
        <p:spPr>
          <a:xfrm>
            <a:off x="17866549" y="4317913"/>
            <a:ext cx="1393310" cy="523213"/>
          </a:xfrm>
          <a:prstGeom prst="rect">
            <a:avLst/>
          </a:prstGeom>
          <a:noFill/>
        </p:spPr>
        <p:txBody>
          <a:bodyPr wrap="none" rtlCol="0">
            <a:spAutoFit/>
          </a:bodyPr>
          <a:lstStyle/>
          <a:p>
            <a:pPr algn="ctr" defTabSz="1828800"/>
            <a:r>
              <a:rPr lang="id-ID" sz="2800">
                <a:solidFill>
                  <a:srgbClr val="878787"/>
                </a:solidFill>
                <a:latin typeface="Montserrat Light"/>
              </a:rPr>
              <a:t>Have a</a:t>
            </a:r>
          </a:p>
        </p:txBody>
      </p:sp>
      <p:sp>
        <p:nvSpPr>
          <p:cNvPr id="70" name="TextBox 69"/>
          <p:cNvSpPr txBox="1"/>
          <p:nvPr/>
        </p:nvSpPr>
        <p:spPr>
          <a:xfrm>
            <a:off x="17267833" y="4770544"/>
            <a:ext cx="2590737" cy="523213"/>
          </a:xfrm>
          <a:prstGeom prst="rect">
            <a:avLst/>
          </a:prstGeom>
          <a:noFill/>
        </p:spPr>
        <p:txBody>
          <a:bodyPr wrap="none" rtlCol="0">
            <a:spAutoFit/>
          </a:bodyPr>
          <a:lstStyle/>
          <a:p>
            <a:pPr algn="ctr" defTabSz="1828800"/>
            <a:r>
              <a:rPr lang="id-ID" sz="2800">
                <a:solidFill>
                  <a:srgbClr val="0A0A0A"/>
                </a:solidFill>
                <a:latin typeface="Montserrat Light"/>
              </a:rPr>
              <a:t>100+ Portfolio</a:t>
            </a:r>
          </a:p>
        </p:txBody>
      </p:sp>
      <p:sp>
        <p:nvSpPr>
          <p:cNvPr id="71" name="TextBox 70"/>
          <p:cNvSpPr txBox="1"/>
          <p:nvPr/>
        </p:nvSpPr>
        <p:spPr>
          <a:xfrm>
            <a:off x="20265118" y="7832697"/>
            <a:ext cx="1917485" cy="523213"/>
          </a:xfrm>
          <a:prstGeom prst="rect">
            <a:avLst/>
          </a:prstGeom>
          <a:noFill/>
        </p:spPr>
        <p:txBody>
          <a:bodyPr wrap="none" rtlCol="0">
            <a:spAutoFit/>
          </a:bodyPr>
          <a:lstStyle/>
          <a:p>
            <a:pPr algn="ctr" defTabSz="1828800"/>
            <a:r>
              <a:rPr lang="id-ID" sz="2800">
                <a:solidFill>
                  <a:srgbClr val="878787"/>
                </a:solidFill>
                <a:latin typeface="Montserrat Light"/>
              </a:rPr>
              <a:t>Here i am</a:t>
            </a:r>
          </a:p>
        </p:txBody>
      </p:sp>
      <p:sp>
        <p:nvSpPr>
          <p:cNvPr id="72" name="TextBox 71"/>
          <p:cNvSpPr txBox="1"/>
          <p:nvPr/>
        </p:nvSpPr>
        <p:spPr>
          <a:xfrm>
            <a:off x="19573434" y="8285330"/>
            <a:ext cx="3300857" cy="954093"/>
          </a:xfrm>
          <a:prstGeom prst="rect">
            <a:avLst/>
          </a:prstGeom>
          <a:noFill/>
        </p:spPr>
        <p:txBody>
          <a:bodyPr wrap="none" rtlCol="0">
            <a:spAutoFit/>
          </a:bodyPr>
          <a:lstStyle/>
          <a:p>
            <a:pPr algn="ctr" defTabSz="1828800"/>
            <a:r>
              <a:rPr lang="id-ID" sz="2800">
                <a:solidFill>
                  <a:srgbClr val="0A0A0A"/>
                </a:solidFill>
                <a:latin typeface="Montserrat Light"/>
              </a:rPr>
              <a:t>Senior</a:t>
            </a:r>
          </a:p>
          <a:p>
            <a:pPr algn="ctr" defTabSz="1828800"/>
            <a:r>
              <a:rPr lang="id-ID" sz="2800">
                <a:solidFill>
                  <a:srgbClr val="0A0A0A"/>
                </a:solidFill>
                <a:latin typeface="Montserrat Light"/>
              </a:rPr>
              <a:t>Graphic Designer</a:t>
            </a:r>
          </a:p>
        </p:txBody>
      </p:sp>
      <p:sp>
        <p:nvSpPr>
          <p:cNvPr id="73" name="TextBox 72"/>
          <p:cNvSpPr txBox="1"/>
          <p:nvPr/>
        </p:nvSpPr>
        <p:spPr>
          <a:xfrm>
            <a:off x="20580617" y="5968433"/>
            <a:ext cx="1172099" cy="523213"/>
          </a:xfrm>
          <a:prstGeom prst="rect">
            <a:avLst/>
          </a:prstGeom>
          <a:noFill/>
        </p:spPr>
        <p:txBody>
          <a:bodyPr wrap="none" rtlCol="0">
            <a:spAutoFit/>
          </a:bodyPr>
          <a:lstStyle/>
          <a:p>
            <a:pPr defTabSz="1828800"/>
            <a:r>
              <a:rPr lang="id-ID" sz="2800">
                <a:solidFill>
                  <a:srgbClr val="0A0A0A"/>
                </a:solidFill>
                <a:latin typeface="Montserrat Light"/>
              </a:rPr>
              <a:t>NOW</a:t>
            </a:r>
          </a:p>
        </p:txBody>
      </p:sp>
      <p:grpSp>
        <p:nvGrpSpPr>
          <p:cNvPr id="79" name="Group 78"/>
          <p:cNvGrpSpPr/>
          <p:nvPr/>
        </p:nvGrpSpPr>
        <p:grpSpPr>
          <a:xfrm>
            <a:off x="20893396" y="7264009"/>
            <a:ext cx="660926" cy="616203"/>
            <a:chOff x="9324976" y="1230313"/>
            <a:chExt cx="422275" cy="393700"/>
          </a:xfrm>
          <a:solidFill>
            <a:schemeClr val="accent1"/>
          </a:solidFill>
        </p:grpSpPr>
        <p:sp>
          <p:nvSpPr>
            <p:cNvPr id="77" name="Freeform 15"/>
            <p:cNvSpPr>
              <a:spLocks/>
            </p:cNvSpPr>
            <p:nvPr/>
          </p:nvSpPr>
          <p:spPr bwMode="auto">
            <a:xfrm>
              <a:off x="9380538" y="1568450"/>
              <a:ext cx="309563" cy="55563"/>
            </a:xfrm>
            <a:custGeom>
              <a:avLst/>
              <a:gdLst>
                <a:gd name="T0" fmla="*/ 43 w 44"/>
                <a:gd name="T1" fmla="*/ 0 h 8"/>
                <a:gd name="T2" fmla="*/ 1 w 44"/>
                <a:gd name="T3" fmla="*/ 0 h 8"/>
                <a:gd name="T4" fmla="*/ 0 w 44"/>
                <a:gd name="T5" fmla="*/ 1 h 8"/>
                <a:gd name="T6" fmla="*/ 0 w 44"/>
                <a:gd name="T7" fmla="*/ 7 h 8"/>
                <a:gd name="T8" fmla="*/ 1 w 44"/>
                <a:gd name="T9" fmla="*/ 8 h 8"/>
                <a:gd name="T10" fmla="*/ 43 w 44"/>
                <a:gd name="T11" fmla="*/ 8 h 8"/>
                <a:gd name="T12" fmla="*/ 44 w 44"/>
                <a:gd name="T13" fmla="*/ 7 h 8"/>
                <a:gd name="T14" fmla="*/ 44 w 44"/>
                <a:gd name="T15" fmla="*/ 1 h 8"/>
                <a:gd name="T16" fmla="*/ 43 w 4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8">
                  <a:moveTo>
                    <a:pt x="43" y="0"/>
                  </a:moveTo>
                  <a:cubicBezTo>
                    <a:pt x="1" y="0"/>
                    <a:pt x="1" y="0"/>
                    <a:pt x="1" y="0"/>
                  </a:cubicBezTo>
                  <a:cubicBezTo>
                    <a:pt x="0" y="0"/>
                    <a:pt x="0" y="0"/>
                    <a:pt x="0" y="1"/>
                  </a:cubicBezTo>
                  <a:cubicBezTo>
                    <a:pt x="0" y="7"/>
                    <a:pt x="0" y="7"/>
                    <a:pt x="0" y="7"/>
                  </a:cubicBezTo>
                  <a:cubicBezTo>
                    <a:pt x="0" y="8"/>
                    <a:pt x="0" y="8"/>
                    <a:pt x="1" y="8"/>
                  </a:cubicBezTo>
                  <a:cubicBezTo>
                    <a:pt x="43" y="8"/>
                    <a:pt x="43" y="8"/>
                    <a:pt x="43" y="8"/>
                  </a:cubicBezTo>
                  <a:cubicBezTo>
                    <a:pt x="44" y="8"/>
                    <a:pt x="44" y="8"/>
                    <a:pt x="44" y="7"/>
                  </a:cubicBezTo>
                  <a:cubicBezTo>
                    <a:pt x="44" y="1"/>
                    <a:pt x="44" y="1"/>
                    <a:pt x="44" y="1"/>
                  </a:cubicBezTo>
                  <a:cubicBezTo>
                    <a:pt x="44" y="0"/>
                    <a:pt x="44"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sp>
          <p:nvSpPr>
            <p:cNvPr id="78" name="Freeform 16"/>
            <p:cNvSpPr>
              <a:spLocks/>
            </p:cNvSpPr>
            <p:nvPr/>
          </p:nvSpPr>
          <p:spPr bwMode="auto">
            <a:xfrm>
              <a:off x="9324976" y="1230313"/>
              <a:ext cx="422275" cy="309563"/>
            </a:xfrm>
            <a:custGeom>
              <a:avLst/>
              <a:gdLst>
                <a:gd name="T0" fmla="*/ 60 w 60"/>
                <a:gd name="T1" fmla="*/ 6 h 44"/>
                <a:gd name="T2" fmla="*/ 54 w 60"/>
                <a:gd name="T3" fmla="*/ 0 h 44"/>
                <a:gd name="T4" fmla="*/ 48 w 60"/>
                <a:gd name="T5" fmla="*/ 6 h 44"/>
                <a:gd name="T6" fmla="*/ 51 w 60"/>
                <a:gd name="T7" fmla="*/ 11 h 44"/>
                <a:gd name="T8" fmla="*/ 40 w 60"/>
                <a:gd name="T9" fmla="*/ 32 h 44"/>
                <a:gd name="T10" fmla="*/ 33 w 60"/>
                <a:gd name="T11" fmla="*/ 11 h 44"/>
                <a:gd name="T12" fmla="*/ 36 w 60"/>
                <a:gd name="T13" fmla="*/ 6 h 44"/>
                <a:gd name="T14" fmla="*/ 30 w 60"/>
                <a:gd name="T15" fmla="*/ 0 h 44"/>
                <a:gd name="T16" fmla="*/ 24 w 60"/>
                <a:gd name="T17" fmla="*/ 6 h 44"/>
                <a:gd name="T18" fmla="*/ 27 w 60"/>
                <a:gd name="T19" fmla="*/ 11 h 44"/>
                <a:gd name="T20" fmla="*/ 20 w 60"/>
                <a:gd name="T21" fmla="*/ 32 h 44"/>
                <a:gd name="T22" fmla="*/ 9 w 60"/>
                <a:gd name="T23" fmla="*/ 11 h 44"/>
                <a:gd name="T24" fmla="*/ 12 w 60"/>
                <a:gd name="T25" fmla="*/ 6 h 44"/>
                <a:gd name="T26" fmla="*/ 6 w 60"/>
                <a:gd name="T27" fmla="*/ 0 h 44"/>
                <a:gd name="T28" fmla="*/ 0 w 60"/>
                <a:gd name="T29" fmla="*/ 6 h 44"/>
                <a:gd name="T30" fmla="*/ 4 w 60"/>
                <a:gd name="T31" fmla="*/ 12 h 44"/>
                <a:gd name="T32" fmla="*/ 8 w 60"/>
                <a:gd name="T33" fmla="*/ 44 h 44"/>
                <a:gd name="T34" fmla="*/ 52 w 60"/>
                <a:gd name="T35" fmla="*/ 44 h 44"/>
                <a:gd name="T36" fmla="*/ 56 w 60"/>
                <a:gd name="T37" fmla="*/ 12 h 44"/>
                <a:gd name="T38" fmla="*/ 60 w 60"/>
                <a:gd name="T39"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4">
                  <a:moveTo>
                    <a:pt x="60" y="6"/>
                  </a:moveTo>
                  <a:cubicBezTo>
                    <a:pt x="60" y="3"/>
                    <a:pt x="57" y="0"/>
                    <a:pt x="54" y="0"/>
                  </a:cubicBezTo>
                  <a:cubicBezTo>
                    <a:pt x="51" y="0"/>
                    <a:pt x="48" y="3"/>
                    <a:pt x="48" y="6"/>
                  </a:cubicBezTo>
                  <a:cubicBezTo>
                    <a:pt x="48" y="8"/>
                    <a:pt x="49" y="10"/>
                    <a:pt x="51" y="11"/>
                  </a:cubicBezTo>
                  <a:cubicBezTo>
                    <a:pt x="40" y="32"/>
                    <a:pt x="40" y="32"/>
                    <a:pt x="40" y="32"/>
                  </a:cubicBezTo>
                  <a:cubicBezTo>
                    <a:pt x="33" y="11"/>
                    <a:pt x="33" y="11"/>
                    <a:pt x="33" y="11"/>
                  </a:cubicBezTo>
                  <a:cubicBezTo>
                    <a:pt x="35" y="10"/>
                    <a:pt x="36" y="8"/>
                    <a:pt x="36" y="6"/>
                  </a:cubicBezTo>
                  <a:cubicBezTo>
                    <a:pt x="36" y="3"/>
                    <a:pt x="33" y="0"/>
                    <a:pt x="30" y="0"/>
                  </a:cubicBezTo>
                  <a:cubicBezTo>
                    <a:pt x="27" y="0"/>
                    <a:pt x="24" y="3"/>
                    <a:pt x="24" y="6"/>
                  </a:cubicBezTo>
                  <a:cubicBezTo>
                    <a:pt x="24" y="8"/>
                    <a:pt x="25" y="10"/>
                    <a:pt x="27" y="11"/>
                  </a:cubicBezTo>
                  <a:cubicBezTo>
                    <a:pt x="20" y="32"/>
                    <a:pt x="20" y="32"/>
                    <a:pt x="20" y="32"/>
                  </a:cubicBezTo>
                  <a:cubicBezTo>
                    <a:pt x="9" y="11"/>
                    <a:pt x="9" y="11"/>
                    <a:pt x="9" y="11"/>
                  </a:cubicBezTo>
                  <a:cubicBezTo>
                    <a:pt x="11" y="10"/>
                    <a:pt x="12" y="8"/>
                    <a:pt x="12" y="6"/>
                  </a:cubicBezTo>
                  <a:cubicBezTo>
                    <a:pt x="12" y="3"/>
                    <a:pt x="9" y="0"/>
                    <a:pt x="6" y="0"/>
                  </a:cubicBezTo>
                  <a:cubicBezTo>
                    <a:pt x="3" y="0"/>
                    <a:pt x="0" y="3"/>
                    <a:pt x="0" y="6"/>
                  </a:cubicBezTo>
                  <a:cubicBezTo>
                    <a:pt x="0" y="9"/>
                    <a:pt x="2" y="11"/>
                    <a:pt x="4" y="12"/>
                  </a:cubicBezTo>
                  <a:cubicBezTo>
                    <a:pt x="8" y="44"/>
                    <a:pt x="8" y="44"/>
                    <a:pt x="8" y="44"/>
                  </a:cubicBezTo>
                  <a:cubicBezTo>
                    <a:pt x="52" y="44"/>
                    <a:pt x="52" y="44"/>
                    <a:pt x="52" y="44"/>
                  </a:cubicBezTo>
                  <a:cubicBezTo>
                    <a:pt x="56" y="12"/>
                    <a:pt x="56" y="12"/>
                    <a:pt x="56" y="12"/>
                  </a:cubicBezTo>
                  <a:cubicBezTo>
                    <a:pt x="58" y="11"/>
                    <a:pt x="60" y="9"/>
                    <a:pt x="6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Montserrat Light"/>
              </a:endParaRPr>
            </a:p>
          </p:txBody>
        </p:sp>
      </p:grpSp>
      <p:sp>
        <p:nvSpPr>
          <p:cNvPr id="5" name="Picture Placeholder 4">
            <a:extLst>
              <a:ext uri="{FF2B5EF4-FFF2-40B4-BE49-F238E27FC236}">
                <a16:creationId xmlns:a16="http://schemas.microsoft.com/office/drawing/2014/main" id="{CCE15408-A213-42B2-BA95-785C4D81097F}"/>
              </a:ext>
            </a:extLst>
          </p:cNvPr>
          <p:cNvSpPr>
            <a:spLocks noGrp="1"/>
          </p:cNvSpPr>
          <p:nvPr>
            <p:ph type="pic" sz="quarter" idx="13"/>
          </p:nvPr>
        </p:nvSpPr>
        <p:spPr/>
      </p:sp>
    </p:spTree>
    <p:custDataLst>
      <p:tags r:id="rId1"/>
    </p:custDataLst>
    <p:extLst>
      <p:ext uri="{BB962C8B-B14F-4D97-AF65-F5344CB8AC3E}">
        <p14:creationId xmlns:p14="http://schemas.microsoft.com/office/powerpoint/2010/main" val="339252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6" presetClass="entr" presetSubtype="37"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outVertical)">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left)">
                                      <p:cBhvr>
                                        <p:cTn id="63" dur="500"/>
                                        <p:tgtEl>
                                          <p:spTgt spid="54"/>
                                        </p:tgtEl>
                                      </p:cBhvr>
                                    </p:animEffect>
                                  </p:childTnLst>
                                </p:cTn>
                              </p:par>
                            </p:childTnLst>
                          </p:cTn>
                        </p:par>
                        <p:par>
                          <p:cTn id="64" fill="hold">
                            <p:stCondLst>
                              <p:cond delay="4000"/>
                            </p:stCondLst>
                            <p:childTnLst>
                              <p:par>
                                <p:cTn id="65" presetID="10"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500"/>
                                        <p:tgtEl>
                                          <p:spTgt spid="5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par>
                          <p:cTn id="81" fill="hold">
                            <p:stCondLst>
                              <p:cond delay="5000"/>
                            </p:stCondLst>
                            <p:childTnLst>
                              <p:par>
                                <p:cTn id="82" presetID="10" presetClass="entr" presetSubtype="0"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5500"/>
                            </p:stCondLst>
                            <p:childTnLst>
                              <p:par>
                                <p:cTn id="95" presetID="22" presetClass="entr" presetSubtype="8" fill="hold" nodeType="after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wipe(left)">
                                      <p:cBhvr>
                                        <p:cTn id="97" dur="500"/>
                                        <p:tgtEl>
                                          <p:spTgt spid="58"/>
                                        </p:tgtEl>
                                      </p:cBhvr>
                                    </p:animEffect>
                                  </p:childTnLst>
                                </p:cTn>
                              </p:par>
                            </p:childTnLst>
                          </p:cTn>
                        </p:par>
                        <p:par>
                          <p:cTn id="98" fill="hold">
                            <p:stCondLst>
                              <p:cond delay="6000"/>
                            </p:stCondLst>
                            <p:childTnLst>
                              <p:par>
                                <p:cTn id="99" presetID="10"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500"/>
                                        <p:tgtEl>
                                          <p:spTgt spid="73"/>
                                        </p:tgtEl>
                                      </p:cBhvr>
                                    </p:animEffect>
                                  </p:childTnLst>
                                </p:cTn>
                              </p:par>
                              <p:par>
                                <p:cTn id="102" presetID="10" presetClass="entr" presetSubtype="0" fill="hold"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5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500"/>
                                        <p:tgtEl>
                                          <p:spTgt spid="7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0" grpId="0"/>
      <p:bldP spid="38" grpId="0"/>
      <p:bldP spid="39" grpId="0"/>
      <p:bldP spid="40" grpId="0"/>
      <p:bldP spid="48" grpId="0"/>
      <p:bldP spid="49" grpId="0"/>
      <p:bldP spid="53" grpId="0" animBg="1"/>
      <p:bldP spid="55" grpId="0"/>
      <p:bldP spid="57" grpId="0"/>
      <p:bldP spid="59" grpId="0"/>
      <p:bldP spid="60" grpId="0"/>
      <p:bldP spid="68" grpId="0" animBg="1"/>
      <p:bldP spid="69" grpId="0"/>
      <p:bldP spid="70" grpId="0"/>
      <p:bldP spid="71" grpId="0"/>
      <p:bldP spid="72" grpId="0"/>
      <p:bldP spid="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3046455" y="268908"/>
            <a:ext cx="949982" cy="730240"/>
          </a:xfrm>
          <a:prstGeom prst="rect">
            <a:avLst/>
          </a:prstGeom>
        </p:spPr>
        <p:txBody>
          <a:bodyPr/>
          <a:lstStyle/>
          <a:p>
            <a:pPr defTabSz="1828800"/>
            <a:fld id="{7A5DDAD3-E743-4B29-A948-63E93E36D1BF}" type="slidenum">
              <a:rPr lang="id-ID">
                <a:solidFill>
                  <a:srgbClr val="FFFFFF"/>
                </a:solidFill>
                <a:latin typeface="Calibri"/>
              </a:rPr>
              <a:pPr defTabSz="1828800"/>
              <a:t>12</a:t>
            </a:fld>
            <a:endParaRPr lang="id-ID">
              <a:solidFill>
                <a:srgbClr val="FFFFFF"/>
              </a:solidFill>
              <a:latin typeface="Calibri"/>
            </a:endParaRPr>
          </a:p>
        </p:txBody>
      </p:sp>
      <p:sp>
        <p:nvSpPr>
          <p:cNvPr id="81" name="Rectangle 80"/>
          <p:cNvSpPr/>
          <p:nvPr/>
        </p:nvSpPr>
        <p:spPr>
          <a:xfrm>
            <a:off x="2075863" y="4358232"/>
            <a:ext cx="9402786" cy="2677617"/>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2800" dirty="0">
                <a:solidFill>
                  <a:srgbClr val="272E3A"/>
                </a:solidFill>
                <a:latin typeface="Montserrat Light"/>
              </a:rPr>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82" name="TextBox 23"/>
          <p:cNvSpPr txBox="1"/>
          <p:nvPr/>
        </p:nvSpPr>
        <p:spPr>
          <a:xfrm>
            <a:off x="2075864" y="3028652"/>
            <a:ext cx="4175065" cy="58476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3200" b="1">
                <a:solidFill>
                  <a:srgbClr val="272E3A"/>
                </a:solidFill>
                <a:latin typeface="Montserrat Light"/>
              </a:rPr>
              <a:t>Kabir Khan </a:t>
            </a:r>
            <a:endParaRPr lang="id-ID" sz="3200" b="1">
              <a:solidFill>
                <a:srgbClr val="272E3A"/>
              </a:solidFill>
              <a:latin typeface="Montserrat Light"/>
            </a:endParaRPr>
          </a:p>
        </p:txBody>
      </p:sp>
      <p:cxnSp>
        <p:nvCxnSpPr>
          <p:cNvPr id="83" name="Straight Connector 82"/>
          <p:cNvCxnSpPr/>
          <p:nvPr/>
        </p:nvCxnSpPr>
        <p:spPr>
          <a:xfrm>
            <a:off x="2075862" y="3703308"/>
            <a:ext cx="39599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TextBox 23"/>
          <p:cNvSpPr txBox="1"/>
          <p:nvPr/>
        </p:nvSpPr>
        <p:spPr>
          <a:xfrm>
            <a:off x="2075864" y="3709995"/>
            <a:ext cx="4175065" cy="461658"/>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a:solidFill>
                  <a:srgbClr val="272E3A"/>
                </a:solidFill>
                <a:latin typeface="Montserrat Light"/>
              </a:rPr>
              <a:t>Mobile Designer</a:t>
            </a:r>
          </a:p>
        </p:txBody>
      </p:sp>
      <p:sp>
        <p:nvSpPr>
          <p:cNvPr id="85" name="TextBox 23"/>
          <p:cNvSpPr txBox="1"/>
          <p:nvPr/>
        </p:nvSpPr>
        <p:spPr>
          <a:xfrm flipH="1">
            <a:off x="2253229" y="7563146"/>
            <a:ext cx="4175065" cy="58476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a:solidFill>
                  <a:srgbClr val="272E3A"/>
                </a:solidFill>
                <a:latin typeface="Montserrat Light"/>
              </a:rPr>
              <a:t>Awards</a:t>
            </a:r>
          </a:p>
        </p:txBody>
      </p:sp>
      <p:cxnSp>
        <p:nvCxnSpPr>
          <p:cNvPr id="86" name="Straight Connector 85"/>
          <p:cNvCxnSpPr/>
          <p:nvPr/>
        </p:nvCxnSpPr>
        <p:spPr>
          <a:xfrm flipH="1">
            <a:off x="2177017" y="8373747"/>
            <a:ext cx="39599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Content Placeholder 19"/>
          <p:cNvSpPr txBox="1">
            <a:spLocks/>
          </p:cNvSpPr>
          <p:nvPr/>
        </p:nvSpPr>
        <p:spPr>
          <a:xfrm flipH="1">
            <a:off x="2928775" y="8720206"/>
            <a:ext cx="6335880" cy="783515"/>
          </a:xfrm>
          <a:prstGeom prst="rect">
            <a:avLst/>
          </a:prstGeom>
        </p:spPr>
        <p:txBody>
          <a:bodyPr vert="horz" lIns="182877" tIns="91439" rIns="182877" bIns="9143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0">
              <a:lnSpc>
                <a:spcPct val="150000"/>
              </a:lnSpc>
              <a:spcBef>
                <a:spcPts val="0"/>
              </a:spcBef>
              <a:buNone/>
            </a:pPr>
            <a:r>
              <a:rPr lang="id-ID" b="1">
                <a:solidFill>
                  <a:srgbClr val="272E3A"/>
                </a:solidFill>
                <a:latin typeface="Montserrat Light"/>
              </a:rPr>
              <a:t>1st Champion Mobile Contest</a:t>
            </a:r>
          </a:p>
        </p:txBody>
      </p:sp>
      <p:grpSp>
        <p:nvGrpSpPr>
          <p:cNvPr id="89" name="Group 88"/>
          <p:cNvGrpSpPr/>
          <p:nvPr/>
        </p:nvGrpSpPr>
        <p:grpSpPr>
          <a:xfrm flipH="1">
            <a:off x="2177017" y="8704631"/>
            <a:ext cx="670127" cy="814664"/>
            <a:chOff x="10004425" y="2801938"/>
            <a:chExt cx="404813" cy="492126"/>
          </a:xfrm>
          <a:solidFill>
            <a:srgbClr val="651E00"/>
          </a:solidFill>
        </p:grpSpPr>
        <p:sp>
          <p:nvSpPr>
            <p:cNvPr id="90" name="Freeform 5"/>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91" name="Freeform 6"/>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92" name="Freeform 7"/>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93" name="Freeform 8"/>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cxnSp>
        <p:nvCxnSpPr>
          <p:cNvPr id="96" name="Straight Arrow Connector 95"/>
          <p:cNvCxnSpPr/>
          <p:nvPr/>
        </p:nvCxnSpPr>
        <p:spPr>
          <a:xfrm rot="5400000">
            <a:off x="17103189" y="3478749"/>
            <a:ext cx="1701008" cy="0"/>
          </a:xfrm>
          <a:prstGeom prst="straightConnector1">
            <a:avLst/>
          </a:prstGeom>
          <a:ln w="19050" cap="rnd">
            <a:prstDash val="sysDot"/>
            <a:round/>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17103189" y="5370704"/>
            <a:ext cx="1701008"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17103189" y="7201287"/>
            <a:ext cx="1701008"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17103189" y="8971158"/>
            <a:ext cx="1701008"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a:off x="17103189" y="10777612"/>
            <a:ext cx="1701008"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101" name="TextBox 23"/>
          <p:cNvSpPr txBox="1"/>
          <p:nvPr/>
        </p:nvSpPr>
        <p:spPr>
          <a:xfrm>
            <a:off x="13548424" y="2229410"/>
            <a:ext cx="4175065" cy="58476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828800"/>
            <a:r>
              <a:rPr lang="id-ID" sz="3200" b="1">
                <a:solidFill>
                  <a:srgbClr val="272E3A"/>
                </a:solidFill>
                <a:latin typeface="Montserrat Light"/>
              </a:rPr>
              <a:t>My History</a:t>
            </a:r>
          </a:p>
        </p:txBody>
      </p:sp>
      <p:sp>
        <p:nvSpPr>
          <p:cNvPr id="102" name="TextBox 101"/>
          <p:cNvSpPr txBox="1"/>
          <p:nvPr/>
        </p:nvSpPr>
        <p:spPr>
          <a:xfrm>
            <a:off x="16636411" y="3960120"/>
            <a:ext cx="958903" cy="523213"/>
          </a:xfrm>
          <a:prstGeom prst="rect">
            <a:avLst/>
          </a:prstGeom>
          <a:noFill/>
        </p:spPr>
        <p:txBody>
          <a:bodyPr wrap="none" rtlCol="0">
            <a:spAutoFit/>
          </a:bodyPr>
          <a:lstStyle/>
          <a:p>
            <a:pPr defTabSz="1828800"/>
            <a:r>
              <a:rPr lang="id-ID" sz="2800">
                <a:solidFill>
                  <a:srgbClr val="272E3A"/>
                </a:solidFill>
                <a:latin typeface="Montserrat Light"/>
              </a:rPr>
              <a:t>1997</a:t>
            </a:r>
          </a:p>
        </p:txBody>
      </p:sp>
      <p:grpSp>
        <p:nvGrpSpPr>
          <p:cNvPr id="26" name="Group 25"/>
          <p:cNvGrpSpPr/>
          <p:nvPr/>
        </p:nvGrpSpPr>
        <p:grpSpPr>
          <a:xfrm>
            <a:off x="19585080" y="3794091"/>
            <a:ext cx="3028351" cy="975844"/>
            <a:chOff x="9732305" y="1856831"/>
            <a:chExt cx="1514197" cy="487929"/>
          </a:xfrm>
        </p:grpSpPr>
        <p:sp>
          <p:nvSpPr>
            <p:cNvPr id="103" name="TextBox 102"/>
            <p:cNvSpPr txBox="1"/>
            <p:nvPr/>
          </p:nvSpPr>
          <p:spPr>
            <a:xfrm>
              <a:off x="9732305" y="1856831"/>
              <a:ext cx="1514197" cy="261610"/>
            </a:xfrm>
            <a:prstGeom prst="rect">
              <a:avLst/>
            </a:prstGeom>
            <a:noFill/>
          </p:spPr>
          <p:txBody>
            <a:bodyPr wrap="none" rtlCol="0">
              <a:spAutoFit/>
            </a:bodyPr>
            <a:lstStyle/>
            <a:p>
              <a:pPr defTabSz="1828800"/>
              <a:r>
                <a:rPr lang="id-ID" sz="2800">
                  <a:solidFill>
                    <a:srgbClr val="272E3A"/>
                  </a:solidFill>
                  <a:latin typeface="Montserrat Light"/>
                </a:rPr>
                <a:t>graduated from</a:t>
              </a:r>
            </a:p>
          </p:txBody>
        </p:sp>
        <p:sp>
          <p:nvSpPr>
            <p:cNvPr id="104" name="TextBox 103"/>
            <p:cNvSpPr txBox="1"/>
            <p:nvPr/>
          </p:nvSpPr>
          <p:spPr>
            <a:xfrm>
              <a:off x="9732305" y="2083150"/>
              <a:ext cx="804868" cy="261610"/>
            </a:xfrm>
            <a:prstGeom prst="rect">
              <a:avLst/>
            </a:prstGeom>
            <a:noFill/>
          </p:spPr>
          <p:txBody>
            <a:bodyPr wrap="none" rtlCol="0">
              <a:spAutoFit/>
            </a:bodyPr>
            <a:lstStyle/>
            <a:p>
              <a:pPr defTabSz="1828800"/>
              <a:r>
                <a:rPr lang="id-ID" sz="2800">
                  <a:solidFill>
                    <a:srgbClr val="272E3A"/>
                  </a:solidFill>
                  <a:latin typeface="Montserrat Light"/>
                </a:rPr>
                <a:t>Harvard</a:t>
              </a:r>
            </a:p>
          </p:txBody>
        </p:sp>
      </p:grpSp>
      <p:grpSp>
        <p:nvGrpSpPr>
          <p:cNvPr id="105" name="Group 104"/>
          <p:cNvGrpSpPr/>
          <p:nvPr/>
        </p:nvGrpSpPr>
        <p:grpSpPr>
          <a:xfrm>
            <a:off x="18378914" y="3907498"/>
            <a:ext cx="968362" cy="841363"/>
            <a:chOff x="2303444" y="6030256"/>
            <a:chExt cx="484188" cy="420688"/>
          </a:xfrm>
          <a:solidFill>
            <a:schemeClr val="accent1"/>
          </a:solidFill>
        </p:grpSpPr>
        <p:sp>
          <p:nvSpPr>
            <p:cNvPr id="106"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07" name="Freeform 355"/>
            <p:cNvSpPr>
              <a:spLocks/>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08"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sp>
        <p:nvSpPr>
          <p:cNvPr id="109" name="TextBox 108"/>
          <p:cNvSpPr txBox="1"/>
          <p:nvPr/>
        </p:nvSpPr>
        <p:spPr>
          <a:xfrm>
            <a:off x="16626621" y="5872451"/>
            <a:ext cx="976535" cy="523213"/>
          </a:xfrm>
          <a:prstGeom prst="rect">
            <a:avLst/>
          </a:prstGeom>
          <a:noFill/>
        </p:spPr>
        <p:txBody>
          <a:bodyPr wrap="none" rtlCol="0">
            <a:spAutoFit/>
          </a:bodyPr>
          <a:lstStyle/>
          <a:p>
            <a:pPr defTabSz="1828800"/>
            <a:r>
              <a:rPr lang="id-ID" sz="2800">
                <a:solidFill>
                  <a:srgbClr val="272E3A"/>
                </a:solidFill>
                <a:latin typeface="Montserrat Light"/>
              </a:rPr>
              <a:t>1998</a:t>
            </a:r>
          </a:p>
        </p:txBody>
      </p:sp>
      <p:grpSp>
        <p:nvGrpSpPr>
          <p:cNvPr id="110" name="Group 109"/>
          <p:cNvGrpSpPr/>
          <p:nvPr/>
        </p:nvGrpSpPr>
        <p:grpSpPr>
          <a:xfrm>
            <a:off x="19575291" y="5706422"/>
            <a:ext cx="3533289" cy="975844"/>
            <a:chOff x="9732305" y="1856831"/>
            <a:chExt cx="1766670" cy="487929"/>
          </a:xfrm>
        </p:grpSpPr>
        <p:sp>
          <p:nvSpPr>
            <p:cNvPr id="111" name="TextBox 110"/>
            <p:cNvSpPr txBox="1"/>
            <p:nvPr/>
          </p:nvSpPr>
          <p:spPr>
            <a:xfrm>
              <a:off x="9732305" y="1856831"/>
              <a:ext cx="1766670" cy="261610"/>
            </a:xfrm>
            <a:prstGeom prst="rect">
              <a:avLst/>
            </a:prstGeom>
            <a:noFill/>
          </p:spPr>
          <p:txBody>
            <a:bodyPr wrap="none" rtlCol="0">
              <a:spAutoFit/>
            </a:bodyPr>
            <a:lstStyle/>
            <a:p>
              <a:pPr defTabSz="1828800"/>
              <a:r>
                <a:rPr lang="id-ID" sz="2800">
                  <a:solidFill>
                    <a:srgbClr val="272E3A"/>
                  </a:solidFill>
                  <a:latin typeface="Montserrat Light"/>
                </a:rPr>
                <a:t>Got an award from</a:t>
              </a:r>
            </a:p>
          </p:txBody>
        </p:sp>
        <p:sp>
          <p:nvSpPr>
            <p:cNvPr id="112" name="TextBox 111"/>
            <p:cNvSpPr txBox="1"/>
            <p:nvPr/>
          </p:nvSpPr>
          <p:spPr>
            <a:xfrm>
              <a:off x="9732305" y="2083150"/>
              <a:ext cx="1436451" cy="261610"/>
            </a:xfrm>
            <a:prstGeom prst="rect">
              <a:avLst/>
            </a:prstGeom>
            <a:noFill/>
          </p:spPr>
          <p:txBody>
            <a:bodyPr wrap="none" rtlCol="0">
              <a:spAutoFit/>
            </a:bodyPr>
            <a:lstStyle/>
            <a:p>
              <a:pPr defTabSz="1828800"/>
              <a:r>
                <a:rPr lang="id-ID" sz="2800">
                  <a:solidFill>
                    <a:srgbClr val="272E3A"/>
                  </a:solidFill>
                  <a:latin typeface="Montserrat Light"/>
                </a:rPr>
                <a:t>GD Association</a:t>
              </a:r>
            </a:p>
          </p:txBody>
        </p:sp>
      </p:grpSp>
      <p:sp>
        <p:nvSpPr>
          <p:cNvPr id="117" name="TextBox 116"/>
          <p:cNvSpPr txBox="1"/>
          <p:nvPr/>
        </p:nvSpPr>
        <p:spPr>
          <a:xfrm>
            <a:off x="16629967" y="7724714"/>
            <a:ext cx="973329" cy="523213"/>
          </a:xfrm>
          <a:prstGeom prst="rect">
            <a:avLst/>
          </a:prstGeom>
          <a:noFill/>
        </p:spPr>
        <p:txBody>
          <a:bodyPr wrap="none" rtlCol="0">
            <a:spAutoFit/>
          </a:bodyPr>
          <a:lstStyle/>
          <a:p>
            <a:pPr defTabSz="1828800"/>
            <a:r>
              <a:rPr lang="id-ID" sz="2800">
                <a:solidFill>
                  <a:srgbClr val="272E3A"/>
                </a:solidFill>
                <a:latin typeface="Montserrat Light"/>
              </a:rPr>
              <a:t>1999</a:t>
            </a:r>
          </a:p>
        </p:txBody>
      </p:sp>
      <p:grpSp>
        <p:nvGrpSpPr>
          <p:cNvPr id="118" name="Group 117"/>
          <p:cNvGrpSpPr/>
          <p:nvPr/>
        </p:nvGrpSpPr>
        <p:grpSpPr>
          <a:xfrm>
            <a:off x="19578636" y="7277336"/>
            <a:ext cx="2638825" cy="1406726"/>
            <a:chOff x="9732305" y="1856831"/>
            <a:chExt cx="1319432" cy="703373"/>
          </a:xfrm>
        </p:grpSpPr>
        <p:sp>
          <p:nvSpPr>
            <p:cNvPr id="119" name="TextBox 118"/>
            <p:cNvSpPr txBox="1"/>
            <p:nvPr/>
          </p:nvSpPr>
          <p:spPr>
            <a:xfrm>
              <a:off x="9732305" y="1856831"/>
              <a:ext cx="839333" cy="261610"/>
            </a:xfrm>
            <a:prstGeom prst="rect">
              <a:avLst/>
            </a:prstGeom>
            <a:noFill/>
          </p:spPr>
          <p:txBody>
            <a:bodyPr wrap="none" rtlCol="0">
              <a:spAutoFit/>
            </a:bodyPr>
            <a:lstStyle/>
            <a:p>
              <a:pPr defTabSz="1828800"/>
              <a:r>
                <a:rPr lang="id-ID" sz="2800">
                  <a:solidFill>
                    <a:srgbClr val="272E3A"/>
                  </a:solidFill>
                  <a:latin typeface="Montserrat Light"/>
                </a:rPr>
                <a:t>Apply as</a:t>
              </a:r>
            </a:p>
          </p:txBody>
        </p:sp>
        <p:sp>
          <p:nvSpPr>
            <p:cNvPr id="120" name="TextBox 119"/>
            <p:cNvSpPr txBox="1"/>
            <p:nvPr/>
          </p:nvSpPr>
          <p:spPr>
            <a:xfrm>
              <a:off x="9732305" y="2083150"/>
              <a:ext cx="1319432" cy="477054"/>
            </a:xfrm>
            <a:prstGeom prst="rect">
              <a:avLst/>
            </a:prstGeom>
            <a:noFill/>
          </p:spPr>
          <p:txBody>
            <a:bodyPr wrap="none" rtlCol="0">
              <a:spAutoFit/>
            </a:bodyPr>
            <a:lstStyle/>
            <a:p>
              <a:pPr defTabSz="1828800"/>
              <a:r>
                <a:rPr lang="id-ID" sz="2800">
                  <a:solidFill>
                    <a:srgbClr val="272E3A"/>
                  </a:solidFill>
                  <a:latin typeface="Montserrat Light"/>
                </a:rPr>
                <a:t>Mobile</a:t>
              </a:r>
            </a:p>
            <a:p>
              <a:pPr defTabSz="1828800"/>
              <a:r>
                <a:rPr lang="id-ID" sz="2800">
                  <a:solidFill>
                    <a:srgbClr val="272E3A"/>
                  </a:solidFill>
                  <a:latin typeface="Montserrat Light"/>
                </a:rPr>
                <a:t>Development</a:t>
              </a:r>
            </a:p>
          </p:txBody>
        </p:sp>
      </p:grpSp>
      <p:sp>
        <p:nvSpPr>
          <p:cNvPr id="125" name="TextBox 124"/>
          <p:cNvSpPr txBox="1"/>
          <p:nvPr/>
        </p:nvSpPr>
        <p:spPr>
          <a:xfrm>
            <a:off x="16609872" y="9500946"/>
            <a:ext cx="1058287" cy="523213"/>
          </a:xfrm>
          <a:prstGeom prst="rect">
            <a:avLst/>
          </a:prstGeom>
          <a:noFill/>
        </p:spPr>
        <p:txBody>
          <a:bodyPr wrap="none" rtlCol="0">
            <a:spAutoFit/>
          </a:bodyPr>
          <a:lstStyle/>
          <a:p>
            <a:pPr defTabSz="1828800"/>
            <a:r>
              <a:rPr lang="id-ID" sz="2800">
                <a:solidFill>
                  <a:srgbClr val="272E3A"/>
                </a:solidFill>
                <a:latin typeface="Montserrat Light"/>
              </a:rPr>
              <a:t>2003</a:t>
            </a:r>
          </a:p>
        </p:txBody>
      </p:sp>
      <p:grpSp>
        <p:nvGrpSpPr>
          <p:cNvPr id="126" name="Group 125"/>
          <p:cNvGrpSpPr/>
          <p:nvPr/>
        </p:nvGrpSpPr>
        <p:grpSpPr>
          <a:xfrm>
            <a:off x="19558540" y="9234439"/>
            <a:ext cx="2885684" cy="975844"/>
            <a:chOff x="9732305" y="1856831"/>
            <a:chExt cx="1442863" cy="487929"/>
          </a:xfrm>
        </p:grpSpPr>
        <p:sp>
          <p:nvSpPr>
            <p:cNvPr id="127" name="TextBox 126"/>
            <p:cNvSpPr txBox="1"/>
            <p:nvPr/>
          </p:nvSpPr>
          <p:spPr>
            <a:xfrm>
              <a:off x="9732305" y="1856831"/>
              <a:ext cx="1324241" cy="261610"/>
            </a:xfrm>
            <a:prstGeom prst="rect">
              <a:avLst/>
            </a:prstGeom>
            <a:noFill/>
          </p:spPr>
          <p:txBody>
            <a:bodyPr wrap="none" rtlCol="0">
              <a:spAutoFit/>
            </a:bodyPr>
            <a:lstStyle/>
            <a:p>
              <a:pPr defTabSz="1828800"/>
              <a:r>
                <a:rPr lang="id-ID" sz="2800">
                  <a:solidFill>
                    <a:srgbClr val="272E3A"/>
                  </a:solidFill>
                  <a:latin typeface="Montserrat Light"/>
                </a:rPr>
                <a:t>Move Division</a:t>
              </a:r>
            </a:p>
          </p:txBody>
        </p:sp>
        <p:sp>
          <p:nvSpPr>
            <p:cNvPr id="128" name="TextBox 127"/>
            <p:cNvSpPr txBox="1"/>
            <p:nvPr/>
          </p:nvSpPr>
          <p:spPr>
            <a:xfrm>
              <a:off x="9732305" y="2083150"/>
              <a:ext cx="1442863" cy="261610"/>
            </a:xfrm>
            <a:prstGeom prst="rect">
              <a:avLst/>
            </a:prstGeom>
            <a:noFill/>
          </p:spPr>
          <p:txBody>
            <a:bodyPr wrap="none" rtlCol="0">
              <a:spAutoFit/>
            </a:bodyPr>
            <a:lstStyle/>
            <a:p>
              <a:pPr defTabSz="1828800"/>
              <a:r>
                <a:rPr lang="id-ID" sz="2800">
                  <a:solidFill>
                    <a:srgbClr val="272E3A"/>
                  </a:solidFill>
                  <a:latin typeface="Montserrat Light"/>
                </a:rPr>
                <a:t>Mobile Planner</a:t>
              </a:r>
            </a:p>
          </p:txBody>
        </p:sp>
      </p:grpSp>
      <p:sp>
        <p:nvSpPr>
          <p:cNvPr id="141" name="TextBox 140"/>
          <p:cNvSpPr txBox="1"/>
          <p:nvPr/>
        </p:nvSpPr>
        <p:spPr>
          <a:xfrm>
            <a:off x="16626620" y="11293576"/>
            <a:ext cx="1172099" cy="523213"/>
          </a:xfrm>
          <a:prstGeom prst="rect">
            <a:avLst/>
          </a:prstGeom>
          <a:noFill/>
        </p:spPr>
        <p:txBody>
          <a:bodyPr wrap="none" rtlCol="0">
            <a:spAutoFit/>
          </a:bodyPr>
          <a:lstStyle/>
          <a:p>
            <a:pPr defTabSz="1828800"/>
            <a:r>
              <a:rPr lang="id-ID" sz="2800">
                <a:solidFill>
                  <a:srgbClr val="272E3A"/>
                </a:solidFill>
                <a:latin typeface="Montserrat Light"/>
              </a:rPr>
              <a:t>NOW</a:t>
            </a:r>
          </a:p>
        </p:txBody>
      </p:sp>
      <p:grpSp>
        <p:nvGrpSpPr>
          <p:cNvPr id="142" name="Group 141"/>
          <p:cNvGrpSpPr/>
          <p:nvPr/>
        </p:nvGrpSpPr>
        <p:grpSpPr>
          <a:xfrm>
            <a:off x="19575290" y="10966782"/>
            <a:ext cx="1805276" cy="975844"/>
            <a:chOff x="9732305" y="1856831"/>
            <a:chExt cx="902651" cy="487929"/>
          </a:xfrm>
        </p:grpSpPr>
        <p:sp>
          <p:nvSpPr>
            <p:cNvPr id="143" name="TextBox 142"/>
            <p:cNvSpPr txBox="1"/>
            <p:nvPr/>
          </p:nvSpPr>
          <p:spPr>
            <a:xfrm>
              <a:off x="9732305" y="1856831"/>
              <a:ext cx="696665" cy="261610"/>
            </a:xfrm>
            <a:prstGeom prst="rect">
              <a:avLst/>
            </a:prstGeom>
            <a:noFill/>
          </p:spPr>
          <p:txBody>
            <a:bodyPr wrap="none" rtlCol="0">
              <a:spAutoFit/>
            </a:bodyPr>
            <a:lstStyle/>
            <a:p>
              <a:pPr defTabSz="1828800"/>
              <a:r>
                <a:rPr lang="id-ID" sz="2800">
                  <a:solidFill>
                    <a:srgbClr val="272E3A"/>
                  </a:solidFill>
                  <a:latin typeface="Montserrat Light"/>
                </a:rPr>
                <a:t>Owner</a:t>
              </a:r>
            </a:p>
          </p:txBody>
        </p:sp>
        <p:sp>
          <p:nvSpPr>
            <p:cNvPr id="144" name="TextBox 143"/>
            <p:cNvSpPr txBox="1"/>
            <p:nvPr/>
          </p:nvSpPr>
          <p:spPr>
            <a:xfrm>
              <a:off x="9732305" y="2083150"/>
              <a:ext cx="902651" cy="261610"/>
            </a:xfrm>
            <a:prstGeom prst="rect">
              <a:avLst/>
            </a:prstGeom>
            <a:noFill/>
          </p:spPr>
          <p:txBody>
            <a:bodyPr wrap="none" rtlCol="0">
              <a:spAutoFit/>
            </a:bodyPr>
            <a:lstStyle/>
            <a:p>
              <a:pPr defTabSz="1828800"/>
              <a:r>
                <a:rPr lang="id-ID" sz="2800">
                  <a:solidFill>
                    <a:srgbClr val="272E3A"/>
                  </a:solidFill>
                  <a:latin typeface="Montserrat Light"/>
                </a:rPr>
                <a:t>Owltown</a:t>
              </a:r>
            </a:p>
          </p:txBody>
        </p:sp>
      </p:grpSp>
      <p:sp>
        <p:nvSpPr>
          <p:cNvPr id="50" name="Freeform 9"/>
          <p:cNvSpPr>
            <a:spLocks noEditPoints="1"/>
          </p:cNvSpPr>
          <p:nvPr/>
        </p:nvSpPr>
        <p:spPr bwMode="auto">
          <a:xfrm>
            <a:off x="18410665" y="5810303"/>
            <a:ext cx="904863" cy="860412"/>
          </a:xfrm>
          <a:custGeom>
            <a:avLst/>
            <a:gdLst>
              <a:gd name="T0" fmla="*/ 112 w 118"/>
              <a:gd name="T1" fmla="*/ 26 h 112"/>
              <a:gd name="T2" fmla="*/ 95 w 118"/>
              <a:gd name="T3" fmla="*/ 20 h 112"/>
              <a:gd name="T4" fmla="*/ 95 w 118"/>
              <a:gd name="T5" fmla="*/ 16 h 112"/>
              <a:gd name="T6" fmla="*/ 95 w 118"/>
              <a:gd name="T7" fmla="*/ 12 h 112"/>
              <a:gd name="T8" fmla="*/ 83 w 118"/>
              <a:gd name="T9" fmla="*/ 0 h 112"/>
              <a:gd name="T10" fmla="*/ 35 w 118"/>
              <a:gd name="T11" fmla="*/ 0 h 112"/>
              <a:gd name="T12" fmla="*/ 23 w 118"/>
              <a:gd name="T13" fmla="*/ 12 h 112"/>
              <a:gd name="T14" fmla="*/ 23 w 118"/>
              <a:gd name="T15" fmla="*/ 16 h 112"/>
              <a:gd name="T16" fmla="*/ 23 w 118"/>
              <a:gd name="T17" fmla="*/ 20 h 112"/>
              <a:gd name="T18" fmla="*/ 6 w 118"/>
              <a:gd name="T19" fmla="*/ 26 h 112"/>
              <a:gd name="T20" fmla="*/ 3 w 118"/>
              <a:gd name="T21" fmla="*/ 45 h 112"/>
              <a:gd name="T22" fmla="*/ 24 w 118"/>
              <a:gd name="T23" fmla="*/ 58 h 112"/>
              <a:gd name="T24" fmla="*/ 55 w 118"/>
              <a:gd name="T25" fmla="*/ 88 h 112"/>
              <a:gd name="T26" fmla="*/ 55 w 118"/>
              <a:gd name="T27" fmla="*/ 88 h 112"/>
              <a:gd name="T28" fmla="*/ 55 w 118"/>
              <a:gd name="T29" fmla="*/ 104 h 112"/>
              <a:gd name="T30" fmla="*/ 47 w 118"/>
              <a:gd name="T31" fmla="*/ 104 h 112"/>
              <a:gd name="T32" fmla="*/ 43 w 118"/>
              <a:gd name="T33" fmla="*/ 108 h 112"/>
              <a:gd name="T34" fmla="*/ 47 w 118"/>
              <a:gd name="T35" fmla="*/ 112 h 112"/>
              <a:gd name="T36" fmla="*/ 71 w 118"/>
              <a:gd name="T37" fmla="*/ 112 h 112"/>
              <a:gd name="T38" fmla="*/ 75 w 118"/>
              <a:gd name="T39" fmla="*/ 108 h 112"/>
              <a:gd name="T40" fmla="*/ 71 w 118"/>
              <a:gd name="T41" fmla="*/ 104 h 112"/>
              <a:gd name="T42" fmla="*/ 63 w 118"/>
              <a:gd name="T43" fmla="*/ 104 h 112"/>
              <a:gd name="T44" fmla="*/ 63 w 118"/>
              <a:gd name="T45" fmla="*/ 88 h 112"/>
              <a:gd name="T46" fmla="*/ 63 w 118"/>
              <a:gd name="T47" fmla="*/ 88 h 112"/>
              <a:gd name="T48" fmla="*/ 94 w 118"/>
              <a:gd name="T49" fmla="*/ 58 h 112"/>
              <a:gd name="T50" fmla="*/ 115 w 118"/>
              <a:gd name="T51" fmla="*/ 45 h 112"/>
              <a:gd name="T52" fmla="*/ 112 w 118"/>
              <a:gd name="T53" fmla="*/ 26 h 112"/>
              <a:gd name="T54" fmla="*/ 11 w 118"/>
              <a:gd name="T55" fmla="*/ 42 h 112"/>
              <a:gd name="T56" fmla="*/ 12 w 118"/>
              <a:gd name="T57" fmla="*/ 31 h 112"/>
              <a:gd name="T58" fmla="*/ 23 w 118"/>
              <a:gd name="T59" fmla="*/ 28 h 112"/>
              <a:gd name="T60" fmla="*/ 23 w 118"/>
              <a:gd name="T61" fmla="*/ 48 h 112"/>
              <a:gd name="T62" fmla="*/ 23 w 118"/>
              <a:gd name="T63" fmla="*/ 50 h 112"/>
              <a:gd name="T64" fmla="*/ 11 w 118"/>
              <a:gd name="T65" fmla="*/ 42 h 112"/>
              <a:gd name="T66" fmla="*/ 87 w 118"/>
              <a:gd name="T67" fmla="*/ 16 h 112"/>
              <a:gd name="T68" fmla="*/ 87 w 118"/>
              <a:gd name="T69" fmla="*/ 48 h 112"/>
              <a:gd name="T70" fmla="*/ 59 w 118"/>
              <a:gd name="T71" fmla="*/ 80 h 112"/>
              <a:gd name="T72" fmla="*/ 31 w 118"/>
              <a:gd name="T73" fmla="*/ 48 h 112"/>
              <a:gd name="T74" fmla="*/ 31 w 118"/>
              <a:gd name="T75" fmla="*/ 16 h 112"/>
              <a:gd name="T76" fmla="*/ 31 w 118"/>
              <a:gd name="T77" fmla="*/ 12 h 112"/>
              <a:gd name="T78" fmla="*/ 35 w 118"/>
              <a:gd name="T79" fmla="*/ 8 h 112"/>
              <a:gd name="T80" fmla="*/ 83 w 118"/>
              <a:gd name="T81" fmla="*/ 8 h 112"/>
              <a:gd name="T82" fmla="*/ 87 w 118"/>
              <a:gd name="T83" fmla="*/ 12 h 112"/>
              <a:gd name="T84" fmla="*/ 87 w 118"/>
              <a:gd name="T85" fmla="*/ 16 h 112"/>
              <a:gd name="T86" fmla="*/ 107 w 118"/>
              <a:gd name="T87" fmla="*/ 42 h 112"/>
              <a:gd name="T88" fmla="*/ 95 w 118"/>
              <a:gd name="T89" fmla="*/ 50 h 112"/>
              <a:gd name="T90" fmla="*/ 95 w 118"/>
              <a:gd name="T91" fmla="*/ 48 h 112"/>
              <a:gd name="T92" fmla="*/ 95 w 118"/>
              <a:gd name="T93" fmla="*/ 28 h 112"/>
              <a:gd name="T94" fmla="*/ 106 w 118"/>
              <a:gd name="T95" fmla="*/ 31 h 112"/>
              <a:gd name="T96" fmla="*/ 107 w 118"/>
              <a:gd name="T97" fmla="*/ 4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12">
                <a:moveTo>
                  <a:pt x="112" y="26"/>
                </a:moveTo>
                <a:cubicBezTo>
                  <a:pt x="108" y="22"/>
                  <a:pt x="102" y="19"/>
                  <a:pt x="95" y="20"/>
                </a:cubicBezTo>
                <a:cubicBezTo>
                  <a:pt x="95" y="16"/>
                  <a:pt x="95" y="16"/>
                  <a:pt x="95" y="16"/>
                </a:cubicBezTo>
                <a:cubicBezTo>
                  <a:pt x="95" y="12"/>
                  <a:pt x="95" y="12"/>
                  <a:pt x="95" y="12"/>
                </a:cubicBezTo>
                <a:cubicBezTo>
                  <a:pt x="95" y="5"/>
                  <a:pt x="90" y="0"/>
                  <a:pt x="83" y="0"/>
                </a:cubicBezTo>
                <a:cubicBezTo>
                  <a:pt x="35" y="0"/>
                  <a:pt x="35" y="0"/>
                  <a:pt x="35" y="0"/>
                </a:cubicBezTo>
                <a:cubicBezTo>
                  <a:pt x="28" y="0"/>
                  <a:pt x="23" y="5"/>
                  <a:pt x="23" y="12"/>
                </a:cubicBezTo>
                <a:cubicBezTo>
                  <a:pt x="23" y="16"/>
                  <a:pt x="23" y="16"/>
                  <a:pt x="23" y="16"/>
                </a:cubicBezTo>
                <a:cubicBezTo>
                  <a:pt x="23" y="20"/>
                  <a:pt x="23" y="20"/>
                  <a:pt x="23" y="20"/>
                </a:cubicBezTo>
                <a:cubicBezTo>
                  <a:pt x="16" y="19"/>
                  <a:pt x="10" y="22"/>
                  <a:pt x="6" y="26"/>
                </a:cubicBezTo>
                <a:cubicBezTo>
                  <a:pt x="1" y="32"/>
                  <a:pt x="0" y="39"/>
                  <a:pt x="3" y="45"/>
                </a:cubicBezTo>
                <a:cubicBezTo>
                  <a:pt x="7" y="53"/>
                  <a:pt x="14" y="57"/>
                  <a:pt x="24" y="58"/>
                </a:cubicBezTo>
                <a:cubicBezTo>
                  <a:pt x="28" y="74"/>
                  <a:pt x="40" y="86"/>
                  <a:pt x="55" y="88"/>
                </a:cubicBezTo>
                <a:cubicBezTo>
                  <a:pt x="55" y="88"/>
                  <a:pt x="55" y="88"/>
                  <a:pt x="55" y="88"/>
                </a:cubicBezTo>
                <a:cubicBezTo>
                  <a:pt x="55" y="104"/>
                  <a:pt x="55" y="104"/>
                  <a:pt x="55" y="104"/>
                </a:cubicBezTo>
                <a:cubicBezTo>
                  <a:pt x="47" y="104"/>
                  <a:pt x="47" y="104"/>
                  <a:pt x="47" y="104"/>
                </a:cubicBezTo>
                <a:cubicBezTo>
                  <a:pt x="45" y="104"/>
                  <a:pt x="43" y="106"/>
                  <a:pt x="43" y="108"/>
                </a:cubicBezTo>
                <a:cubicBezTo>
                  <a:pt x="43" y="110"/>
                  <a:pt x="45" y="112"/>
                  <a:pt x="47" y="112"/>
                </a:cubicBezTo>
                <a:cubicBezTo>
                  <a:pt x="71" y="112"/>
                  <a:pt x="71" y="112"/>
                  <a:pt x="71" y="112"/>
                </a:cubicBezTo>
                <a:cubicBezTo>
                  <a:pt x="73" y="112"/>
                  <a:pt x="75" y="110"/>
                  <a:pt x="75" y="108"/>
                </a:cubicBezTo>
                <a:cubicBezTo>
                  <a:pt x="75" y="106"/>
                  <a:pt x="73" y="104"/>
                  <a:pt x="71" y="104"/>
                </a:cubicBezTo>
                <a:cubicBezTo>
                  <a:pt x="63" y="104"/>
                  <a:pt x="63" y="104"/>
                  <a:pt x="63" y="104"/>
                </a:cubicBezTo>
                <a:cubicBezTo>
                  <a:pt x="63" y="88"/>
                  <a:pt x="63" y="88"/>
                  <a:pt x="63" y="88"/>
                </a:cubicBezTo>
                <a:cubicBezTo>
                  <a:pt x="63" y="88"/>
                  <a:pt x="63" y="88"/>
                  <a:pt x="63" y="88"/>
                </a:cubicBezTo>
                <a:cubicBezTo>
                  <a:pt x="78" y="86"/>
                  <a:pt x="90" y="74"/>
                  <a:pt x="94" y="58"/>
                </a:cubicBezTo>
                <a:cubicBezTo>
                  <a:pt x="104" y="57"/>
                  <a:pt x="111" y="53"/>
                  <a:pt x="115" y="45"/>
                </a:cubicBezTo>
                <a:cubicBezTo>
                  <a:pt x="118" y="39"/>
                  <a:pt x="117" y="32"/>
                  <a:pt x="112" y="26"/>
                </a:cubicBezTo>
                <a:close/>
                <a:moveTo>
                  <a:pt x="11" y="42"/>
                </a:moveTo>
                <a:cubicBezTo>
                  <a:pt x="9" y="39"/>
                  <a:pt x="9" y="34"/>
                  <a:pt x="12" y="31"/>
                </a:cubicBezTo>
                <a:cubicBezTo>
                  <a:pt x="14" y="29"/>
                  <a:pt x="18" y="28"/>
                  <a:pt x="23" y="28"/>
                </a:cubicBezTo>
                <a:cubicBezTo>
                  <a:pt x="23" y="48"/>
                  <a:pt x="23" y="48"/>
                  <a:pt x="23" y="48"/>
                </a:cubicBezTo>
                <a:cubicBezTo>
                  <a:pt x="23" y="49"/>
                  <a:pt x="23" y="49"/>
                  <a:pt x="23" y="50"/>
                </a:cubicBezTo>
                <a:cubicBezTo>
                  <a:pt x="17" y="49"/>
                  <a:pt x="13" y="46"/>
                  <a:pt x="11" y="42"/>
                </a:cubicBezTo>
                <a:close/>
                <a:moveTo>
                  <a:pt x="87" y="16"/>
                </a:moveTo>
                <a:cubicBezTo>
                  <a:pt x="87" y="48"/>
                  <a:pt x="87" y="48"/>
                  <a:pt x="87" y="48"/>
                </a:cubicBezTo>
                <a:cubicBezTo>
                  <a:pt x="87" y="66"/>
                  <a:pt x="74" y="80"/>
                  <a:pt x="59" y="80"/>
                </a:cubicBezTo>
                <a:cubicBezTo>
                  <a:pt x="44" y="80"/>
                  <a:pt x="31" y="66"/>
                  <a:pt x="31" y="48"/>
                </a:cubicBezTo>
                <a:cubicBezTo>
                  <a:pt x="31" y="16"/>
                  <a:pt x="31" y="16"/>
                  <a:pt x="31" y="16"/>
                </a:cubicBezTo>
                <a:cubicBezTo>
                  <a:pt x="31" y="12"/>
                  <a:pt x="31" y="12"/>
                  <a:pt x="31" y="12"/>
                </a:cubicBezTo>
                <a:cubicBezTo>
                  <a:pt x="31" y="10"/>
                  <a:pt x="33" y="8"/>
                  <a:pt x="35" y="8"/>
                </a:cubicBezTo>
                <a:cubicBezTo>
                  <a:pt x="83" y="8"/>
                  <a:pt x="83" y="8"/>
                  <a:pt x="83" y="8"/>
                </a:cubicBezTo>
                <a:cubicBezTo>
                  <a:pt x="85" y="8"/>
                  <a:pt x="87" y="10"/>
                  <a:pt x="87" y="12"/>
                </a:cubicBezTo>
                <a:lnTo>
                  <a:pt x="87" y="16"/>
                </a:lnTo>
                <a:close/>
                <a:moveTo>
                  <a:pt x="107" y="42"/>
                </a:moveTo>
                <a:cubicBezTo>
                  <a:pt x="105" y="46"/>
                  <a:pt x="101" y="49"/>
                  <a:pt x="95" y="50"/>
                </a:cubicBezTo>
                <a:cubicBezTo>
                  <a:pt x="95" y="49"/>
                  <a:pt x="95" y="49"/>
                  <a:pt x="95" y="48"/>
                </a:cubicBezTo>
                <a:cubicBezTo>
                  <a:pt x="95" y="28"/>
                  <a:pt x="95" y="28"/>
                  <a:pt x="95" y="28"/>
                </a:cubicBezTo>
                <a:cubicBezTo>
                  <a:pt x="100" y="28"/>
                  <a:pt x="104" y="29"/>
                  <a:pt x="106" y="31"/>
                </a:cubicBezTo>
                <a:cubicBezTo>
                  <a:pt x="109" y="34"/>
                  <a:pt x="109" y="39"/>
                  <a:pt x="107" y="42"/>
                </a:cubicBezTo>
                <a:close/>
              </a:path>
            </a:pathLst>
          </a:custGeom>
          <a:solidFill>
            <a:schemeClr val="accent1"/>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nvGrpSpPr>
          <p:cNvPr id="158" name="Group 157"/>
          <p:cNvGrpSpPr/>
          <p:nvPr/>
        </p:nvGrpSpPr>
        <p:grpSpPr>
          <a:xfrm>
            <a:off x="18521481" y="7575758"/>
            <a:ext cx="683230" cy="902213"/>
            <a:chOff x="10275888" y="1001713"/>
            <a:chExt cx="371475" cy="490537"/>
          </a:xfrm>
          <a:solidFill>
            <a:schemeClr val="accent1"/>
          </a:solidFill>
        </p:grpSpPr>
        <p:sp>
          <p:nvSpPr>
            <p:cNvPr id="150" name="Freeform 13"/>
            <p:cNvSpPr>
              <a:spLocks/>
            </p:cNvSpPr>
            <p:nvPr/>
          </p:nvSpPr>
          <p:spPr bwMode="auto">
            <a:xfrm>
              <a:off x="10337800" y="1338263"/>
              <a:ext cx="247650" cy="15875"/>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1" name="Freeform 14"/>
            <p:cNvSpPr>
              <a:spLocks/>
            </p:cNvSpPr>
            <p:nvPr/>
          </p:nvSpPr>
          <p:spPr bwMode="auto">
            <a:xfrm>
              <a:off x="10337800" y="1384300"/>
              <a:ext cx="247650" cy="15875"/>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2" name="Freeform 15"/>
            <p:cNvSpPr>
              <a:spLocks noEditPoints="1"/>
            </p:cNvSpPr>
            <p:nvPr/>
          </p:nvSpPr>
          <p:spPr bwMode="auto">
            <a:xfrm>
              <a:off x="10275888" y="1001713"/>
              <a:ext cx="371475" cy="490537"/>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3" name="Freeform 16"/>
            <p:cNvSpPr>
              <a:spLocks/>
            </p:cNvSpPr>
            <p:nvPr/>
          </p:nvSpPr>
          <p:spPr bwMode="auto">
            <a:xfrm>
              <a:off x="10337800" y="1077913"/>
              <a:ext cx="155575" cy="31750"/>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4" name="Freeform 17"/>
            <p:cNvSpPr>
              <a:spLocks/>
            </p:cNvSpPr>
            <p:nvPr/>
          </p:nvSpPr>
          <p:spPr bwMode="auto">
            <a:xfrm>
              <a:off x="10337800" y="1154113"/>
              <a:ext cx="155575" cy="15875"/>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5" name="Freeform 18"/>
            <p:cNvSpPr>
              <a:spLocks/>
            </p:cNvSpPr>
            <p:nvPr/>
          </p:nvSpPr>
          <p:spPr bwMode="auto">
            <a:xfrm>
              <a:off x="10337800" y="1200150"/>
              <a:ext cx="247650" cy="15875"/>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6" name="Freeform 19"/>
            <p:cNvSpPr>
              <a:spLocks/>
            </p:cNvSpPr>
            <p:nvPr/>
          </p:nvSpPr>
          <p:spPr bwMode="auto">
            <a:xfrm>
              <a:off x="10337800" y="1292225"/>
              <a:ext cx="247650" cy="15875"/>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57" name="Freeform 20"/>
            <p:cNvSpPr>
              <a:spLocks/>
            </p:cNvSpPr>
            <p:nvPr/>
          </p:nvSpPr>
          <p:spPr bwMode="auto">
            <a:xfrm>
              <a:off x="10337800" y="1246188"/>
              <a:ext cx="233363" cy="15875"/>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grpSp>
        <p:nvGrpSpPr>
          <p:cNvPr id="164" name="Group 163"/>
          <p:cNvGrpSpPr/>
          <p:nvPr/>
        </p:nvGrpSpPr>
        <p:grpSpPr>
          <a:xfrm>
            <a:off x="18406702" y="9417696"/>
            <a:ext cx="908039" cy="701664"/>
            <a:chOff x="9945687" y="1014413"/>
            <a:chExt cx="454026" cy="350837"/>
          </a:xfrm>
          <a:solidFill>
            <a:schemeClr val="accent1"/>
          </a:solidFill>
        </p:grpSpPr>
        <p:sp>
          <p:nvSpPr>
            <p:cNvPr id="162" name="Freeform 24"/>
            <p:cNvSpPr>
              <a:spLocks/>
            </p:cNvSpPr>
            <p:nvPr/>
          </p:nvSpPr>
          <p:spPr bwMode="auto">
            <a:xfrm>
              <a:off x="9945687" y="1065213"/>
              <a:ext cx="431800" cy="300037"/>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63" name="Freeform 25"/>
            <p:cNvSpPr>
              <a:spLocks/>
            </p:cNvSpPr>
            <p:nvPr/>
          </p:nvSpPr>
          <p:spPr bwMode="auto">
            <a:xfrm>
              <a:off x="10080625" y="1014413"/>
              <a:ext cx="319088" cy="2889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grpSp>
        <p:nvGrpSpPr>
          <p:cNvPr id="175" name="Group 174"/>
          <p:cNvGrpSpPr/>
          <p:nvPr/>
        </p:nvGrpSpPr>
        <p:grpSpPr>
          <a:xfrm>
            <a:off x="18374935" y="11127548"/>
            <a:ext cx="903307" cy="853338"/>
            <a:chOff x="10121900" y="790575"/>
            <a:chExt cx="746125" cy="704851"/>
          </a:xfrm>
          <a:solidFill>
            <a:schemeClr val="accent1"/>
          </a:solidFill>
        </p:grpSpPr>
        <p:sp>
          <p:nvSpPr>
            <p:cNvPr id="168" name="Freeform 29"/>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169" name="Freeform 30"/>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spTree>
    <p:custDataLst>
      <p:tags r:id="rId1"/>
    </p:custDataLst>
    <p:extLst>
      <p:ext uri="{BB962C8B-B14F-4D97-AF65-F5344CB8AC3E}">
        <p14:creationId xmlns:p14="http://schemas.microsoft.com/office/powerpoint/2010/main" val="10758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6" presetClass="entr" presetSubtype="37"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arn(outVertical)">
                                      <p:cBhvr>
                                        <p:cTn id="13" dur="500"/>
                                        <p:tgtEl>
                                          <p:spTgt spid="8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6" presetClass="entr" presetSubtype="37"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barn(outVertical)">
                                      <p:cBhvr>
                                        <p:cTn id="24" dur="500"/>
                                        <p:tgtEl>
                                          <p:spTgt spid="8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wipe(up)">
                                      <p:cBhvr>
                                        <p:cTn id="32" dur="500"/>
                                        <p:tgtEl>
                                          <p:spTgt spid="9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fade">
                                      <p:cBhvr>
                                        <p:cTn id="36" dur="500"/>
                                        <p:tgtEl>
                                          <p:spTgt spid="102"/>
                                        </p:tgtEl>
                                      </p:cBhvr>
                                    </p:animEffect>
                                  </p:childTnLst>
                                </p:cTn>
                              </p:par>
                              <p:par>
                                <p:cTn id="37" presetID="10"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500"/>
                                        <p:tgtEl>
                                          <p:spTgt spid="10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up)">
                                      <p:cBhvr>
                                        <p:cTn id="46" dur="500"/>
                                        <p:tgtEl>
                                          <p:spTgt spid="97"/>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500"/>
                                        <p:tgtEl>
                                          <p:spTgt spid="10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nodeType="with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fade">
                                      <p:cBhvr>
                                        <p:cTn id="56" dur="500"/>
                                        <p:tgtEl>
                                          <p:spTgt spid="110"/>
                                        </p:tgtEl>
                                      </p:cBhvr>
                                    </p:animEffect>
                                  </p:childTnLst>
                                </p:cTn>
                              </p:par>
                            </p:childTnLst>
                          </p:cTn>
                        </p:par>
                        <p:par>
                          <p:cTn id="57" fill="hold">
                            <p:stCondLst>
                              <p:cond delay="4000"/>
                            </p:stCondLst>
                            <p:childTnLst>
                              <p:par>
                                <p:cTn id="58" presetID="22" presetClass="entr" presetSubtype="1" fill="hold" nodeType="after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wipe(up)">
                                      <p:cBhvr>
                                        <p:cTn id="60" dur="500"/>
                                        <p:tgtEl>
                                          <p:spTgt spid="98"/>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fade">
                                      <p:cBhvr>
                                        <p:cTn id="64" dur="500"/>
                                        <p:tgtEl>
                                          <p:spTgt spid="117"/>
                                        </p:tgtEl>
                                      </p:cBhvr>
                                    </p:animEffect>
                                  </p:childTnLst>
                                </p:cTn>
                              </p:par>
                              <p:par>
                                <p:cTn id="65" presetID="10" presetClass="entr" presetSubtype="0" fill="hold" nodeType="withEffect">
                                  <p:stCondLst>
                                    <p:cond delay="0"/>
                                  </p:stCondLst>
                                  <p:childTnLst>
                                    <p:set>
                                      <p:cBhvr>
                                        <p:cTn id="66" dur="1" fill="hold">
                                          <p:stCondLst>
                                            <p:cond delay="0"/>
                                          </p:stCondLst>
                                        </p:cTn>
                                        <p:tgtEl>
                                          <p:spTgt spid="158"/>
                                        </p:tgtEl>
                                        <p:attrNameLst>
                                          <p:attrName>style.visibility</p:attrName>
                                        </p:attrNameLst>
                                      </p:cBhvr>
                                      <p:to>
                                        <p:strVal val="visible"/>
                                      </p:to>
                                    </p:set>
                                    <p:animEffect transition="in" filter="fade">
                                      <p:cBhvr>
                                        <p:cTn id="67" dur="500"/>
                                        <p:tgtEl>
                                          <p:spTgt spid="158"/>
                                        </p:tgtEl>
                                      </p:cBhvr>
                                    </p:animEffect>
                                  </p:childTnLst>
                                </p:cTn>
                              </p:par>
                              <p:par>
                                <p:cTn id="68" presetID="10" presetClass="entr" presetSubtype="0" fill="hold" nodeType="with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wipe(up)">
                                      <p:cBhvr>
                                        <p:cTn id="74" dur="500"/>
                                        <p:tgtEl>
                                          <p:spTgt spid="99"/>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nodeType="withEffect">
                                  <p:stCondLst>
                                    <p:cond delay="0"/>
                                  </p:stCondLst>
                                  <p:childTnLst>
                                    <p:set>
                                      <p:cBhvr>
                                        <p:cTn id="80" dur="1" fill="hold">
                                          <p:stCondLst>
                                            <p:cond delay="0"/>
                                          </p:stCondLst>
                                        </p:cTn>
                                        <p:tgtEl>
                                          <p:spTgt spid="164"/>
                                        </p:tgtEl>
                                        <p:attrNameLst>
                                          <p:attrName>style.visibility</p:attrName>
                                        </p:attrNameLst>
                                      </p:cBhvr>
                                      <p:to>
                                        <p:strVal val="visible"/>
                                      </p:to>
                                    </p:set>
                                    <p:animEffect transition="in" filter="fade">
                                      <p:cBhvr>
                                        <p:cTn id="81" dur="500"/>
                                        <p:tgtEl>
                                          <p:spTgt spid="164"/>
                                        </p:tgtEl>
                                      </p:cBhvr>
                                    </p:animEffect>
                                  </p:childTnLst>
                                </p:cTn>
                              </p:par>
                              <p:par>
                                <p:cTn id="82" presetID="10" presetClass="entr" presetSubtype="0" fill="hold" nodeType="withEffect">
                                  <p:stCondLst>
                                    <p:cond delay="0"/>
                                  </p:stCondLst>
                                  <p:childTnLst>
                                    <p:set>
                                      <p:cBhvr>
                                        <p:cTn id="83" dur="1" fill="hold">
                                          <p:stCondLst>
                                            <p:cond delay="0"/>
                                          </p:stCondLst>
                                        </p:cTn>
                                        <p:tgtEl>
                                          <p:spTgt spid="126"/>
                                        </p:tgtEl>
                                        <p:attrNameLst>
                                          <p:attrName>style.visibility</p:attrName>
                                        </p:attrNameLst>
                                      </p:cBhvr>
                                      <p:to>
                                        <p:strVal val="visible"/>
                                      </p:to>
                                    </p:set>
                                    <p:animEffect transition="in" filter="fade">
                                      <p:cBhvr>
                                        <p:cTn id="84" dur="500"/>
                                        <p:tgtEl>
                                          <p:spTgt spid="126"/>
                                        </p:tgtEl>
                                      </p:cBhvr>
                                    </p:animEffect>
                                  </p:childTnLst>
                                </p:cTn>
                              </p:par>
                            </p:childTnLst>
                          </p:cTn>
                        </p:par>
                        <p:par>
                          <p:cTn id="85" fill="hold">
                            <p:stCondLst>
                              <p:cond delay="6000"/>
                            </p:stCondLst>
                            <p:childTnLst>
                              <p:par>
                                <p:cTn id="86" presetID="22" presetClass="entr" presetSubtype="1" fill="hold" nodeType="after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wipe(up)">
                                      <p:cBhvr>
                                        <p:cTn id="88" dur="500"/>
                                        <p:tgtEl>
                                          <p:spTgt spid="100"/>
                                        </p:tgtEl>
                                      </p:cBhvr>
                                    </p:animEffect>
                                  </p:childTnLst>
                                </p:cTn>
                              </p:par>
                            </p:childTnLst>
                          </p:cTn>
                        </p:par>
                        <p:par>
                          <p:cTn id="89" fill="hold">
                            <p:stCondLst>
                              <p:cond delay="6500"/>
                            </p:stCondLst>
                            <p:childTnLst>
                              <p:par>
                                <p:cTn id="90" presetID="10" presetClass="entr" presetSubtype="0" fill="hold" grpId="0" nodeType="after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fade">
                                      <p:cBhvr>
                                        <p:cTn id="92" dur="500"/>
                                        <p:tgtEl>
                                          <p:spTgt spid="141"/>
                                        </p:tgtEl>
                                      </p:cBhvr>
                                    </p:animEffect>
                                  </p:childTnLst>
                                </p:cTn>
                              </p:par>
                              <p:par>
                                <p:cTn id="93" presetID="10" presetClass="entr" presetSubtype="0" fill="hold" nodeType="withEffect">
                                  <p:stCondLst>
                                    <p:cond delay="0"/>
                                  </p:stCondLst>
                                  <p:childTnLst>
                                    <p:set>
                                      <p:cBhvr>
                                        <p:cTn id="94" dur="1" fill="hold">
                                          <p:stCondLst>
                                            <p:cond delay="0"/>
                                          </p:stCondLst>
                                        </p:cTn>
                                        <p:tgtEl>
                                          <p:spTgt spid="142"/>
                                        </p:tgtEl>
                                        <p:attrNameLst>
                                          <p:attrName>style.visibility</p:attrName>
                                        </p:attrNameLst>
                                      </p:cBhvr>
                                      <p:to>
                                        <p:strVal val="visible"/>
                                      </p:to>
                                    </p:set>
                                    <p:animEffect transition="in" filter="fade">
                                      <p:cBhvr>
                                        <p:cTn id="95" dur="500"/>
                                        <p:tgtEl>
                                          <p:spTgt spid="142"/>
                                        </p:tgtEl>
                                      </p:cBhvr>
                                    </p:animEffect>
                                  </p:childTnLst>
                                </p:cTn>
                              </p:par>
                              <p:par>
                                <p:cTn id="96" presetID="10" presetClass="entr" presetSubtype="0" fill="hold" nodeType="withEffect">
                                  <p:stCondLst>
                                    <p:cond delay="0"/>
                                  </p:stCondLst>
                                  <p:childTnLst>
                                    <p:set>
                                      <p:cBhvr>
                                        <p:cTn id="97" dur="1" fill="hold">
                                          <p:stCondLst>
                                            <p:cond delay="0"/>
                                          </p:stCondLst>
                                        </p:cTn>
                                        <p:tgtEl>
                                          <p:spTgt spid="175"/>
                                        </p:tgtEl>
                                        <p:attrNameLst>
                                          <p:attrName>style.visibility</p:attrName>
                                        </p:attrNameLst>
                                      </p:cBhvr>
                                      <p:to>
                                        <p:strVal val="visible"/>
                                      </p:to>
                                    </p:set>
                                    <p:animEffect transition="in" filter="fade">
                                      <p:cBhvr>
                                        <p:cTn id="9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85" grpId="0"/>
      <p:bldP spid="101" grpId="0"/>
      <p:bldP spid="102" grpId="0"/>
      <p:bldP spid="109" grpId="0"/>
      <p:bldP spid="117" grpId="0"/>
      <p:bldP spid="125" grpId="0"/>
      <p:bldP spid="141" grpId="0"/>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600"/>
              <a:t>TALENTED &amp; PROFESSIONAL TEAM</a:t>
            </a:r>
          </a:p>
        </p:txBody>
      </p:sp>
      <p:grpSp>
        <p:nvGrpSpPr>
          <p:cNvPr id="2" name="Group 1"/>
          <p:cNvGrpSpPr/>
          <p:nvPr/>
        </p:nvGrpSpPr>
        <p:grpSpPr>
          <a:xfrm>
            <a:off x="2687083" y="3731652"/>
            <a:ext cx="7239717" cy="7241089"/>
            <a:chOff x="1343472" y="1865803"/>
            <a:chExt cx="3619911" cy="3620597"/>
          </a:xfrm>
        </p:grpSpPr>
        <p:sp>
          <p:nvSpPr>
            <p:cNvPr id="7" name="Rectangle 6"/>
            <p:cNvSpPr/>
            <p:nvPr/>
          </p:nvSpPr>
          <p:spPr>
            <a:xfrm rot="2700000">
              <a:off x="1689001" y="2206703"/>
              <a:ext cx="2920589" cy="2926059"/>
            </a:xfrm>
            <a:prstGeom prst="rect">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9" name="Straight Connector 8"/>
            <p:cNvCxnSpPr/>
            <p:nvPr/>
          </p:nvCxnSpPr>
          <p:spPr>
            <a:xfrm flipV="1">
              <a:off x="1591622" y="2128796"/>
              <a:ext cx="1265720" cy="12657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591622" y="3961510"/>
              <a:ext cx="1265720" cy="1264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3432826" y="2128794"/>
              <a:ext cx="1265720" cy="1264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430066" y="3955786"/>
              <a:ext cx="1265720" cy="12657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3137498" y="5453411"/>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0" name="Flowchart: Connector 19"/>
            <p:cNvSpPr/>
            <p:nvPr/>
          </p:nvSpPr>
          <p:spPr>
            <a:xfrm>
              <a:off x="3133545" y="1865803"/>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1" name="Flowchart: Connector 20"/>
            <p:cNvSpPr/>
            <p:nvPr/>
          </p:nvSpPr>
          <p:spPr>
            <a:xfrm>
              <a:off x="1343472" y="3656927"/>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2" name="Flowchart: Connector 21"/>
            <p:cNvSpPr/>
            <p:nvPr/>
          </p:nvSpPr>
          <p:spPr>
            <a:xfrm>
              <a:off x="4930394" y="3656927"/>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33" name="TextBox 132"/>
          <p:cNvSpPr txBox="1"/>
          <p:nvPr/>
        </p:nvSpPr>
        <p:spPr>
          <a:xfrm>
            <a:off x="13992174" y="4409764"/>
            <a:ext cx="8208793" cy="5201349"/>
          </a:xfrm>
          <a:prstGeom prst="rect">
            <a:avLst/>
          </a:prstGeom>
          <a:noFill/>
        </p:spPr>
        <p:txBody>
          <a:bodyPr wrap="square" rtlCol="0">
            <a:spAutoFit/>
          </a:bodyPr>
          <a:lstStyle/>
          <a:p>
            <a:pPr algn="ctr" defTabSz="2438340"/>
            <a:r>
              <a:rPr lang="en-US" sz="6000">
                <a:solidFill>
                  <a:srgbClr val="57565A"/>
                </a:solidFill>
                <a:latin typeface="Montserrat Light"/>
              </a:rPr>
              <a:t>Sandra Anderson</a:t>
            </a:r>
          </a:p>
          <a:p>
            <a:pPr algn="ctr" defTabSz="2438340"/>
            <a:r>
              <a:rPr lang="en-US" sz="3600" spc="600">
                <a:solidFill>
                  <a:srgbClr val="57565A"/>
                </a:solidFill>
                <a:latin typeface="Montserrat Light"/>
              </a:rPr>
              <a:t>Manager</a:t>
            </a:r>
          </a:p>
          <a:p>
            <a:pPr algn="ctr" defTabSz="2438340"/>
            <a:endParaRPr lang="en-US" sz="2800" spc="600">
              <a:solidFill>
                <a:srgbClr val="57565A"/>
              </a:solidFill>
              <a:latin typeface="Montserrat Light"/>
            </a:endParaRPr>
          </a:p>
          <a:p>
            <a:pPr algn="ctr" defTabSz="2438340"/>
            <a:r>
              <a:rPr lang="en-US" sz="2600">
                <a:solidFill>
                  <a:srgbClr val="57565A"/>
                </a:solidFill>
                <a:latin typeface="Montserrat Light"/>
              </a:rPr>
              <a:t>dolor sit </a:t>
            </a:r>
            <a:r>
              <a:rPr lang="en-US" sz="2600" err="1">
                <a:solidFill>
                  <a:srgbClr val="57565A"/>
                </a:solidFill>
                <a:latin typeface="Montserrat Light"/>
              </a:rPr>
              <a:t>amet</a:t>
            </a:r>
            <a:r>
              <a:rPr lang="en-US" sz="2600">
                <a:solidFill>
                  <a:srgbClr val="57565A"/>
                </a:solidFill>
                <a:latin typeface="Montserrat Light"/>
              </a:rPr>
              <a:t>, sit </a:t>
            </a:r>
            <a:r>
              <a:rPr lang="en-US" sz="2600" err="1">
                <a:solidFill>
                  <a:srgbClr val="57565A"/>
                </a:solidFill>
                <a:latin typeface="Montserrat Light"/>
              </a:rPr>
              <a:t>amet</a:t>
            </a:r>
            <a:r>
              <a:rPr lang="en-US" sz="2600">
                <a:solidFill>
                  <a:srgbClr val="57565A"/>
                </a:solidFill>
                <a:latin typeface="Montserrat Light"/>
              </a:rPr>
              <a:t> </a:t>
            </a:r>
            <a:r>
              <a:rPr lang="en-US" sz="2600" err="1">
                <a:solidFill>
                  <a:srgbClr val="57565A"/>
                </a:solidFill>
                <a:latin typeface="Montserrat Light"/>
              </a:rPr>
              <a:t>consectetur</a:t>
            </a:r>
            <a:r>
              <a:rPr lang="en-US" sz="2600">
                <a:solidFill>
                  <a:srgbClr val="57565A"/>
                </a:solidFill>
                <a:latin typeface="Montserrat Light"/>
              </a:rPr>
              <a:t> </a:t>
            </a:r>
            <a:r>
              <a:rPr lang="en-US" sz="2600" err="1">
                <a:solidFill>
                  <a:srgbClr val="57565A"/>
                </a:solidFill>
                <a:latin typeface="Montserrat Light"/>
              </a:rPr>
              <a:t>adipiscing</a:t>
            </a:r>
            <a:r>
              <a:rPr lang="en-US" sz="2600">
                <a:solidFill>
                  <a:srgbClr val="57565A"/>
                </a:solidFill>
                <a:latin typeface="Montserrat Light"/>
              </a:rPr>
              <a:t> </a:t>
            </a:r>
            <a:r>
              <a:rPr lang="en-US" sz="2600" err="1">
                <a:solidFill>
                  <a:srgbClr val="57565A"/>
                </a:solidFill>
                <a:latin typeface="Montserrat Light"/>
              </a:rPr>
              <a:t>elit</a:t>
            </a:r>
            <a:r>
              <a:rPr lang="en-US" sz="2600">
                <a:solidFill>
                  <a:srgbClr val="57565A"/>
                </a:solidFill>
                <a:latin typeface="Montserrat Light"/>
              </a:rPr>
              <a:t>. </a:t>
            </a:r>
            <a:r>
              <a:rPr lang="en-US" sz="2600" err="1">
                <a:solidFill>
                  <a:srgbClr val="57565A"/>
                </a:solidFill>
                <a:latin typeface="Montserrat Light"/>
              </a:rPr>
              <a:t>Nunc</a:t>
            </a:r>
            <a:r>
              <a:rPr lang="en-US" sz="2600">
                <a:solidFill>
                  <a:srgbClr val="57565A"/>
                </a:solidFill>
                <a:latin typeface="Montserrat Light"/>
              </a:rPr>
              <a:t> </a:t>
            </a:r>
            <a:r>
              <a:rPr lang="en-US" sz="2600" err="1">
                <a:solidFill>
                  <a:srgbClr val="57565A"/>
                </a:solidFill>
                <a:latin typeface="Montserrat Light"/>
              </a:rPr>
              <a:t>elit</a:t>
            </a:r>
            <a:r>
              <a:rPr lang="en-US" sz="2600">
                <a:solidFill>
                  <a:srgbClr val="57565A"/>
                </a:solidFill>
                <a:latin typeface="Montserrat Light"/>
              </a:rPr>
              <a:t>. </a:t>
            </a:r>
            <a:r>
              <a:rPr lang="fr-FR" sz="2600" err="1">
                <a:solidFill>
                  <a:srgbClr val="57565A"/>
                </a:solidFill>
                <a:latin typeface="Montserrat Light"/>
              </a:rPr>
              <a:t>vehicula</a:t>
            </a:r>
            <a:r>
              <a:rPr lang="fr-FR" sz="2600">
                <a:solidFill>
                  <a:srgbClr val="57565A"/>
                </a:solidFill>
                <a:latin typeface="Montserrat Light"/>
              </a:rPr>
              <a:t> vitae et </a:t>
            </a:r>
            <a:r>
              <a:rPr lang="fr-FR" sz="2600" err="1">
                <a:solidFill>
                  <a:srgbClr val="57565A"/>
                </a:solidFill>
                <a:latin typeface="Montserrat Light"/>
              </a:rPr>
              <a:t>augue</a:t>
            </a:r>
            <a:r>
              <a:rPr lang="fr-FR" sz="2600">
                <a:solidFill>
                  <a:srgbClr val="57565A"/>
                </a:solidFill>
                <a:latin typeface="Montserrat Light"/>
              </a:rPr>
              <a:t> </a:t>
            </a:r>
            <a:r>
              <a:rPr lang="en-US" sz="2600" err="1">
                <a:solidFill>
                  <a:srgbClr val="57565A"/>
                </a:solidFill>
                <a:latin typeface="Montserrat Light"/>
              </a:rPr>
              <a:t>adipiscing</a:t>
            </a:r>
            <a:r>
              <a:rPr lang="en-US" sz="2600">
                <a:solidFill>
                  <a:srgbClr val="57565A"/>
                </a:solidFill>
                <a:latin typeface="Montserrat Light"/>
              </a:rPr>
              <a:t> </a:t>
            </a:r>
            <a:r>
              <a:rPr lang="en-US" sz="2600" err="1">
                <a:solidFill>
                  <a:srgbClr val="57565A"/>
                </a:solidFill>
                <a:latin typeface="Montserrat Light"/>
              </a:rPr>
              <a:t>elit</a:t>
            </a:r>
            <a:r>
              <a:rPr lang="en-US" sz="2600">
                <a:solidFill>
                  <a:srgbClr val="57565A"/>
                </a:solidFill>
                <a:latin typeface="Montserrat Light"/>
              </a:rPr>
              <a:t>. </a:t>
            </a:r>
            <a:r>
              <a:rPr lang="en-US" sz="2600" err="1">
                <a:solidFill>
                  <a:srgbClr val="57565A"/>
                </a:solidFill>
                <a:latin typeface="Montserrat Light"/>
              </a:rPr>
              <a:t>Proin</a:t>
            </a:r>
            <a:r>
              <a:rPr lang="en-US" sz="2600">
                <a:solidFill>
                  <a:srgbClr val="57565A"/>
                </a:solidFill>
                <a:latin typeface="Montserrat Light"/>
              </a:rPr>
              <a:t> et </a:t>
            </a:r>
            <a:r>
              <a:rPr lang="en-US" sz="2600" err="1">
                <a:solidFill>
                  <a:srgbClr val="57565A"/>
                </a:solidFill>
                <a:latin typeface="Montserrat Light"/>
              </a:rPr>
              <a:t>enim</a:t>
            </a:r>
            <a:r>
              <a:rPr lang="en-US" sz="2600">
                <a:solidFill>
                  <a:srgbClr val="57565A"/>
                </a:solidFill>
                <a:latin typeface="Montserrat Light"/>
              </a:rPr>
              <a:t> </a:t>
            </a:r>
            <a:r>
              <a:rPr lang="en-US" sz="2600" err="1">
                <a:solidFill>
                  <a:srgbClr val="57565A"/>
                </a:solidFill>
                <a:latin typeface="Montserrat Light"/>
              </a:rPr>
              <a:t>scelerisque</a:t>
            </a:r>
            <a:r>
              <a:rPr lang="en-US" sz="2600">
                <a:solidFill>
                  <a:srgbClr val="57565A"/>
                </a:solidFill>
                <a:latin typeface="Montserrat Light"/>
              </a:rPr>
              <a:t>, </a:t>
            </a:r>
            <a:r>
              <a:rPr lang="en-US" sz="2600" err="1">
                <a:solidFill>
                  <a:srgbClr val="57565A"/>
                </a:solidFill>
                <a:latin typeface="Montserrat Light"/>
              </a:rPr>
              <a:t>imperdiet</a:t>
            </a:r>
            <a:r>
              <a:rPr lang="en-US" sz="2600">
                <a:solidFill>
                  <a:srgbClr val="57565A"/>
                </a:solidFill>
                <a:latin typeface="Montserrat Light"/>
              </a:rPr>
              <a:t> </a:t>
            </a:r>
            <a:r>
              <a:rPr lang="en-US" sz="2600" err="1">
                <a:solidFill>
                  <a:srgbClr val="57565A"/>
                </a:solidFill>
                <a:latin typeface="Montserrat Light"/>
              </a:rPr>
              <a:t>diam</a:t>
            </a:r>
            <a:r>
              <a:rPr lang="en-US" sz="2600">
                <a:solidFill>
                  <a:srgbClr val="57565A"/>
                </a:solidFill>
                <a:latin typeface="Montserrat Light"/>
              </a:rPr>
              <a:t> </a:t>
            </a:r>
            <a:r>
              <a:rPr lang="en-US" sz="2600" err="1">
                <a:solidFill>
                  <a:srgbClr val="57565A"/>
                </a:solidFill>
                <a:latin typeface="Montserrat Light"/>
              </a:rPr>
              <a:t>nec</a:t>
            </a:r>
            <a:r>
              <a:rPr lang="en-US" sz="2600">
                <a:solidFill>
                  <a:srgbClr val="57565A"/>
                </a:solidFill>
                <a:latin typeface="Montserrat Light"/>
              </a:rPr>
              <a:t>, </a:t>
            </a:r>
            <a:r>
              <a:rPr lang="en-US" sz="2600" err="1">
                <a:solidFill>
                  <a:srgbClr val="57565A"/>
                </a:solidFill>
                <a:latin typeface="Montserrat Light"/>
              </a:rPr>
              <a:t>sollicitudin</a:t>
            </a:r>
            <a:r>
              <a:rPr lang="en-US" sz="2600">
                <a:solidFill>
                  <a:srgbClr val="57565A"/>
                </a:solidFill>
                <a:latin typeface="Montserrat Light"/>
              </a:rPr>
              <a:t> ante. </a:t>
            </a:r>
            <a:r>
              <a:rPr lang="en-US" sz="2600" err="1">
                <a:solidFill>
                  <a:srgbClr val="57565A"/>
                </a:solidFill>
                <a:latin typeface="Montserrat Light"/>
              </a:rPr>
              <a:t>Duis</a:t>
            </a:r>
            <a:r>
              <a:rPr lang="en-US" sz="2600">
                <a:solidFill>
                  <a:srgbClr val="57565A"/>
                </a:solidFill>
                <a:latin typeface="Montserrat Light"/>
              </a:rPr>
              <a:t> non </a:t>
            </a:r>
            <a:r>
              <a:rPr lang="en-US" sz="2600" err="1">
                <a:solidFill>
                  <a:srgbClr val="57565A"/>
                </a:solidFill>
                <a:latin typeface="Montserrat Light"/>
              </a:rPr>
              <a:t>neque</a:t>
            </a:r>
            <a:r>
              <a:rPr lang="en-US" sz="2600">
                <a:solidFill>
                  <a:srgbClr val="57565A"/>
                </a:solidFill>
                <a:latin typeface="Montserrat Light"/>
              </a:rPr>
              <a:t> </a:t>
            </a:r>
            <a:r>
              <a:rPr lang="en-US" sz="2600" err="1">
                <a:solidFill>
                  <a:srgbClr val="57565A"/>
                </a:solidFill>
                <a:latin typeface="Montserrat Light"/>
              </a:rPr>
              <a:t>vehicula</a:t>
            </a:r>
            <a:r>
              <a:rPr lang="en-US" sz="2600">
                <a:solidFill>
                  <a:srgbClr val="57565A"/>
                </a:solidFill>
                <a:latin typeface="Montserrat Light"/>
              </a:rPr>
              <a:t> </a:t>
            </a:r>
            <a:r>
              <a:rPr lang="en-US" sz="2600" err="1">
                <a:solidFill>
                  <a:srgbClr val="57565A"/>
                </a:solidFill>
                <a:latin typeface="Montserrat Light"/>
              </a:rPr>
              <a:t>nibh</a:t>
            </a:r>
            <a:r>
              <a:rPr lang="en-US" sz="2600">
                <a:solidFill>
                  <a:srgbClr val="57565A"/>
                </a:solidFill>
                <a:latin typeface="Montserrat Light"/>
              </a:rPr>
              <a:t> </a:t>
            </a:r>
            <a:r>
              <a:rPr lang="en-US" sz="2600" err="1">
                <a:solidFill>
                  <a:srgbClr val="57565A"/>
                </a:solidFill>
                <a:latin typeface="Montserrat Light"/>
              </a:rPr>
              <a:t>interdum</a:t>
            </a:r>
            <a:r>
              <a:rPr lang="en-US" sz="2600">
                <a:solidFill>
                  <a:srgbClr val="57565A"/>
                </a:solidFill>
                <a:latin typeface="Montserrat Light"/>
              </a:rPr>
              <a:t> </a:t>
            </a:r>
            <a:r>
              <a:rPr lang="en-US" sz="2600" err="1">
                <a:solidFill>
                  <a:srgbClr val="57565A"/>
                </a:solidFill>
                <a:latin typeface="Montserrat Light"/>
              </a:rPr>
              <a:t>egestas</a:t>
            </a:r>
            <a:r>
              <a:rPr lang="en-US" sz="2600">
                <a:solidFill>
                  <a:srgbClr val="57565A"/>
                </a:solidFill>
                <a:latin typeface="Montserrat Light"/>
              </a:rPr>
              <a:t>. </a:t>
            </a:r>
            <a:r>
              <a:rPr lang="en-US" sz="2600" err="1">
                <a:solidFill>
                  <a:srgbClr val="57565A"/>
                </a:solidFill>
                <a:latin typeface="Montserrat Light"/>
              </a:rPr>
              <a:t>Etiam</a:t>
            </a:r>
            <a:r>
              <a:rPr lang="en-US" sz="2600">
                <a:solidFill>
                  <a:srgbClr val="57565A"/>
                </a:solidFill>
                <a:latin typeface="Montserrat Light"/>
              </a:rPr>
              <a:t> dolor </a:t>
            </a:r>
            <a:r>
              <a:rPr lang="en-US" sz="2600" err="1">
                <a:solidFill>
                  <a:srgbClr val="57565A"/>
                </a:solidFill>
                <a:latin typeface="Montserrat Light"/>
              </a:rPr>
              <a:t>justo</a:t>
            </a:r>
            <a:r>
              <a:rPr lang="en-US" sz="2600">
                <a:solidFill>
                  <a:srgbClr val="57565A"/>
                </a:solidFill>
                <a:latin typeface="Montserrat Light"/>
              </a:rPr>
              <a:t>, </a:t>
            </a:r>
            <a:r>
              <a:rPr lang="en-US" sz="2600" err="1">
                <a:solidFill>
                  <a:srgbClr val="57565A"/>
                </a:solidFill>
                <a:latin typeface="Montserrat Light"/>
              </a:rPr>
              <a:t>euismod</a:t>
            </a:r>
            <a:r>
              <a:rPr lang="en-US" sz="2600">
                <a:solidFill>
                  <a:srgbClr val="57565A"/>
                </a:solidFill>
                <a:latin typeface="Montserrat Light"/>
              </a:rPr>
              <a:t> </a:t>
            </a:r>
            <a:r>
              <a:rPr lang="en-US" sz="2600" err="1">
                <a:solidFill>
                  <a:srgbClr val="57565A"/>
                </a:solidFill>
                <a:latin typeface="Montserrat Light"/>
              </a:rPr>
              <a:t>eget</a:t>
            </a:r>
            <a:r>
              <a:rPr lang="en-US" sz="2600">
                <a:solidFill>
                  <a:srgbClr val="57565A"/>
                </a:solidFill>
                <a:latin typeface="Montserrat Light"/>
              </a:rPr>
              <a:t> </a:t>
            </a:r>
            <a:r>
              <a:rPr lang="en-US" sz="2600" err="1">
                <a:solidFill>
                  <a:srgbClr val="57565A"/>
                </a:solidFill>
                <a:latin typeface="Montserrat Light"/>
              </a:rPr>
              <a:t>feugiat</a:t>
            </a:r>
            <a:r>
              <a:rPr lang="en-US" sz="2600">
                <a:solidFill>
                  <a:srgbClr val="57565A"/>
                </a:solidFill>
                <a:latin typeface="Montserrat Light"/>
              </a:rPr>
              <a:t> at, </a:t>
            </a:r>
            <a:r>
              <a:rPr lang="en-US" sz="2600" err="1">
                <a:solidFill>
                  <a:srgbClr val="57565A"/>
                </a:solidFill>
                <a:latin typeface="Montserrat Light"/>
              </a:rPr>
              <a:t>lacinia</a:t>
            </a:r>
            <a:r>
              <a:rPr lang="en-US" sz="2600">
                <a:solidFill>
                  <a:srgbClr val="57565A"/>
                </a:solidFill>
                <a:latin typeface="Montserrat Light"/>
              </a:rPr>
              <a:t> sit </a:t>
            </a:r>
            <a:r>
              <a:rPr lang="en-US" sz="2600" err="1">
                <a:solidFill>
                  <a:srgbClr val="57565A"/>
                </a:solidFill>
                <a:latin typeface="Montserrat Light"/>
              </a:rPr>
              <a:t>amet</a:t>
            </a:r>
            <a:r>
              <a:rPr lang="en-US" sz="2600">
                <a:solidFill>
                  <a:srgbClr val="57565A"/>
                </a:solidFill>
                <a:latin typeface="Montserrat Light"/>
              </a:rPr>
              <a:t> </a:t>
            </a:r>
            <a:r>
              <a:rPr lang="en-US" sz="2600" err="1">
                <a:solidFill>
                  <a:srgbClr val="57565A"/>
                </a:solidFill>
                <a:latin typeface="Montserrat Light"/>
              </a:rPr>
              <a:t>odio</a:t>
            </a:r>
            <a:r>
              <a:rPr lang="en-US" sz="2600">
                <a:solidFill>
                  <a:srgbClr val="57565A"/>
                </a:solidFill>
                <a:latin typeface="Montserrat Light"/>
              </a:rPr>
              <a:t>. </a:t>
            </a:r>
            <a:r>
              <a:rPr lang="en-US" sz="2600" err="1">
                <a:solidFill>
                  <a:srgbClr val="57565A"/>
                </a:solidFill>
                <a:latin typeface="Montserrat Light"/>
              </a:rPr>
              <a:t>Quisque</a:t>
            </a:r>
            <a:r>
              <a:rPr lang="en-US" sz="2600">
                <a:solidFill>
                  <a:srgbClr val="57565A"/>
                </a:solidFill>
                <a:latin typeface="Montserrat Light"/>
              </a:rPr>
              <a:t> ac </a:t>
            </a:r>
            <a:r>
              <a:rPr lang="en-US" sz="2600" err="1">
                <a:solidFill>
                  <a:srgbClr val="57565A"/>
                </a:solidFill>
                <a:latin typeface="Montserrat Light"/>
              </a:rPr>
              <a:t>dignissim</a:t>
            </a:r>
            <a:r>
              <a:rPr lang="en-US" sz="2600">
                <a:solidFill>
                  <a:srgbClr val="57565A"/>
                </a:solidFill>
                <a:latin typeface="Montserrat Light"/>
              </a:rPr>
              <a:t> </a:t>
            </a:r>
            <a:r>
              <a:rPr lang="en-US" sz="2600" err="1">
                <a:solidFill>
                  <a:srgbClr val="57565A"/>
                </a:solidFill>
                <a:latin typeface="Montserrat Light"/>
              </a:rPr>
              <a:t>purus</a:t>
            </a:r>
            <a:r>
              <a:rPr lang="en-US" sz="2600">
                <a:solidFill>
                  <a:srgbClr val="57565A"/>
                </a:solidFill>
                <a:latin typeface="Montserrat Light"/>
              </a:rPr>
              <a:t>. </a:t>
            </a:r>
            <a:r>
              <a:rPr lang="en-US" sz="2600" err="1">
                <a:solidFill>
                  <a:srgbClr val="57565A"/>
                </a:solidFill>
                <a:latin typeface="Montserrat Light"/>
              </a:rPr>
              <a:t>Nunc</a:t>
            </a:r>
            <a:r>
              <a:rPr lang="en-US" sz="2600">
                <a:solidFill>
                  <a:srgbClr val="57565A"/>
                </a:solidFill>
                <a:latin typeface="Montserrat Light"/>
              </a:rPr>
              <a:t> </a:t>
            </a:r>
            <a:r>
              <a:rPr lang="en-US" sz="2600" err="1">
                <a:solidFill>
                  <a:srgbClr val="57565A"/>
                </a:solidFill>
                <a:latin typeface="Montserrat Light"/>
              </a:rPr>
              <a:t>velit</a:t>
            </a:r>
            <a:r>
              <a:rPr lang="en-US" sz="2600">
                <a:solidFill>
                  <a:srgbClr val="57565A"/>
                </a:solidFill>
                <a:latin typeface="Montserrat Light"/>
              </a:rPr>
              <a:t> </a:t>
            </a:r>
            <a:r>
              <a:rPr lang="en-US" sz="2600" err="1">
                <a:solidFill>
                  <a:srgbClr val="57565A"/>
                </a:solidFill>
                <a:latin typeface="Montserrat Light"/>
              </a:rPr>
              <a:t>nulla</a:t>
            </a:r>
            <a:r>
              <a:rPr lang="en-US" sz="2600">
                <a:solidFill>
                  <a:srgbClr val="57565A"/>
                </a:solidFill>
                <a:latin typeface="Montserrat Light"/>
              </a:rPr>
              <a:t>, </a:t>
            </a:r>
            <a:r>
              <a:rPr lang="en-US" sz="2600" err="1">
                <a:solidFill>
                  <a:srgbClr val="57565A"/>
                </a:solidFill>
                <a:latin typeface="Montserrat Light"/>
              </a:rPr>
              <a:t>tincidunt</a:t>
            </a:r>
            <a:r>
              <a:rPr lang="en-US" sz="2600">
                <a:solidFill>
                  <a:srgbClr val="57565A"/>
                </a:solidFill>
                <a:latin typeface="Montserrat Light"/>
              </a:rPr>
              <a:t> </a:t>
            </a:r>
            <a:r>
              <a:rPr lang="en-US" sz="2600" err="1">
                <a:solidFill>
                  <a:srgbClr val="57565A"/>
                </a:solidFill>
                <a:latin typeface="Montserrat Light"/>
              </a:rPr>
              <a:t>eu</a:t>
            </a:r>
            <a:r>
              <a:rPr lang="en-US" sz="2600">
                <a:solidFill>
                  <a:srgbClr val="57565A"/>
                </a:solidFill>
                <a:latin typeface="Montserrat Light"/>
              </a:rPr>
              <a:t> </a:t>
            </a:r>
            <a:r>
              <a:rPr lang="en-US" sz="2600" err="1">
                <a:solidFill>
                  <a:srgbClr val="57565A"/>
                </a:solidFill>
                <a:latin typeface="Montserrat Light"/>
              </a:rPr>
              <a:t>porta</a:t>
            </a:r>
            <a:r>
              <a:rPr lang="en-US" sz="2600">
                <a:solidFill>
                  <a:srgbClr val="57565A"/>
                </a:solidFill>
                <a:latin typeface="Montserrat Light"/>
              </a:rPr>
              <a:t> </a:t>
            </a:r>
            <a:r>
              <a:rPr lang="en-US" sz="2600" err="1">
                <a:solidFill>
                  <a:srgbClr val="57565A"/>
                </a:solidFill>
                <a:latin typeface="Montserrat Light"/>
              </a:rPr>
              <a:t>ut</a:t>
            </a:r>
            <a:r>
              <a:rPr lang="en-US" sz="2600">
                <a:solidFill>
                  <a:srgbClr val="57565A"/>
                </a:solidFill>
                <a:latin typeface="Montserrat Light"/>
              </a:rPr>
              <a:t>, </a:t>
            </a:r>
            <a:r>
              <a:rPr lang="en-US" sz="2600" err="1">
                <a:solidFill>
                  <a:srgbClr val="57565A"/>
                </a:solidFill>
                <a:latin typeface="Montserrat Light"/>
              </a:rPr>
              <a:t>vulputate</a:t>
            </a:r>
            <a:endParaRPr lang="en-US" sz="2600">
              <a:solidFill>
                <a:srgbClr val="57565A"/>
              </a:solidFill>
              <a:latin typeface="Montserrat Light"/>
            </a:endParaRPr>
          </a:p>
        </p:txBody>
      </p:sp>
      <p:sp>
        <p:nvSpPr>
          <p:cNvPr id="11" name="Rounded Rectangle 10"/>
          <p:cNvSpPr/>
          <p:nvPr/>
        </p:nvSpPr>
        <p:spPr>
          <a:xfrm>
            <a:off x="16159444" y="10501206"/>
            <a:ext cx="1130046" cy="943072"/>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6" name="Rounded Rectangle 55"/>
          <p:cNvSpPr/>
          <p:nvPr/>
        </p:nvSpPr>
        <p:spPr>
          <a:xfrm>
            <a:off x="17616607" y="10501206"/>
            <a:ext cx="1130046" cy="943072"/>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7" name="Rounded Rectangle 56"/>
          <p:cNvSpPr/>
          <p:nvPr/>
        </p:nvSpPr>
        <p:spPr>
          <a:xfrm>
            <a:off x="19073769" y="10501206"/>
            <a:ext cx="1130046" cy="943072"/>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63" name="Freeform 80"/>
          <p:cNvSpPr>
            <a:spLocks/>
          </p:cNvSpPr>
          <p:nvPr/>
        </p:nvSpPr>
        <p:spPr bwMode="invGray">
          <a:xfrm>
            <a:off x="17980309" y="10735107"/>
            <a:ext cx="383336" cy="512030"/>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36" tIns="121918" rIns="243836" bIns="121918"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69" name="Freeform 82"/>
          <p:cNvSpPr>
            <a:spLocks/>
          </p:cNvSpPr>
          <p:nvPr/>
        </p:nvSpPr>
        <p:spPr bwMode="invGray">
          <a:xfrm>
            <a:off x="16601994" y="10693346"/>
            <a:ext cx="261266" cy="55879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36" tIns="121918" rIns="243836" bIns="121918"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73" name="Freeform 93"/>
          <p:cNvSpPr>
            <a:spLocks noEditPoints="1"/>
          </p:cNvSpPr>
          <p:nvPr/>
        </p:nvSpPr>
        <p:spPr bwMode="invGray">
          <a:xfrm>
            <a:off x="19389229" y="10725620"/>
            <a:ext cx="121100" cy="476213"/>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36" tIns="121918" rIns="243836" bIns="121918"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74" name="Freeform 94"/>
          <p:cNvSpPr>
            <a:spLocks/>
          </p:cNvSpPr>
          <p:nvPr/>
        </p:nvSpPr>
        <p:spPr bwMode="invGray">
          <a:xfrm>
            <a:off x="19561061" y="10874540"/>
            <a:ext cx="327297" cy="327293"/>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36" tIns="121918" rIns="243836" bIns="121918" numCol="1" anchor="t" anchorCtr="0" compatLnSpc="1">
            <a:prstTxWarp prst="textNoShape">
              <a:avLst/>
            </a:prstTxWarp>
          </a:bodyPr>
          <a:lstStyle/>
          <a:p>
            <a:pPr defTabSz="2438340"/>
            <a:endParaRPr lang="en-US" sz="6400">
              <a:solidFill>
                <a:srgbClr val="57565A"/>
              </a:solidFill>
              <a:latin typeface="Roboto Light"/>
            </a:endParaRPr>
          </a:p>
        </p:txBody>
      </p:sp>
      <p:sp>
        <p:nvSpPr>
          <p:cNvPr id="6" name="Picture Placeholder 5">
            <a:extLst>
              <a:ext uri="{FF2B5EF4-FFF2-40B4-BE49-F238E27FC236}">
                <a16:creationId xmlns:a16="http://schemas.microsoft.com/office/drawing/2014/main" id="{2491E00E-4785-462A-B6B9-2C070A814BA0}"/>
              </a:ext>
            </a:extLst>
          </p:cNvPr>
          <p:cNvSpPr>
            <a:spLocks noGrp="1"/>
          </p:cNvSpPr>
          <p:nvPr>
            <p:ph type="pic" sz="quarter" idx="10"/>
          </p:nvPr>
        </p:nvSpPr>
        <p:spPr/>
      </p:sp>
    </p:spTree>
    <p:custDataLst>
      <p:tags r:id="rId1"/>
    </p:custDataLst>
    <p:extLst>
      <p:ext uri="{BB962C8B-B14F-4D97-AF65-F5344CB8AC3E}">
        <p14:creationId xmlns:p14="http://schemas.microsoft.com/office/powerpoint/2010/main" val="205075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ppt_w</p:attrName>
                                        </p:attrNameLst>
                                      </p:cBhvr>
                                      <p:tavLst>
                                        <p:tav tm="0">
                                          <p:val>
                                            <p:strVal val="2/3*#ppt_w"/>
                                          </p:val>
                                        </p:tav>
                                        <p:tav tm="100000">
                                          <p:val>
                                            <p:strVal val="#ppt_w"/>
                                          </p:val>
                                        </p:tav>
                                      </p:tavLst>
                                    </p:anim>
                                    <p:anim calcmode="lin" valueType="num">
                                      <p:cBhvr>
                                        <p:cTn id="8" dur="400" fill="hold"/>
                                        <p:tgtEl>
                                          <p:spTgt spid="2"/>
                                        </p:tgtEl>
                                        <p:attrNameLst>
                                          <p:attrName>ppt_h</p:attrName>
                                        </p:attrNameLst>
                                      </p:cBhvr>
                                      <p:tavLst>
                                        <p:tav tm="0">
                                          <p:val>
                                            <p:strVal val="2/3*#ppt_h"/>
                                          </p:val>
                                        </p:tav>
                                        <p:tav tm="100000">
                                          <p:val>
                                            <p:strVal val="#ppt_h"/>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300"/>
                                        <p:tgtEl>
                                          <p:spTgt spid="133"/>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300"/>
                                        <p:tgtEl>
                                          <p:spTgt spid="11"/>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300"/>
                                        <p:tgtEl>
                                          <p:spTgt spid="56"/>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300"/>
                                        <p:tgtEl>
                                          <p:spTgt spid="57"/>
                                        </p:tgtEl>
                                      </p:cBhvr>
                                    </p:animEffect>
                                  </p:childTnLst>
                                </p:cTn>
                              </p:par>
                              <p:par>
                                <p:cTn id="21" presetID="10" presetClass="entr" presetSubtype="0" fill="hold" grpId="0" nodeType="withEffect">
                                  <p:stCondLst>
                                    <p:cond delay="3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300"/>
                                        <p:tgtEl>
                                          <p:spTgt spid="63"/>
                                        </p:tgtEl>
                                      </p:cBhvr>
                                    </p:animEffect>
                                  </p:childTnLst>
                                </p:cTn>
                              </p:par>
                              <p:par>
                                <p:cTn id="24" presetID="10" presetClass="entr" presetSubtype="0" fill="hold" grpId="0" nodeType="withEffect">
                                  <p:stCondLst>
                                    <p:cond delay="3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300"/>
                                        <p:tgtEl>
                                          <p:spTgt spid="73"/>
                                        </p:tgtEl>
                                      </p:cBhvr>
                                    </p:animEffect>
                                  </p:childTnLst>
                                </p:cTn>
                              </p:par>
                              <p:par>
                                <p:cTn id="30" presetID="10" presetClass="entr" presetSubtype="0" fill="hold" grpId="0" nodeType="withEffect">
                                  <p:stCondLst>
                                    <p:cond delay="30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3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1" grpId="0" animBg="1"/>
      <p:bldP spid="56" grpId="0" animBg="1"/>
      <p:bldP spid="57" grpId="0" animBg="1"/>
      <p:bldP spid="63" grpId="0" animBg="1"/>
      <p:bldP spid="69" grpId="0" animBg="1"/>
      <p:bldP spid="73" grpId="0" animBg="1"/>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ame 9"/>
          <p:cNvSpPr/>
          <p:nvPr/>
        </p:nvSpPr>
        <p:spPr>
          <a:xfrm rot="18900000">
            <a:off x="5311622" y="3749099"/>
            <a:ext cx="4168547" cy="4168547"/>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4" name="Frame 13"/>
          <p:cNvSpPr/>
          <p:nvPr/>
        </p:nvSpPr>
        <p:spPr>
          <a:xfrm rot="18900000">
            <a:off x="14935594" y="3748571"/>
            <a:ext cx="4169604" cy="4169604"/>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9" name="Frame 8"/>
          <p:cNvSpPr/>
          <p:nvPr/>
        </p:nvSpPr>
        <p:spPr>
          <a:xfrm rot="18900000">
            <a:off x="3872220" y="3954204"/>
            <a:ext cx="3748510" cy="3748510"/>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6" name="Frame 15"/>
          <p:cNvSpPr/>
          <p:nvPr/>
        </p:nvSpPr>
        <p:spPr>
          <a:xfrm rot="18900000">
            <a:off x="16696974" y="3954204"/>
            <a:ext cx="3748510" cy="3748510"/>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27" name="Title 26"/>
          <p:cNvSpPr>
            <a:spLocks noGrp="1"/>
          </p:cNvSpPr>
          <p:nvPr>
            <p:ph type="title"/>
          </p:nvPr>
        </p:nvSpPr>
        <p:spPr/>
        <p:txBody>
          <a:bodyPr>
            <a:normAutofit/>
          </a:bodyPr>
          <a:lstStyle/>
          <a:p>
            <a:pPr algn="ctr"/>
            <a:r>
              <a:rPr lang="en-US" sz="6600"/>
              <a:t>PUT YOUR AWESOME TEAM BIOS</a:t>
            </a:r>
          </a:p>
        </p:txBody>
      </p:sp>
      <p:sp>
        <p:nvSpPr>
          <p:cNvPr id="8" name="Frame 7"/>
          <p:cNvSpPr/>
          <p:nvPr/>
        </p:nvSpPr>
        <p:spPr>
          <a:xfrm rot="18900000">
            <a:off x="3195895" y="4082006"/>
            <a:ext cx="3521481" cy="3521481"/>
          </a:xfrm>
          <a:prstGeom prst="frame">
            <a:avLst>
              <a:gd name="adj1" fmla="val 672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2" name="Frame 11"/>
          <p:cNvSpPr/>
          <p:nvPr/>
        </p:nvSpPr>
        <p:spPr>
          <a:xfrm rot="18900000">
            <a:off x="10296791" y="5003616"/>
            <a:ext cx="3790419" cy="3790419"/>
          </a:xfrm>
          <a:prstGeom prst="frame">
            <a:avLst>
              <a:gd name="adj1" fmla="val 672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7" name="Frame 16"/>
          <p:cNvSpPr/>
          <p:nvPr/>
        </p:nvSpPr>
        <p:spPr>
          <a:xfrm rot="18900000">
            <a:off x="17634714" y="4082006"/>
            <a:ext cx="3521481" cy="3521481"/>
          </a:xfrm>
          <a:prstGeom prst="frame">
            <a:avLst>
              <a:gd name="adj1" fmla="val 6728"/>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20" name="Flowchart: Connector 19"/>
          <p:cNvSpPr/>
          <p:nvPr/>
        </p:nvSpPr>
        <p:spPr>
          <a:xfrm>
            <a:off x="3705746" y="5703894"/>
            <a:ext cx="39522" cy="39522"/>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1" name="TextBox 20"/>
          <p:cNvSpPr txBox="1"/>
          <p:nvPr/>
        </p:nvSpPr>
        <p:spPr>
          <a:xfrm>
            <a:off x="4061774" y="9763734"/>
            <a:ext cx="4310102" cy="2708394"/>
          </a:xfrm>
          <a:prstGeom prst="rect">
            <a:avLst/>
          </a:prstGeom>
          <a:noFill/>
        </p:spPr>
        <p:txBody>
          <a:bodyPr wrap="square" rtlCol="0">
            <a:spAutoFit/>
          </a:bodyPr>
          <a:lstStyle/>
          <a:p>
            <a:pPr algn="ctr" defTabSz="2438340"/>
            <a:r>
              <a:rPr lang="en-US" sz="3600">
                <a:solidFill>
                  <a:srgbClr val="272E3A"/>
                </a:solidFill>
                <a:latin typeface="Montserrat Light"/>
              </a:rPr>
              <a:t>James Park</a:t>
            </a:r>
          </a:p>
          <a:p>
            <a:pPr algn="ctr" defTabSz="2438340"/>
            <a:r>
              <a:rPr lang="en-US" sz="2800" spc="600">
                <a:solidFill>
                  <a:srgbClr val="272E3A"/>
                </a:solidFill>
                <a:latin typeface="Montserrat Light"/>
              </a:rPr>
              <a:t>Photographer</a:t>
            </a:r>
          </a:p>
          <a:p>
            <a:pPr algn="ctr" defTabSz="2438340"/>
            <a:endParaRPr lang="en-US" sz="2800" spc="600">
              <a:solidFill>
                <a:srgbClr val="272E3A"/>
              </a:solidFill>
              <a:latin typeface="Montserrat Light"/>
            </a:endParaRPr>
          </a:p>
          <a:p>
            <a:pPr algn="ctr" defTabSz="2438340"/>
            <a:r>
              <a:rPr lang="en-US" sz="2600">
                <a:solidFill>
                  <a:srgbClr val="272E3A"/>
                </a:solidFill>
                <a:latin typeface="Montserrat Light"/>
              </a:rPr>
              <a:t>Dolor sit </a:t>
            </a:r>
            <a:r>
              <a:rPr lang="en-US" sz="2600" err="1">
                <a:solidFill>
                  <a:srgbClr val="272E3A"/>
                </a:solidFill>
                <a:latin typeface="Montserrat Light"/>
              </a:rPr>
              <a:t>amet</a:t>
            </a:r>
            <a:r>
              <a:rPr lang="en-US" sz="2600">
                <a:solidFill>
                  <a:srgbClr val="272E3A"/>
                </a:solidFill>
                <a:latin typeface="Montserrat Light"/>
              </a:rPr>
              <a:t>, sit </a:t>
            </a:r>
            <a:r>
              <a:rPr lang="en-US" sz="2600" err="1">
                <a:solidFill>
                  <a:srgbClr val="272E3A"/>
                </a:solidFill>
                <a:latin typeface="Montserrat Light"/>
              </a:rPr>
              <a:t>amet</a:t>
            </a:r>
            <a:r>
              <a:rPr lang="en-US" sz="2600">
                <a:solidFill>
                  <a:srgbClr val="272E3A"/>
                </a:solidFill>
                <a:latin typeface="Montserrat Light"/>
              </a:rPr>
              <a:t> </a:t>
            </a:r>
            <a:r>
              <a:rPr lang="en-US" sz="2600" err="1">
                <a:solidFill>
                  <a:srgbClr val="272E3A"/>
                </a:solidFill>
                <a:latin typeface="Montserrat Light"/>
              </a:rPr>
              <a:t>consectetur</a:t>
            </a:r>
            <a:r>
              <a:rPr lang="en-US" sz="2600">
                <a:solidFill>
                  <a:srgbClr val="272E3A"/>
                </a:solidFill>
                <a:latin typeface="Montserrat Light"/>
              </a:rPr>
              <a:t> </a:t>
            </a:r>
            <a:r>
              <a:rPr lang="en-US" sz="2600" err="1">
                <a:solidFill>
                  <a:srgbClr val="272E3A"/>
                </a:solidFill>
                <a:latin typeface="Montserrat Light"/>
              </a:rPr>
              <a:t>adipiscing</a:t>
            </a:r>
            <a:r>
              <a:rPr lang="en-US" sz="2600">
                <a:solidFill>
                  <a:srgbClr val="272E3A"/>
                </a:solidFill>
                <a:latin typeface="Montserrat Light"/>
              </a:rPr>
              <a:t> </a:t>
            </a:r>
            <a:r>
              <a:rPr lang="en-US" sz="2600" err="1">
                <a:solidFill>
                  <a:srgbClr val="272E3A"/>
                </a:solidFill>
                <a:latin typeface="Montserrat Light"/>
              </a:rPr>
              <a:t>nunc</a:t>
            </a:r>
            <a:r>
              <a:rPr lang="en-US" sz="2600">
                <a:solidFill>
                  <a:srgbClr val="272E3A"/>
                </a:solidFill>
                <a:latin typeface="Montserrat Light"/>
              </a:rPr>
              <a:t> </a:t>
            </a:r>
            <a:r>
              <a:rPr lang="en-US" sz="2600" err="1">
                <a:solidFill>
                  <a:srgbClr val="272E3A"/>
                </a:solidFill>
                <a:latin typeface="Montserrat Light"/>
              </a:rPr>
              <a:t>elit</a:t>
            </a:r>
            <a:r>
              <a:rPr lang="en-US" sz="2600">
                <a:solidFill>
                  <a:srgbClr val="272E3A"/>
                </a:solidFill>
                <a:latin typeface="Montserrat Light"/>
              </a:rPr>
              <a:t> </a:t>
            </a:r>
            <a:r>
              <a:rPr lang="fr-FR" sz="2600" err="1">
                <a:solidFill>
                  <a:srgbClr val="272E3A"/>
                </a:solidFill>
                <a:latin typeface="Montserrat Light"/>
              </a:rPr>
              <a:t>vehicula</a:t>
            </a:r>
            <a:r>
              <a:rPr lang="fr-FR" sz="2600">
                <a:solidFill>
                  <a:srgbClr val="272E3A"/>
                </a:solidFill>
                <a:latin typeface="Montserrat Light"/>
              </a:rPr>
              <a:t>.</a:t>
            </a:r>
            <a:endParaRPr lang="en-US" sz="2600">
              <a:solidFill>
                <a:srgbClr val="272E3A"/>
              </a:solidFill>
              <a:latin typeface="Montserrat Light"/>
            </a:endParaRPr>
          </a:p>
        </p:txBody>
      </p:sp>
      <p:sp>
        <p:nvSpPr>
          <p:cNvPr id="24" name="TextBox 23"/>
          <p:cNvSpPr txBox="1"/>
          <p:nvPr/>
        </p:nvSpPr>
        <p:spPr>
          <a:xfrm>
            <a:off x="10027307" y="9763733"/>
            <a:ext cx="4310102" cy="2708394"/>
          </a:xfrm>
          <a:prstGeom prst="rect">
            <a:avLst/>
          </a:prstGeom>
          <a:noFill/>
        </p:spPr>
        <p:txBody>
          <a:bodyPr wrap="square" rtlCol="0">
            <a:spAutoFit/>
          </a:bodyPr>
          <a:lstStyle/>
          <a:p>
            <a:pPr algn="ctr" defTabSz="2438340"/>
            <a:r>
              <a:rPr lang="en-US" sz="3600">
                <a:solidFill>
                  <a:srgbClr val="272E3A"/>
                </a:solidFill>
                <a:latin typeface="Montserrat Light"/>
              </a:rPr>
              <a:t>Sandra Anderson</a:t>
            </a:r>
          </a:p>
          <a:p>
            <a:pPr algn="ctr" defTabSz="2438340"/>
            <a:r>
              <a:rPr lang="en-US" sz="2800" spc="600">
                <a:solidFill>
                  <a:srgbClr val="272E3A"/>
                </a:solidFill>
                <a:latin typeface="Montserrat Light"/>
              </a:rPr>
              <a:t>Manager</a:t>
            </a:r>
          </a:p>
          <a:p>
            <a:pPr algn="ctr" defTabSz="2438340"/>
            <a:endParaRPr lang="en-US" sz="2800" spc="600">
              <a:solidFill>
                <a:srgbClr val="272E3A"/>
              </a:solidFill>
              <a:latin typeface="Montserrat Light"/>
            </a:endParaRPr>
          </a:p>
          <a:p>
            <a:pPr algn="ctr" defTabSz="2438340"/>
            <a:r>
              <a:rPr lang="en-US" sz="2600">
                <a:solidFill>
                  <a:srgbClr val="272E3A"/>
                </a:solidFill>
                <a:latin typeface="Montserrat Light"/>
              </a:rPr>
              <a:t>Dolor sit </a:t>
            </a:r>
            <a:r>
              <a:rPr lang="en-US" sz="2600" err="1">
                <a:solidFill>
                  <a:srgbClr val="272E3A"/>
                </a:solidFill>
                <a:latin typeface="Montserrat Light"/>
              </a:rPr>
              <a:t>amet</a:t>
            </a:r>
            <a:r>
              <a:rPr lang="en-US" sz="2600">
                <a:solidFill>
                  <a:srgbClr val="272E3A"/>
                </a:solidFill>
                <a:latin typeface="Montserrat Light"/>
              </a:rPr>
              <a:t>, sit </a:t>
            </a:r>
            <a:r>
              <a:rPr lang="en-US" sz="2600" err="1">
                <a:solidFill>
                  <a:srgbClr val="272E3A"/>
                </a:solidFill>
                <a:latin typeface="Montserrat Light"/>
              </a:rPr>
              <a:t>amet</a:t>
            </a:r>
            <a:r>
              <a:rPr lang="en-US" sz="2600">
                <a:solidFill>
                  <a:srgbClr val="272E3A"/>
                </a:solidFill>
                <a:latin typeface="Montserrat Light"/>
              </a:rPr>
              <a:t> </a:t>
            </a:r>
            <a:r>
              <a:rPr lang="en-US" sz="2600" err="1">
                <a:solidFill>
                  <a:srgbClr val="272E3A"/>
                </a:solidFill>
                <a:latin typeface="Montserrat Light"/>
              </a:rPr>
              <a:t>consectetur</a:t>
            </a:r>
            <a:r>
              <a:rPr lang="en-US" sz="2600">
                <a:solidFill>
                  <a:srgbClr val="272E3A"/>
                </a:solidFill>
                <a:latin typeface="Montserrat Light"/>
              </a:rPr>
              <a:t> </a:t>
            </a:r>
            <a:r>
              <a:rPr lang="en-US" sz="2600" err="1">
                <a:solidFill>
                  <a:srgbClr val="272E3A"/>
                </a:solidFill>
                <a:latin typeface="Montserrat Light"/>
              </a:rPr>
              <a:t>adipiscing</a:t>
            </a:r>
            <a:r>
              <a:rPr lang="en-US" sz="2600">
                <a:solidFill>
                  <a:srgbClr val="272E3A"/>
                </a:solidFill>
                <a:latin typeface="Montserrat Light"/>
              </a:rPr>
              <a:t> </a:t>
            </a:r>
            <a:r>
              <a:rPr lang="en-US" sz="2600" err="1">
                <a:solidFill>
                  <a:srgbClr val="272E3A"/>
                </a:solidFill>
                <a:latin typeface="Montserrat Light"/>
              </a:rPr>
              <a:t>nunc</a:t>
            </a:r>
            <a:r>
              <a:rPr lang="en-US" sz="2600">
                <a:solidFill>
                  <a:srgbClr val="272E3A"/>
                </a:solidFill>
                <a:latin typeface="Montserrat Light"/>
              </a:rPr>
              <a:t> </a:t>
            </a:r>
            <a:r>
              <a:rPr lang="en-US" sz="2600" err="1">
                <a:solidFill>
                  <a:srgbClr val="272E3A"/>
                </a:solidFill>
                <a:latin typeface="Montserrat Light"/>
              </a:rPr>
              <a:t>elit</a:t>
            </a:r>
            <a:r>
              <a:rPr lang="en-US" sz="2600">
                <a:solidFill>
                  <a:srgbClr val="272E3A"/>
                </a:solidFill>
                <a:latin typeface="Montserrat Light"/>
              </a:rPr>
              <a:t> </a:t>
            </a:r>
            <a:r>
              <a:rPr lang="fr-FR" sz="2600" err="1">
                <a:solidFill>
                  <a:srgbClr val="272E3A"/>
                </a:solidFill>
                <a:latin typeface="Montserrat Light"/>
              </a:rPr>
              <a:t>vehicula</a:t>
            </a:r>
            <a:r>
              <a:rPr lang="fr-FR" sz="2600">
                <a:solidFill>
                  <a:srgbClr val="272E3A"/>
                </a:solidFill>
                <a:latin typeface="Montserrat Light"/>
              </a:rPr>
              <a:t>.</a:t>
            </a:r>
            <a:endParaRPr lang="en-US" sz="2600">
              <a:solidFill>
                <a:srgbClr val="272E3A"/>
              </a:solidFill>
              <a:latin typeface="Montserrat Light"/>
            </a:endParaRPr>
          </a:p>
        </p:txBody>
      </p:sp>
      <p:sp>
        <p:nvSpPr>
          <p:cNvPr id="25" name="TextBox 24"/>
          <p:cNvSpPr txBox="1"/>
          <p:nvPr/>
        </p:nvSpPr>
        <p:spPr>
          <a:xfrm>
            <a:off x="15992841" y="9763733"/>
            <a:ext cx="4310102" cy="2708394"/>
          </a:xfrm>
          <a:prstGeom prst="rect">
            <a:avLst/>
          </a:prstGeom>
          <a:noFill/>
        </p:spPr>
        <p:txBody>
          <a:bodyPr wrap="square" rtlCol="0">
            <a:spAutoFit/>
          </a:bodyPr>
          <a:lstStyle/>
          <a:p>
            <a:pPr algn="ctr" defTabSz="2438340"/>
            <a:r>
              <a:rPr lang="en-US" sz="3600">
                <a:solidFill>
                  <a:srgbClr val="272E3A"/>
                </a:solidFill>
                <a:latin typeface="Montserrat Light"/>
              </a:rPr>
              <a:t>Louis Frank</a:t>
            </a:r>
          </a:p>
          <a:p>
            <a:pPr algn="ctr" defTabSz="2438340"/>
            <a:r>
              <a:rPr lang="en-US" sz="2800" spc="600">
                <a:solidFill>
                  <a:srgbClr val="272E3A"/>
                </a:solidFill>
                <a:latin typeface="Montserrat Light"/>
              </a:rPr>
              <a:t>Stylist</a:t>
            </a:r>
          </a:p>
          <a:p>
            <a:pPr algn="ctr" defTabSz="2438340"/>
            <a:endParaRPr lang="en-US" sz="2800" spc="600">
              <a:solidFill>
                <a:srgbClr val="272E3A"/>
              </a:solidFill>
              <a:latin typeface="Montserrat Light"/>
            </a:endParaRPr>
          </a:p>
          <a:p>
            <a:pPr algn="ctr" defTabSz="2438340"/>
            <a:r>
              <a:rPr lang="en-US" sz="2600">
                <a:solidFill>
                  <a:srgbClr val="272E3A"/>
                </a:solidFill>
                <a:latin typeface="Montserrat Light"/>
              </a:rPr>
              <a:t>Dolor sit </a:t>
            </a:r>
            <a:r>
              <a:rPr lang="en-US" sz="2600" err="1">
                <a:solidFill>
                  <a:srgbClr val="272E3A"/>
                </a:solidFill>
                <a:latin typeface="Montserrat Light"/>
              </a:rPr>
              <a:t>amet</a:t>
            </a:r>
            <a:r>
              <a:rPr lang="en-US" sz="2600">
                <a:solidFill>
                  <a:srgbClr val="272E3A"/>
                </a:solidFill>
                <a:latin typeface="Montserrat Light"/>
              </a:rPr>
              <a:t>, sit </a:t>
            </a:r>
            <a:r>
              <a:rPr lang="en-US" sz="2600" err="1">
                <a:solidFill>
                  <a:srgbClr val="272E3A"/>
                </a:solidFill>
                <a:latin typeface="Montserrat Light"/>
              </a:rPr>
              <a:t>amet</a:t>
            </a:r>
            <a:r>
              <a:rPr lang="en-US" sz="2600">
                <a:solidFill>
                  <a:srgbClr val="272E3A"/>
                </a:solidFill>
                <a:latin typeface="Montserrat Light"/>
              </a:rPr>
              <a:t> </a:t>
            </a:r>
            <a:r>
              <a:rPr lang="en-US" sz="2600" err="1">
                <a:solidFill>
                  <a:srgbClr val="272E3A"/>
                </a:solidFill>
                <a:latin typeface="Montserrat Light"/>
              </a:rPr>
              <a:t>consectetur</a:t>
            </a:r>
            <a:r>
              <a:rPr lang="en-US" sz="2600">
                <a:solidFill>
                  <a:srgbClr val="272E3A"/>
                </a:solidFill>
                <a:latin typeface="Montserrat Light"/>
              </a:rPr>
              <a:t> </a:t>
            </a:r>
            <a:r>
              <a:rPr lang="en-US" sz="2600" err="1">
                <a:solidFill>
                  <a:srgbClr val="272E3A"/>
                </a:solidFill>
                <a:latin typeface="Montserrat Light"/>
              </a:rPr>
              <a:t>adipiscing</a:t>
            </a:r>
            <a:r>
              <a:rPr lang="en-US" sz="2600">
                <a:solidFill>
                  <a:srgbClr val="272E3A"/>
                </a:solidFill>
                <a:latin typeface="Montserrat Light"/>
              </a:rPr>
              <a:t> </a:t>
            </a:r>
            <a:r>
              <a:rPr lang="en-US" sz="2600" err="1">
                <a:solidFill>
                  <a:srgbClr val="272E3A"/>
                </a:solidFill>
                <a:latin typeface="Montserrat Light"/>
              </a:rPr>
              <a:t>nunc</a:t>
            </a:r>
            <a:r>
              <a:rPr lang="en-US" sz="2600">
                <a:solidFill>
                  <a:srgbClr val="272E3A"/>
                </a:solidFill>
                <a:latin typeface="Montserrat Light"/>
              </a:rPr>
              <a:t> </a:t>
            </a:r>
            <a:r>
              <a:rPr lang="en-US" sz="2600" err="1">
                <a:solidFill>
                  <a:srgbClr val="272E3A"/>
                </a:solidFill>
                <a:latin typeface="Montserrat Light"/>
              </a:rPr>
              <a:t>elit</a:t>
            </a:r>
            <a:r>
              <a:rPr lang="en-US" sz="2600">
                <a:solidFill>
                  <a:srgbClr val="272E3A"/>
                </a:solidFill>
                <a:latin typeface="Montserrat Light"/>
              </a:rPr>
              <a:t> </a:t>
            </a:r>
            <a:r>
              <a:rPr lang="fr-FR" sz="2600" err="1">
                <a:solidFill>
                  <a:srgbClr val="272E3A"/>
                </a:solidFill>
                <a:latin typeface="Montserrat Light"/>
              </a:rPr>
              <a:t>vehicula</a:t>
            </a:r>
            <a:r>
              <a:rPr lang="fr-FR" sz="2600">
                <a:solidFill>
                  <a:srgbClr val="272E3A"/>
                </a:solidFill>
                <a:latin typeface="Montserrat Light"/>
              </a:rPr>
              <a:t>.</a:t>
            </a:r>
            <a:endParaRPr lang="en-US" sz="2600">
              <a:solidFill>
                <a:srgbClr val="272E3A"/>
              </a:solidFill>
              <a:latin typeface="Montserrat Light"/>
            </a:endParaRPr>
          </a:p>
        </p:txBody>
      </p:sp>
      <p:sp>
        <p:nvSpPr>
          <p:cNvPr id="3" name="Picture Placeholder 2">
            <a:extLst>
              <a:ext uri="{FF2B5EF4-FFF2-40B4-BE49-F238E27FC236}">
                <a16:creationId xmlns:a16="http://schemas.microsoft.com/office/drawing/2014/main" id="{415E7213-DC0C-49DF-8A76-8202D9515486}"/>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AFC53EE0-E111-4FA9-AFAF-43EDD7A37A10}"/>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3751AE7E-9D9E-47E0-9B17-7BA10DB4A29A}"/>
              </a:ext>
            </a:extLst>
          </p:cNvPr>
          <p:cNvSpPr>
            <a:spLocks noGrp="1"/>
          </p:cNvSpPr>
          <p:nvPr>
            <p:ph type="pic" sz="quarter" idx="12"/>
          </p:nvPr>
        </p:nvSpPr>
        <p:spPr/>
      </p:sp>
    </p:spTree>
    <p:custDataLst>
      <p:tags r:id="rId1"/>
    </p:custDataLst>
    <p:extLst>
      <p:ext uri="{BB962C8B-B14F-4D97-AF65-F5344CB8AC3E}">
        <p14:creationId xmlns:p14="http://schemas.microsoft.com/office/powerpoint/2010/main" val="10334987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61111">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1111">
                                          <p:cBhvr additive="base">
                                            <p:cTn id="7" dur="900" fill="hold"/>
                                            <p:tgtEl>
                                              <p:spTgt spid="8"/>
                                            </p:tgtEl>
                                            <p:attrNameLst>
                                              <p:attrName>ppt_x</p:attrName>
                                            </p:attrNameLst>
                                          </p:cBhvr>
                                          <p:tavLst>
                                            <p:tav tm="0">
                                              <p:val>
                                                <p:strVal val="0-#ppt_w/2"/>
                                              </p:val>
                                            </p:tav>
                                            <p:tav tm="100000">
                                              <p:val>
                                                <p:strVal val="#ppt_x"/>
                                              </p:val>
                                            </p:tav>
                                          </p:tavLst>
                                        </p:anim>
                                        <p:anim calcmode="lin" valueType="num" p14:bounceEnd="61111">
                                          <p:cBhvr additive="base">
                                            <p:cTn id="8" dur="9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61111">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14:bounceEnd="61111">
                                          <p:cBhvr additive="base">
                                            <p:cTn id="11" dur="1000" fill="hold"/>
                                            <p:tgtEl>
                                              <p:spTgt spid="9"/>
                                            </p:tgtEl>
                                            <p:attrNameLst>
                                              <p:attrName>ppt_x</p:attrName>
                                            </p:attrNameLst>
                                          </p:cBhvr>
                                          <p:tavLst>
                                            <p:tav tm="0">
                                              <p:val>
                                                <p:strVal val="0-#ppt_w/2"/>
                                              </p:val>
                                            </p:tav>
                                            <p:tav tm="100000">
                                              <p:val>
                                                <p:strVal val="#ppt_x"/>
                                              </p:val>
                                            </p:tav>
                                          </p:tavLst>
                                        </p:anim>
                                        <p:anim calcmode="lin" valueType="num" p14:bounceEnd="61111">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1111">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14:bounceEnd="61111">
                                          <p:cBhvr additive="base">
                                            <p:cTn id="15" dur="1100" fill="hold"/>
                                            <p:tgtEl>
                                              <p:spTgt spid="10"/>
                                            </p:tgtEl>
                                            <p:attrNameLst>
                                              <p:attrName>ppt_x</p:attrName>
                                            </p:attrNameLst>
                                          </p:cBhvr>
                                          <p:tavLst>
                                            <p:tav tm="0">
                                              <p:val>
                                                <p:strVal val="0-#ppt_w/2"/>
                                              </p:val>
                                            </p:tav>
                                            <p:tav tm="100000">
                                              <p:val>
                                                <p:strVal val="#ppt_x"/>
                                              </p:val>
                                            </p:tav>
                                          </p:tavLst>
                                        </p:anim>
                                        <p:anim calcmode="lin" valueType="num" p14:bounceEnd="61111">
                                          <p:cBhvr additive="base">
                                            <p:cTn id="16" dur="11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1111">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14:bounceEnd="61111">
                                          <p:cBhvr additive="base">
                                            <p:cTn id="19" dur="1200" fill="hold"/>
                                            <p:tgtEl>
                                              <p:spTgt spid="12"/>
                                            </p:tgtEl>
                                            <p:attrNameLst>
                                              <p:attrName>ppt_x</p:attrName>
                                            </p:attrNameLst>
                                          </p:cBhvr>
                                          <p:tavLst>
                                            <p:tav tm="0">
                                              <p:val>
                                                <p:strVal val="#ppt_x"/>
                                              </p:val>
                                            </p:tav>
                                            <p:tav tm="100000">
                                              <p:val>
                                                <p:strVal val="#ppt_x"/>
                                              </p:val>
                                            </p:tav>
                                          </p:tavLst>
                                        </p:anim>
                                        <p:anim calcmode="lin" valueType="num" p14:bounceEnd="61111">
                                          <p:cBhvr additive="base">
                                            <p:cTn id="20" dur="12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14:presetBounceEnd="61111">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14:bounceEnd="61111">
                                          <p:cBhvr additive="base">
                                            <p:cTn id="23" dur="1300" fill="hold"/>
                                            <p:tgtEl>
                                              <p:spTgt spid="14"/>
                                            </p:tgtEl>
                                            <p:attrNameLst>
                                              <p:attrName>ppt_x</p:attrName>
                                            </p:attrNameLst>
                                          </p:cBhvr>
                                          <p:tavLst>
                                            <p:tav tm="0">
                                              <p:val>
                                                <p:strVal val="1+#ppt_w/2"/>
                                              </p:val>
                                            </p:tav>
                                            <p:tav tm="100000">
                                              <p:val>
                                                <p:strVal val="#ppt_x"/>
                                              </p:val>
                                            </p:tav>
                                          </p:tavLst>
                                        </p:anim>
                                        <p:anim calcmode="lin" valueType="num" p14:bounceEnd="61111">
                                          <p:cBhvr additive="base">
                                            <p:cTn id="24" dur="13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14:presetBounceEnd="61111">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14:bounceEnd="61111">
                                          <p:cBhvr additive="base">
                                            <p:cTn id="27" dur="1400" fill="hold"/>
                                            <p:tgtEl>
                                              <p:spTgt spid="16"/>
                                            </p:tgtEl>
                                            <p:attrNameLst>
                                              <p:attrName>ppt_x</p:attrName>
                                            </p:attrNameLst>
                                          </p:cBhvr>
                                          <p:tavLst>
                                            <p:tav tm="0">
                                              <p:val>
                                                <p:strVal val="1+#ppt_w/2"/>
                                              </p:val>
                                            </p:tav>
                                            <p:tav tm="100000">
                                              <p:val>
                                                <p:strVal val="#ppt_x"/>
                                              </p:val>
                                            </p:tav>
                                          </p:tavLst>
                                        </p:anim>
                                        <p:anim calcmode="lin" valueType="num" p14:bounceEnd="61111">
                                          <p:cBhvr additive="base">
                                            <p:cTn id="28" dur="14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14:presetBounceEnd="61111">
                                      <p:stCondLst>
                                        <p:cond delay="600"/>
                                      </p:stCondLst>
                                      <p:childTnLst>
                                        <p:set>
                                          <p:cBhvr>
                                            <p:cTn id="30" dur="1" fill="hold">
                                              <p:stCondLst>
                                                <p:cond delay="0"/>
                                              </p:stCondLst>
                                            </p:cTn>
                                            <p:tgtEl>
                                              <p:spTgt spid="17"/>
                                            </p:tgtEl>
                                            <p:attrNameLst>
                                              <p:attrName>style.visibility</p:attrName>
                                            </p:attrNameLst>
                                          </p:cBhvr>
                                          <p:to>
                                            <p:strVal val="visible"/>
                                          </p:to>
                                        </p:set>
                                        <p:anim calcmode="lin" valueType="num" p14:bounceEnd="61111">
                                          <p:cBhvr additive="base">
                                            <p:cTn id="31" dur="1500" fill="hold"/>
                                            <p:tgtEl>
                                              <p:spTgt spid="17"/>
                                            </p:tgtEl>
                                            <p:attrNameLst>
                                              <p:attrName>ppt_x</p:attrName>
                                            </p:attrNameLst>
                                          </p:cBhvr>
                                          <p:tavLst>
                                            <p:tav tm="0">
                                              <p:val>
                                                <p:strVal val="1+#ppt_w/2"/>
                                              </p:val>
                                            </p:tav>
                                            <p:tav tm="100000">
                                              <p:val>
                                                <p:strVal val="#ppt_x"/>
                                              </p:val>
                                            </p:tav>
                                          </p:tavLst>
                                        </p:anim>
                                        <p:anim calcmode="lin" valueType="num" p14:bounceEnd="61111">
                                          <p:cBhvr additive="base">
                                            <p:cTn id="32" dur="1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1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9" grpId="0" animBg="1"/>
          <p:bldP spid="16" grpId="0" animBg="1"/>
          <p:bldP spid="8" grpId="0" animBg="1"/>
          <p:bldP spid="12" grpId="0" animBg="1"/>
          <p:bldP spid="17" grpId="0" animBg="1"/>
          <p:bldP spid="21" grpId="0"/>
          <p:bldP spid="24"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900" fill="hold"/>
                                            <p:tgtEl>
                                              <p:spTgt spid="8"/>
                                            </p:tgtEl>
                                            <p:attrNameLst>
                                              <p:attrName>ppt_x</p:attrName>
                                            </p:attrNameLst>
                                          </p:cBhvr>
                                          <p:tavLst>
                                            <p:tav tm="0">
                                              <p:val>
                                                <p:strVal val="0-#ppt_w/2"/>
                                              </p:val>
                                            </p:tav>
                                            <p:tav tm="100000">
                                              <p:val>
                                                <p:strVal val="#ppt_x"/>
                                              </p:val>
                                            </p:tav>
                                          </p:tavLst>
                                        </p:anim>
                                        <p:anim calcmode="lin" valueType="num">
                                          <p:cBhvr additive="base">
                                            <p:cTn id="8" dur="9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100" fill="hold"/>
                                            <p:tgtEl>
                                              <p:spTgt spid="10"/>
                                            </p:tgtEl>
                                            <p:attrNameLst>
                                              <p:attrName>ppt_x</p:attrName>
                                            </p:attrNameLst>
                                          </p:cBhvr>
                                          <p:tavLst>
                                            <p:tav tm="0">
                                              <p:val>
                                                <p:strVal val="0-#ppt_w/2"/>
                                              </p:val>
                                            </p:tav>
                                            <p:tav tm="100000">
                                              <p:val>
                                                <p:strVal val="#ppt_x"/>
                                              </p:val>
                                            </p:tav>
                                          </p:tavLst>
                                        </p:anim>
                                        <p:anim calcmode="lin" valueType="num">
                                          <p:cBhvr additive="base">
                                            <p:cTn id="16" dur="11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00" fill="hold"/>
                                            <p:tgtEl>
                                              <p:spTgt spid="12"/>
                                            </p:tgtEl>
                                            <p:attrNameLst>
                                              <p:attrName>ppt_x</p:attrName>
                                            </p:attrNameLst>
                                          </p:cBhvr>
                                          <p:tavLst>
                                            <p:tav tm="0">
                                              <p:val>
                                                <p:strVal val="#ppt_x"/>
                                              </p:val>
                                            </p:tav>
                                            <p:tav tm="100000">
                                              <p:val>
                                                <p:strVal val="#ppt_x"/>
                                              </p:val>
                                            </p:tav>
                                          </p:tavLst>
                                        </p:anim>
                                        <p:anim calcmode="lin" valueType="num">
                                          <p:cBhvr additive="base">
                                            <p:cTn id="20" dur="12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300" fill="hold"/>
                                            <p:tgtEl>
                                              <p:spTgt spid="14"/>
                                            </p:tgtEl>
                                            <p:attrNameLst>
                                              <p:attrName>ppt_x</p:attrName>
                                            </p:attrNameLst>
                                          </p:cBhvr>
                                          <p:tavLst>
                                            <p:tav tm="0">
                                              <p:val>
                                                <p:strVal val="1+#ppt_w/2"/>
                                              </p:val>
                                            </p:tav>
                                            <p:tav tm="100000">
                                              <p:val>
                                                <p:strVal val="#ppt_x"/>
                                              </p:val>
                                            </p:tav>
                                          </p:tavLst>
                                        </p:anim>
                                        <p:anim calcmode="lin" valueType="num">
                                          <p:cBhvr additive="base">
                                            <p:cTn id="24" dur="13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400" fill="hold"/>
                                            <p:tgtEl>
                                              <p:spTgt spid="16"/>
                                            </p:tgtEl>
                                            <p:attrNameLst>
                                              <p:attrName>ppt_x</p:attrName>
                                            </p:attrNameLst>
                                          </p:cBhvr>
                                          <p:tavLst>
                                            <p:tav tm="0">
                                              <p:val>
                                                <p:strVal val="1+#ppt_w/2"/>
                                              </p:val>
                                            </p:tav>
                                            <p:tav tm="100000">
                                              <p:val>
                                                <p:strVal val="#ppt_x"/>
                                              </p:val>
                                            </p:tav>
                                          </p:tavLst>
                                        </p:anim>
                                        <p:anim calcmode="lin" valueType="num">
                                          <p:cBhvr additive="base">
                                            <p:cTn id="28" dur="14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500" fill="hold"/>
                                            <p:tgtEl>
                                              <p:spTgt spid="17"/>
                                            </p:tgtEl>
                                            <p:attrNameLst>
                                              <p:attrName>ppt_x</p:attrName>
                                            </p:attrNameLst>
                                          </p:cBhvr>
                                          <p:tavLst>
                                            <p:tav tm="0">
                                              <p:val>
                                                <p:strVal val="1+#ppt_w/2"/>
                                              </p:val>
                                            </p:tav>
                                            <p:tav tm="100000">
                                              <p:val>
                                                <p:strVal val="#ppt_x"/>
                                              </p:val>
                                            </p:tav>
                                          </p:tavLst>
                                        </p:anim>
                                        <p:anim calcmode="lin" valueType="num">
                                          <p:cBhvr additive="base">
                                            <p:cTn id="32" dur="1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1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9" grpId="0" animBg="1"/>
          <p:bldP spid="16" grpId="0" animBg="1"/>
          <p:bldP spid="8" grpId="0" animBg="1"/>
          <p:bldP spid="12" grpId="0" animBg="1"/>
          <p:bldP spid="17" grpId="0" animBg="1"/>
          <p:bldP spid="21" grpId="0"/>
          <p:bldP spid="24" grpId="0"/>
          <p:bldP spid="2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Meet the </a:t>
            </a:r>
            <a:r>
              <a:rPr lang="en-US" dirty="0">
                <a:solidFill>
                  <a:schemeClr val="accent1"/>
                </a:solidFill>
              </a:rPr>
              <a:t>Team</a:t>
            </a:r>
            <a:endParaRPr lang="en-US" dirty="0"/>
          </a:p>
        </p:txBody>
      </p:sp>
      <p:sp>
        <p:nvSpPr>
          <p:cNvPr id="15" name="Rectangle 14"/>
          <p:cNvSpPr/>
          <p:nvPr/>
        </p:nvSpPr>
        <p:spPr>
          <a:xfrm>
            <a:off x="12029442" y="10531398"/>
            <a:ext cx="4389057" cy="1128074"/>
          </a:xfrm>
          <a:prstGeom prst="rect">
            <a:avLst/>
          </a:prstGeom>
          <a:solidFill>
            <a:schemeClr val="accent1"/>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87996" rtlCol="0" anchor="ctr"/>
          <a:lstStyle/>
          <a:p>
            <a:pPr defTabSz="2438278">
              <a:lnSpc>
                <a:spcPct val="130000"/>
              </a:lnSpc>
            </a:pPr>
            <a:r>
              <a:rPr lang="en-US" sz="2400" b="1" dirty="0">
                <a:solidFill>
                  <a:srgbClr val="FFFFFF"/>
                </a:solidFill>
                <a:latin typeface="Montserrat Light"/>
              </a:rPr>
              <a:t>Kabir Khan </a:t>
            </a:r>
          </a:p>
          <a:p>
            <a:pPr defTabSz="2438278">
              <a:lnSpc>
                <a:spcPct val="130000"/>
              </a:lnSpc>
            </a:pPr>
            <a:r>
              <a:rPr lang="en-US" sz="2000" dirty="0">
                <a:solidFill>
                  <a:srgbClr val="FFFFFF">
                    <a:alpha val="70000"/>
                  </a:srgbClr>
                </a:solidFill>
                <a:latin typeface="Montserrat Light"/>
              </a:rPr>
              <a:t>Head of Marketing </a:t>
            </a:r>
          </a:p>
        </p:txBody>
      </p:sp>
      <p:sp>
        <p:nvSpPr>
          <p:cNvPr id="4" name="Picture Placeholder 3">
            <a:extLst>
              <a:ext uri="{FF2B5EF4-FFF2-40B4-BE49-F238E27FC236}">
                <a16:creationId xmlns:a16="http://schemas.microsoft.com/office/drawing/2014/main" id="{D28A67A3-F468-4795-888C-BB6C09924BE3}"/>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3DA42D34-033E-482A-97ED-8891EAE5706E}"/>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9CD5AE98-9D88-4DA5-9039-F3FF317F21DB}"/>
              </a:ext>
            </a:extLst>
          </p:cNvPr>
          <p:cNvSpPr>
            <a:spLocks noGrp="1"/>
          </p:cNvSpPr>
          <p:nvPr>
            <p:ph type="pic" sz="quarter" idx="16"/>
          </p:nvPr>
        </p:nvSpPr>
        <p:spPr/>
      </p:sp>
      <p:sp>
        <p:nvSpPr>
          <p:cNvPr id="12" name="Picture Placeholder 11">
            <a:extLst>
              <a:ext uri="{FF2B5EF4-FFF2-40B4-BE49-F238E27FC236}">
                <a16:creationId xmlns:a16="http://schemas.microsoft.com/office/drawing/2014/main" id="{913A94F2-0EC5-40C1-A689-AA84B67F5524}"/>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C84EF80F-630A-4CF2-919A-4B357F5A7F08}"/>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9ACFA446-018D-4696-B4D4-00C2688C255A}"/>
              </a:ext>
            </a:extLst>
          </p:cNvPr>
          <p:cNvSpPr>
            <a:spLocks noGrp="1"/>
          </p:cNvSpPr>
          <p:nvPr>
            <p:ph type="pic" sz="quarter" idx="15"/>
          </p:nvPr>
        </p:nvSpPr>
        <p:spPr/>
      </p:sp>
    </p:spTree>
    <p:extLst>
      <p:ext uri="{BB962C8B-B14F-4D97-AF65-F5344CB8AC3E}">
        <p14:creationId xmlns:p14="http://schemas.microsoft.com/office/powerpoint/2010/main" val="3577994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6" presetClass="emph" presetSubtype="0" accel="50000" decel="50000" autoRev="1" fill="hold" grpId="1" nodeType="withEffect">
                                  <p:stCondLst>
                                    <p:cond delay="1500"/>
                                  </p:stCondLst>
                                  <p:childTnLst>
                                    <p:animScale>
                                      <p:cBhvr>
                                        <p:cTn id="9" dur="500" fill="hold"/>
                                        <p:tgtEl>
                                          <p:spTgt spid="1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7A58-EE8D-4DE8-8247-2FC7DD440C71}"/>
              </a:ext>
            </a:extLst>
          </p:cNvPr>
          <p:cNvSpPr>
            <a:spLocks noGrp="1"/>
          </p:cNvSpPr>
          <p:nvPr>
            <p:ph type="title"/>
          </p:nvPr>
        </p:nvSpPr>
        <p:spPr/>
        <p:txBody>
          <a:bodyPr/>
          <a:lstStyle/>
          <a:p>
            <a:r>
              <a:rPr lang="es" dirty="0">
                <a:solidFill>
                  <a:schemeClr val="bg1"/>
                </a:solidFill>
              </a:rPr>
              <a:t>OUR CONSULTANTS</a:t>
            </a:r>
            <a:endParaRPr lang="en-US" dirty="0">
              <a:solidFill>
                <a:schemeClr val="bg1"/>
              </a:solidFill>
            </a:endParaRPr>
          </a:p>
        </p:txBody>
      </p:sp>
      <p:grpSp>
        <p:nvGrpSpPr>
          <p:cNvPr id="3" name="Google Shape;795;p25">
            <a:extLst>
              <a:ext uri="{FF2B5EF4-FFF2-40B4-BE49-F238E27FC236}">
                <a16:creationId xmlns:a16="http://schemas.microsoft.com/office/drawing/2014/main" id="{1EB288C5-C5AF-494D-A388-50577DB4C6AC}"/>
              </a:ext>
            </a:extLst>
          </p:cNvPr>
          <p:cNvGrpSpPr/>
          <p:nvPr/>
        </p:nvGrpSpPr>
        <p:grpSpPr>
          <a:xfrm>
            <a:off x="14397716" y="3381377"/>
            <a:ext cx="5288200" cy="3702733"/>
            <a:chOff x="5646350" y="532875"/>
            <a:chExt cx="1983075" cy="1388525"/>
          </a:xfrm>
        </p:grpSpPr>
        <p:sp>
          <p:nvSpPr>
            <p:cNvPr id="4" name="Google Shape;796;p25">
              <a:extLst>
                <a:ext uri="{FF2B5EF4-FFF2-40B4-BE49-F238E27FC236}">
                  <a16:creationId xmlns:a16="http://schemas.microsoft.com/office/drawing/2014/main" id="{3C6B4D09-44B6-4EAA-9373-0A622050BBE3}"/>
                </a:ext>
              </a:extLst>
            </p:cNvPr>
            <p:cNvSpPr/>
            <p:nvPr/>
          </p:nvSpPr>
          <p:spPr>
            <a:xfrm>
              <a:off x="6275825" y="532875"/>
              <a:ext cx="1353600" cy="1165800"/>
            </a:xfrm>
            <a:prstGeom prst="rect">
              <a:avLst/>
            </a:pr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5" name="Google Shape;797;p25">
              <a:extLst>
                <a:ext uri="{FF2B5EF4-FFF2-40B4-BE49-F238E27FC236}">
                  <a16:creationId xmlns:a16="http://schemas.microsoft.com/office/drawing/2014/main" id="{1DD3E51D-AEC7-4E8D-A3F2-1720C29CE67A}"/>
                </a:ext>
              </a:extLst>
            </p:cNvPr>
            <p:cNvCxnSpPr/>
            <p:nvPr/>
          </p:nvCxnSpPr>
          <p:spPr>
            <a:xfrm rot="10800000" flipH="1">
              <a:off x="5646350" y="1448900"/>
              <a:ext cx="702300" cy="472500"/>
            </a:xfrm>
            <a:prstGeom prst="bentConnector3">
              <a:avLst>
                <a:gd name="adj1" fmla="val 50000"/>
              </a:avLst>
            </a:prstGeom>
            <a:noFill/>
            <a:ln w="19050" cap="flat" cmpd="sng">
              <a:solidFill>
                <a:srgbClr val="FFFFFF"/>
              </a:solidFill>
              <a:prstDash val="solid"/>
              <a:round/>
              <a:headEnd type="diamond" w="med" len="med"/>
              <a:tailEnd type="none" w="med" len="med"/>
            </a:ln>
          </p:spPr>
        </p:cxnSp>
      </p:grpSp>
      <p:grpSp>
        <p:nvGrpSpPr>
          <p:cNvPr id="6" name="Google Shape;798;p25">
            <a:extLst>
              <a:ext uri="{FF2B5EF4-FFF2-40B4-BE49-F238E27FC236}">
                <a16:creationId xmlns:a16="http://schemas.microsoft.com/office/drawing/2014/main" id="{4B03ADBD-5A94-4F72-8D1D-32A9FB67A7BD}"/>
              </a:ext>
            </a:extLst>
          </p:cNvPr>
          <p:cNvGrpSpPr/>
          <p:nvPr/>
        </p:nvGrpSpPr>
        <p:grpSpPr>
          <a:xfrm>
            <a:off x="2566581" y="6607876"/>
            <a:ext cx="4354400" cy="3108800"/>
            <a:chOff x="1209675" y="1742813"/>
            <a:chExt cx="1632900" cy="1165800"/>
          </a:xfrm>
        </p:grpSpPr>
        <p:sp>
          <p:nvSpPr>
            <p:cNvPr id="7" name="Google Shape;799;p25">
              <a:extLst>
                <a:ext uri="{FF2B5EF4-FFF2-40B4-BE49-F238E27FC236}">
                  <a16:creationId xmlns:a16="http://schemas.microsoft.com/office/drawing/2014/main" id="{B6358606-B873-4D32-B185-63E5E690A3F2}"/>
                </a:ext>
              </a:extLst>
            </p:cNvPr>
            <p:cNvSpPr/>
            <p:nvPr/>
          </p:nvSpPr>
          <p:spPr>
            <a:xfrm>
              <a:off x="1209675" y="1742813"/>
              <a:ext cx="1353600" cy="1165800"/>
            </a:xfrm>
            <a:prstGeom prst="rect">
              <a:avLst/>
            </a:pr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8" name="Google Shape;800;p25">
              <a:extLst>
                <a:ext uri="{FF2B5EF4-FFF2-40B4-BE49-F238E27FC236}">
                  <a16:creationId xmlns:a16="http://schemas.microsoft.com/office/drawing/2014/main" id="{1242BF36-73E7-4EB9-8C68-24FC66F0F9FF}"/>
                </a:ext>
              </a:extLst>
            </p:cNvPr>
            <p:cNvCxnSpPr>
              <a:stCxn id="7" idx="3"/>
            </p:cNvCxnSpPr>
            <p:nvPr/>
          </p:nvCxnSpPr>
          <p:spPr>
            <a:xfrm>
              <a:off x="2563275" y="2325713"/>
              <a:ext cx="279300" cy="0"/>
            </a:xfrm>
            <a:prstGeom prst="straightConnector1">
              <a:avLst/>
            </a:prstGeom>
            <a:noFill/>
            <a:ln w="19050" cap="flat" cmpd="sng">
              <a:solidFill>
                <a:srgbClr val="FFFFFF"/>
              </a:solidFill>
              <a:prstDash val="solid"/>
              <a:round/>
              <a:headEnd type="none" w="med" len="med"/>
              <a:tailEnd type="diamond" w="med" len="med"/>
            </a:ln>
          </p:spPr>
        </p:cxnSp>
      </p:grpSp>
      <p:grpSp>
        <p:nvGrpSpPr>
          <p:cNvPr id="9" name="Google Shape;801;p25">
            <a:extLst>
              <a:ext uri="{FF2B5EF4-FFF2-40B4-BE49-F238E27FC236}">
                <a16:creationId xmlns:a16="http://schemas.microsoft.com/office/drawing/2014/main" id="{31C870AC-867E-439E-B61B-0E5C78A8AC1F}"/>
              </a:ext>
            </a:extLst>
          </p:cNvPr>
          <p:cNvGrpSpPr/>
          <p:nvPr/>
        </p:nvGrpSpPr>
        <p:grpSpPr>
          <a:xfrm>
            <a:off x="16958449" y="8103042"/>
            <a:ext cx="4343133" cy="3108800"/>
            <a:chOff x="6606625" y="2608300"/>
            <a:chExt cx="1628675" cy="1165800"/>
          </a:xfrm>
        </p:grpSpPr>
        <p:sp>
          <p:nvSpPr>
            <p:cNvPr id="10" name="Google Shape;802;p25">
              <a:extLst>
                <a:ext uri="{FF2B5EF4-FFF2-40B4-BE49-F238E27FC236}">
                  <a16:creationId xmlns:a16="http://schemas.microsoft.com/office/drawing/2014/main" id="{F6E92DB9-3586-49E7-B8D2-415D1B0A74B8}"/>
                </a:ext>
              </a:extLst>
            </p:cNvPr>
            <p:cNvSpPr/>
            <p:nvPr/>
          </p:nvSpPr>
          <p:spPr>
            <a:xfrm>
              <a:off x="6881700" y="2608300"/>
              <a:ext cx="1353600" cy="1165800"/>
            </a:xfrm>
            <a:prstGeom prst="rect">
              <a:avLst/>
            </a:pr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1" name="Google Shape;803;p25">
              <a:extLst>
                <a:ext uri="{FF2B5EF4-FFF2-40B4-BE49-F238E27FC236}">
                  <a16:creationId xmlns:a16="http://schemas.microsoft.com/office/drawing/2014/main" id="{567B84E5-C295-4800-A0B8-CBE074BCBF6C}"/>
                </a:ext>
              </a:extLst>
            </p:cNvPr>
            <p:cNvCxnSpPr/>
            <p:nvPr/>
          </p:nvCxnSpPr>
          <p:spPr>
            <a:xfrm>
              <a:off x="6606625" y="3191200"/>
              <a:ext cx="303000" cy="0"/>
            </a:xfrm>
            <a:prstGeom prst="straightConnector1">
              <a:avLst/>
            </a:prstGeom>
            <a:noFill/>
            <a:ln w="19050" cap="flat" cmpd="sng">
              <a:solidFill>
                <a:srgbClr val="FFFFFF"/>
              </a:solidFill>
              <a:prstDash val="solid"/>
              <a:round/>
              <a:headEnd type="diamond" w="med" len="med"/>
              <a:tailEnd type="none" w="med" len="med"/>
            </a:ln>
          </p:spPr>
        </p:cxnSp>
      </p:grpSp>
      <p:sp>
        <p:nvSpPr>
          <p:cNvPr id="12" name="Google Shape;805;p25">
            <a:extLst>
              <a:ext uri="{FF2B5EF4-FFF2-40B4-BE49-F238E27FC236}">
                <a16:creationId xmlns:a16="http://schemas.microsoft.com/office/drawing/2014/main" id="{7818D70B-C2B9-4452-85B9-DE8A1CC78D9C}"/>
              </a:ext>
            </a:extLst>
          </p:cNvPr>
          <p:cNvSpPr txBox="1"/>
          <p:nvPr/>
        </p:nvSpPr>
        <p:spPr>
          <a:xfrm>
            <a:off x="17810298" y="8389210"/>
            <a:ext cx="4669838" cy="1284000"/>
          </a:xfrm>
          <a:prstGeom prst="rect">
            <a:avLst/>
          </a:prstGeom>
          <a:noFill/>
          <a:ln>
            <a:noFill/>
          </a:ln>
        </p:spPr>
        <p:txBody>
          <a:bodyPr spcFirstLastPara="1" wrap="square" lIns="243800" tIns="243800" rIns="243800" bIns="243800" anchor="b"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3600" b="0" i="0" u="none" strike="noStrike" kern="0" cap="none" spc="0" normalizeH="0" baseline="0" noProof="0" dirty="0">
                <a:ln>
                  <a:noFill/>
                </a:ln>
                <a:solidFill>
                  <a:srgbClr val="123D60"/>
                </a:solidFill>
                <a:effectLst/>
                <a:uLnTx/>
                <a:uFillTx/>
                <a:latin typeface="Montserrat Light"/>
                <a:ea typeface="Anton"/>
                <a:cs typeface="Anton"/>
                <a:sym typeface="Anton"/>
              </a:rPr>
              <a:t>Jane</a:t>
            </a:r>
          </a:p>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3600" b="0" i="0" u="none" strike="noStrike" kern="0" cap="none" spc="0" normalizeH="0" baseline="0" noProof="0" dirty="0">
                <a:ln>
                  <a:noFill/>
                </a:ln>
                <a:solidFill>
                  <a:srgbClr val="123D60"/>
                </a:solidFill>
                <a:effectLst/>
                <a:uLnTx/>
                <a:uFillTx/>
                <a:latin typeface="Montserrat Light"/>
                <a:ea typeface="Anton"/>
                <a:cs typeface="Anton"/>
                <a:sym typeface="Anton"/>
              </a:rPr>
              <a:t>Patterson</a:t>
            </a:r>
            <a:endParaRPr kumimoji="0" sz="3600" b="0" i="0" u="none" strike="noStrike" kern="0" cap="none" spc="0" normalizeH="0" baseline="0" noProof="0" dirty="0">
              <a:ln>
                <a:noFill/>
              </a:ln>
              <a:solidFill>
                <a:srgbClr val="123D60"/>
              </a:solidFill>
              <a:effectLst/>
              <a:uLnTx/>
              <a:uFillTx/>
              <a:latin typeface="Montserrat Light"/>
              <a:ea typeface="Anton"/>
              <a:cs typeface="Anton"/>
              <a:sym typeface="Anton"/>
            </a:endParaRPr>
          </a:p>
        </p:txBody>
      </p:sp>
      <p:sp>
        <p:nvSpPr>
          <p:cNvPr id="13" name="Google Shape;807;p25">
            <a:extLst>
              <a:ext uri="{FF2B5EF4-FFF2-40B4-BE49-F238E27FC236}">
                <a16:creationId xmlns:a16="http://schemas.microsoft.com/office/drawing/2014/main" id="{4B6EAD04-9DBE-4206-ADD0-3F89D4D02508}"/>
              </a:ext>
            </a:extLst>
          </p:cNvPr>
          <p:cNvSpPr txBox="1"/>
          <p:nvPr/>
        </p:nvSpPr>
        <p:spPr>
          <a:xfrm>
            <a:off x="17849325" y="9536079"/>
            <a:ext cx="3415200" cy="1764800"/>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2400" b="0" i="0" u="none" strike="noStrike" kern="0" cap="none" spc="0" normalizeH="0" baseline="0" noProof="0" dirty="0">
                <a:ln>
                  <a:noFill/>
                </a:ln>
                <a:solidFill>
                  <a:srgbClr val="123D60"/>
                </a:solidFill>
                <a:effectLst/>
                <a:uLnTx/>
                <a:uFillTx/>
                <a:latin typeface="Montserrat Light"/>
                <a:ea typeface="Barlow Semi Condensed Light"/>
                <a:cs typeface="Barlow Semi Condensed Light"/>
                <a:sym typeface="Barlow Semi Condensed Light"/>
              </a:rPr>
              <a:t>Here you can talk a bit about this person</a:t>
            </a:r>
            <a:endParaRPr kumimoji="0" sz="2400" b="0" i="0" u="none" strike="noStrike" kern="0" cap="none" spc="0" normalizeH="0" baseline="0" noProof="0" dirty="0">
              <a:ln>
                <a:noFill/>
              </a:ln>
              <a:solidFill>
                <a:srgbClr val="123D60"/>
              </a:solidFill>
              <a:effectLst/>
              <a:uLnTx/>
              <a:uFillTx/>
              <a:latin typeface="Montserrat Light"/>
              <a:ea typeface="Barlow Semi Condensed Light"/>
              <a:cs typeface="Barlow Semi Condensed Light"/>
              <a:sym typeface="Barlow Semi Condensed Light"/>
            </a:endParaRPr>
          </a:p>
        </p:txBody>
      </p:sp>
      <p:sp>
        <p:nvSpPr>
          <p:cNvPr id="14" name="Google Shape;808;p25">
            <a:extLst>
              <a:ext uri="{FF2B5EF4-FFF2-40B4-BE49-F238E27FC236}">
                <a16:creationId xmlns:a16="http://schemas.microsoft.com/office/drawing/2014/main" id="{B54618E8-130C-4CBC-8571-88EA5FA594D4}"/>
              </a:ext>
            </a:extLst>
          </p:cNvPr>
          <p:cNvSpPr txBox="1"/>
          <p:nvPr/>
        </p:nvSpPr>
        <p:spPr>
          <a:xfrm>
            <a:off x="16287712" y="3857575"/>
            <a:ext cx="2372000" cy="1284000"/>
          </a:xfrm>
          <a:prstGeom prst="rect">
            <a:avLst/>
          </a:prstGeom>
          <a:noFill/>
          <a:ln>
            <a:noFill/>
          </a:ln>
        </p:spPr>
        <p:txBody>
          <a:bodyPr spcFirstLastPara="1" wrap="square" lIns="243800" tIns="243800" rIns="243800" bIns="243800" anchor="b"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3600" b="0" i="0" u="none" strike="noStrike" kern="0" cap="none" spc="0" normalizeH="0" baseline="0" noProof="0">
                <a:ln>
                  <a:noFill/>
                </a:ln>
                <a:solidFill>
                  <a:srgbClr val="123D60"/>
                </a:solidFill>
                <a:effectLst/>
                <a:uLnTx/>
                <a:uFillTx/>
                <a:latin typeface="Montserrat Light"/>
                <a:ea typeface="Anton"/>
                <a:cs typeface="Anton"/>
                <a:sym typeface="Anton"/>
              </a:rPr>
              <a:t>John James</a:t>
            </a:r>
            <a:endParaRPr kumimoji="0" sz="3600" b="0" i="0" u="none" strike="noStrike" kern="0" cap="none" spc="0" normalizeH="0" baseline="0" noProof="0">
              <a:ln>
                <a:noFill/>
              </a:ln>
              <a:solidFill>
                <a:srgbClr val="123D60"/>
              </a:solidFill>
              <a:effectLst/>
              <a:uLnTx/>
              <a:uFillTx/>
              <a:latin typeface="Montserrat Light"/>
              <a:ea typeface="Anton"/>
              <a:cs typeface="Anton"/>
              <a:sym typeface="Anton"/>
            </a:endParaRPr>
          </a:p>
        </p:txBody>
      </p:sp>
      <p:sp>
        <p:nvSpPr>
          <p:cNvPr id="15" name="Google Shape;809;p25">
            <a:extLst>
              <a:ext uri="{FF2B5EF4-FFF2-40B4-BE49-F238E27FC236}">
                <a16:creationId xmlns:a16="http://schemas.microsoft.com/office/drawing/2014/main" id="{7B48EF1E-FEEE-4C8E-8B16-6F0B7FC6C8E6}"/>
              </a:ext>
            </a:extLst>
          </p:cNvPr>
          <p:cNvSpPr txBox="1"/>
          <p:nvPr/>
        </p:nvSpPr>
        <p:spPr>
          <a:xfrm>
            <a:off x="16270514" y="4674575"/>
            <a:ext cx="3415200" cy="1764800"/>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2400" b="0" i="0" u="none" strike="noStrike" kern="0" cap="none" spc="0" normalizeH="0" baseline="0" noProof="0">
                <a:ln>
                  <a:noFill/>
                </a:ln>
                <a:solidFill>
                  <a:srgbClr val="123D60"/>
                </a:solidFill>
                <a:effectLst/>
                <a:uLnTx/>
                <a:uFillTx/>
                <a:latin typeface="Montserrat Light"/>
                <a:ea typeface="Barlow Semi Condensed Light"/>
                <a:cs typeface="Barlow Semi Condensed Light"/>
                <a:sym typeface="Barlow Semi Condensed Light"/>
              </a:rPr>
              <a:t>Here you can talk a bit about this person</a:t>
            </a:r>
            <a:endParaRPr kumimoji="0" sz="2400" b="0" i="0" u="none" strike="noStrike" kern="0" cap="none" spc="0" normalizeH="0" baseline="0" noProof="0">
              <a:ln>
                <a:noFill/>
              </a:ln>
              <a:solidFill>
                <a:srgbClr val="123D60"/>
              </a:solidFill>
              <a:effectLst/>
              <a:uLnTx/>
              <a:uFillTx/>
              <a:latin typeface="Montserrat Light"/>
              <a:ea typeface="Barlow Semi Condensed Light"/>
              <a:cs typeface="Barlow Semi Condensed Light"/>
              <a:sym typeface="Barlow Semi Condensed Light"/>
            </a:endParaRPr>
          </a:p>
        </p:txBody>
      </p:sp>
      <p:sp>
        <p:nvSpPr>
          <p:cNvPr id="16" name="Google Shape;810;p25">
            <a:extLst>
              <a:ext uri="{FF2B5EF4-FFF2-40B4-BE49-F238E27FC236}">
                <a16:creationId xmlns:a16="http://schemas.microsoft.com/office/drawing/2014/main" id="{8914BDAC-6185-4046-B888-6805F8DDBD32}"/>
              </a:ext>
            </a:extLst>
          </p:cNvPr>
          <p:cNvSpPr txBox="1"/>
          <p:nvPr/>
        </p:nvSpPr>
        <p:spPr>
          <a:xfrm>
            <a:off x="4015914" y="7084108"/>
            <a:ext cx="1956800" cy="1284000"/>
          </a:xfrm>
          <a:prstGeom prst="rect">
            <a:avLst/>
          </a:prstGeom>
          <a:noFill/>
          <a:ln>
            <a:noFill/>
          </a:ln>
        </p:spPr>
        <p:txBody>
          <a:bodyPr spcFirstLastPara="1" wrap="square" lIns="243800" tIns="243800" rIns="243800" bIns="243800" anchor="b" anchorCtr="0">
            <a:noAutofit/>
          </a:bodyPr>
          <a:lstStyle/>
          <a:p>
            <a:pPr marL="0" marR="0" lvl="0" indent="0" algn="r" defTabSz="2438430" rtl="0" eaLnBrk="1" fontAlgn="auto" latinLnBrk="0" hangingPunct="1">
              <a:lnSpc>
                <a:spcPct val="100000"/>
              </a:lnSpc>
              <a:spcBef>
                <a:spcPts val="0"/>
              </a:spcBef>
              <a:spcAft>
                <a:spcPts val="0"/>
              </a:spcAft>
              <a:buClr>
                <a:srgbClr val="000000"/>
              </a:buClr>
              <a:buSzTx/>
              <a:buFontTx/>
              <a:buNone/>
              <a:tabLst/>
              <a:defRPr/>
            </a:pPr>
            <a:r>
              <a:rPr kumimoji="0" lang="es" sz="3600" b="0" i="0" u="none" strike="noStrike" kern="0" cap="none" spc="0" normalizeH="0" baseline="0" noProof="0" dirty="0">
                <a:ln>
                  <a:noFill/>
                </a:ln>
                <a:solidFill>
                  <a:srgbClr val="123D60"/>
                </a:solidFill>
                <a:effectLst/>
                <a:uLnTx/>
                <a:uFillTx/>
                <a:latin typeface="Montserrat Light"/>
                <a:ea typeface="Anton"/>
                <a:cs typeface="Anton"/>
                <a:sym typeface="Anton"/>
              </a:rPr>
              <a:t>Jenna Doe</a:t>
            </a:r>
            <a:endParaRPr kumimoji="0" sz="3600" b="0" i="0" u="none" strike="noStrike" kern="0" cap="none" spc="0" normalizeH="0" baseline="0" noProof="0" dirty="0">
              <a:ln>
                <a:noFill/>
              </a:ln>
              <a:solidFill>
                <a:srgbClr val="123D60"/>
              </a:solidFill>
              <a:effectLst/>
              <a:uLnTx/>
              <a:uFillTx/>
              <a:latin typeface="Montserrat Light"/>
              <a:ea typeface="Anton"/>
              <a:cs typeface="Anton"/>
              <a:sym typeface="Anton"/>
            </a:endParaRPr>
          </a:p>
        </p:txBody>
      </p:sp>
      <p:sp>
        <p:nvSpPr>
          <p:cNvPr id="17" name="Google Shape;811;p25">
            <a:extLst>
              <a:ext uri="{FF2B5EF4-FFF2-40B4-BE49-F238E27FC236}">
                <a16:creationId xmlns:a16="http://schemas.microsoft.com/office/drawing/2014/main" id="{A15F4111-CE26-4079-BFBA-480D6A4E040F}"/>
              </a:ext>
            </a:extLst>
          </p:cNvPr>
          <p:cNvSpPr txBox="1"/>
          <p:nvPr/>
        </p:nvSpPr>
        <p:spPr>
          <a:xfrm>
            <a:off x="2557581" y="7901076"/>
            <a:ext cx="3415200" cy="1764800"/>
          </a:xfrm>
          <a:prstGeom prst="rect">
            <a:avLst/>
          </a:prstGeom>
          <a:noFill/>
          <a:ln>
            <a:noFill/>
          </a:ln>
        </p:spPr>
        <p:txBody>
          <a:bodyPr spcFirstLastPara="1" wrap="square" lIns="243800" tIns="243800" rIns="243800" bIns="243800" anchor="t" anchorCtr="0">
            <a:noAutofit/>
          </a:bodyPr>
          <a:lstStyle/>
          <a:p>
            <a:pPr marL="0" marR="0" lvl="0" indent="0" algn="r" defTabSz="2438430" rtl="0" eaLnBrk="1" fontAlgn="auto" latinLnBrk="0" hangingPunct="1">
              <a:lnSpc>
                <a:spcPct val="100000"/>
              </a:lnSpc>
              <a:spcBef>
                <a:spcPts val="0"/>
              </a:spcBef>
              <a:spcAft>
                <a:spcPts val="0"/>
              </a:spcAft>
              <a:buClr>
                <a:srgbClr val="000000"/>
              </a:buClr>
              <a:buSzTx/>
              <a:buFontTx/>
              <a:buNone/>
              <a:tabLst/>
              <a:defRPr/>
            </a:pPr>
            <a:r>
              <a:rPr kumimoji="0" lang="es" sz="2400" b="0" i="0" u="none" strike="noStrike" kern="0" cap="none" spc="0" normalizeH="0" baseline="0" noProof="0" dirty="0">
                <a:ln>
                  <a:noFill/>
                </a:ln>
                <a:solidFill>
                  <a:srgbClr val="123D60"/>
                </a:solidFill>
                <a:effectLst/>
                <a:uLnTx/>
                <a:uFillTx/>
                <a:latin typeface="Montserrat Light"/>
                <a:ea typeface="Barlow Semi Condensed Light"/>
                <a:cs typeface="Barlow Semi Condensed Light"/>
                <a:sym typeface="Barlow Semi Condensed Light"/>
              </a:rPr>
              <a:t>Here you can talk a bit about this person</a:t>
            </a:r>
            <a:endParaRPr kumimoji="0" sz="2400" b="0" i="0" u="none" strike="noStrike" kern="0" cap="none" spc="0" normalizeH="0" baseline="0" noProof="0" dirty="0">
              <a:ln>
                <a:noFill/>
              </a:ln>
              <a:solidFill>
                <a:srgbClr val="123D60"/>
              </a:solidFill>
              <a:effectLst/>
              <a:uLnTx/>
              <a:uFillTx/>
              <a:latin typeface="Montserrat Light"/>
              <a:ea typeface="Barlow Semi Condensed Light"/>
              <a:cs typeface="Barlow Semi Condensed Light"/>
              <a:sym typeface="Barlow Semi Condensed Light"/>
            </a:endParaRPr>
          </a:p>
        </p:txBody>
      </p:sp>
      <p:grpSp>
        <p:nvGrpSpPr>
          <p:cNvPr id="18" name="Google Shape;812;p25">
            <a:extLst>
              <a:ext uri="{FF2B5EF4-FFF2-40B4-BE49-F238E27FC236}">
                <a16:creationId xmlns:a16="http://schemas.microsoft.com/office/drawing/2014/main" id="{3748B9C1-FE23-40C4-96C9-9A62F7BCFD3A}"/>
              </a:ext>
            </a:extLst>
          </p:cNvPr>
          <p:cNvGrpSpPr/>
          <p:nvPr/>
        </p:nvGrpSpPr>
        <p:grpSpPr>
          <a:xfrm>
            <a:off x="7509032" y="5883110"/>
            <a:ext cx="9178389" cy="7695331"/>
            <a:chOff x="3063094" y="1852025"/>
            <a:chExt cx="3441896" cy="2885749"/>
          </a:xfrm>
        </p:grpSpPr>
        <p:sp>
          <p:nvSpPr>
            <p:cNvPr id="19" name="Google Shape;813;p25">
              <a:extLst>
                <a:ext uri="{FF2B5EF4-FFF2-40B4-BE49-F238E27FC236}">
                  <a16:creationId xmlns:a16="http://schemas.microsoft.com/office/drawing/2014/main" id="{C0EBE83D-07CF-4EC6-BC4D-A7C47A3F5C42}"/>
                </a:ext>
              </a:extLst>
            </p:cNvPr>
            <p:cNvSpPr/>
            <p:nvPr/>
          </p:nvSpPr>
          <p:spPr>
            <a:xfrm>
              <a:off x="4558288" y="2009611"/>
              <a:ext cx="22236" cy="1413039"/>
            </a:xfrm>
            <a:custGeom>
              <a:avLst/>
              <a:gdLst/>
              <a:ahLst/>
              <a:cxnLst/>
              <a:rect l="l" t="t" r="r" b="b"/>
              <a:pathLst>
                <a:path w="426" h="27071" extrusionOk="0">
                  <a:moveTo>
                    <a:pt x="1" y="0"/>
                  </a:moveTo>
                  <a:lnTo>
                    <a:pt x="1" y="27070"/>
                  </a:lnTo>
                  <a:lnTo>
                    <a:pt x="426" y="27070"/>
                  </a:lnTo>
                  <a:lnTo>
                    <a:pt x="426" y="0"/>
                  </a:lnTo>
                  <a:close/>
                </a:path>
              </a:pathLst>
            </a:custGeom>
            <a:solidFill>
              <a:srgbClr val="204D5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 name="Google Shape;814;p25">
              <a:extLst>
                <a:ext uri="{FF2B5EF4-FFF2-40B4-BE49-F238E27FC236}">
                  <a16:creationId xmlns:a16="http://schemas.microsoft.com/office/drawing/2014/main" id="{BEDB14EB-7E18-4EC5-BDA9-3955CB60B43F}"/>
                </a:ext>
              </a:extLst>
            </p:cNvPr>
            <p:cNvSpPr/>
            <p:nvPr/>
          </p:nvSpPr>
          <p:spPr>
            <a:xfrm>
              <a:off x="4520497" y="3406943"/>
              <a:ext cx="97870" cy="97923"/>
            </a:xfrm>
            <a:custGeom>
              <a:avLst/>
              <a:gdLst/>
              <a:ahLst/>
              <a:cxnLst/>
              <a:rect l="l" t="t" r="r" b="b"/>
              <a:pathLst>
                <a:path w="1875" h="1876" extrusionOk="0">
                  <a:moveTo>
                    <a:pt x="925" y="400"/>
                  </a:moveTo>
                  <a:cubicBezTo>
                    <a:pt x="1250" y="400"/>
                    <a:pt x="1450" y="625"/>
                    <a:pt x="1450" y="925"/>
                  </a:cubicBezTo>
                  <a:cubicBezTo>
                    <a:pt x="1450" y="1250"/>
                    <a:pt x="1250" y="1450"/>
                    <a:pt x="925" y="1450"/>
                  </a:cubicBezTo>
                  <a:cubicBezTo>
                    <a:pt x="725" y="1450"/>
                    <a:pt x="525" y="1250"/>
                    <a:pt x="525" y="925"/>
                  </a:cubicBezTo>
                  <a:cubicBezTo>
                    <a:pt x="525" y="625"/>
                    <a:pt x="725" y="400"/>
                    <a:pt x="925" y="400"/>
                  </a:cubicBezTo>
                  <a:close/>
                  <a:moveTo>
                    <a:pt x="925" y="0"/>
                  </a:moveTo>
                  <a:cubicBezTo>
                    <a:pt x="425" y="0"/>
                    <a:pt x="0" y="400"/>
                    <a:pt x="0" y="925"/>
                  </a:cubicBezTo>
                  <a:cubicBezTo>
                    <a:pt x="0" y="1450"/>
                    <a:pt x="425" y="1875"/>
                    <a:pt x="925" y="1875"/>
                  </a:cubicBezTo>
                  <a:cubicBezTo>
                    <a:pt x="1450" y="1875"/>
                    <a:pt x="1875" y="1450"/>
                    <a:pt x="1875" y="925"/>
                  </a:cubicBezTo>
                  <a:cubicBezTo>
                    <a:pt x="1875" y="400"/>
                    <a:pt x="1450" y="0"/>
                    <a:pt x="925" y="0"/>
                  </a:cubicBezTo>
                  <a:close/>
                </a:path>
              </a:pathLst>
            </a:custGeom>
            <a:solidFill>
              <a:srgbClr val="204D5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 name="Google Shape;815;p25">
              <a:extLst>
                <a:ext uri="{FF2B5EF4-FFF2-40B4-BE49-F238E27FC236}">
                  <a16:creationId xmlns:a16="http://schemas.microsoft.com/office/drawing/2014/main" id="{E24F0CA7-93C4-4585-93F0-91D2F6A29A19}"/>
                </a:ext>
              </a:extLst>
            </p:cNvPr>
            <p:cNvSpPr/>
            <p:nvPr/>
          </p:nvSpPr>
          <p:spPr>
            <a:xfrm>
              <a:off x="3596760" y="1927400"/>
              <a:ext cx="1950568" cy="1402599"/>
            </a:xfrm>
            <a:custGeom>
              <a:avLst/>
              <a:gdLst/>
              <a:ahLst/>
              <a:cxnLst/>
              <a:rect l="l" t="t" r="r" b="b"/>
              <a:pathLst>
                <a:path w="37369" h="26871" extrusionOk="0">
                  <a:moveTo>
                    <a:pt x="0" y="0"/>
                  </a:moveTo>
                  <a:lnTo>
                    <a:pt x="0" y="26871"/>
                  </a:lnTo>
                  <a:lnTo>
                    <a:pt x="37369" y="26871"/>
                  </a:lnTo>
                  <a:lnTo>
                    <a:pt x="37369" y="0"/>
                  </a:ln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2" name="Google Shape;816;p25">
              <a:extLst>
                <a:ext uri="{FF2B5EF4-FFF2-40B4-BE49-F238E27FC236}">
                  <a16:creationId xmlns:a16="http://schemas.microsoft.com/office/drawing/2014/main" id="{F0BADFD3-9213-4D69-A6B1-81BEB9FF192A}"/>
                </a:ext>
              </a:extLst>
            </p:cNvPr>
            <p:cNvSpPr/>
            <p:nvPr/>
          </p:nvSpPr>
          <p:spPr>
            <a:xfrm>
              <a:off x="5281117" y="2504080"/>
              <a:ext cx="135766" cy="190521"/>
            </a:xfrm>
            <a:custGeom>
              <a:avLst/>
              <a:gdLst/>
              <a:ahLst/>
              <a:cxnLst/>
              <a:rect l="l" t="t" r="r" b="b"/>
              <a:pathLst>
                <a:path w="2601" h="3650" extrusionOk="0">
                  <a:moveTo>
                    <a:pt x="2600" y="1"/>
                  </a:moveTo>
                  <a:lnTo>
                    <a:pt x="101" y="925"/>
                  </a:lnTo>
                  <a:lnTo>
                    <a:pt x="1" y="3650"/>
                  </a:lnTo>
                  <a:lnTo>
                    <a:pt x="2600" y="3650"/>
                  </a:lnTo>
                  <a:lnTo>
                    <a:pt x="2600" y="1"/>
                  </a:lnTo>
                  <a:close/>
                </a:path>
              </a:pathLst>
            </a:custGeom>
            <a:solidFill>
              <a:srgbClr val="E5BE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3" name="Google Shape;817;p25">
              <a:extLst>
                <a:ext uri="{FF2B5EF4-FFF2-40B4-BE49-F238E27FC236}">
                  <a16:creationId xmlns:a16="http://schemas.microsoft.com/office/drawing/2014/main" id="{981B1625-23F0-4775-832F-E957BA4F2D0C}"/>
                </a:ext>
              </a:extLst>
            </p:cNvPr>
            <p:cNvSpPr/>
            <p:nvPr/>
          </p:nvSpPr>
          <p:spPr>
            <a:xfrm>
              <a:off x="5172807" y="2204152"/>
              <a:ext cx="347374" cy="430995"/>
            </a:xfrm>
            <a:custGeom>
              <a:avLst/>
              <a:gdLst/>
              <a:ahLst/>
              <a:cxnLst/>
              <a:rect l="l" t="t" r="r" b="b"/>
              <a:pathLst>
                <a:path w="6655" h="8257" extrusionOk="0">
                  <a:moveTo>
                    <a:pt x="2375" y="0"/>
                  </a:moveTo>
                  <a:cubicBezTo>
                    <a:pt x="443" y="0"/>
                    <a:pt x="201" y="1472"/>
                    <a:pt x="201" y="1472"/>
                  </a:cubicBezTo>
                  <a:cubicBezTo>
                    <a:pt x="201" y="1472"/>
                    <a:pt x="1" y="4922"/>
                    <a:pt x="201" y="6471"/>
                  </a:cubicBezTo>
                  <a:cubicBezTo>
                    <a:pt x="294" y="7635"/>
                    <a:pt x="1383" y="8256"/>
                    <a:pt x="2380" y="8256"/>
                  </a:cubicBezTo>
                  <a:cubicBezTo>
                    <a:pt x="2454" y="8256"/>
                    <a:pt x="2528" y="8253"/>
                    <a:pt x="2600" y="8246"/>
                  </a:cubicBezTo>
                  <a:cubicBezTo>
                    <a:pt x="3650" y="8146"/>
                    <a:pt x="4675" y="7296"/>
                    <a:pt x="5000" y="6671"/>
                  </a:cubicBezTo>
                  <a:cubicBezTo>
                    <a:pt x="5000" y="6571"/>
                    <a:pt x="5200" y="5946"/>
                    <a:pt x="5300" y="5422"/>
                  </a:cubicBezTo>
                  <a:cubicBezTo>
                    <a:pt x="5331" y="5426"/>
                    <a:pt x="5361" y="5428"/>
                    <a:pt x="5390" y="5428"/>
                  </a:cubicBezTo>
                  <a:cubicBezTo>
                    <a:pt x="6276" y="5428"/>
                    <a:pt x="6655" y="3661"/>
                    <a:pt x="6050" y="3347"/>
                  </a:cubicBezTo>
                  <a:cubicBezTo>
                    <a:pt x="5963" y="3320"/>
                    <a:pt x="5878" y="3308"/>
                    <a:pt x="5797" y="3308"/>
                  </a:cubicBezTo>
                  <a:cubicBezTo>
                    <a:pt x="5577" y="3308"/>
                    <a:pt x="5391" y="3401"/>
                    <a:pt x="5300" y="3547"/>
                  </a:cubicBezTo>
                  <a:cubicBezTo>
                    <a:pt x="5300" y="2522"/>
                    <a:pt x="5200" y="1797"/>
                    <a:pt x="5200" y="1797"/>
                  </a:cubicBezTo>
                  <a:cubicBezTo>
                    <a:pt x="5200" y="1797"/>
                    <a:pt x="5200" y="547"/>
                    <a:pt x="3425" y="123"/>
                  </a:cubicBezTo>
                  <a:cubicBezTo>
                    <a:pt x="3029" y="37"/>
                    <a:pt x="2681" y="0"/>
                    <a:pt x="2375" y="0"/>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4" name="Google Shape;818;p25">
              <a:extLst>
                <a:ext uri="{FF2B5EF4-FFF2-40B4-BE49-F238E27FC236}">
                  <a16:creationId xmlns:a16="http://schemas.microsoft.com/office/drawing/2014/main" id="{F921C5F8-BA7F-4902-BCDD-52E2224C691C}"/>
                </a:ext>
              </a:extLst>
            </p:cNvPr>
            <p:cNvSpPr/>
            <p:nvPr/>
          </p:nvSpPr>
          <p:spPr>
            <a:xfrm>
              <a:off x="3561569" y="2434890"/>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5" name="Google Shape;819;p25">
              <a:extLst>
                <a:ext uri="{FF2B5EF4-FFF2-40B4-BE49-F238E27FC236}">
                  <a16:creationId xmlns:a16="http://schemas.microsoft.com/office/drawing/2014/main" id="{77F4D573-0E3A-4EE4-BBED-D37AA846B815}"/>
                </a:ext>
              </a:extLst>
            </p:cNvPr>
            <p:cNvSpPr/>
            <p:nvPr/>
          </p:nvSpPr>
          <p:spPr>
            <a:xfrm>
              <a:off x="3467519" y="2434890"/>
              <a:ext cx="30022" cy="4686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 name="Google Shape;820;p25">
              <a:extLst>
                <a:ext uri="{FF2B5EF4-FFF2-40B4-BE49-F238E27FC236}">
                  <a16:creationId xmlns:a16="http://schemas.microsoft.com/office/drawing/2014/main" id="{EE7F8604-FEC1-4CF3-A293-4A4D4EE9C565}"/>
                </a:ext>
              </a:extLst>
            </p:cNvPr>
            <p:cNvSpPr/>
            <p:nvPr/>
          </p:nvSpPr>
          <p:spPr>
            <a:xfrm>
              <a:off x="3549413" y="2393597"/>
              <a:ext cx="54350" cy="22809"/>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 name="Google Shape;821;p25">
              <a:extLst>
                <a:ext uri="{FF2B5EF4-FFF2-40B4-BE49-F238E27FC236}">
                  <a16:creationId xmlns:a16="http://schemas.microsoft.com/office/drawing/2014/main" id="{8A7CAE06-9170-44D4-95F6-F62556DBF71B}"/>
                </a:ext>
              </a:extLst>
            </p:cNvPr>
            <p:cNvSpPr/>
            <p:nvPr/>
          </p:nvSpPr>
          <p:spPr>
            <a:xfrm>
              <a:off x="3449388" y="2393597"/>
              <a:ext cx="54350" cy="22809"/>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0C181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 name="Google Shape;822;p25">
              <a:extLst>
                <a:ext uri="{FF2B5EF4-FFF2-40B4-BE49-F238E27FC236}">
                  <a16:creationId xmlns:a16="http://schemas.microsoft.com/office/drawing/2014/main" id="{FEF0249F-5C56-41FC-B0F0-EECD95B2BCD1}"/>
                </a:ext>
              </a:extLst>
            </p:cNvPr>
            <p:cNvSpPr/>
            <p:nvPr/>
          </p:nvSpPr>
          <p:spPr>
            <a:xfrm rot="10800000">
              <a:off x="3512005" y="2566296"/>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9" name="Google Shape;823;p25">
              <a:extLst>
                <a:ext uri="{FF2B5EF4-FFF2-40B4-BE49-F238E27FC236}">
                  <a16:creationId xmlns:a16="http://schemas.microsoft.com/office/drawing/2014/main" id="{BD064CA6-8E85-4EC7-AAB7-91B7DB09CD8B}"/>
                </a:ext>
              </a:extLst>
            </p:cNvPr>
            <p:cNvSpPr/>
            <p:nvPr/>
          </p:nvSpPr>
          <p:spPr>
            <a:xfrm>
              <a:off x="3545183" y="1852025"/>
              <a:ext cx="2044328" cy="80951"/>
            </a:xfrm>
            <a:custGeom>
              <a:avLst/>
              <a:gdLst/>
              <a:ahLst/>
              <a:cxnLst/>
              <a:rect l="l" t="t" r="r" b="b"/>
              <a:pathLst>
                <a:path w="39169" h="1551" extrusionOk="0">
                  <a:moveTo>
                    <a:pt x="0" y="1"/>
                  </a:moveTo>
                  <a:lnTo>
                    <a:pt x="0" y="1550"/>
                  </a:lnTo>
                  <a:lnTo>
                    <a:pt x="39168" y="1550"/>
                  </a:lnTo>
                  <a:lnTo>
                    <a:pt x="39168" y="1"/>
                  </a:lnTo>
                  <a:close/>
                </a:path>
              </a:pathLst>
            </a:custGeom>
            <a:solidFill>
              <a:srgbClr val="204D5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0" name="Google Shape;824;p25">
              <a:extLst>
                <a:ext uri="{FF2B5EF4-FFF2-40B4-BE49-F238E27FC236}">
                  <a16:creationId xmlns:a16="http://schemas.microsoft.com/office/drawing/2014/main" id="{1790871C-0C17-4470-9646-A1F8644186E9}"/>
                </a:ext>
              </a:extLst>
            </p:cNvPr>
            <p:cNvSpPr/>
            <p:nvPr/>
          </p:nvSpPr>
          <p:spPr>
            <a:xfrm>
              <a:off x="3922941" y="2639794"/>
              <a:ext cx="140933" cy="489299"/>
            </a:xfrm>
            <a:custGeom>
              <a:avLst/>
              <a:gdLst/>
              <a:ahLst/>
              <a:cxnLst/>
              <a:rect l="l" t="t" r="r" b="b"/>
              <a:pathLst>
                <a:path w="2700" h="9374" extrusionOk="0">
                  <a:moveTo>
                    <a:pt x="0" y="0"/>
                  </a:moveTo>
                  <a:lnTo>
                    <a:pt x="0" y="9373"/>
                  </a:lnTo>
                  <a:lnTo>
                    <a:pt x="2700" y="9373"/>
                  </a:lnTo>
                  <a:lnTo>
                    <a:pt x="2700" y="0"/>
                  </a:lnTo>
                  <a:close/>
                </a:path>
              </a:pathLst>
            </a:custGeom>
            <a:solidFill>
              <a:srgbClr val="F46C6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1" name="Google Shape;825;p25">
              <a:extLst>
                <a:ext uri="{FF2B5EF4-FFF2-40B4-BE49-F238E27FC236}">
                  <a16:creationId xmlns:a16="http://schemas.microsoft.com/office/drawing/2014/main" id="{A121755B-8C94-472B-A874-CB54DFE395A0}"/>
                </a:ext>
              </a:extLst>
            </p:cNvPr>
            <p:cNvSpPr/>
            <p:nvPr/>
          </p:nvSpPr>
          <p:spPr>
            <a:xfrm>
              <a:off x="4797091" y="2727173"/>
              <a:ext cx="142238" cy="401921"/>
            </a:xfrm>
            <a:custGeom>
              <a:avLst/>
              <a:gdLst/>
              <a:ahLst/>
              <a:cxnLst/>
              <a:rect l="l" t="t" r="r" b="b"/>
              <a:pathLst>
                <a:path w="2725" h="7700" extrusionOk="0">
                  <a:moveTo>
                    <a:pt x="0" y="1"/>
                  </a:moveTo>
                  <a:lnTo>
                    <a:pt x="0" y="7699"/>
                  </a:lnTo>
                  <a:lnTo>
                    <a:pt x="2725" y="7699"/>
                  </a:lnTo>
                  <a:lnTo>
                    <a:pt x="2725" y="1"/>
                  </a:lnTo>
                  <a:close/>
                </a:path>
              </a:pathLst>
            </a:custGeom>
            <a:solidFill>
              <a:srgbClr val="F46C6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2" name="Google Shape;826;p25">
              <a:extLst>
                <a:ext uri="{FF2B5EF4-FFF2-40B4-BE49-F238E27FC236}">
                  <a16:creationId xmlns:a16="http://schemas.microsoft.com/office/drawing/2014/main" id="{F317C241-41E1-4043-8D1C-0BDBB66AA08E}"/>
                </a:ext>
              </a:extLst>
            </p:cNvPr>
            <p:cNvSpPr/>
            <p:nvPr/>
          </p:nvSpPr>
          <p:spPr>
            <a:xfrm>
              <a:off x="4209975" y="2395770"/>
              <a:ext cx="147458" cy="738542"/>
            </a:xfrm>
            <a:custGeom>
              <a:avLst/>
              <a:gdLst/>
              <a:ahLst/>
              <a:cxnLst/>
              <a:rect l="l" t="t" r="r" b="b"/>
              <a:pathLst>
                <a:path w="2825" h="14149" extrusionOk="0">
                  <a:moveTo>
                    <a:pt x="0" y="1"/>
                  </a:moveTo>
                  <a:lnTo>
                    <a:pt x="0" y="14148"/>
                  </a:lnTo>
                  <a:lnTo>
                    <a:pt x="2825" y="14148"/>
                  </a:lnTo>
                  <a:lnTo>
                    <a:pt x="2825"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3" name="Google Shape;827;p25">
              <a:extLst>
                <a:ext uri="{FF2B5EF4-FFF2-40B4-BE49-F238E27FC236}">
                  <a16:creationId xmlns:a16="http://schemas.microsoft.com/office/drawing/2014/main" id="{D0B99710-1CDC-48A5-9375-80EF5AAC42F3}"/>
                </a:ext>
              </a:extLst>
            </p:cNvPr>
            <p:cNvSpPr/>
            <p:nvPr/>
          </p:nvSpPr>
          <p:spPr>
            <a:xfrm>
              <a:off x="4503533" y="2933353"/>
              <a:ext cx="142238" cy="195741"/>
            </a:xfrm>
            <a:custGeom>
              <a:avLst/>
              <a:gdLst/>
              <a:ahLst/>
              <a:cxnLst/>
              <a:rect l="l" t="t" r="r" b="b"/>
              <a:pathLst>
                <a:path w="2725" h="3750" extrusionOk="0">
                  <a:moveTo>
                    <a:pt x="0" y="0"/>
                  </a:moveTo>
                  <a:lnTo>
                    <a:pt x="0" y="3749"/>
                  </a:lnTo>
                  <a:lnTo>
                    <a:pt x="2725" y="3749"/>
                  </a:lnTo>
                  <a:lnTo>
                    <a:pt x="2725" y="0"/>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 name="Google Shape;828;p25">
              <a:extLst>
                <a:ext uri="{FF2B5EF4-FFF2-40B4-BE49-F238E27FC236}">
                  <a16:creationId xmlns:a16="http://schemas.microsoft.com/office/drawing/2014/main" id="{3C03C0AB-E4BA-4A2A-9DB1-9107DA2F74D3}"/>
                </a:ext>
              </a:extLst>
            </p:cNvPr>
            <p:cNvSpPr/>
            <p:nvPr/>
          </p:nvSpPr>
          <p:spPr>
            <a:xfrm>
              <a:off x="3770264" y="2205300"/>
              <a:ext cx="1593120" cy="945975"/>
            </a:xfrm>
            <a:custGeom>
              <a:avLst/>
              <a:gdLst/>
              <a:ahLst/>
              <a:cxnLst/>
              <a:rect l="l" t="t" r="r" b="b"/>
              <a:pathLst>
                <a:path w="30521" h="18123" extrusionOk="0">
                  <a:moveTo>
                    <a:pt x="1" y="1"/>
                  </a:moveTo>
                  <a:lnTo>
                    <a:pt x="1" y="4775"/>
                  </a:lnTo>
                  <a:lnTo>
                    <a:pt x="426" y="4775"/>
                  </a:lnTo>
                  <a:lnTo>
                    <a:pt x="426" y="1"/>
                  </a:lnTo>
                  <a:close/>
                  <a:moveTo>
                    <a:pt x="1" y="5200"/>
                  </a:moveTo>
                  <a:lnTo>
                    <a:pt x="1" y="9999"/>
                  </a:lnTo>
                  <a:lnTo>
                    <a:pt x="426" y="9999"/>
                  </a:lnTo>
                  <a:lnTo>
                    <a:pt x="426" y="5200"/>
                  </a:lnTo>
                  <a:close/>
                  <a:moveTo>
                    <a:pt x="1" y="10524"/>
                  </a:moveTo>
                  <a:lnTo>
                    <a:pt x="1" y="15298"/>
                  </a:lnTo>
                  <a:lnTo>
                    <a:pt x="426" y="15298"/>
                  </a:lnTo>
                  <a:lnTo>
                    <a:pt x="426" y="10524"/>
                  </a:lnTo>
                  <a:close/>
                  <a:moveTo>
                    <a:pt x="1" y="15723"/>
                  </a:moveTo>
                  <a:lnTo>
                    <a:pt x="1" y="18122"/>
                  </a:lnTo>
                  <a:lnTo>
                    <a:pt x="30520" y="18122"/>
                  </a:lnTo>
                  <a:lnTo>
                    <a:pt x="30520" y="17697"/>
                  </a:lnTo>
                  <a:lnTo>
                    <a:pt x="22397" y="17697"/>
                  </a:lnTo>
                  <a:lnTo>
                    <a:pt x="22397" y="17797"/>
                  </a:lnTo>
                  <a:lnTo>
                    <a:pt x="19672" y="17797"/>
                  </a:lnTo>
                  <a:lnTo>
                    <a:pt x="19672" y="17697"/>
                  </a:lnTo>
                  <a:lnTo>
                    <a:pt x="16773" y="17697"/>
                  </a:lnTo>
                  <a:lnTo>
                    <a:pt x="16773" y="17797"/>
                  </a:lnTo>
                  <a:lnTo>
                    <a:pt x="14048" y="17797"/>
                  </a:lnTo>
                  <a:lnTo>
                    <a:pt x="14048" y="17697"/>
                  </a:lnTo>
                  <a:lnTo>
                    <a:pt x="11249" y="17697"/>
                  </a:lnTo>
                  <a:lnTo>
                    <a:pt x="11249" y="17797"/>
                  </a:lnTo>
                  <a:lnTo>
                    <a:pt x="8424" y="17797"/>
                  </a:lnTo>
                  <a:lnTo>
                    <a:pt x="8424" y="17697"/>
                  </a:lnTo>
                  <a:lnTo>
                    <a:pt x="5625" y="17697"/>
                  </a:lnTo>
                  <a:lnTo>
                    <a:pt x="5625" y="17797"/>
                  </a:lnTo>
                  <a:lnTo>
                    <a:pt x="2925" y="17797"/>
                  </a:lnTo>
                  <a:lnTo>
                    <a:pt x="2925" y="17697"/>
                  </a:lnTo>
                  <a:lnTo>
                    <a:pt x="426" y="17697"/>
                  </a:lnTo>
                  <a:lnTo>
                    <a:pt x="426" y="15723"/>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 name="Google Shape;829;p25">
              <a:extLst>
                <a:ext uri="{FF2B5EF4-FFF2-40B4-BE49-F238E27FC236}">
                  <a16:creationId xmlns:a16="http://schemas.microsoft.com/office/drawing/2014/main" id="{E16831CB-FB6C-4604-97A0-66940F51B1BF}"/>
                </a:ext>
              </a:extLst>
            </p:cNvPr>
            <p:cNvSpPr/>
            <p:nvPr/>
          </p:nvSpPr>
          <p:spPr>
            <a:xfrm>
              <a:off x="3922941" y="3129042"/>
              <a:ext cx="140933" cy="5272"/>
            </a:xfrm>
            <a:custGeom>
              <a:avLst/>
              <a:gdLst/>
              <a:ahLst/>
              <a:cxnLst/>
              <a:rect l="l" t="t" r="r" b="b"/>
              <a:pathLst>
                <a:path w="2700" h="101" extrusionOk="0">
                  <a:moveTo>
                    <a:pt x="0" y="0"/>
                  </a:moveTo>
                  <a:lnTo>
                    <a:pt x="0" y="100"/>
                  </a:lnTo>
                  <a:lnTo>
                    <a:pt x="2700" y="100"/>
                  </a:lnTo>
                  <a:lnTo>
                    <a:pt x="2700" y="0"/>
                  </a:lnTo>
                  <a:close/>
                </a:path>
              </a:pathLst>
            </a:custGeom>
            <a:solidFill>
              <a:srgbClr val="7A767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 name="Google Shape;830;p25">
              <a:extLst>
                <a:ext uri="{FF2B5EF4-FFF2-40B4-BE49-F238E27FC236}">
                  <a16:creationId xmlns:a16="http://schemas.microsoft.com/office/drawing/2014/main" id="{5BE569BE-5241-436B-817F-6725B48C4A72}"/>
                </a:ext>
              </a:extLst>
            </p:cNvPr>
            <p:cNvSpPr/>
            <p:nvPr/>
          </p:nvSpPr>
          <p:spPr>
            <a:xfrm>
              <a:off x="4797091" y="3129042"/>
              <a:ext cx="142238" cy="5272"/>
            </a:xfrm>
            <a:custGeom>
              <a:avLst/>
              <a:gdLst/>
              <a:ahLst/>
              <a:cxnLst/>
              <a:rect l="l" t="t" r="r" b="b"/>
              <a:pathLst>
                <a:path w="2725" h="101" extrusionOk="0">
                  <a:moveTo>
                    <a:pt x="0" y="0"/>
                  </a:moveTo>
                  <a:lnTo>
                    <a:pt x="0" y="100"/>
                  </a:lnTo>
                  <a:lnTo>
                    <a:pt x="2725" y="100"/>
                  </a:lnTo>
                  <a:lnTo>
                    <a:pt x="2725" y="0"/>
                  </a:lnTo>
                  <a:close/>
                </a:path>
              </a:pathLst>
            </a:custGeom>
            <a:solidFill>
              <a:srgbClr val="7A767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 name="Google Shape;831;p25">
              <a:extLst>
                <a:ext uri="{FF2B5EF4-FFF2-40B4-BE49-F238E27FC236}">
                  <a16:creationId xmlns:a16="http://schemas.microsoft.com/office/drawing/2014/main" id="{3A1153F0-A851-446F-8FCE-DEB572A08B76}"/>
                </a:ext>
              </a:extLst>
            </p:cNvPr>
            <p:cNvSpPr/>
            <p:nvPr/>
          </p:nvSpPr>
          <p:spPr>
            <a:xfrm>
              <a:off x="4209975" y="3129042"/>
              <a:ext cx="147458" cy="5272"/>
            </a:xfrm>
            <a:custGeom>
              <a:avLst/>
              <a:gdLst/>
              <a:ahLst/>
              <a:cxnLst/>
              <a:rect l="l" t="t" r="r" b="b"/>
              <a:pathLst>
                <a:path w="2825" h="101" extrusionOk="0">
                  <a:moveTo>
                    <a:pt x="0" y="0"/>
                  </a:moveTo>
                  <a:lnTo>
                    <a:pt x="0" y="100"/>
                  </a:lnTo>
                  <a:lnTo>
                    <a:pt x="2825" y="100"/>
                  </a:lnTo>
                  <a:lnTo>
                    <a:pt x="2825" y="0"/>
                  </a:lnTo>
                  <a:close/>
                </a:path>
              </a:pathLst>
            </a:custGeom>
            <a:solidFill>
              <a:srgbClr val="1945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832;p25">
              <a:extLst>
                <a:ext uri="{FF2B5EF4-FFF2-40B4-BE49-F238E27FC236}">
                  <a16:creationId xmlns:a16="http://schemas.microsoft.com/office/drawing/2014/main" id="{1DF2DE82-6140-4519-939C-E9FD0EC02F6E}"/>
                </a:ext>
              </a:extLst>
            </p:cNvPr>
            <p:cNvSpPr/>
            <p:nvPr/>
          </p:nvSpPr>
          <p:spPr>
            <a:xfrm>
              <a:off x="4503533" y="3129042"/>
              <a:ext cx="142238" cy="5272"/>
            </a:xfrm>
            <a:custGeom>
              <a:avLst/>
              <a:gdLst/>
              <a:ahLst/>
              <a:cxnLst/>
              <a:rect l="l" t="t" r="r" b="b"/>
              <a:pathLst>
                <a:path w="2725" h="101" extrusionOk="0">
                  <a:moveTo>
                    <a:pt x="0" y="0"/>
                  </a:moveTo>
                  <a:lnTo>
                    <a:pt x="0" y="100"/>
                  </a:lnTo>
                  <a:lnTo>
                    <a:pt x="2725" y="100"/>
                  </a:lnTo>
                  <a:lnTo>
                    <a:pt x="2725" y="0"/>
                  </a:lnTo>
                  <a:close/>
                </a:path>
              </a:pathLst>
            </a:custGeom>
            <a:solidFill>
              <a:srgbClr val="45768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833;p25">
              <a:extLst>
                <a:ext uri="{FF2B5EF4-FFF2-40B4-BE49-F238E27FC236}">
                  <a16:creationId xmlns:a16="http://schemas.microsoft.com/office/drawing/2014/main" id="{DC302CD3-9E8D-4D5A-A232-67E7E6B7F4D6}"/>
                </a:ext>
              </a:extLst>
            </p:cNvPr>
            <p:cNvSpPr/>
            <p:nvPr/>
          </p:nvSpPr>
          <p:spPr>
            <a:xfrm>
              <a:off x="3732421" y="2183116"/>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5F909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 name="Google Shape;834;p25">
              <a:extLst>
                <a:ext uri="{FF2B5EF4-FFF2-40B4-BE49-F238E27FC236}">
                  <a16:creationId xmlns:a16="http://schemas.microsoft.com/office/drawing/2014/main" id="{B363DA54-2652-4D48-839F-F3A2F5AFC15E}"/>
                </a:ext>
              </a:extLst>
            </p:cNvPr>
            <p:cNvSpPr/>
            <p:nvPr/>
          </p:nvSpPr>
          <p:spPr>
            <a:xfrm>
              <a:off x="3732421" y="2454492"/>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 name="Google Shape;835;p25">
              <a:extLst>
                <a:ext uri="{FF2B5EF4-FFF2-40B4-BE49-F238E27FC236}">
                  <a16:creationId xmlns:a16="http://schemas.microsoft.com/office/drawing/2014/main" id="{881CF2B7-417D-46DA-8179-00C7D6734C4D}"/>
                </a:ext>
              </a:extLst>
            </p:cNvPr>
            <p:cNvSpPr/>
            <p:nvPr/>
          </p:nvSpPr>
          <p:spPr>
            <a:xfrm>
              <a:off x="3732421" y="2727173"/>
              <a:ext cx="97923" cy="27456"/>
            </a:xfrm>
            <a:custGeom>
              <a:avLst/>
              <a:gdLst/>
              <a:ahLst/>
              <a:cxnLst/>
              <a:rect l="l" t="t" r="r" b="b"/>
              <a:pathLst>
                <a:path w="1876" h="526" extrusionOk="0">
                  <a:moveTo>
                    <a:pt x="1" y="1"/>
                  </a:moveTo>
                  <a:lnTo>
                    <a:pt x="1" y="526"/>
                  </a:lnTo>
                  <a:lnTo>
                    <a:pt x="1875" y="526"/>
                  </a:lnTo>
                  <a:lnTo>
                    <a:pt x="1875" y="1"/>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 name="Google Shape;836;p25">
              <a:extLst>
                <a:ext uri="{FF2B5EF4-FFF2-40B4-BE49-F238E27FC236}">
                  <a16:creationId xmlns:a16="http://schemas.microsoft.com/office/drawing/2014/main" id="{A76CD5D1-0E0E-4C10-9B39-560BA0FBCE37}"/>
                </a:ext>
              </a:extLst>
            </p:cNvPr>
            <p:cNvSpPr/>
            <p:nvPr/>
          </p:nvSpPr>
          <p:spPr>
            <a:xfrm>
              <a:off x="3732421" y="3003768"/>
              <a:ext cx="97923" cy="22236"/>
            </a:xfrm>
            <a:custGeom>
              <a:avLst/>
              <a:gdLst/>
              <a:ahLst/>
              <a:cxnLst/>
              <a:rect l="l" t="t" r="r" b="b"/>
              <a:pathLst>
                <a:path w="1876" h="426" extrusionOk="0">
                  <a:moveTo>
                    <a:pt x="1" y="1"/>
                  </a:moveTo>
                  <a:lnTo>
                    <a:pt x="1" y="426"/>
                  </a:lnTo>
                  <a:lnTo>
                    <a:pt x="1875" y="426"/>
                  </a:lnTo>
                  <a:lnTo>
                    <a:pt x="1875" y="1"/>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 name="Google Shape;837;p25">
              <a:extLst>
                <a:ext uri="{FF2B5EF4-FFF2-40B4-BE49-F238E27FC236}">
                  <a16:creationId xmlns:a16="http://schemas.microsoft.com/office/drawing/2014/main" id="{AE59AF54-F8E7-44DB-86F3-DBF4E10B5BB8}"/>
                </a:ext>
              </a:extLst>
            </p:cNvPr>
            <p:cNvSpPr/>
            <p:nvPr/>
          </p:nvSpPr>
          <p:spPr>
            <a:xfrm>
              <a:off x="4824494" y="4564217"/>
              <a:ext cx="875509" cy="114887"/>
            </a:xfrm>
            <a:custGeom>
              <a:avLst/>
              <a:gdLst/>
              <a:ahLst/>
              <a:cxnLst/>
              <a:rect l="l" t="t" r="r" b="b"/>
              <a:pathLst>
                <a:path w="16773" h="2201" extrusionOk="0">
                  <a:moveTo>
                    <a:pt x="8449" y="1"/>
                  </a:moveTo>
                  <a:cubicBezTo>
                    <a:pt x="3749" y="1"/>
                    <a:pt x="0" y="525"/>
                    <a:pt x="0" y="1150"/>
                  </a:cubicBezTo>
                  <a:cubicBezTo>
                    <a:pt x="0" y="1775"/>
                    <a:pt x="3749" y="2200"/>
                    <a:pt x="8449" y="2200"/>
                  </a:cubicBezTo>
                  <a:cubicBezTo>
                    <a:pt x="13023" y="2200"/>
                    <a:pt x="16772" y="1775"/>
                    <a:pt x="16772" y="1150"/>
                  </a:cubicBezTo>
                  <a:cubicBezTo>
                    <a:pt x="16772" y="525"/>
                    <a:pt x="13023" y="1"/>
                    <a:pt x="8449" y="1"/>
                  </a:cubicBezTo>
                  <a:close/>
                </a:path>
              </a:pathLst>
            </a:custGeom>
            <a:solidFill>
              <a:srgbClr val="123D60">
                <a:alpha val="29229"/>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 name="Google Shape;838;p25">
              <a:extLst>
                <a:ext uri="{FF2B5EF4-FFF2-40B4-BE49-F238E27FC236}">
                  <a16:creationId xmlns:a16="http://schemas.microsoft.com/office/drawing/2014/main" id="{AD1D21AE-81DA-41AB-9747-AA3F252DD93B}"/>
                </a:ext>
              </a:extLst>
            </p:cNvPr>
            <p:cNvSpPr/>
            <p:nvPr/>
          </p:nvSpPr>
          <p:spPr>
            <a:xfrm>
              <a:off x="5378987" y="4406371"/>
              <a:ext cx="76991" cy="185301"/>
            </a:xfrm>
            <a:custGeom>
              <a:avLst/>
              <a:gdLst/>
              <a:ahLst/>
              <a:cxnLst/>
              <a:rect l="l" t="t" r="r" b="b"/>
              <a:pathLst>
                <a:path w="1475" h="3550" extrusionOk="0">
                  <a:moveTo>
                    <a:pt x="0" y="0"/>
                  </a:moveTo>
                  <a:lnTo>
                    <a:pt x="0" y="3549"/>
                  </a:lnTo>
                  <a:lnTo>
                    <a:pt x="1250" y="3449"/>
                  </a:lnTo>
                  <a:lnTo>
                    <a:pt x="1475" y="100"/>
                  </a:lnTo>
                  <a:lnTo>
                    <a:pt x="0" y="0"/>
                  </a:lnTo>
                  <a:close/>
                </a:path>
              </a:pathLst>
            </a:custGeom>
            <a:solidFill>
              <a:srgbClr val="F97D7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 name="Google Shape;839;p25">
              <a:extLst>
                <a:ext uri="{FF2B5EF4-FFF2-40B4-BE49-F238E27FC236}">
                  <a16:creationId xmlns:a16="http://schemas.microsoft.com/office/drawing/2014/main" id="{ABCB8593-F5E5-41A4-9B89-129C9B074205}"/>
                </a:ext>
              </a:extLst>
            </p:cNvPr>
            <p:cNvSpPr/>
            <p:nvPr/>
          </p:nvSpPr>
          <p:spPr>
            <a:xfrm>
              <a:off x="5200211" y="4521154"/>
              <a:ext cx="266207" cy="127362"/>
            </a:xfrm>
            <a:custGeom>
              <a:avLst/>
              <a:gdLst/>
              <a:ahLst/>
              <a:cxnLst/>
              <a:rect l="l" t="t" r="r" b="b"/>
              <a:pathLst>
                <a:path w="5100" h="2440" extrusionOk="0">
                  <a:moveTo>
                    <a:pt x="3125" y="1"/>
                  </a:moveTo>
                  <a:cubicBezTo>
                    <a:pt x="3125" y="1"/>
                    <a:pt x="2600" y="826"/>
                    <a:pt x="1651" y="1150"/>
                  </a:cubicBezTo>
                  <a:cubicBezTo>
                    <a:pt x="726" y="1450"/>
                    <a:pt x="1" y="1775"/>
                    <a:pt x="101" y="2275"/>
                  </a:cubicBezTo>
                  <a:cubicBezTo>
                    <a:pt x="101" y="2275"/>
                    <a:pt x="524" y="2440"/>
                    <a:pt x="1283" y="2440"/>
                  </a:cubicBezTo>
                  <a:cubicBezTo>
                    <a:pt x="1879" y="2440"/>
                    <a:pt x="2682" y="2338"/>
                    <a:pt x="3650" y="1975"/>
                  </a:cubicBezTo>
                  <a:lnTo>
                    <a:pt x="3650" y="2175"/>
                  </a:lnTo>
                  <a:lnTo>
                    <a:pt x="5100" y="2075"/>
                  </a:lnTo>
                  <a:lnTo>
                    <a:pt x="5000" y="301"/>
                  </a:lnTo>
                  <a:lnTo>
                    <a:pt x="3750" y="401"/>
                  </a:lnTo>
                  <a:lnTo>
                    <a:pt x="3850" y="301"/>
                  </a:lnTo>
                  <a:lnTo>
                    <a:pt x="3125"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 name="Google Shape;840;p25">
              <a:extLst>
                <a:ext uri="{FF2B5EF4-FFF2-40B4-BE49-F238E27FC236}">
                  <a16:creationId xmlns:a16="http://schemas.microsoft.com/office/drawing/2014/main" id="{ACA2E9F1-E944-482D-A338-C26AE38DFFF0}"/>
                </a:ext>
              </a:extLst>
            </p:cNvPr>
            <p:cNvSpPr/>
            <p:nvPr/>
          </p:nvSpPr>
          <p:spPr>
            <a:xfrm>
              <a:off x="5205431" y="4607280"/>
              <a:ext cx="260988" cy="41236"/>
            </a:xfrm>
            <a:custGeom>
              <a:avLst/>
              <a:gdLst/>
              <a:ahLst/>
              <a:cxnLst/>
              <a:rect l="l" t="t" r="r" b="b"/>
              <a:pathLst>
                <a:path w="5000" h="790" extrusionOk="0">
                  <a:moveTo>
                    <a:pt x="5000" y="0"/>
                  </a:moveTo>
                  <a:cubicBezTo>
                    <a:pt x="4475" y="125"/>
                    <a:pt x="4050" y="0"/>
                    <a:pt x="2600" y="425"/>
                  </a:cubicBezTo>
                  <a:cubicBezTo>
                    <a:pt x="1846" y="626"/>
                    <a:pt x="1304" y="688"/>
                    <a:pt x="915" y="688"/>
                  </a:cubicBezTo>
                  <a:cubicBezTo>
                    <a:pt x="287" y="688"/>
                    <a:pt x="63" y="525"/>
                    <a:pt x="1" y="525"/>
                  </a:cubicBezTo>
                  <a:lnTo>
                    <a:pt x="1" y="625"/>
                  </a:lnTo>
                  <a:cubicBezTo>
                    <a:pt x="1" y="625"/>
                    <a:pt x="424" y="790"/>
                    <a:pt x="1183" y="790"/>
                  </a:cubicBezTo>
                  <a:cubicBezTo>
                    <a:pt x="1779" y="790"/>
                    <a:pt x="2582" y="688"/>
                    <a:pt x="3550" y="325"/>
                  </a:cubicBezTo>
                  <a:lnTo>
                    <a:pt x="3550" y="525"/>
                  </a:lnTo>
                  <a:lnTo>
                    <a:pt x="5000" y="425"/>
                  </a:lnTo>
                  <a:lnTo>
                    <a:pt x="5000" y="0"/>
                  </a:ln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841;p25">
              <a:extLst>
                <a:ext uri="{FF2B5EF4-FFF2-40B4-BE49-F238E27FC236}">
                  <a16:creationId xmlns:a16="http://schemas.microsoft.com/office/drawing/2014/main" id="{668A2C0F-97C2-451E-A60B-58001E0C04D4}"/>
                </a:ext>
              </a:extLst>
            </p:cNvPr>
            <p:cNvSpPr/>
            <p:nvPr/>
          </p:nvSpPr>
          <p:spPr>
            <a:xfrm>
              <a:off x="5335924" y="4542033"/>
              <a:ext cx="43115" cy="32676"/>
            </a:xfrm>
            <a:custGeom>
              <a:avLst/>
              <a:gdLst/>
              <a:ahLst/>
              <a:cxnLst/>
              <a:rect l="l" t="t" r="r" b="b"/>
              <a:pathLst>
                <a:path w="826" h="626" extrusionOk="0">
                  <a:moveTo>
                    <a:pt x="100" y="1"/>
                  </a:moveTo>
                  <a:lnTo>
                    <a:pt x="0" y="126"/>
                  </a:lnTo>
                  <a:lnTo>
                    <a:pt x="100" y="126"/>
                  </a:lnTo>
                  <a:cubicBezTo>
                    <a:pt x="100" y="126"/>
                    <a:pt x="425" y="226"/>
                    <a:pt x="725" y="626"/>
                  </a:cubicBezTo>
                  <a:lnTo>
                    <a:pt x="825" y="626"/>
                  </a:lnTo>
                  <a:lnTo>
                    <a:pt x="825" y="526"/>
                  </a:lnTo>
                  <a:cubicBezTo>
                    <a:pt x="525" y="126"/>
                    <a:pt x="100" y="1"/>
                    <a:pt x="100" y="1"/>
                  </a:cubicBez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842;p25">
              <a:extLst>
                <a:ext uri="{FF2B5EF4-FFF2-40B4-BE49-F238E27FC236}">
                  <a16:creationId xmlns:a16="http://schemas.microsoft.com/office/drawing/2014/main" id="{65EE2839-8492-4D2A-80FB-E1EC8911CF1A}"/>
                </a:ext>
              </a:extLst>
            </p:cNvPr>
            <p:cNvSpPr/>
            <p:nvPr/>
          </p:nvSpPr>
          <p:spPr>
            <a:xfrm>
              <a:off x="5318960" y="4553778"/>
              <a:ext cx="44420" cy="32676"/>
            </a:xfrm>
            <a:custGeom>
              <a:avLst/>
              <a:gdLst/>
              <a:ahLst/>
              <a:cxnLst/>
              <a:rect l="l" t="t" r="r" b="b"/>
              <a:pathLst>
                <a:path w="851" h="626" extrusionOk="0">
                  <a:moveTo>
                    <a:pt x="0" y="1"/>
                  </a:moveTo>
                  <a:lnTo>
                    <a:pt x="125" y="101"/>
                  </a:lnTo>
                  <a:cubicBezTo>
                    <a:pt x="125" y="101"/>
                    <a:pt x="425" y="201"/>
                    <a:pt x="750" y="525"/>
                  </a:cubicBezTo>
                  <a:lnTo>
                    <a:pt x="850" y="625"/>
                  </a:lnTo>
                  <a:lnTo>
                    <a:pt x="850" y="525"/>
                  </a:lnTo>
                  <a:cubicBezTo>
                    <a:pt x="525" y="101"/>
                    <a:pt x="125" y="1"/>
                    <a:pt x="125" y="1"/>
                  </a:cubicBez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9" name="Google Shape;843;p25">
              <a:extLst>
                <a:ext uri="{FF2B5EF4-FFF2-40B4-BE49-F238E27FC236}">
                  <a16:creationId xmlns:a16="http://schemas.microsoft.com/office/drawing/2014/main" id="{54DB2B62-0F82-4732-A367-D57340F7D623}"/>
                </a:ext>
              </a:extLst>
            </p:cNvPr>
            <p:cNvSpPr/>
            <p:nvPr/>
          </p:nvSpPr>
          <p:spPr>
            <a:xfrm>
              <a:off x="5107613" y="4390712"/>
              <a:ext cx="65247" cy="190521"/>
            </a:xfrm>
            <a:custGeom>
              <a:avLst/>
              <a:gdLst/>
              <a:ahLst/>
              <a:cxnLst/>
              <a:rect l="l" t="t" r="r" b="b"/>
              <a:pathLst>
                <a:path w="1250" h="3650" extrusionOk="0">
                  <a:moveTo>
                    <a:pt x="1250" y="0"/>
                  </a:moveTo>
                  <a:lnTo>
                    <a:pt x="0" y="200"/>
                  </a:lnTo>
                  <a:lnTo>
                    <a:pt x="0" y="3649"/>
                  </a:lnTo>
                  <a:lnTo>
                    <a:pt x="1150" y="3225"/>
                  </a:lnTo>
                  <a:lnTo>
                    <a:pt x="1250" y="0"/>
                  </a:lnTo>
                  <a:close/>
                </a:path>
              </a:pathLst>
            </a:custGeom>
            <a:solidFill>
              <a:srgbClr val="F97D7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844;p25">
              <a:extLst>
                <a:ext uri="{FF2B5EF4-FFF2-40B4-BE49-F238E27FC236}">
                  <a16:creationId xmlns:a16="http://schemas.microsoft.com/office/drawing/2014/main" id="{F7802CE4-6D99-4579-A807-82C21F4BE9DB}"/>
                </a:ext>
              </a:extLst>
            </p:cNvPr>
            <p:cNvSpPr/>
            <p:nvPr/>
          </p:nvSpPr>
          <p:spPr>
            <a:xfrm>
              <a:off x="4922312" y="4509410"/>
              <a:ext cx="266207" cy="124491"/>
            </a:xfrm>
            <a:custGeom>
              <a:avLst/>
              <a:gdLst/>
              <a:ahLst/>
              <a:cxnLst/>
              <a:rect l="l" t="t" r="r" b="b"/>
              <a:pathLst>
                <a:path w="5100" h="2385" extrusionOk="0">
                  <a:moveTo>
                    <a:pt x="3225" y="1"/>
                  </a:moveTo>
                  <a:cubicBezTo>
                    <a:pt x="3225" y="1"/>
                    <a:pt x="2600" y="751"/>
                    <a:pt x="1775" y="1051"/>
                  </a:cubicBezTo>
                  <a:cubicBezTo>
                    <a:pt x="851" y="1375"/>
                    <a:pt x="1" y="1675"/>
                    <a:pt x="101" y="2200"/>
                  </a:cubicBezTo>
                  <a:cubicBezTo>
                    <a:pt x="101" y="2200"/>
                    <a:pt x="582" y="2384"/>
                    <a:pt x="1425" y="2384"/>
                  </a:cubicBezTo>
                  <a:cubicBezTo>
                    <a:pt x="2007" y="2384"/>
                    <a:pt x="2762" y="2296"/>
                    <a:pt x="3650" y="2000"/>
                  </a:cubicBezTo>
                  <a:lnTo>
                    <a:pt x="3650" y="2200"/>
                  </a:lnTo>
                  <a:lnTo>
                    <a:pt x="5100" y="2100"/>
                  </a:lnTo>
                  <a:lnTo>
                    <a:pt x="5100" y="326"/>
                  </a:lnTo>
                  <a:lnTo>
                    <a:pt x="3850" y="426"/>
                  </a:lnTo>
                  <a:lnTo>
                    <a:pt x="3850" y="426"/>
                  </a:lnTo>
                  <a:lnTo>
                    <a:pt x="3975" y="226"/>
                  </a:lnTo>
                  <a:lnTo>
                    <a:pt x="3225"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845;p25">
              <a:extLst>
                <a:ext uri="{FF2B5EF4-FFF2-40B4-BE49-F238E27FC236}">
                  <a16:creationId xmlns:a16="http://schemas.microsoft.com/office/drawing/2014/main" id="{94012518-8A92-4402-8AE4-7AA0877A4A6B}"/>
                </a:ext>
              </a:extLst>
            </p:cNvPr>
            <p:cNvSpPr/>
            <p:nvPr/>
          </p:nvSpPr>
          <p:spPr>
            <a:xfrm>
              <a:off x="4927532" y="4591621"/>
              <a:ext cx="260988" cy="42280"/>
            </a:xfrm>
            <a:custGeom>
              <a:avLst/>
              <a:gdLst/>
              <a:ahLst/>
              <a:cxnLst/>
              <a:rect l="l" t="t" r="r" b="b"/>
              <a:pathLst>
                <a:path w="5000" h="810" extrusionOk="0">
                  <a:moveTo>
                    <a:pt x="5000" y="100"/>
                  </a:moveTo>
                  <a:cubicBezTo>
                    <a:pt x="4500" y="200"/>
                    <a:pt x="4075" y="0"/>
                    <a:pt x="2625" y="425"/>
                  </a:cubicBezTo>
                  <a:cubicBezTo>
                    <a:pt x="1879" y="659"/>
                    <a:pt x="1342" y="732"/>
                    <a:pt x="955" y="732"/>
                  </a:cubicBezTo>
                  <a:cubicBezTo>
                    <a:pt x="305" y="732"/>
                    <a:pt x="79" y="525"/>
                    <a:pt x="1" y="525"/>
                  </a:cubicBezTo>
                  <a:lnTo>
                    <a:pt x="1" y="625"/>
                  </a:lnTo>
                  <a:cubicBezTo>
                    <a:pt x="1" y="625"/>
                    <a:pt x="482" y="809"/>
                    <a:pt x="1325" y="809"/>
                  </a:cubicBezTo>
                  <a:cubicBezTo>
                    <a:pt x="1907" y="809"/>
                    <a:pt x="2662" y="721"/>
                    <a:pt x="3550" y="425"/>
                  </a:cubicBezTo>
                  <a:lnTo>
                    <a:pt x="3550" y="625"/>
                  </a:lnTo>
                  <a:lnTo>
                    <a:pt x="5000" y="525"/>
                  </a:lnTo>
                  <a:lnTo>
                    <a:pt x="5000" y="100"/>
                  </a:ln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2" name="Google Shape;846;p25">
              <a:extLst>
                <a:ext uri="{FF2B5EF4-FFF2-40B4-BE49-F238E27FC236}">
                  <a16:creationId xmlns:a16="http://schemas.microsoft.com/office/drawing/2014/main" id="{26DF344A-04A9-481F-8017-A1386B3D5C60}"/>
                </a:ext>
              </a:extLst>
            </p:cNvPr>
            <p:cNvSpPr/>
            <p:nvPr/>
          </p:nvSpPr>
          <p:spPr>
            <a:xfrm>
              <a:off x="5064550" y="4531594"/>
              <a:ext cx="43115" cy="32676"/>
            </a:xfrm>
            <a:custGeom>
              <a:avLst/>
              <a:gdLst/>
              <a:ahLst/>
              <a:cxnLst/>
              <a:rect l="l" t="t" r="r" b="b"/>
              <a:pathLst>
                <a:path w="826" h="626" extrusionOk="0">
                  <a:moveTo>
                    <a:pt x="0" y="1"/>
                  </a:moveTo>
                  <a:lnTo>
                    <a:pt x="0" y="101"/>
                  </a:lnTo>
                  <a:cubicBezTo>
                    <a:pt x="0" y="101"/>
                    <a:pt x="400" y="201"/>
                    <a:pt x="725" y="526"/>
                  </a:cubicBezTo>
                  <a:lnTo>
                    <a:pt x="725" y="626"/>
                  </a:lnTo>
                  <a:lnTo>
                    <a:pt x="825" y="626"/>
                  </a:lnTo>
                  <a:lnTo>
                    <a:pt x="825" y="526"/>
                  </a:lnTo>
                  <a:cubicBezTo>
                    <a:pt x="400" y="101"/>
                    <a:pt x="100" y="1"/>
                    <a:pt x="100" y="1"/>
                  </a:cubicBez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847;p25">
              <a:extLst>
                <a:ext uri="{FF2B5EF4-FFF2-40B4-BE49-F238E27FC236}">
                  <a16:creationId xmlns:a16="http://schemas.microsoft.com/office/drawing/2014/main" id="{15633A59-3A4D-447A-B9A5-B59C9A1991C3}"/>
                </a:ext>
              </a:extLst>
            </p:cNvPr>
            <p:cNvSpPr/>
            <p:nvPr/>
          </p:nvSpPr>
          <p:spPr>
            <a:xfrm>
              <a:off x="5047586" y="4536813"/>
              <a:ext cx="43115" cy="32676"/>
            </a:xfrm>
            <a:custGeom>
              <a:avLst/>
              <a:gdLst/>
              <a:ahLst/>
              <a:cxnLst/>
              <a:rect l="l" t="t" r="r" b="b"/>
              <a:pathLst>
                <a:path w="826" h="626" extrusionOk="0">
                  <a:moveTo>
                    <a:pt x="100" y="1"/>
                  </a:moveTo>
                  <a:lnTo>
                    <a:pt x="0" y="101"/>
                  </a:lnTo>
                  <a:cubicBezTo>
                    <a:pt x="0" y="101"/>
                    <a:pt x="425" y="226"/>
                    <a:pt x="725" y="626"/>
                  </a:cubicBezTo>
                  <a:lnTo>
                    <a:pt x="825" y="526"/>
                  </a:lnTo>
                  <a:cubicBezTo>
                    <a:pt x="425" y="101"/>
                    <a:pt x="100" y="1"/>
                    <a:pt x="100" y="1"/>
                  </a:cubicBezTo>
                  <a:close/>
                </a:path>
              </a:pathLst>
            </a:custGeom>
            <a:solidFill>
              <a:srgbClr val="0E273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848;p25">
              <a:extLst>
                <a:ext uri="{FF2B5EF4-FFF2-40B4-BE49-F238E27FC236}">
                  <a16:creationId xmlns:a16="http://schemas.microsoft.com/office/drawing/2014/main" id="{629D6F6A-B439-4885-BE23-5E665A4E88F0}"/>
                </a:ext>
              </a:extLst>
            </p:cNvPr>
            <p:cNvSpPr/>
            <p:nvPr/>
          </p:nvSpPr>
          <p:spPr>
            <a:xfrm>
              <a:off x="5058025" y="3254265"/>
              <a:ext cx="489299" cy="1258847"/>
            </a:xfrm>
            <a:custGeom>
              <a:avLst/>
              <a:gdLst/>
              <a:ahLst/>
              <a:cxnLst/>
              <a:rect l="l" t="t" r="r" b="b"/>
              <a:pathLst>
                <a:path w="9374" h="24117" extrusionOk="0">
                  <a:moveTo>
                    <a:pt x="9374" y="1"/>
                  </a:moveTo>
                  <a:lnTo>
                    <a:pt x="1250" y="1676"/>
                  </a:lnTo>
                  <a:cubicBezTo>
                    <a:pt x="1250" y="1676"/>
                    <a:pt x="225" y="10524"/>
                    <a:pt x="125" y="12699"/>
                  </a:cubicBezTo>
                  <a:cubicBezTo>
                    <a:pt x="0" y="15423"/>
                    <a:pt x="225" y="23747"/>
                    <a:pt x="225" y="23747"/>
                  </a:cubicBezTo>
                  <a:cubicBezTo>
                    <a:pt x="664" y="23947"/>
                    <a:pt x="1118" y="24009"/>
                    <a:pt x="1511" y="24009"/>
                  </a:cubicBezTo>
                  <a:cubicBezTo>
                    <a:pt x="2147" y="24009"/>
                    <a:pt x="2625" y="23847"/>
                    <a:pt x="2625" y="23847"/>
                  </a:cubicBezTo>
                  <a:cubicBezTo>
                    <a:pt x="3025" y="23122"/>
                    <a:pt x="3250" y="14373"/>
                    <a:pt x="3550" y="12699"/>
                  </a:cubicBezTo>
                  <a:cubicBezTo>
                    <a:pt x="3875" y="11149"/>
                    <a:pt x="4500" y="6350"/>
                    <a:pt x="4500" y="6350"/>
                  </a:cubicBezTo>
                  <a:lnTo>
                    <a:pt x="5124" y="6350"/>
                  </a:lnTo>
                  <a:cubicBezTo>
                    <a:pt x="5224" y="8325"/>
                    <a:pt x="4899" y="10724"/>
                    <a:pt x="4899" y="12924"/>
                  </a:cubicBezTo>
                  <a:cubicBezTo>
                    <a:pt x="4899" y="18423"/>
                    <a:pt x="5224" y="23647"/>
                    <a:pt x="5224" y="23647"/>
                  </a:cubicBezTo>
                  <a:cubicBezTo>
                    <a:pt x="5624" y="24007"/>
                    <a:pt x="6136" y="24117"/>
                    <a:pt x="6614" y="24117"/>
                  </a:cubicBezTo>
                  <a:cubicBezTo>
                    <a:pt x="7362" y="24117"/>
                    <a:pt x="8024" y="23847"/>
                    <a:pt x="8024" y="23847"/>
                  </a:cubicBezTo>
                  <a:cubicBezTo>
                    <a:pt x="8874" y="20197"/>
                    <a:pt x="8024" y="16548"/>
                    <a:pt x="8349" y="13124"/>
                  </a:cubicBezTo>
                  <a:cubicBezTo>
                    <a:pt x="8974" y="5825"/>
                    <a:pt x="9374" y="1"/>
                    <a:pt x="9374" y="1"/>
                  </a:cubicBez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 name="Google Shape;849;p25">
              <a:extLst>
                <a:ext uri="{FF2B5EF4-FFF2-40B4-BE49-F238E27FC236}">
                  <a16:creationId xmlns:a16="http://schemas.microsoft.com/office/drawing/2014/main" id="{E5F8C948-0CE1-4F81-B3FA-EFF99A36D723}"/>
                </a:ext>
              </a:extLst>
            </p:cNvPr>
            <p:cNvSpPr/>
            <p:nvPr/>
          </p:nvSpPr>
          <p:spPr>
            <a:xfrm>
              <a:off x="5085429" y="2689329"/>
              <a:ext cx="511483" cy="694070"/>
            </a:xfrm>
            <a:custGeom>
              <a:avLst/>
              <a:gdLst/>
              <a:ahLst/>
              <a:cxnLst/>
              <a:rect l="l" t="t" r="r" b="b"/>
              <a:pathLst>
                <a:path w="9799" h="13297" extrusionOk="0">
                  <a:moveTo>
                    <a:pt x="5099" y="1"/>
                  </a:moveTo>
                  <a:cubicBezTo>
                    <a:pt x="2500" y="101"/>
                    <a:pt x="0" y="926"/>
                    <a:pt x="0" y="926"/>
                  </a:cubicBezTo>
                  <a:cubicBezTo>
                    <a:pt x="225" y="5300"/>
                    <a:pt x="1050" y="12799"/>
                    <a:pt x="1050" y="12799"/>
                  </a:cubicBezTo>
                  <a:cubicBezTo>
                    <a:pt x="2012" y="13161"/>
                    <a:pt x="2929" y="13297"/>
                    <a:pt x="3764" y="13297"/>
                  </a:cubicBezTo>
                  <a:cubicBezTo>
                    <a:pt x="6266" y="13297"/>
                    <a:pt x="8024" y="12074"/>
                    <a:pt x="8024" y="12074"/>
                  </a:cubicBezTo>
                  <a:cubicBezTo>
                    <a:pt x="8549" y="8749"/>
                    <a:pt x="9798" y="926"/>
                    <a:pt x="9798" y="926"/>
                  </a:cubicBezTo>
                  <a:cubicBezTo>
                    <a:pt x="8349" y="501"/>
                    <a:pt x="6474" y="1"/>
                    <a:pt x="5099" y="1"/>
                  </a:cubicBezTo>
                  <a:close/>
                </a:path>
              </a:pathLst>
            </a:custGeom>
            <a:solidFill>
              <a:srgbClr val="84D0D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 name="Google Shape;850;p25">
              <a:extLst>
                <a:ext uri="{FF2B5EF4-FFF2-40B4-BE49-F238E27FC236}">
                  <a16:creationId xmlns:a16="http://schemas.microsoft.com/office/drawing/2014/main" id="{104D88DF-CAEB-4C6D-9F42-AB7AF9988940}"/>
                </a:ext>
              </a:extLst>
            </p:cNvPr>
            <p:cNvSpPr/>
            <p:nvPr/>
          </p:nvSpPr>
          <p:spPr>
            <a:xfrm>
              <a:off x="5390731" y="2258803"/>
              <a:ext cx="86126" cy="190521"/>
            </a:xfrm>
            <a:custGeom>
              <a:avLst/>
              <a:gdLst/>
              <a:ahLst/>
              <a:cxnLst/>
              <a:rect l="l" t="t" r="r" b="b"/>
              <a:pathLst>
                <a:path w="1650" h="3650" extrusionOk="0">
                  <a:moveTo>
                    <a:pt x="1650" y="0"/>
                  </a:moveTo>
                  <a:cubicBezTo>
                    <a:pt x="1250" y="125"/>
                    <a:pt x="400" y="125"/>
                    <a:pt x="0" y="125"/>
                  </a:cubicBezTo>
                  <a:cubicBezTo>
                    <a:pt x="0" y="425"/>
                    <a:pt x="100" y="1250"/>
                    <a:pt x="100" y="1250"/>
                  </a:cubicBezTo>
                  <a:cubicBezTo>
                    <a:pt x="100" y="1250"/>
                    <a:pt x="200" y="1575"/>
                    <a:pt x="625" y="1775"/>
                  </a:cubicBezTo>
                  <a:lnTo>
                    <a:pt x="625" y="3550"/>
                  </a:lnTo>
                  <a:lnTo>
                    <a:pt x="1125" y="3650"/>
                  </a:lnTo>
                  <a:lnTo>
                    <a:pt x="1125" y="2725"/>
                  </a:lnTo>
                  <a:cubicBezTo>
                    <a:pt x="1125" y="2725"/>
                    <a:pt x="1125" y="2300"/>
                    <a:pt x="1650" y="2300"/>
                  </a:cubicBezTo>
                  <a:cubicBezTo>
                    <a:pt x="1650" y="2300"/>
                    <a:pt x="1550" y="325"/>
                    <a:pt x="1650" y="125"/>
                  </a:cubicBezTo>
                  <a:lnTo>
                    <a:pt x="1650" y="0"/>
                  </a:ln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 name="Google Shape;851;p25">
              <a:extLst>
                <a:ext uri="{FF2B5EF4-FFF2-40B4-BE49-F238E27FC236}">
                  <a16:creationId xmlns:a16="http://schemas.microsoft.com/office/drawing/2014/main" id="{CFD76AB9-9112-4093-ABE5-093B7C035323}"/>
                </a:ext>
              </a:extLst>
            </p:cNvPr>
            <p:cNvSpPr/>
            <p:nvPr/>
          </p:nvSpPr>
          <p:spPr>
            <a:xfrm>
              <a:off x="5265458" y="2672365"/>
              <a:ext cx="118802" cy="597609"/>
            </a:xfrm>
            <a:custGeom>
              <a:avLst/>
              <a:gdLst/>
              <a:ahLst/>
              <a:cxnLst/>
              <a:rect l="l" t="t" r="r" b="b"/>
              <a:pathLst>
                <a:path w="2276" h="11449" extrusionOk="0">
                  <a:moveTo>
                    <a:pt x="1150" y="1"/>
                  </a:moveTo>
                  <a:lnTo>
                    <a:pt x="625" y="526"/>
                  </a:lnTo>
                  <a:lnTo>
                    <a:pt x="1025" y="1251"/>
                  </a:lnTo>
                  <a:lnTo>
                    <a:pt x="1" y="10424"/>
                  </a:lnTo>
                  <a:lnTo>
                    <a:pt x="1025" y="11449"/>
                  </a:lnTo>
                  <a:lnTo>
                    <a:pt x="1875" y="10324"/>
                  </a:lnTo>
                  <a:lnTo>
                    <a:pt x="1875" y="1351"/>
                  </a:lnTo>
                  <a:lnTo>
                    <a:pt x="2275" y="726"/>
                  </a:lnTo>
                  <a:lnTo>
                    <a:pt x="2075" y="101"/>
                  </a:lnTo>
                  <a:lnTo>
                    <a:pt x="1150" y="1"/>
                  </a:lnTo>
                  <a:close/>
                </a:path>
              </a:pathLst>
            </a:custGeom>
            <a:solidFill>
              <a:srgbClr val="F46C6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 name="Google Shape;852;p25">
              <a:extLst>
                <a:ext uri="{FF2B5EF4-FFF2-40B4-BE49-F238E27FC236}">
                  <a16:creationId xmlns:a16="http://schemas.microsoft.com/office/drawing/2014/main" id="{A8F1B118-53F5-4832-A383-81355CF7093C}"/>
                </a:ext>
              </a:extLst>
            </p:cNvPr>
            <p:cNvSpPr/>
            <p:nvPr/>
          </p:nvSpPr>
          <p:spPr>
            <a:xfrm>
              <a:off x="5358108" y="2639794"/>
              <a:ext cx="108310" cy="130494"/>
            </a:xfrm>
            <a:custGeom>
              <a:avLst/>
              <a:gdLst/>
              <a:ahLst/>
              <a:cxnLst/>
              <a:rect l="l" t="t" r="r" b="b"/>
              <a:pathLst>
                <a:path w="2075" h="2500" extrusionOk="0">
                  <a:moveTo>
                    <a:pt x="1350" y="0"/>
                  </a:moveTo>
                  <a:lnTo>
                    <a:pt x="0" y="625"/>
                  </a:lnTo>
                  <a:lnTo>
                    <a:pt x="725" y="2500"/>
                  </a:lnTo>
                  <a:lnTo>
                    <a:pt x="2075" y="1150"/>
                  </a:lnTo>
                  <a:lnTo>
                    <a:pt x="1350" y="0"/>
                  </a:lnTo>
                  <a:close/>
                </a:path>
              </a:pathLst>
            </a:custGeom>
            <a:solidFill>
              <a:srgbClr val="84D0D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 name="Google Shape;853;p25">
              <a:extLst>
                <a:ext uri="{FF2B5EF4-FFF2-40B4-BE49-F238E27FC236}">
                  <a16:creationId xmlns:a16="http://schemas.microsoft.com/office/drawing/2014/main" id="{0C9410D2-AF00-4174-9F98-4E9600D0665A}"/>
                </a:ext>
              </a:extLst>
            </p:cNvPr>
            <p:cNvSpPr/>
            <p:nvPr/>
          </p:nvSpPr>
          <p:spPr>
            <a:xfrm>
              <a:off x="5232834" y="2639794"/>
              <a:ext cx="92703" cy="114835"/>
            </a:xfrm>
            <a:custGeom>
              <a:avLst/>
              <a:gdLst/>
              <a:ahLst/>
              <a:cxnLst/>
              <a:rect l="l" t="t" r="r" b="b"/>
              <a:pathLst>
                <a:path w="1776" h="2200" extrusionOk="0">
                  <a:moveTo>
                    <a:pt x="626" y="0"/>
                  </a:moveTo>
                  <a:lnTo>
                    <a:pt x="1" y="1050"/>
                  </a:lnTo>
                  <a:lnTo>
                    <a:pt x="726" y="2200"/>
                  </a:lnTo>
                  <a:lnTo>
                    <a:pt x="1775" y="625"/>
                  </a:lnTo>
                  <a:lnTo>
                    <a:pt x="626" y="0"/>
                  </a:lnTo>
                  <a:close/>
                </a:path>
              </a:pathLst>
            </a:custGeom>
            <a:solidFill>
              <a:srgbClr val="84D0D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 name="Google Shape;854;p25">
              <a:extLst>
                <a:ext uri="{FF2B5EF4-FFF2-40B4-BE49-F238E27FC236}">
                  <a16:creationId xmlns:a16="http://schemas.microsoft.com/office/drawing/2014/main" id="{B286AC22-8D2B-460E-B0BA-2A5D282BA645}"/>
                </a:ext>
              </a:extLst>
            </p:cNvPr>
            <p:cNvSpPr/>
            <p:nvPr/>
          </p:nvSpPr>
          <p:spPr>
            <a:xfrm>
              <a:off x="5227614" y="2368366"/>
              <a:ext cx="48335" cy="113582"/>
            </a:xfrm>
            <a:custGeom>
              <a:avLst/>
              <a:gdLst/>
              <a:ahLst/>
              <a:cxnLst/>
              <a:rect l="l" t="t" r="r" b="b"/>
              <a:pathLst>
                <a:path w="926" h="2176" extrusionOk="0">
                  <a:moveTo>
                    <a:pt x="826" y="1"/>
                  </a:moveTo>
                  <a:lnTo>
                    <a:pt x="1" y="1976"/>
                  </a:lnTo>
                  <a:lnTo>
                    <a:pt x="926" y="2176"/>
                  </a:lnTo>
                  <a:lnTo>
                    <a:pt x="826" y="1"/>
                  </a:lnTo>
                  <a:close/>
                </a:path>
              </a:pathLst>
            </a:custGeom>
            <a:solidFill>
              <a:srgbClr val="E5BEB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1" name="Google Shape;855;p25">
              <a:extLst>
                <a:ext uri="{FF2B5EF4-FFF2-40B4-BE49-F238E27FC236}">
                  <a16:creationId xmlns:a16="http://schemas.microsoft.com/office/drawing/2014/main" id="{C24E89F2-5612-4D65-8A4D-74DAEB6D22F5}"/>
                </a:ext>
              </a:extLst>
            </p:cNvPr>
            <p:cNvSpPr/>
            <p:nvPr/>
          </p:nvSpPr>
          <p:spPr>
            <a:xfrm>
              <a:off x="5298081" y="2321284"/>
              <a:ext cx="80958" cy="14563"/>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2" name="Google Shape;856;p25">
              <a:extLst>
                <a:ext uri="{FF2B5EF4-FFF2-40B4-BE49-F238E27FC236}">
                  <a16:creationId xmlns:a16="http://schemas.microsoft.com/office/drawing/2014/main" id="{3F3C3DE5-E8CB-47B2-90C2-1B6D96658911}"/>
                </a:ext>
              </a:extLst>
            </p:cNvPr>
            <p:cNvSpPr/>
            <p:nvPr/>
          </p:nvSpPr>
          <p:spPr>
            <a:xfrm>
              <a:off x="5188466" y="2325616"/>
              <a:ext cx="65299" cy="20670"/>
            </a:xfrm>
            <a:custGeom>
              <a:avLst/>
              <a:gdLst/>
              <a:ahLst/>
              <a:cxnLst/>
              <a:rect l="l" t="t" r="r" b="b"/>
              <a:pathLst>
                <a:path w="1251" h="396" extrusionOk="0">
                  <a:moveTo>
                    <a:pt x="651" y="1"/>
                  </a:moveTo>
                  <a:cubicBezTo>
                    <a:pt x="454" y="1"/>
                    <a:pt x="227" y="96"/>
                    <a:pt x="1" y="395"/>
                  </a:cubicBezTo>
                  <a:lnTo>
                    <a:pt x="1251" y="295"/>
                  </a:lnTo>
                  <a:cubicBezTo>
                    <a:pt x="1251" y="295"/>
                    <a:pt x="997" y="1"/>
                    <a:pt x="651" y="1"/>
                  </a:cubicBez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3" name="Google Shape;857;p25">
              <a:extLst>
                <a:ext uri="{FF2B5EF4-FFF2-40B4-BE49-F238E27FC236}">
                  <a16:creationId xmlns:a16="http://schemas.microsoft.com/office/drawing/2014/main" id="{205DF43C-DD8B-45B9-9120-E3EF3A0FD180}"/>
                </a:ext>
              </a:extLst>
            </p:cNvPr>
            <p:cNvSpPr/>
            <p:nvPr/>
          </p:nvSpPr>
          <p:spPr>
            <a:xfrm>
              <a:off x="5107613" y="2149136"/>
              <a:ext cx="373578" cy="149859"/>
            </a:xfrm>
            <a:custGeom>
              <a:avLst/>
              <a:gdLst/>
              <a:ahLst/>
              <a:cxnLst/>
              <a:rect l="l" t="t" r="r" b="b"/>
              <a:pathLst>
                <a:path w="7157" h="2871" extrusionOk="0">
                  <a:moveTo>
                    <a:pt x="1742" y="1"/>
                  </a:moveTo>
                  <a:cubicBezTo>
                    <a:pt x="1650" y="1"/>
                    <a:pt x="1553" y="9"/>
                    <a:pt x="1450" y="27"/>
                  </a:cubicBezTo>
                  <a:cubicBezTo>
                    <a:pt x="100" y="452"/>
                    <a:pt x="0" y="2101"/>
                    <a:pt x="1250" y="2626"/>
                  </a:cubicBezTo>
                  <a:cubicBezTo>
                    <a:pt x="1526" y="2742"/>
                    <a:pt x="1884" y="2787"/>
                    <a:pt x="2275" y="2787"/>
                  </a:cubicBezTo>
                  <a:cubicBezTo>
                    <a:pt x="3650" y="2787"/>
                    <a:pt x="5424" y="2226"/>
                    <a:pt x="5424" y="2226"/>
                  </a:cubicBezTo>
                  <a:cubicBezTo>
                    <a:pt x="5424" y="2226"/>
                    <a:pt x="6113" y="2871"/>
                    <a:pt x="6602" y="2871"/>
                  </a:cubicBezTo>
                  <a:cubicBezTo>
                    <a:pt x="6846" y="2871"/>
                    <a:pt x="7041" y="2710"/>
                    <a:pt x="7074" y="2226"/>
                  </a:cubicBezTo>
                  <a:cubicBezTo>
                    <a:pt x="7156" y="929"/>
                    <a:pt x="6254" y="497"/>
                    <a:pt x="5123" y="497"/>
                  </a:cubicBezTo>
                  <a:cubicBezTo>
                    <a:pt x="4882" y="497"/>
                    <a:pt x="4630" y="516"/>
                    <a:pt x="4374" y="552"/>
                  </a:cubicBezTo>
                  <a:cubicBezTo>
                    <a:pt x="4187" y="590"/>
                    <a:pt x="4018" y="607"/>
                    <a:pt x="3864" y="607"/>
                  </a:cubicBezTo>
                  <a:cubicBezTo>
                    <a:pt x="2934" y="607"/>
                    <a:pt x="2536" y="1"/>
                    <a:pt x="1742" y="1"/>
                  </a:cubicBez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4" name="Google Shape;858;p25">
              <a:extLst>
                <a:ext uri="{FF2B5EF4-FFF2-40B4-BE49-F238E27FC236}">
                  <a16:creationId xmlns:a16="http://schemas.microsoft.com/office/drawing/2014/main" id="{4ED80B16-448D-4C60-B093-1253538EE2AB}"/>
                </a:ext>
              </a:extLst>
            </p:cNvPr>
            <p:cNvSpPr/>
            <p:nvPr/>
          </p:nvSpPr>
          <p:spPr>
            <a:xfrm>
              <a:off x="5058025" y="2694549"/>
              <a:ext cx="587170" cy="810940"/>
            </a:xfrm>
            <a:custGeom>
              <a:avLst/>
              <a:gdLst/>
              <a:ahLst/>
              <a:cxnLst/>
              <a:rect l="l" t="t" r="r" b="b"/>
              <a:pathLst>
                <a:path w="11249" h="15536" extrusionOk="0">
                  <a:moveTo>
                    <a:pt x="3350" y="1"/>
                  </a:moveTo>
                  <a:cubicBezTo>
                    <a:pt x="1675" y="401"/>
                    <a:pt x="0" y="826"/>
                    <a:pt x="0" y="826"/>
                  </a:cubicBezTo>
                  <a:lnTo>
                    <a:pt x="850" y="7600"/>
                  </a:lnTo>
                  <a:cubicBezTo>
                    <a:pt x="850" y="9274"/>
                    <a:pt x="525" y="14998"/>
                    <a:pt x="525" y="14998"/>
                  </a:cubicBezTo>
                  <a:cubicBezTo>
                    <a:pt x="1067" y="15264"/>
                    <a:pt x="1702" y="15349"/>
                    <a:pt x="2290" y="15349"/>
                  </a:cubicBezTo>
                  <a:cubicBezTo>
                    <a:pt x="3303" y="15349"/>
                    <a:pt x="4175" y="15098"/>
                    <a:pt x="4175" y="15098"/>
                  </a:cubicBezTo>
                  <a:lnTo>
                    <a:pt x="4799" y="13124"/>
                  </a:lnTo>
                  <a:lnTo>
                    <a:pt x="4799" y="13124"/>
                  </a:lnTo>
                  <a:cubicBezTo>
                    <a:pt x="4797" y="13133"/>
                    <a:pt x="4706" y="13452"/>
                    <a:pt x="5124" y="15398"/>
                  </a:cubicBezTo>
                  <a:cubicBezTo>
                    <a:pt x="5333" y="15496"/>
                    <a:pt x="5630" y="15535"/>
                    <a:pt x="5973" y="15535"/>
                  </a:cubicBezTo>
                  <a:cubicBezTo>
                    <a:pt x="7480" y="15535"/>
                    <a:pt x="9899" y="14773"/>
                    <a:pt x="9899" y="14773"/>
                  </a:cubicBezTo>
                  <a:lnTo>
                    <a:pt x="9599" y="8324"/>
                  </a:lnTo>
                  <a:lnTo>
                    <a:pt x="11248" y="526"/>
                  </a:lnTo>
                  <a:cubicBezTo>
                    <a:pt x="9699" y="101"/>
                    <a:pt x="7824" y="101"/>
                    <a:pt x="7824" y="101"/>
                  </a:cubicBezTo>
                  <a:lnTo>
                    <a:pt x="4899" y="7075"/>
                  </a:lnTo>
                  <a:lnTo>
                    <a:pt x="3350"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5" name="Google Shape;859;p25">
              <a:extLst>
                <a:ext uri="{FF2B5EF4-FFF2-40B4-BE49-F238E27FC236}">
                  <a16:creationId xmlns:a16="http://schemas.microsoft.com/office/drawing/2014/main" id="{CC7256B9-BF4D-44FC-90EA-52BED11E7018}"/>
                </a:ext>
              </a:extLst>
            </p:cNvPr>
            <p:cNvSpPr/>
            <p:nvPr/>
          </p:nvSpPr>
          <p:spPr>
            <a:xfrm>
              <a:off x="5085429" y="3041611"/>
              <a:ext cx="489299" cy="466593"/>
            </a:xfrm>
            <a:custGeom>
              <a:avLst/>
              <a:gdLst/>
              <a:ahLst/>
              <a:cxnLst/>
              <a:rect l="l" t="t" r="r" b="b"/>
              <a:pathLst>
                <a:path w="9374" h="8939" extrusionOk="0">
                  <a:moveTo>
                    <a:pt x="9374" y="1"/>
                  </a:moveTo>
                  <a:lnTo>
                    <a:pt x="9374" y="1"/>
                  </a:lnTo>
                  <a:cubicBezTo>
                    <a:pt x="7924" y="1375"/>
                    <a:pt x="5849" y="2400"/>
                    <a:pt x="3975" y="3125"/>
                  </a:cubicBezTo>
                  <a:cubicBezTo>
                    <a:pt x="2825" y="3550"/>
                    <a:pt x="1575" y="3875"/>
                    <a:pt x="225" y="4175"/>
                  </a:cubicBezTo>
                  <a:cubicBezTo>
                    <a:pt x="100" y="6250"/>
                    <a:pt x="0" y="8349"/>
                    <a:pt x="0" y="8349"/>
                  </a:cubicBezTo>
                  <a:cubicBezTo>
                    <a:pt x="542" y="8615"/>
                    <a:pt x="1177" y="8700"/>
                    <a:pt x="1765" y="8700"/>
                  </a:cubicBezTo>
                  <a:cubicBezTo>
                    <a:pt x="2778" y="8700"/>
                    <a:pt x="3650" y="8449"/>
                    <a:pt x="3650" y="8449"/>
                  </a:cubicBezTo>
                  <a:lnTo>
                    <a:pt x="4274" y="6575"/>
                  </a:lnTo>
                  <a:lnTo>
                    <a:pt x="4274" y="6575"/>
                  </a:lnTo>
                  <a:cubicBezTo>
                    <a:pt x="4274" y="6575"/>
                    <a:pt x="4175" y="7100"/>
                    <a:pt x="4599" y="8749"/>
                  </a:cubicBezTo>
                  <a:cubicBezTo>
                    <a:pt x="4844" y="8885"/>
                    <a:pt x="5208" y="8938"/>
                    <a:pt x="5627" y="8938"/>
                  </a:cubicBezTo>
                  <a:cubicBezTo>
                    <a:pt x="7138" y="8938"/>
                    <a:pt x="9374" y="8249"/>
                    <a:pt x="9374" y="8249"/>
                  </a:cubicBezTo>
                  <a:lnTo>
                    <a:pt x="9074" y="1775"/>
                  </a:lnTo>
                  <a:lnTo>
                    <a:pt x="9374"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860;p25">
              <a:extLst>
                <a:ext uri="{FF2B5EF4-FFF2-40B4-BE49-F238E27FC236}">
                  <a16:creationId xmlns:a16="http://schemas.microsoft.com/office/drawing/2014/main" id="{2A320FCB-8B84-4C13-93A1-071DA3002FE3}"/>
                </a:ext>
              </a:extLst>
            </p:cNvPr>
            <p:cNvSpPr/>
            <p:nvPr/>
          </p:nvSpPr>
          <p:spPr>
            <a:xfrm>
              <a:off x="5390731" y="3269924"/>
              <a:ext cx="151373" cy="39200"/>
            </a:xfrm>
            <a:custGeom>
              <a:avLst/>
              <a:gdLst/>
              <a:ahLst/>
              <a:cxnLst/>
              <a:rect l="l" t="t" r="r" b="b"/>
              <a:pathLst>
                <a:path w="2900" h="751" extrusionOk="0">
                  <a:moveTo>
                    <a:pt x="2800" y="1"/>
                  </a:moveTo>
                  <a:lnTo>
                    <a:pt x="0" y="326"/>
                  </a:lnTo>
                  <a:lnTo>
                    <a:pt x="0" y="751"/>
                  </a:lnTo>
                  <a:lnTo>
                    <a:pt x="2900" y="526"/>
                  </a:lnTo>
                  <a:lnTo>
                    <a:pt x="2800"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7" name="Google Shape;861;p25">
              <a:extLst>
                <a:ext uri="{FF2B5EF4-FFF2-40B4-BE49-F238E27FC236}">
                  <a16:creationId xmlns:a16="http://schemas.microsoft.com/office/drawing/2014/main" id="{F533C5B1-6D45-40E4-94D6-57503D62E3AB}"/>
                </a:ext>
              </a:extLst>
            </p:cNvPr>
            <p:cNvSpPr/>
            <p:nvPr/>
          </p:nvSpPr>
          <p:spPr>
            <a:xfrm>
              <a:off x="5090649" y="3281668"/>
              <a:ext cx="152678" cy="32676"/>
            </a:xfrm>
            <a:custGeom>
              <a:avLst/>
              <a:gdLst/>
              <a:ahLst/>
              <a:cxnLst/>
              <a:rect l="l" t="t" r="r" b="b"/>
              <a:pathLst>
                <a:path w="2925" h="626" extrusionOk="0">
                  <a:moveTo>
                    <a:pt x="125" y="1"/>
                  </a:moveTo>
                  <a:lnTo>
                    <a:pt x="0" y="526"/>
                  </a:lnTo>
                  <a:lnTo>
                    <a:pt x="2925" y="626"/>
                  </a:lnTo>
                  <a:lnTo>
                    <a:pt x="2925" y="101"/>
                  </a:lnTo>
                  <a:lnTo>
                    <a:pt x="125"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8" name="Google Shape;862;p25">
              <a:extLst>
                <a:ext uri="{FF2B5EF4-FFF2-40B4-BE49-F238E27FC236}">
                  <a16:creationId xmlns:a16="http://schemas.microsoft.com/office/drawing/2014/main" id="{AC2B52D7-AAB1-4D3E-926A-3AD324287A71}"/>
                </a:ext>
              </a:extLst>
            </p:cNvPr>
            <p:cNvSpPr/>
            <p:nvPr/>
          </p:nvSpPr>
          <p:spPr>
            <a:xfrm>
              <a:off x="5475917" y="3199509"/>
              <a:ext cx="273619" cy="161395"/>
            </a:xfrm>
            <a:custGeom>
              <a:avLst/>
              <a:gdLst/>
              <a:ahLst/>
              <a:cxnLst/>
              <a:rect l="l" t="t" r="r" b="b"/>
              <a:pathLst>
                <a:path w="5242" h="3092" extrusionOk="0">
                  <a:moveTo>
                    <a:pt x="3767" y="0"/>
                  </a:moveTo>
                  <a:lnTo>
                    <a:pt x="2218" y="1775"/>
                  </a:lnTo>
                  <a:cubicBezTo>
                    <a:pt x="2218" y="1775"/>
                    <a:pt x="1671" y="1141"/>
                    <a:pt x="1252" y="1141"/>
                  </a:cubicBezTo>
                  <a:cubicBezTo>
                    <a:pt x="1223" y="1141"/>
                    <a:pt x="1195" y="1144"/>
                    <a:pt x="1168" y="1150"/>
                  </a:cubicBezTo>
                  <a:cubicBezTo>
                    <a:pt x="1168" y="1150"/>
                    <a:pt x="1" y="2036"/>
                    <a:pt x="250" y="2036"/>
                  </a:cubicBezTo>
                  <a:cubicBezTo>
                    <a:pt x="333" y="2036"/>
                    <a:pt x="574" y="1937"/>
                    <a:pt x="1068" y="1675"/>
                  </a:cubicBezTo>
                  <a:lnTo>
                    <a:pt x="1068" y="1675"/>
                  </a:lnTo>
                  <a:cubicBezTo>
                    <a:pt x="1068" y="1675"/>
                    <a:pt x="493" y="2583"/>
                    <a:pt x="606" y="2583"/>
                  </a:cubicBezTo>
                  <a:cubicBezTo>
                    <a:pt x="660" y="2583"/>
                    <a:pt x="869" y="2378"/>
                    <a:pt x="1368" y="1775"/>
                  </a:cubicBezTo>
                  <a:lnTo>
                    <a:pt x="1368" y="1775"/>
                  </a:lnTo>
                  <a:cubicBezTo>
                    <a:pt x="1368" y="1775"/>
                    <a:pt x="932" y="2859"/>
                    <a:pt x="1063" y="2859"/>
                  </a:cubicBezTo>
                  <a:cubicBezTo>
                    <a:pt x="1123" y="2859"/>
                    <a:pt x="1301" y="2633"/>
                    <a:pt x="1693" y="1975"/>
                  </a:cubicBezTo>
                  <a:lnTo>
                    <a:pt x="1693" y="1975"/>
                  </a:lnTo>
                  <a:cubicBezTo>
                    <a:pt x="1692" y="1975"/>
                    <a:pt x="1160" y="3092"/>
                    <a:pt x="1269" y="3092"/>
                  </a:cubicBezTo>
                  <a:cubicBezTo>
                    <a:pt x="1313" y="3092"/>
                    <a:pt x="1462" y="2910"/>
                    <a:pt x="1793" y="2400"/>
                  </a:cubicBezTo>
                  <a:cubicBezTo>
                    <a:pt x="1793" y="2400"/>
                    <a:pt x="1864" y="2990"/>
                    <a:pt x="2265" y="2990"/>
                  </a:cubicBezTo>
                  <a:cubicBezTo>
                    <a:pt x="2338" y="2990"/>
                    <a:pt x="2421" y="2971"/>
                    <a:pt x="2517" y="2925"/>
                  </a:cubicBezTo>
                  <a:cubicBezTo>
                    <a:pt x="3142" y="2600"/>
                    <a:pt x="5242" y="225"/>
                    <a:pt x="5242" y="225"/>
                  </a:cubicBezTo>
                  <a:lnTo>
                    <a:pt x="3767" y="0"/>
                  </a:ln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9" name="Google Shape;863;p25">
              <a:extLst>
                <a:ext uri="{FF2B5EF4-FFF2-40B4-BE49-F238E27FC236}">
                  <a16:creationId xmlns:a16="http://schemas.microsoft.com/office/drawing/2014/main" id="{A6088BE7-AE8C-4C0F-AAFE-4907D5E18EC6}"/>
                </a:ext>
              </a:extLst>
            </p:cNvPr>
            <p:cNvSpPr/>
            <p:nvPr/>
          </p:nvSpPr>
          <p:spPr>
            <a:xfrm>
              <a:off x="5564235" y="2721953"/>
              <a:ext cx="244023" cy="364078"/>
            </a:xfrm>
            <a:custGeom>
              <a:avLst/>
              <a:gdLst/>
              <a:ahLst/>
              <a:cxnLst/>
              <a:rect l="l" t="t" r="r" b="b"/>
              <a:pathLst>
                <a:path w="4675" h="6975" extrusionOk="0">
                  <a:moveTo>
                    <a:pt x="526" y="1"/>
                  </a:moveTo>
                  <a:lnTo>
                    <a:pt x="1" y="3325"/>
                  </a:lnTo>
                  <a:lnTo>
                    <a:pt x="2600" y="6975"/>
                  </a:lnTo>
                  <a:cubicBezTo>
                    <a:pt x="3850" y="6750"/>
                    <a:pt x="4675" y="5825"/>
                    <a:pt x="4675" y="5825"/>
                  </a:cubicBezTo>
                  <a:cubicBezTo>
                    <a:pt x="3750" y="3625"/>
                    <a:pt x="1550" y="101"/>
                    <a:pt x="1550" y="101"/>
                  </a:cubicBezTo>
                  <a:lnTo>
                    <a:pt x="526"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0" name="Google Shape;864;p25">
              <a:extLst>
                <a:ext uri="{FF2B5EF4-FFF2-40B4-BE49-F238E27FC236}">
                  <a16:creationId xmlns:a16="http://schemas.microsoft.com/office/drawing/2014/main" id="{A7814847-C749-43A5-B4D5-DED150CADDCA}"/>
                </a:ext>
              </a:extLst>
            </p:cNvPr>
            <p:cNvSpPr/>
            <p:nvPr/>
          </p:nvSpPr>
          <p:spPr>
            <a:xfrm>
              <a:off x="5586419" y="3221693"/>
              <a:ext cx="97923" cy="120054"/>
            </a:xfrm>
            <a:custGeom>
              <a:avLst/>
              <a:gdLst/>
              <a:ahLst/>
              <a:cxnLst/>
              <a:rect l="l" t="t" r="r" b="b"/>
              <a:pathLst>
                <a:path w="1876" h="2300" extrusionOk="0">
                  <a:moveTo>
                    <a:pt x="725" y="0"/>
                  </a:moveTo>
                  <a:cubicBezTo>
                    <a:pt x="400" y="300"/>
                    <a:pt x="200" y="725"/>
                    <a:pt x="1" y="925"/>
                  </a:cubicBezTo>
                  <a:cubicBezTo>
                    <a:pt x="1" y="925"/>
                    <a:pt x="300" y="2075"/>
                    <a:pt x="925" y="2300"/>
                  </a:cubicBezTo>
                  <a:cubicBezTo>
                    <a:pt x="925" y="2300"/>
                    <a:pt x="1350" y="1975"/>
                    <a:pt x="1875" y="1550"/>
                  </a:cubicBezTo>
                  <a:cubicBezTo>
                    <a:pt x="1350" y="1150"/>
                    <a:pt x="925" y="625"/>
                    <a:pt x="725" y="0"/>
                  </a:cubicBezTo>
                  <a:close/>
                </a:path>
              </a:pathLst>
            </a:custGeom>
            <a:solidFill>
              <a:srgbClr val="AED4F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865;p25">
              <a:extLst>
                <a:ext uri="{FF2B5EF4-FFF2-40B4-BE49-F238E27FC236}">
                  <a16:creationId xmlns:a16="http://schemas.microsoft.com/office/drawing/2014/main" id="{A2D92E38-D7B9-4475-9D1F-405F6F141D8D}"/>
                </a:ext>
              </a:extLst>
            </p:cNvPr>
            <p:cNvSpPr/>
            <p:nvPr/>
          </p:nvSpPr>
          <p:spPr>
            <a:xfrm>
              <a:off x="4640498" y="2845505"/>
              <a:ext cx="58774" cy="60497"/>
            </a:xfrm>
            <a:custGeom>
              <a:avLst/>
              <a:gdLst/>
              <a:ahLst/>
              <a:cxnLst/>
              <a:rect l="l" t="t" r="r" b="b"/>
              <a:pathLst>
                <a:path w="1126" h="1159" extrusionOk="0">
                  <a:moveTo>
                    <a:pt x="304" y="0"/>
                  </a:moveTo>
                  <a:cubicBezTo>
                    <a:pt x="90" y="0"/>
                    <a:pt x="1" y="233"/>
                    <a:pt x="1" y="233"/>
                  </a:cubicBezTo>
                  <a:lnTo>
                    <a:pt x="1026" y="1158"/>
                  </a:lnTo>
                  <a:cubicBezTo>
                    <a:pt x="1026" y="1158"/>
                    <a:pt x="1125" y="633"/>
                    <a:pt x="726" y="233"/>
                  </a:cubicBezTo>
                  <a:cubicBezTo>
                    <a:pt x="551" y="58"/>
                    <a:pt x="412" y="0"/>
                    <a:pt x="304" y="0"/>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2" name="Google Shape;866;p25">
              <a:extLst>
                <a:ext uri="{FF2B5EF4-FFF2-40B4-BE49-F238E27FC236}">
                  <a16:creationId xmlns:a16="http://schemas.microsoft.com/office/drawing/2014/main" id="{458F2BA2-B4B9-4800-9240-B45747570642}"/>
                </a:ext>
              </a:extLst>
            </p:cNvPr>
            <p:cNvSpPr/>
            <p:nvPr/>
          </p:nvSpPr>
          <p:spPr>
            <a:xfrm>
              <a:off x="5591639" y="2972763"/>
              <a:ext cx="238804" cy="357240"/>
            </a:xfrm>
            <a:custGeom>
              <a:avLst/>
              <a:gdLst/>
              <a:ahLst/>
              <a:cxnLst/>
              <a:rect l="l" t="t" r="r" b="b"/>
              <a:pathLst>
                <a:path w="4575" h="6844" extrusionOk="0">
                  <a:moveTo>
                    <a:pt x="3536" y="1"/>
                  </a:moveTo>
                  <a:cubicBezTo>
                    <a:pt x="3116" y="1"/>
                    <a:pt x="2175" y="1945"/>
                    <a:pt x="2175" y="1945"/>
                  </a:cubicBezTo>
                  <a:cubicBezTo>
                    <a:pt x="625" y="4569"/>
                    <a:pt x="625" y="4344"/>
                    <a:pt x="1" y="5394"/>
                  </a:cubicBezTo>
                  <a:cubicBezTo>
                    <a:pt x="1" y="5394"/>
                    <a:pt x="825" y="6744"/>
                    <a:pt x="1550" y="6844"/>
                  </a:cubicBezTo>
                  <a:cubicBezTo>
                    <a:pt x="1550" y="6844"/>
                    <a:pt x="4275" y="4044"/>
                    <a:pt x="4575" y="2370"/>
                  </a:cubicBezTo>
                  <a:cubicBezTo>
                    <a:pt x="4575" y="2370"/>
                    <a:pt x="4050" y="695"/>
                    <a:pt x="3650" y="70"/>
                  </a:cubicBezTo>
                  <a:cubicBezTo>
                    <a:pt x="3619" y="22"/>
                    <a:pt x="3580" y="1"/>
                    <a:pt x="3536" y="1"/>
                  </a:cubicBez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 name="Google Shape;867;p25">
              <a:extLst>
                <a:ext uri="{FF2B5EF4-FFF2-40B4-BE49-F238E27FC236}">
                  <a16:creationId xmlns:a16="http://schemas.microsoft.com/office/drawing/2014/main" id="{DEC8610F-1FF3-43E6-B60A-DCD67C390A4C}"/>
                </a:ext>
              </a:extLst>
            </p:cNvPr>
            <p:cNvSpPr/>
            <p:nvPr/>
          </p:nvSpPr>
          <p:spPr>
            <a:xfrm>
              <a:off x="4917092" y="2737612"/>
              <a:ext cx="206232" cy="364078"/>
            </a:xfrm>
            <a:custGeom>
              <a:avLst/>
              <a:gdLst/>
              <a:ahLst/>
              <a:cxnLst/>
              <a:rect l="l" t="t" r="r" b="b"/>
              <a:pathLst>
                <a:path w="3951" h="6975" extrusionOk="0">
                  <a:moveTo>
                    <a:pt x="2700" y="1"/>
                  </a:moveTo>
                  <a:cubicBezTo>
                    <a:pt x="2700" y="1"/>
                    <a:pt x="526" y="3750"/>
                    <a:pt x="1" y="5950"/>
                  </a:cubicBezTo>
                  <a:cubicBezTo>
                    <a:pt x="1" y="5950"/>
                    <a:pt x="626" y="6975"/>
                    <a:pt x="1775" y="6975"/>
                  </a:cubicBezTo>
                  <a:lnTo>
                    <a:pt x="3950" y="3450"/>
                  </a:lnTo>
                  <a:lnTo>
                    <a:pt x="2700"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868;p25">
              <a:extLst>
                <a:ext uri="{FF2B5EF4-FFF2-40B4-BE49-F238E27FC236}">
                  <a16:creationId xmlns:a16="http://schemas.microsoft.com/office/drawing/2014/main" id="{A342689F-7898-4C57-86F8-E3596743C8FE}"/>
                </a:ext>
              </a:extLst>
            </p:cNvPr>
            <p:cNvSpPr/>
            <p:nvPr/>
          </p:nvSpPr>
          <p:spPr>
            <a:xfrm>
              <a:off x="4601350" y="2838093"/>
              <a:ext cx="137071" cy="150068"/>
            </a:xfrm>
            <a:custGeom>
              <a:avLst/>
              <a:gdLst/>
              <a:ahLst/>
              <a:cxnLst/>
              <a:rect l="l" t="t" r="r" b="b"/>
              <a:pathLst>
                <a:path w="2626" h="2875" extrusionOk="0">
                  <a:moveTo>
                    <a:pt x="286" y="0"/>
                  </a:moveTo>
                  <a:cubicBezTo>
                    <a:pt x="1" y="0"/>
                    <a:pt x="1" y="275"/>
                    <a:pt x="1" y="275"/>
                  </a:cubicBezTo>
                  <a:cubicBezTo>
                    <a:pt x="1" y="275"/>
                    <a:pt x="1" y="1400"/>
                    <a:pt x="426" y="1625"/>
                  </a:cubicBezTo>
                  <a:cubicBezTo>
                    <a:pt x="751" y="1825"/>
                    <a:pt x="2300" y="2875"/>
                    <a:pt x="2300" y="2875"/>
                  </a:cubicBezTo>
                  <a:lnTo>
                    <a:pt x="2625" y="1525"/>
                  </a:lnTo>
                  <a:cubicBezTo>
                    <a:pt x="2625" y="1525"/>
                    <a:pt x="1151" y="275"/>
                    <a:pt x="751" y="150"/>
                  </a:cubicBezTo>
                  <a:cubicBezTo>
                    <a:pt x="544" y="40"/>
                    <a:pt x="394" y="0"/>
                    <a:pt x="286" y="0"/>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5" name="Google Shape;869;p25">
              <a:extLst>
                <a:ext uri="{FF2B5EF4-FFF2-40B4-BE49-F238E27FC236}">
                  <a16:creationId xmlns:a16="http://schemas.microsoft.com/office/drawing/2014/main" id="{EF4B75D6-4ED5-4E15-9906-E20FCAEF005B}"/>
                </a:ext>
              </a:extLst>
            </p:cNvPr>
            <p:cNvSpPr/>
            <p:nvPr/>
          </p:nvSpPr>
          <p:spPr>
            <a:xfrm>
              <a:off x="4221719" y="2526264"/>
              <a:ext cx="484080" cy="396701"/>
            </a:xfrm>
            <a:custGeom>
              <a:avLst/>
              <a:gdLst/>
              <a:ahLst/>
              <a:cxnLst/>
              <a:rect l="l" t="t" r="r" b="b"/>
              <a:pathLst>
                <a:path w="9274" h="7600" extrusionOk="0">
                  <a:moveTo>
                    <a:pt x="0" y="0"/>
                  </a:moveTo>
                  <a:lnTo>
                    <a:pt x="9148" y="7599"/>
                  </a:lnTo>
                  <a:lnTo>
                    <a:pt x="9273" y="7499"/>
                  </a:lnTo>
                  <a:lnTo>
                    <a:pt x="100" y="0"/>
                  </a:lnTo>
                  <a:close/>
                </a:path>
              </a:pathLst>
            </a:custGeom>
            <a:solidFill>
              <a:srgbClr val="14384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6" name="Google Shape;870;p25">
              <a:extLst>
                <a:ext uri="{FF2B5EF4-FFF2-40B4-BE49-F238E27FC236}">
                  <a16:creationId xmlns:a16="http://schemas.microsoft.com/office/drawing/2014/main" id="{91014E4C-641F-443F-99F9-97CBD361D510}"/>
                </a:ext>
              </a:extLst>
            </p:cNvPr>
            <p:cNvSpPr/>
            <p:nvPr/>
          </p:nvSpPr>
          <p:spPr>
            <a:xfrm>
              <a:off x="4622021" y="2835483"/>
              <a:ext cx="72033" cy="59766"/>
            </a:xfrm>
            <a:custGeom>
              <a:avLst/>
              <a:gdLst/>
              <a:ahLst/>
              <a:cxnLst/>
              <a:rect l="l" t="t" r="r" b="b"/>
              <a:pathLst>
                <a:path w="1380" h="1145" extrusionOk="0">
                  <a:moveTo>
                    <a:pt x="555" y="0"/>
                  </a:moveTo>
                  <a:cubicBezTo>
                    <a:pt x="555" y="0"/>
                    <a:pt x="130" y="0"/>
                    <a:pt x="30" y="525"/>
                  </a:cubicBezTo>
                  <a:cubicBezTo>
                    <a:pt x="0" y="681"/>
                    <a:pt x="34" y="735"/>
                    <a:pt x="96" y="735"/>
                  </a:cubicBezTo>
                  <a:cubicBezTo>
                    <a:pt x="220" y="735"/>
                    <a:pt x="454" y="521"/>
                    <a:pt x="530" y="449"/>
                  </a:cubicBezTo>
                  <a:lnTo>
                    <a:pt x="530" y="449"/>
                  </a:lnTo>
                  <a:cubicBezTo>
                    <a:pt x="498" y="498"/>
                    <a:pt x="483" y="635"/>
                    <a:pt x="855" y="950"/>
                  </a:cubicBezTo>
                  <a:cubicBezTo>
                    <a:pt x="1005" y="1093"/>
                    <a:pt x="1112" y="1144"/>
                    <a:pt x="1188" y="1144"/>
                  </a:cubicBezTo>
                  <a:cubicBezTo>
                    <a:pt x="1380" y="1144"/>
                    <a:pt x="1380" y="825"/>
                    <a:pt x="1380" y="825"/>
                  </a:cubicBezTo>
                  <a:lnTo>
                    <a:pt x="1280" y="725"/>
                  </a:lnTo>
                  <a:lnTo>
                    <a:pt x="555" y="0"/>
                  </a:ln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7" name="Google Shape;871;p25">
              <a:extLst>
                <a:ext uri="{FF2B5EF4-FFF2-40B4-BE49-F238E27FC236}">
                  <a16:creationId xmlns:a16="http://schemas.microsoft.com/office/drawing/2014/main" id="{B0040F97-9EE4-4DA4-A2BB-867E9BA6DAFB}"/>
                </a:ext>
              </a:extLst>
            </p:cNvPr>
            <p:cNvSpPr/>
            <p:nvPr/>
          </p:nvSpPr>
          <p:spPr>
            <a:xfrm>
              <a:off x="4673122" y="2890290"/>
              <a:ext cx="97923" cy="118749"/>
            </a:xfrm>
            <a:custGeom>
              <a:avLst/>
              <a:gdLst/>
              <a:ahLst/>
              <a:cxnLst/>
              <a:rect l="l" t="t" r="r" b="b"/>
              <a:pathLst>
                <a:path w="1876" h="2275" extrusionOk="0">
                  <a:moveTo>
                    <a:pt x="925" y="0"/>
                  </a:moveTo>
                  <a:cubicBezTo>
                    <a:pt x="925" y="0"/>
                    <a:pt x="101" y="400"/>
                    <a:pt x="1" y="1350"/>
                  </a:cubicBezTo>
                  <a:cubicBezTo>
                    <a:pt x="1" y="1350"/>
                    <a:pt x="500" y="1775"/>
                    <a:pt x="1250" y="2275"/>
                  </a:cubicBezTo>
                  <a:cubicBezTo>
                    <a:pt x="1350" y="1650"/>
                    <a:pt x="1550" y="1150"/>
                    <a:pt x="1875" y="725"/>
                  </a:cubicBezTo>
                  <a:cubicBezTo>
                    <a:pt x="1550" y="525"/>
                    <a:pt x="1250" y="300"/>
                    <a:pt x="925" y="0"/>
                  </a:cubicBezTo>
                  <a:close/>
                </a:path>
              </a:pathLst>
            </a:custGeom>
            <a:solidFill>
              <a:srgbClr val="AED4F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8" name="Google Shape;872;p25">
              <a:extLst>
                <a:ext uri="{FF2B5EF4-FFF2-40B4-BE49-F238E27FC236}">
                  <a16:creationId xmlns:a16="http://schemas.microsoft.com/office/drawing/2014/main" id="{F81E267F-E307-48F4-93D8-45583928210B}"/>
                </a:ext>
              </a:extLst>
            </p:cNvPr>
            <p:cNvSpPr/>
            <p:nvPr/>
          </p:nvSpPr>
          <p:spPr>
            <a:xfrm>
              <a:off x="5971323" y="2371863"/>
              <a:ext cx="245328" cy="415075"/>
            </a:xfrm>
            <a:custGeom>
              <a:avLst/>
              <a:gdLst/>
              <a:ahLst/>
              <a:cxnLst/>
              <a:rect l="l" t="t" r="r" b="b"/>
              <a:pathLst>
                <a:path w="4700" h="7952" extrusionOk="0">
                  <a:moveTo>
                    <a:pt x="3022" y="0"/>
                  </a:moveTo>
                  <a:cubicBezTo>
                    <a:pt x="2483" y="0"/>
                    <a:pt x="1574" y="150"/>
                    <a:pt x="1150" y="1084"/>
                  </a:cubicBezTo>
                  <a:cubicBezTo>
                    <a:pt x="525" y="2434"/>
                    <a:pt x="0" y="7333"/>
                    <a:pt x="1875" y="7733"/>
                  </a:cubicBezTo>
                  <a:cubicBezTo>
                    <a:pt x="2616" y="7901"/>
                    <a:pt x="3213" y="7951"/>
                    <a:pt x="3663" y="7951"/>
                  </a:cubicBezTo>
                  <a:cubicBezTo>
                    <a:pt x="4352" y="7951"/>
                    <a:pt x="4699" y="7833"/>
                    <a:pt x="4699" y="7833"/>
                  </a:cubicBezTo>
                  <a:lnTo>
                    <a:pt x="3450" y="34"/>
                  </a:lnTo>
                  <a:cubicBezTo>
                    <a:pt x="3450" y="34"/>
                    <a:pt x="3277" y="0"/>
                    <a:pt x="3022" y="0"/>
                  </a:cubicBezTo>
                  <a:close/>
                </a:path>
              </a:pathLst>
            </a:custGeom>
            <a:solidFill>
              <a:srgbClr val="9966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9" name="Google Shape;873;p25">
              <a:extLst>
                <a:ext uri="{FF2B5EF4-FFF2-40B4-BE49-F238E27FC236}">
                  <a16:creationId xmlns:a16="http://schemas.microsoft.com/office/drawing/2014/main" id="{42E16710-688F-46AE-9AF3-41C007941F0A}"/>
                </a:ext>
              </a:extLst>
            </p:cNvPr>
            <p:cNvSpPr/>
            <p:nvPr/>
          </p:nvSpPr>
          <p:spPr>
            <a:xfrm>
              <a:off x="4683561" y="2900730"/>
              <a:ext cx="425827" cy="245328"/>
            </a:xfrm>
            <a:custGeom>
              <a:avLst/>
              <a:gdLst/>
              <a:ahLst/>
              <a:cxnLst/>
              <a:rect l="l" t="t" r="r" b="b"/>
              <a:pathLst>
                <a:path w="8158" h="4700" extrusionOk="0">
                  <a:moveTo>
                    <a:pt x="1250" y="0"/>
                  </a:moveTo>
                  <a:cubicBezTo>
                    <a:pt x="1250" y="0"/>
                    <a:pt x="101" y="425"/>
                    <a:pt x="1" y="1350"/>
                  </a:cubicBezTo>
                  <a:cubicBezTo>
                    <a:pt x="1" y="1350"/>
                    <a:pt x="3750" y="4174"/>
                    <a:pt x="5425" y="4699"/>
                  </a:cubicBezTo>
                  <a:cubicBezTo>
                    <a:pt x="5425" y="4699"/>
                    <a:pt x="6974" y="3550"/>
                    <a:pt x="8124" y="950"/>
                  </a:cubicBezTo>
                  <a:cubicBezTo>
                    <a:pt x="8158" y="845"/>
                    <a:pt x="8083" y="802"/>
                    <a:pt x="7935" y="802"/>
                  </a:cubicBezTo>
                  <a:cubicBezTo>
                    <a:pt x="7202" y="802"/>
                    <a:pt x="4675" y="1875"/>
                    <a:pt x="4675" y="1875"/>
                  </a:cubicBezTo>
                  <a:cubicBezTo>
                    <a:pt x="4675" y="1875"/>
                    <a:pt x="2500" y="1050"/>
                    <a:pt x="1250" y="0"/>
                  </a:cubicBez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0" name="Google Shape;874;p25">
              <a:extLst>
                <a:ext uri="{FF2B5EF4-FFF2-40B4-BE49-F238E27FC236}">
                  <a16:creationId xmlns:a16="http://schemas.microsoft.com/office/drawing/2014/main" id="{1384245D-78F1-4614-92F3-5A7E85B6E855}"/>
                </a:ext>
              </a:extLst>
            </p:cNvPr>
            <p:cNvSpPr/>
            <p:nvPr/>
          </p:nvSpPr>
          <p:spPr>
            <a:xfrm>
              <a:off x="6048262" y="2601950"/>
              <a:ext cx="309270" cy="244441"/>
            </a:xfrm>
            <a:custGeom>
              <a:avLst/>
              <a:gdLst/>
              <a:ahLst/>
              <a:cxnLst/>
              <a:rect l="l" t="t" r="r" b="b"/>
              <a:pathLst>
                <a:path w="5925" h="4683" extrusionOk="0">
                  <a:moveTo>
                    <a:pt x="4150" y="0"/>
                  </a:moveTo>
                  <a:lnTo>
                    <a:pt x="2176" y="1550"/>
                  </a:lnTo>
                  <a:lnTo>
                    <a:pt x="1976" y="2925"/>
                  </a:lnTo>
                  <a:lnTo>
                    <a:pt x="626" y="3225"/>
                  </a:lnTo>
                  <a:cubicBezTo>
                    <a:pt x="626" y="3225"/>
                    <a:pt x="1" y="4574"/>
                    <a:pt x="2076" y="4674"/>
                  </a:cubicBezTo>
                  <a:cubicBezTo>
                    <a:pt x="2166" y="4680"/>
                    <a:pt x="2255" y="4682"/>
                    <a:pt x="2344" y="4682"/>
                  </a:cubicBezTo>
                  <a:cubicBezTo>
                    <a:pt x="4301" y="4682"/>
                    <a:pt x="5925" y="3425"/>
                    <a:pt x="5925" y="3425"/>
                  </a:cubicBezTo>
                  <a:lnTo>
                    <a:pt x="3850" y="2600"/>
                  </a:lnTo>
                  <a:lnTo>
                    <a:pt x="4150" y="0"/>
                  </a:ln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1" name="Google Shape;875;p25">
              <a:extLst>
                <a:ext uri="{FF2B5EF4-FFF2-40B4-BE49-F238E27FC236}">
                  <a16:creationId xmlns:a16="http://schemas.microsoft.com/office/drawing/2014/main" id="{5680D55B-CE8F-448B-9A7B-5B247800A369}"/>
                </a:ext>
              </a:extLst>
            </p:cNvPr>
            <p:cNvSpPr/>
            <p:nvPr/>
          </p:nvSpPr>
          <p:spPr>
            <a:xfrm>
              <a:off x="6254441" y="2689329"/>
              <a:ext cx="52" cy="20931"/>
            </a:xfrm>
            <a:custGeom>
              <a:avLst/>
              <a:gdLst/>
              <a:ahLst/>
              <a:cxnLst/>
              <a:rect l="l" t="t" r="r" b="b"/>
              <a:pathLst>
                <a:path w="1" h="401" extrusionOk="0">
                  <a:moveTo>
                    <a:pt x="0" y="1"/>
                  </a:moveTo>
                  <a:lnTo>
                    <a:pt x="0" y="1"/>
                  </a:lnTo>
                  <a:lnTo>
                    <a:pt x="0" y="401"/>
                  </a:lnTo>
                  <a:close/>
                </a:path>
              </a:pathLst>
            </a:custGeom>
            <a:solidFill>
              <a:srgbClr val="EBE0D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2" name="Google Shape;876;p25">
              <a:extLst>
                <a:ext uri="{FF2B5EF4-FFF2-40B4-BE49-F238E27FC236}">
                  <a16:creationId xmlns:a16="http://schemas.microsoft.com/office/drawing/2014/main" id="{56F507BA-842B-4877-9E3A-7BDC569BA5BD}"/>
                </a:ext>
              </a:extLst>
            </p:cNvPr>
            <p:cNvSpPr/>
            <p:nvPr/>
          </p:nvSpPr>
          <p:spPr>
            <a:xfrm>
              <a:off x="6151351" y="2721953"/>
              <a:ext cx="5272" cy="20931"/>
            </a:xfrm>
            <a:custGeom>
              <a:avLst/>
              <a:gdLst/>
              <a:ahLst/>
              <a:cxnLst/>
              <a:rect l="l" t="t" r="r" b="b"/>
              <a:pathLst>
                <a:path w="101" h="401" extrusionOk="0">
                  <a:moveTo>
                    <a:pt x="101" y="1"/>
                  </a:moveTo>
                  <a:lnTo>
                    <a:pt x="1" y="401"/>
                  </a:lnTo>
                  <a:lnTo>
                    <a:pt x="1" y="401"/>
                  </a:lnTo>
                  <a:lnTo>
                    <a:pt x="101" y="1"/>
                  </a:lnTo>
                  <a:close/>
                </a:path>
              </a:pathLst>
            </a:custGeom>
            <a:solidFill>
              <a:srgbClr val="9966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3" name="Google Shape;877;p25">
              <a:extLst>
                <a:ext uri="{FF2B5EF4-FFF2-40B4-BE49-F238E27FC236}">
                  <a16:creationId xmlns:a16="http://schemas.microsoft.com/office/drawing/2014/main" id="{1C252645-4C46-4850-9BDC-ABF9FE4479E1}"/>
                </a:ext>
              </a:extLst>
            </p:cNvPr>
            <p:cNvSpPr/>
            <p:nvPr/>
          </p:nvSpPr>
          <p:spPr>
            <a:xfrm>
              <a:off x="6151351" y="2689329"/>
              <a:ext cx="103142" cy="53555"/>
            </a:xfrm>
            <a:custGeom>
              <a:avLst/>
              <a:gdLst/>
              <a:ahLst/>
              <a:cxnLst/>
              <a:rect l="l" t="t" r="r" b="b"/>
              <a:pathLst>
                <a:path w="1976" h="1026" extrusionOk="0">
                  <a:moveTo>
                    <a:pt x="1975" y="1"/>
                  </a:moveTo>
                  <a:cubicBezTo>
                    <a:pt x="1450" y="401"/>
                    <a:pt x="925" y="626"/>
                    <a:pt x="301" y="626"/>
                  </a:cubicBezTo>
                  <a:lnTo>
                    <a:pt x="101" y="626"/>
                  </a:lnTo>
                  <a:lnTo>
                    <a:pt x="1" y="1026"/>
                  </a:lnTo>
                  <a:cubicBezTo>
                    <a:pt x="426" y="926"/>
                    <a:pt x="1675" y="726"/>
                    <a:pt x="1875" y="726"/>
                  </a:cubicBezTo>
                  <a:lnTo>
                    <a:pt x="1975" y="726"/>
                  </a:lnTo>
                  <a:lnTo>
                    <a:pt x="1975" y="401"/>
                  </a:lnTo>
                  <a:lnTo>
                    <a:pt x="1975" y="1"/>
                  </a:lnTo>
                  <a:close/>
                </a:path>
              </a:pathLst>
            </a:custGeom>
            <a:solidFill>
              <a:srgbClr val="EBC2B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4" name="Google Shape;878;p25">
              <a:extLst>
                <a:ext uri="{FF2B5EF4-FFF2-40B4-BE49-F238E27FC236}">
                  <a16:creationId xmlns:a16="http://schemas.microsoft.com/office/drawing/2014/main" id="{6E97EC1B-ACD7-4F98-8108-91E6B12F1E37}"/>
                </a:ext>
              </a:extLst>
            </p:cNvPr>
            <p:cNvSpPr/>
            <p:nvPr/>
          </p:nvSpPr>
          <p:spPr>
            <a:xfrm>
              <a:off x="6043042" y="2378805"/>
              <a:ext cx="298831" cy="341789"/>
            </a:xfrm>
            <a:custGeom>
              <a:avLst/>
              <a:gdLst/>
              <a:ahLst/>
              <a:cxnLst/>
              <a:rect l="l" t="t" r="r" b="b"/>
              <a:pathLst>
                <a:path w="5725" h="6548" extrusionOk="0">
                  <a:moveTo>
                    <a:pt x="2076" y="1"/>
                  </a:moveTo>
                  <a:cubicBezTo>
                    <a:pt x="2076" y="1"/>
                    <a:pt x="101" y="726"/>
                    <a:pt x="1" y="2301"/>
                  </a:cubicBezTo>
                  <a:cubicBezTo>
                    <a:pt x="1" y="3850"/>
                    <a:pt x="1" y="5725"/>
                    <a:pt x="1451" y="6350"/>
                  </a:cubicBezTo>
                  <a:cubicBezTo>
                    <a:pt x="1765" y="6485"/>
                    <a:pt x="2090" y="6548"/>
                    <a:pt x="2412" y="6548"/>
                  </a:cubicBezTo>
                  <a:cubicBezTo>
                    <a:pt x="3577" y="6548"/>
                    <a:pt x="4711" y="5730"/>
                    <a:pt x="5200" y="4575"/>
                  </a:cubicBezTo>
                  <a:cubicBezTo>
                    <a:pt x="5725" y="3125"/>
                    <a:pt x="5500" y="1"/>
                    <a:pt x="2076" y="1"/>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5" name="Google Shape;879;p25">
              <a:extLst>
                <a:ext uri="{FF2B5EF4-FFF2-40B4-BE49-F238E27FC236}">
                  <a16:creationId xmlns:a16="http://schemas.microsoft.com/office/drawing/2014/main" id="{BC1E73AE-F9D5-4974-A17F-257FF6D5A188}"/>
                </a:ext>
              </a:extLst>
            </p:cNvPr>
            <p:cNvSpPr/>
            <p:nvPr/>
          </p:nvSpPr>
          <p:spPr>
            <a:xfrm>
              <a:off x="6108288" y="2569327"/>
              <a:ext cx="26151" cy="54860"/>
            </a:xfrm>
            <a:custGeom>
              <a:avLst/>
              <a:gdLst/>
              <a:ahLst/>
              <a:cxnLst/>
              <a:rect l="l" t="t" r="r" b="b"/>
              <a:pathLst>
                <a:path w="501" h="1051" extrusionOk="0">
                  <a:moveTo>
                    <a:pt x="401" y="0"/>
                  </a:moveTo>
                  <a:cubicBezTo>
                    <a:pt x="401" y="0"/>
                    <a:pt x="301" y="300"/>
                    <a:pt x="1" y="725"/>
                  </a:cubicBezTo>
                  <a:lnTo>
                    <a:pt x="501" y="1050"/>
                  </a:lnTo>
                  <a:lnTo>
                    <a:pt x="501" y="1050"/>
                  </a:lnTo>
                  <a:lnTo>
                    <a:pt x="401" y="0"/>
                  </a:lnTo>
                  <a:close/>
                </a:path>
              </a:pathLst>
            </a:custGeom>
            <a:solidFill>
              <a:srgbClr val="D6AB9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6" name="Google Shape;880;p25">
              <a:extLst>
                <a:ext uri="{FF2B5EF4-FFF2-40B4-BE49-F238E27FC236}">
                  <a16:creationId xmlns:a16="http://schemas.microsoft.com/office/drawing/2014/main" id="{1FAF33A4-BA8E-4FB4-9D91-05BDC964ED57}"/>
                </a:ext>
              </a:extLst>
            </p:cNvPr>
            <p:cNvSpPr/>
            <p:nvPr/>
          </p:nvSpPr>
          <p:spPr>
            <a:xfrm>
              <a:off x="6092890" y="2355473"/>
              <a:ext cx="281606" cy="425253"/>
            </a:xfrm>
            <a:custGeom>
              <a:avLst/>
              <a:gdLst/>
              <a:ahLst/>
              <a:cxnLst/>
              <a:rect l="l" t="t" r="r" b="b"/>
              <a:pathLst>
                <a:path w="5395" h="8147" extrusionOk="0">
                  <a:moveTo>
                    <a:pt x="1498" y="1"/>
                  </a:moveTo>
                  <a:cubicBezTo>
                    <a:pt x="594" y="1"/>
                    <a:pt x="1" y="277"/>
                    <a:pt x="71" y="873"/>
                  </a:cubicBezTo>
                  <a:cubicBezTo>
                    <a:pt x="71" y="873"/>
                    <a:pt x="161" y="2662"/>
                    <a:pt x="2864" y="2662"/>
                  </a:cubicBezTo>
                  <a:cubicBezTo>
                    <a:pt x="3001" y="2662"/>
                    <a:pt x="3145" y="2657"/>
                    <a:pt x="3295" y="2648"/>
                  </a:cubicBezTo>
                  <a:cubicBezTo>
                    <a:pt x="3295" y="2648"/>
                    <a:pt x="3295" y="3372"/>
                    <a:pt x="3520" y="3672"/>
                  </a:cubicBezTo>
                  <a:cubicBezTo>
                    <a:pt x="3587" y="3747"/>
                    <a:pt x="3642" y="3772"/>
                    <a:pt x="3687" y="3772"/>
                  </a:cubicBezTo>
                  <a:cubicBezTo>
                    <a:pt x="3776" y="3772"/>
                    <a:pt x="3820" y="3672"/>
                    <a:pt x="3820" y="3672"/>
                  </a:cubicBezTo>
                  <a:cubicBezTo>
                    <a:pt x="3820" y="3672"/>
                    <a:pt x="4345" y="3672"/>
                    <a:pt x="4345" y="4297"/>
                  </a:cubicBezTo>
                  <a:cubicBezTo>
                    <a:pt x="4245" y="4822"/>
                    <a:pt x="3820" y="4822"/>
                    <a:pt x="3820" y="4822"/>
                  </a:cubicBezTo>
                  <a:cubicBezTo>
                    <a:pt x="3820" y="4822"/>
                    <a:pt x="3095" y="5772"/>
                    <a:pt x="3095" y="6497"/>
                  </a:cubicBezTo>
                  <a:cubicBezTo>
                    <a:pt x="2995" y="7122"/>
                    <a:pt x="2670" y="7947"/>
                    <a:pt x="5170" y="8147"/>
                  </a:cubicBezTo>
                  <a:cubicBezTo>
                    <a:pt x="5170" y="8147"/>
                    <a:pt x="4545" y="6597"/>
                    <a:pt x="4970" y="4297"/>
                  </a:cubicBezTo>
                  <a:cubicBezTo>
                    <a:pt x="5395" y="2323"/>
                    <a:pt x="4670" y="448"/>
                    <a:pt x="2795" y="148"/>
                  </a:cubicBezTo>
                  <a:cubicBezTo>
                    <a:pt x="2325" y="51"/>
                    <a:pt x="1883" y="1"/>
                    <a:pt x="1498" y="1"/>
                  </a:cubicBezTo>
                  <a:close/>
                </a:path>
              </a:pathLst>
            </a:custGeom>
            <a:solidFill>
              <a:srgbClr val="99665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7" name="Google Shape;881;p25">
              <a:extLst>
                <a:ext uri="{FF2B5EF4-FFF2-40B4-BE49-F238E27FC236}">
                  <a16:creationId xmlns:a16="http://schemas.microsoft.com/office/drawing/2014/main" id="{76DA3987-D6AB-4F24-B0E6-1DC246A5563A}"/>
                </a:ext>
              </a:extLst>
            </p:cNvPr>
            <p:cNvSpPr/>
            <p:nvPr/>
          </p:nvSpPr>
          <p:spPr>
            <a:xfrm>
              <a:off x="6255433" y="2546151"/>
              <a:ext cx="81272" cy="73964"/>
            </a:xfrm>
            <a:custGeom>
              <a:avLst/>
              <a:gdLst/>
              <a:ahLst/>
              <a:cxnLst/>
              <a:rect l="l" t="t" r="r" b="b"/>
              <a:pathLst>
                <a:path w="1557" h="1417" extrusionOk="0">
                  <a:moveTo>
                    <a:pt x="908" y="0"/>
                  </a:moveTo>
                  <a:cubicBezTo>
                    <a:pt x="656" y="0"/>
                    <a:pt x="506" y="244"/>
                    <a:pt x="506" y="244"/>
                  </a:cubicBezTo>
                  <a:cubicBezTo>
                    <a:pt x="506" y="244"/>
                    <a:pt x="1" y="1417"/>
                    <a:pt x="499" y="1417"/>
                  </a:cubicBezTo>
                  <a:cubicBezTo>
                    <a:pt x="555" y="1417"/>
                    <a:pt x="623" y="1402"/>
                    <a:pt x="706" y="1369"/>
                  </a:cubicBezTo>
                  <a:cubicBezTo>
                    <a:pt x="1556" y="1069"/>
                    <a:pt x="1231" y="119"/>
                    <a:pt x="1031" y="19"/>
                  </a:cubicBezTo>
                  <a:cubicBezTo>
                    <a:pt x="988" y="6"/>
                    <a:pt x="947" y="0"/>
                    <a:pt x="908" y="0"/>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8" name="Google Shape;882;p25">
              <a:extLst>
                <a:ext uri="{FF2B5EF4-FFF2-40B4-BE49-F238E27FC236}">
                  <a16:creationId xmlns:a16="http://schemas.microsoft.com/office/drawing/2014/main" id="{868F0B5C-A5BC-4250-9A9C-860FEC9BAE52}"/>
                </a:ext>
              </a:extLst>
            </p:cNvPr>
            <p:cNvSpPr/>
            <p:nvPr/>
          </p:nvSpPr>
          <p:spPr>
            <a:xfrm>
              <a:off x="5840829" y="4624244"/>
              <a:ext cx="581950" cy="113530"/>
            </a:xfrm>
            <a:custGeom>
              <a:avLst/>
              <a:gdLst/>
              <a:ahLst/>
              <a:cxnLst/>
              <a:rect l="l" t="t" r="r" b="b"/>
              <a:pathLst>
                <a:path w="11149" h="2175" extrusionOk="0">
                  <a:moveTo>
                    <a:pt x="5525" y="0"/>
                  </a:moveTo>
                  <a:cubicBezTo>
                    <a:pt x="2500" y="0"/>
                    <a:pt x="1" y="525"/>
                    <a:pt x="1" y="1150"/>
                  </a:cubicBezTo>
                  <a:cubicBezTo>
                    <a:pt x="1" y="1775"/>
                    <a:pt x="2500" y="2175"/>
                    <a:pt x="5525" y="2175"/>
                  </a:cubicBezTo>
                  <a:cubicBezTo>
                    <a:pt x="8649" y="2175"/>
                    <a:pt x="11149" y="1775"/>
                    <a:pt x="11149" y="1150"/>
                  </a:cubicBezTo>
                  <a:cubicBezTo>
                    <a:pt x="11149" y="525"/>
                    <a:pt x="8649" y="0"/>
                    <a:pt x="5525" y="0"/>
                  </a:cubicBezTo>
                  <a:close/>
                </a:path>
              </a:pathLst>
            </a:custGeom>
            <a:solidFill>
              <a:srgbClr val="123D60">
                <a:alpha val="29229"/>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9" name="Google Shape;883;p25">
              <a:extLst>
                <a:ext uri="{FF2B5EF4-FFF2-40B4-BE49-F238E27FC236}">
                  <a16:creationId xmlns:a16="http://schemas.microsoft.com/office/drawing/2014/main" id="{B1FF82E3-1684-461C-BD6F-E84BB9B5FB6C}"/>
                </a:ext>
              </a:extLst>
            </p:cNvPr>
            <p:cNvSpPr/>
            <p:nvPr/>
          </p:nvSpPr>
          <p:spPr>
            <a:xfrm>
              <a:off x="5923040" y="3993540"/>
              <a:ext cx="298831" cy="673818"/>
            </a:xfrm>
            <a:custGeom>
              <a:avLst/>
              <a:gdLst/>
              <a:ahLst/>
              <a:cxnLst/>
              <a:rect l="l" t="t" r="r" b="b"/>
              <a:pathLst>
                <a:path w="5725" h="12909" extrusionOk="0">
                  <a:moveTo>
                    <a:pt x="3088" y="1"/>
                  </a:moveTo>
                  <a:cubicBezTo>
                    <a:pt x="2781" y="1"/>
                    <a:pt x="2335" y="271"/>
                    <a:pt x="2075" y="1660"/>
                  </a:cubicBezTo>
                  <a:cubicBezTo>
                    <a:pt x="1675" y="3860"/>
                    <a:pt x="3025" y="11558"/>
                    <a:pt x="2700" y="11983"/>
                  </a:cubicBezTo>
                  <a:cubicBezTo>
                    <a:pt x="2600" y="12083"/>
                    <a:pt x="0" y="12808"/>
                    <a:pt x="625" y="12908"/>
                  </a:cubicBezTo>
                  <a:cubicBezTo>
                    <a:pt x="1250" y="12908"/>
                    <a:pt x="3750" y="12608"/>
                    <a:pt x="3750" y="12608"/>
                  </a:cubicBezTo>
                  <a:cubicBezTo>
                    <a:pt x="3750" y="12608"/>
                    <a:pt x="4900" y="7809"/>
                    <a:pt x="5100" y="6134"/>
                  </a:cubicBezTo>
                  <a:cubicBezTo>
                    <a:pt x="5724" y="2810"/>
                    <a:pt x="3425" y="110"/>
                    <a:pt x="3425" y="110"/>
                  </a:cubicBezTo>
                  <a:cubicBezTo>
                    <a:pt x="3425" y="110"/>
                    <a:pt x="3285" y="1"/>
                    <a:pt x="3088" y="1"/>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0" name="Google Shape;884;p25">
              <a:extLst>
                <a:ext uri="{FF2B5EF4-FFF2-40B4-BE49-F238E27FC236}">
                  <a16:creationId xmlns:a16="http://schemas.microsoft.com/office/drawing/2014/main" id="{D5D7BEC5-FB09-4D49-A8CF-590DFE4F5B63}"/>
                </a:ext>
              </a:extLst>
            </p:cNvPr>
            <p:cNvSpPr/>
            <p:nvPr/>
          </p:nvSpPr>
          <p:spPr>
            <a:xfrm>
              <a:off x="5948982" y="4629464"/>
              <a:ext cx="169798" cy="39044"/>
            </a:xfrm>
            <a:custGeom>
              <a:avLst/>
              <a:gdLst/>
              <a:ahLst/>
              <a:cxnLst/>
              <a:rect l="l" t="t" r="r" b="b"/>
              <a:pathLst>
                <a:path w="3253" h="748" extrusionOk="0">
                  <a:moveTo>
                    <a:pt x="1578" y="0"/>
                  </a:moveTo>
                  <a:cubicBezTo>
                    <a:pt x="1578" y="0"/>
                    <a:pt x="128" y="425"/>
                    <a:pt x="28" y="625"/>
                  </a:cubicBezTo>
                  <a:cubicBezTo>
                    <a:pt x="1" y="715"/>
                    <a:pt x="235" y="748"/>
                    <a:pt x="588" y="748"/>
                  </a:cubicBezTo>
                  <a:cubicBezTo>
                    <a:pt x="1513" y="748"/>
                    <a:pt x="3253" y="525"/>
                    <a:pt x="3253" y="525"/>
                  </a:cubicBezTo>
                  <a:lnTo>
                    <a:pt x="3253" y="200"/>
                  </a:lnTo>
                  <a:cubicBezTo>
                    <a:pt x="2638" y="277"/>
                    <a:pt x="2221" y="306"/>
                    <a:pt x="1941" y="306"/>
                  </a:cubicBezTo>
                  <a:cubicBezTo>
                    <a:pt x="1039" y="306"/>
                    <a:pt x="1578" y="0"/>
                    <a:pt x="1578" y="0"/>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1" name="Google Shape;885;p25">
              <a:extLst>
                <a:ext uri="{FF2B5EF4-FFF2-40B4-BE49-F238E27FC236}">
                  <a16:creationId xmlns:a16="http://schemas.microsoft.com/office/drawing/2014/main" id="{074454A7-BC0E-430F-AC15-11CF9C4C2E11}"/>
                </a:ext>
              </a:extLst>
            </p:cNvPr>
            <p:cNvSpPr/>
            <p:nvPr/>
          </p:nvSpPr>
          <p:spPr>
            <a:xfrm>
              <a:off x="6096544" y="4341124"/>
              <a:ext cx="240161" cy="337979"/>
            </a:xfrm>
            <a:custGeom>
              <a:avLst/>
              <a:gdLst/>
              <a:ahLst/>
              <a:cxnLst/>
              <a:rect l="l" t="t" r="r" b="b"/>
              <a:pathLst>
                <a:path w="4601" h="6475" extrusionOk="0">
                  <a:moveTo>
                    <a:pt x="2300" y="0"/>
                  </a:moveTo>
                  <a:lnTo>
                    <a:pt x="2300" y="0"/>
                  </a:lnTo>
                  <a:cubicBezTo>
                    <a:pt x="2500" y="2300"/>
                    <a:pt x="2725" y="5424"/>
                    <a:pt x="2500" y="5624"/>
                  </a:cubicBezTo>
                  <a:cubicBezTo>
                    <a:pt x="2400" y="5724"/>
                    <a:pt x="1" y="6474"/>
                    <a:pt x="526" y="6474"/>
                  </a:cubicBezTo>
                  <a:cubicBezTo>
                    <a:pt x="1151" y="6474"/>
                    <a:pt x="3550" y="6249"/>
                    <a:pt x="3550" y="6249"/>
                  </a:cubicBezTo>
                  <a:cubicBezTo>
                    <a:pt x="3550" y="6249"/>
                    <a:pt x="4175" y="2200"/>
                    <a:pt x="4600" y="225"/>
                  </a:cubicBezTo>
                  <a:cubicBezTo>
                    <a:pt x="4375" y="225"/>
                    <a:pt x="4175" y="1475"/>
                    <a:pt x="3975" y="1475"/>
                  </a:cubicBezTo>
                  <a:cubicBezTo>
                    <a:pt x="3350" y="1475"/>
                    <a:pt x="2825" y="425"/>
                    <a:pt x="2300" y="0"/>
                  </a:cubicBezTo>
                  <a:close/>
                </a:path>
              </a:pathLst>
            </a:custGeom>
            <a:solidFill>
              <a:srgbClr val="FFD9C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2" name="Google Shape;886;p25">
              <a:extLst>
                <a:ext uri="{FF2B5EF4-FFF2-40B4-BE49-F238E27FC236}">
                  <a16:creationId xmlns:a16="http://schemas.microsoft.com/office/drawing/2014/main" id="{64D8D54F-899F-4636-9601-9E7707D3C964}"/>
                </a:ext>
              </a:extLst>
            </p:cNvPr>
            <p:cNvSpPr/>
            <p:nvPr/>
          </p:nvSpPr>
          <p:spPr>
            <a:xfrm>
              <a:off x="6117371" y="4646428"/>
              <a:ext cx="164527" cy="38261"/>
            </a:xfrm>
            <a:custGeom>
              <a:avLst/>
              <a:gdLst/>
              <a:ahLst/>
              <a:cxnLst/>
              <a:rect l="l" t="t" r="r" b="b"/>
              <a:pathLst>
                <a:path w="3152" h="733" extrusionOk="0">
                  <a:moveTo>
                    <a:pt x="1576" y="0"/>
                  </a:moveTo>
                  <a:cubicBezTo>
                    <a:pt x="1576" y="0"/>
                    <a:pt x="227" y="300"/>
                    <a:pt x="27" y="625"/>
                  </a:cubicBezTo>
                  <a:cubicBezTo>
                    <a:pt x="1" y="703"/>
                    <a:pt x="201" y="732"/>
                    <a:pt x="511" y="732"/>
                  </a:cubicBezTo>
                  <a:cubicBezTo>
                    <a:pt x="1390" y="732"/>
                    <a:pt x="3151" y="500"/>
                    <a:pt x="3151" y="500"/>
                  </a:cubicBezTo>
                  <a:lnTo>
                    <a:pt x="3151" y="200"/>
                  </a:lnTo>
                  <a:cubicBezTo>
                    <a:pt x="2671" y="240"/>
                    <a:pt x="2320" y="256"/>
                    <a:pt x="2066" y="256"/>
                  </a:cubicBezTo>
                  <a:cubicBezTo>
                    <a:pt x="1049" y="256"/>
                    <a:pt x="1576" y="0"/>
                    <a:pt x="1576" y="0"/>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3" name="Google Shape;887;p25">
              <a:extLst>
                <a:ext uri="{FF2B5EF4-FFF2-40B4-BE49-F238E27FC236}">
                  <a16:creationId xmlns:a16="http://schemas.microsoft.com/office/drawing/2014/main" id="{9715AB44-9601-44E5-8FE8-3436249981E5}"/>
                </a:ext>
              </a:extLst>
            </p:cNvPr>
            <p:cNvSpPr/>
            <p:nvPr/>
          </p:nvSpPr>
          <p:spPr>
            <a:xfrm>
              <a:off x="5928260" y="3217048"/>
              <a:ext cx="576730" cy="1336778"/>
            </a:xfrm>
            <a:custGeom>
              <a:avLst/>
              <a:gdLst/>
              <a:ahLst/>
              <a:cxnLst/>
              <a:rect l="l" t="t" r="r" b="b"/>
              <a:pathLst>
                <a:path w="11049" h="25610" extrusionOk="0">
                  <a:moveTo>
                    <a:pt x="2529" y="0"/>
                  </a:moveTo>
                  <a:cubicBezTo>
                    <a:pt x="1965" y="0"/>
                    <a:pt x="1508" y="111"/>
                    <a:pt x="1250" y="389"/>
                  </a:cubicBezTo>
                  <a:cubicBezTo>
                    <a:pt x="0" y="1639"/>
                    <a:pt x="100" y="4038"/>
                    <a:pt x="100" y="4038"/>
                  </a:cubicBezTo>
                  <a:cubicBezTo>
                    <a:pt x="100" y="4038"/>
                    <a:pt x="625" y="13512"/>
                    <a:pt x="1975" y="16536"/>
                  </a:cubicBezTo>
                  <a:cubicBezTo>
                    <a:pt x="1675" y="18211"/>
                    <a:pt x="2400" y="23110"/>
                    <a:pt x="2500" y="25510"/>
                  </a:cubicBezTo>
                  <a:lnTo>
                    <a:pt x="3025" y="25510"/>
                  </a:lnTo>
                  <a:cubicBezTo>
                    <a:pt x="3325" y="25510"/>
                    <a:pt x="3650" y="25510"/>
                    <a:pt x="4075" y="25610"/>
                  </a:cubicBezTo>
                  <a:cubicBezTo>
                    <a:pt x="4375" y="24135"/>
                    <a:pt x="4900" y="22060"/>
                    <a:pt x="5000" y="21010"/>
                  </a:cubicBezTo>
                  <a:cubicBezTo>
                    <a:pt x="5324" y="19261"/>
                    <a:pt x="4900" y="17686"/>
                    <a:pt x="4375" y="16636"/>
                  </a:cubicBezTo>
                  <a:cubicBezTo>
                    <a:pt x="4375" y="16336"/>
                    <a:pt x="4475" y="15711"/>
                    <a:pt x="4575" y="15086"/>
                  </a:cubicBezTo>
                  <a:cubicBezTo>
                    <a:pt x="4700" y="15511"/>
                    <a:pt x="4800" y="15811"/>
                    <a:pt x="4900" y="16136"/>
                  </a:cubicBezTo>
                  <a:lnTo>
                    <a:pt x="4900" y="16236"/>
                  </a:lnTo>
                  <a:cubicBezTo>
                    <a:pt x="4900" y="16336"/>
                    <a:pt x="5000" y="16436"/>
                    <a:pt x="5000" y="16536"/>
                  </a:cubicBezTo>
                  <a:cubicBezTo>
                    <a:pt x="5324" y="18511"/>
                    <a:pt x="5624" y="24035"/>
                    <a:pt x="5724" y="25610"/>
                  </a:cubicBezTo>
                  <a:cubicBezTo>
                    <a:pt x="6049" y="25510"/>
                    <a:pt x="6449" y="25510"/>
                    <a:pt x="6774" y="25510"/>
                  </a:cubicBezTo>
                  <a:lnTo>
                    <a:pt x="7074" y="25510"/>
                  </a:lnTo>
                  <a:cubicBezTo>
                    <a:pt x="7499" y="24135"/>
                    <a:pt x="7924" y="21960"/>
                    <a:pt x="8124" y="20810"/>
                  </a:cubicBezTo>
                  <a:cubicBezTo>
                    <a:pt x="8449" y="18836"/>
                    <a:pt x="7399" y="16636"/>
                    <a:pt x="7399" y="16636"/>
                  </a:cubicBezTo>
                  <a:lnTo>
                    <a:pt x="7399" y="16436"/>
                  </a:lnTo>
                  <a:cubicBezTo>
                    <a:pt x="11048" y="3938"/>
                    <a:pt x="8449" y="1639"/>
                    <a:pt x="8449" y="1639"/>
                  </a:cubicBezTo>
                  <a:cubicBezTo>
                    <a:pt x="8449" y="1639"/>
                    <a:pt x="4699" y="0"/>
                    <a:pt x="2529" y="0"/>
                  </a:cubicBez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 name="Google Shape;888;p25">
              <a:extLst>
                <a:ext uri="{FF2B5EF4-FFF2-40B4-BE49-F238E27FC236}">
                  <a16:creationId xmlns:a16="http://schemas.microsoft.com/office/drawing/2014/main" id="{573935B8-5A6F-4309-BAE4-D9763C667A8F}"/>
                </a:ext>
              </a:extLst>
            </p:cNvPr>
            <p:cNvSpPr/>
            <p:nvPr/>
          </p:nvSpPr>
          <p:spPr>
            <a:xfrm>
              <a:off x="5928260" y="2754472"/>
              <a:ext cx="511483" cy="706023"/>
            </a:xfrm>
            <a:custGeom>
              <a:avLst/>
              <a:gdLst/>
              <a:ahLst/>
              <a:cxnLst/>
              <a:rect l="l" t="t" r="r" b="b"/>
              <a:pathLst>
                <a:path w="9799" h="13526" extrusionOk="0">
                  <a:moveTo>
                    <a:pt x="3854" y="0"/>
                  </a:moveTo>
                  <a:cubicBezTo>
                    <a:pt x="3495" y="0"/>
                    <a:pt x="2224" y="91"/>
                    <a:pt x="1775" y="1352"/>
                  </a:cubicBezTo>
                  <a:cubicBezTo>
                    <a:pt x="1250" y="2602"/>
                    <a:pt x="825" y="3227"/>
                    <a:pt x="1675" y="4877"/>
                  </a:cubicBezTo>
                  <a:cubicBezTo>
                    <a:pt x="1875" y="5302"/>
                    <a:pt x="2200" y="6127"/>
                    <a:pt x="1975" y="6876"/>
                  </a:cubicBezTo>
                  <a:cubicBezTo>
                    <a:pt x="1975" y="6876"/>
                    <a:pt x="625" y="8526"/>
                    <a:pt x="0" y="11351"/>
                  </a:cubicBezTo>
                  <a:lnTo>
                    <a:pt x="2700" y="13325"/>
                  </a:lnTo>
                  <a:lnTo>
                    <a:pt x="3450" y="11026"/>
                  </a:lnTo>
                  <a:lnTo>
                    <a:pt x="4275" y="13525"/>
                  </a:lnTo>
                  <a:lnTo>
                    <a:pt x="9474" y="11351"/>
                  </a:lnTo>
                  <a:cubicBezTo>
                    <a:pt x="9474" y="11351"/>
                    <a:pt x="8124" y="8326"/>
                    <a:pt x="6974" y="6751"/>
                  </a:cubicBezTo>
                  <a:cubicBezTo>
                    <a:pt x="6974" y="6751"/>
                    <a:pt x="8749" y="3527"/>
                    <a:pt x="9174" y="2077"/>
                  </a:cubicBezTo>
                  <a:cubicBezTo>
                    <a:pt x="9799" y="403"/>
                    <a:pt x="6674" y="3"/>
                    <a:pt x="6674" y="3"/>
                  </a:cubicBezTo>
                  <a:lnTo>
                    <a:pt x="4800" y="828"/>
                  </a:lnTo>
                  <a:lnTo>
                    <a:pt x="3950" y="3"/>
                  </a:lnTo>
                  <a:cubicBezTo>
                    <a:pt x="3950" y="3"/>
                    <a:pt x="3915" y="0"/>
                    <a:pt x="3854" y="0"/>
                  </a:cubicBez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5" name="Google Shape;889;p25">
              <a:extLst>
                <a:ext uri="{FF2B5EF4-FFF2-40B4-BE49-F238E27FC236}">
                  <a16:creationId xmlns:a16="http://schemas.microsoft.com/office/drawing/2014/main" id="{A72D73D0-E490-4D69-91BE-A49EC2837283}"/>
                </a:ext>
              </a:extLst>
            </p:cNvPr>
            <p:cNvSpPr/>
            <p:nvPr/>
          </p:nvSpPr>
          <p:spPr>
            <a:xfrm>
              <a:off x="6063921" y="2800093"/>
              <a:ext cx="396701" cy="380520"/>
            </a:xfrm>
            <a:custGeom>
              <a:avLst/>
              <a:gdLst/>
              <a:ahLst/>
              <a:cxnLst/>
              <a:rect l="l" t="t" r="r" b="b"/>
              <a:pathLst>
                <a:path w="7600" h="7290" extrusionOk="0">
                  <a:moveTo>
                    <a:pt x="5809" y="1"/>
                  </a:moveTo>
                  <a:cubicBezTo>
                    <a:pt x="5198" y="1"/>
                    <a:pt x="4434" y="326"/>
                    <a:pt x="4375" y="1928"/>
                  </a:cubicBezTo>
                  <a:lnTo>
                    <a:pt x="4375" y="4853"/>
                  </a:lnTo>
                  <a:cubicBezTo>
                    <a:pt x="951" y="4953"/>
                    <a:pt x="1" y="5253"/>
                    <a:pt x="1" y="5253"/>
                  </a:cubicBezTo>
                  <a:lnTo>
                    <a:pt x="101" y="6927"/>
                  </a:lnTo>
                  <a:cubicBezTo>
                    <a:pt x="2413" y="7225"/>
                    <a:pt x="4154" y="7290"/>
                    <a:pt x="5227" y="7290"/>
                  </a:cubicBezTo>
                  <a:cubicBezTo>
                    <a:pt x="6045" y="7290"/>
                    <a:pt x="6475" y="7252"/>
                    <a:pt x="6475" y="7252"/>
                  </a:cubicBezTo>
                  <a:cubicBezTo>
                    <a:pt x="7600" y="5053"/>
                    <a:pt x="6575" y="154"/>
                    <a:pt x="6575" y="154"/>
                  </a:cubicBezTo>
                  <a:cubicBezTo>
                    <a:pt x="6575" y="154"/>
                    <a:pt x="6228" y="1"/>
                    <a:pt x="5809" y="1"/>
                  </a:cubicBezTo>
                  <a:close/>
                </a:path>
              </a:pathLst>
            </a:custGeom>
            <a:solidFill>
              <a:srgbClr val="84D0D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6" name="Google Shape;890;p25">
              <a:extLst>
                <a:ext uri="{FF2B5EF4-FFF2-40B4-BE49-F238E27FC236}">
                  <a16:creationId xmlns:a16="http://schemas.microsoft.com/office/drawing/2014/main" id="{822894DE-BEFA-428C-BD1C-3EF88F4FC112}"/>
                </a:ext>
              </a:extLst>
            </p:cNvPr>
            <p:cNvSpPr/>
            <p:nvPr/>
          </p:nvSpPr>
          <p:spPr>
            <a:xfrm>
              <a:off x="5993506" y="2917694"/>
              <a:ext cx="173557" cy="195741"/>
            </a:xfrm>
            <a:custGeom>
              <a:avLst/>
              <a:gdLst/>
              <a:ahLst/>
              <a:cxnLst/>
              <a:rect l="l" t="t" r="r" b="b"/>
              <a:pathLst>
                <a:path w="3325" h="3750" extrusionOk="0">
                  <a:moveTo>
                    <a:pt x="3225" y="0"/>
                  </a:moveTo>
                  <a:lnTo>
                    <a:pt x="0" y="3624"/>
                  </a:lnTo>
                  <a:lnTo>
                    <a:pt x="100" y="3749"/>
                  </a:lnTo>
                  <a:lnTo>
                    <a:pt x="3325" y="100"/>
                  </a:lnTo>
                  <a:lnTo>
                    <a:pt x="3225" y="0"/>
                  </a:ln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7" name="Google Shape;891;p25">
              <a:extLst>
                <a:ext uri="{FF2B5EF4-FFF2-40B4-BE49-F238E27FC236}">
                  <a16:creationId xmlns:a16="http://schemas.microsoft.com/office/drawing/2014/main" id="{7E4DFA5B-4432-4B17-9D16-9C3F906736B4}"/>
                </a:ext>
              </a:extLst>
            </p:cNvPr>
            <p:cNvSpPr/>
            <p:nvPr/>
          </p:nvSpPr>
          <p:spPr>
            <a:xfrm>
              <a:off x="5732572" y="2840702"/>
              <a:ext cx="369245" cy="446236"/>
            </a:xfrm>
            <a:custGeom>
              <a:avLst/>
              <a:gdLst/>
              <a:ahLst/>
              <a:cxnLst/>
              <a:rect l="l" t="t" r="r" b="b"/>
              <a:pathLst>
                <a:path w="7074" h="8549" extrusionOk="0">
                  <a:moveTo>
                    <a:pt x="6049" y="0"/>
                  </a:moveTo>
                  <a:lnTo>
                    <a:pt x="0" y="325"/>
                  </a:lnTo>
                  <a:lnTo>
                    <a:pt x="950" y="8549"/>
                  </a:lnTo>
                  <a:lnTo>
                    <a:pt x="7074" y="8349"/>
                  </a:lnTo>
                  <a:lnTo>
                    <a:pt x="6049" y="0"/>
                  </a:lnTo>
                  <a:close/>
                </a:path>
              </a:pathLst>
            </a:custGeom>
            <a:solidFill>
              <a:srgbClr val="967D7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892;p25">
              <a:extLst>
                <a:ext uri="{FF2B5EF4-FFF2-40B4-BE49-F238E27FC236}">
                  <a16:creationId xmlns:a16="http://schemas.microsoft.com/office/drawing/2014/main" id="{674E5A7D-DBA8-4CCA-A445-B3F342365CD0}"/>
                </a:ext>
              </a:extLst>
            </p:cNvPr>
            <p:cNvSpPr/>
            <p:nvPr/>
          </p:nvSpPr>
          <p:spPr>
            <a:xfrm>
              <a:off x="5705168" y="2937268"/>
              <a:ext cx="147458" cy="110920"/>
            </a:xfrm>
            <a:custGeom>
              <a:avLst/>
              <a:gdLst/>
              <a:ahLst/>
              <a:cxnLst/>
              <a:rect l="l" t="t" r="r" b="b"/>
              <a:pathLst>
                <a:path w="2825" h="2125" extrusionOk="0">
                  <a:moveTo>
                    <a:pt x="1422" y="0"/>
                  </a:moveTo>
                  <a:cubicBezTo>
                    <a:pt x="1279" y="0"/>
                    <a:pt x="425" y="350"/>
                    <a:pt x="425" y="350"/>
                  </a:cubicBezTo>
                  <a:cubicBezTo>
                    <a:pt x="0" y="550"/>
                    <a:pt x="325" y="1375"/>
                    <a:pt x="325" y="1375"/>
                  </a:cubicBezTo>
                  <a:cubicBezTo>
                    <a:pt x="325" y="1375"/>
                    <a:pt x="325" y="2125"/>
                    <a:pt x="950" y="2125"/>
                  </a:cubicBezTo>
                  <a:cubicBezTo>
                    <a:pt x="1150" y="2125"/>
                    <a:pt x="950" y="1375"/>
                    <a:pt x="950" y="1375"/>
                  </a:cubicBezTo>
                  <a:cubicBezTo>
                    <a:pt x="2825" y="1375"/>
                    <a:pt x="725" y="975"/>
                    <a:pt x="725" y="975"/>
                  </a:cubicBezTo>
                  <a:lnTo>
                    <a:pt x="725" y="975"/>
                  </a:lnTo>
                  <a:cubicBezTo>
                    <a:pt x="1061" y="1007"/>
                    <a:pt x="1289" y="1020"/>
                    <a:pt x="1436" y="1020"/>
                  </a:cubicBezTo>
                  <a:cubicBezTo>
                    <a:pt x="2207" y="1020"/>
                    <a:pt x="725" y="650"/>
                    <a:pt x="725" y="650"/>
                  </a:cubicBezTo>
                  <a:cubicBezTo>
                    <a:pt x="2825" y="450"/>
                    <a:pt x="725" y="450"/>
                    <a:pt x="725" y="450"/>
                  </a:cubicBezTo>
                  <a:cubicBezTo>
                    <a:pt x="1361" y="109"/>
                    <a:pt x="1503" y="0"/>
                    <a:pt x="1422" y="0"/>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893;p25">
              <a:extLst>
                <a:ext uri="{FF2B5EF4-FFF2-40B4-BE49-F238E27FC236}">
                  <a16:creationId xmlns:a16="http://schemas.microsoft.com/office/drawing/2014/main" id="{AFDE2789-B01F-469D-8FB9-9B0A9AA4BB0F}"/>
                </a:ext>
              </a:extLst>
            </p:cNvPr>
            <p:cNvSpPr/>
            <p:nvPr/>
          </p:nvSpPr>
          <p:spPr>
            <a:xfrm>
              <a:off x="5825170" y="2830263"/>
              <a:ext cx="125326" cy="48335"/>
            </a:xfrm>
            <a:custGeom>
              <a:avLst/>
              <a:gdLst/>
              <a:ahLst/>
              <a:cxnLst/>
              <a:rect l="l" t="t" r="r" b="b"/>
              <a:pathLst>
                <a:path w="2401" h="926" extrusionOk="0">
                  <a:moveTo>
                    <a:pt x="2400" y="0"/>
                  </a:moveTo>
                  <a:lnTo>
                    <a:pt x="1" y="100"/>
                  </a:lnTo>
                  <a:lnTo>
                    <a:pt x="1" y="925"/>
                  </a:lnTo>
                  <a:lnTo>
                    <a:pt x="2400" y="725"/>
                  </a:lnTo>
                  <a:lnTo>
                    <a:pt x="2400" y="0"/>
                  </a:lnTo>
                  <a:close/>
                </a:path>
              </a:pathLst>
            </a:custGeom>
            <a:solidFill>
              <a:srgbClr val="CECEC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 name="Google Shape;894;p25">
              <a:extLst>
                <a:ext uri="{FF2B5EF4-FFF2-40B4-BE49-F238E27FC236}">
                  <a16:creationId xmlns:a16="http://schemas.microsoft.com/office/drawing/2014/main" id="{35812D85-4EFB-4CC4-8B26-9E8A40FE5F38}"/>
                </a:ext>
              </a:extLst>
            </p:cNvPr>
            <p:cNvSpPr/>
            <p:nvPr/>
          </p:nvSpPr>
          <p:spPr>
            <a:xfrm>
              <a:off x="6178755" y="2732392"/>
              <a:ext cx="140985" cy="130546"/>
            </a:xfrm>
            <a:custGeom>
              <a:avLst/>
              <a:gdLst/>
              <a:ahLst/>
              <a:cxnLst/>
              <a:rect l="l" t="t" r="r" b="b"/>
              <a:pathLst>
                <a:path w="2701" h="2501" extrusionOk="0">
                  <a:moveTo>
                    <a:pt x="2275" y="1"/>
                  </a:moveTo>
                  <a:lnTo>
                    <a:pt x="1" y="1251"/>
                  </a:lnTo>
                  <a:lnTo>
                    <a:pt x="625" y="2500"/>
                  </a:lnTo>
                  <a:lnTo>
                    <a:pt x="2700" y="526"/>
                  </a:lnTo>
                  <a:lnTo>
                    <a:pt x="2275" y="1"/>
                  </a:ln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 name="Google Shape;895;p25">
              <a:extLst>
                <a:ext uri="{FF2B5EF4-FFF2-40B4-BE49-F238E27FC236}">
                  <a16:creationId xmlns:a16="http://schemas.microsoft.com/office/drawing/2014/main" id="{C5C286FC-F061-4821-903A-432AB7B66B5F}"/>
                </a:ext>
              </a:extLst>
            </p:cNvPr>
            <p:cNvSpPr/>
            <p:nvPr/>
          </p:nvSpPr>
          <p:spPr>
            <a:xfrm>
              <a:off x="6101764" y="2737612"/>
              <a:ext cx="77044" cy="114887"/>
            </a:xfrm>
            <a:custGeom>
              <a:avLst/>
              <a:gdLst/>
              <a:ahLst/>
              <a:cxnLst/>
              <a:rect l="l" t="t" r="r" b="b"/>
              <a:pathLst>
                <a:path w="1476" h="2201" extrusionOk="0">
                  <a:moveTo>
                    <a:pt x="526" y="1"/>
                  </a:moveTo>
                  <a:lnTo>
                    <a:pt x="1" y="326"/>
                  </a:lnTo>
                  <a:lnTo>
                    <a:pt x="751" y="2200"/>
                  </a:lnTo>
                  <a:lnTo>
                    <a:pt x="1476" y="1151"/>
                  </a:lnTo>
                  <a:lnTo>
                    <a:pt x="526" y="1"/>
                  </a:lnTo>
                  <a:close/>
                </a:path>
              </a:pathLst>
            </a:custGeom>
            <a:solidFill>
              <a:srgbClr val="FF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 name="Google Shape;896;p25">
              <a:extLst>
                <a:ext uri="{FF2B5EF4-FFF2-40B4-BE49-F238E27FC236}">
                  <a16:creationId xmlns:a16="http://schemas.microsoft.com/office/drawing/2014/main" id="{49D0C016-030B-4956-869B-F4233BC995E7}"/>
                </a:ext>
              </a:extLst>
            </p:cNvPr>
            <p:cNvSpPr/>
            <p:nvPr/>
          </p:nvSpPr>
          <p:spPr>
            <a:xfrm>
              <a:off x="3421899" y="3307715"/>
              <a:ext cx="288391" cy="770957"/>
            </a:xfrm>
            <a:custGeom>
              <a:avLst/>
              <a:gdLst/>
              <a:ahLst/>
              <a:cxnLst/>
              <a:rect l="l" t="t" r="r" b="b"/>
              <a:pathLst>
                <a:path w="5525" h="14770" extrusionOk="0">
                  <a:moveTo>
                    <a:pt x="3200" y="1"/>
                  </a:moveTo>
                  <a:cubicBezTo>
                    <a:pt x="2325" y="1"/>
                    <a:pt x="1447" y="423"/>
                    <a:pt x="1051" y="1901"/>
                  </a:cubicBezTo>
                  <a:cubicBezTo>
                    <a:pt x="1" y="5426"/>
                    <a:pt x="1051" y="13774"/>
                    <a:pt x="1051" y="13774"/>
                  </a:cubicBezTo>
                  <a:cubicBezTo>
                    <a:pt x="1051" y="13774"/>
                    <a:pt x="1419" y="14769"/>
                    <a:pt x="2036" y="14769"/>
                  </a:cubicBezTo>
                  <a:cubicBezTo>
                    <a:pt x="2397" y="14769"/>
                    <a:pt x="2843" y="14429"/>
                    <a:pt x="3350" y="13349"/>
                  </a:cubicBezTo>
                  <a:cubicBezTo>
                    <a:pt x="4800" y="10425"/>
                    <a:pt x="5525" y="752"/>
                    <a:pt x="5525" y="752"/>
                  </a:cubicBezTo>
                  <a:cubicBezTo>
                    <a:pt x="5525" y="752"/>
                    <a:pt x="4366" y="1"/>
                    <a:pt x="3200" y="1"/>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 name="Google Shape;897;p25">
              <a:extLst>
                <a:ext uri="{FF2B5EF4-FFF2-40B4-BE49-F238E27FC236}">
                  <a16:creationId xmlns:a16="http://schemas.microsoft.com/office/drawing/2014/main" id="{1A01DD55-03F2-4062-961E-235717637956}"/>
                </a:ext>
              </a:extLst>
            </p:cNvPr>
            <p:cNvSpPr/>
            <p:nvPr/>
          </p:nvSpPr>
          <p:spPr>
            <a:xfrm>
              <a:off x="3063094" y="4564217"/>
              <a:ext cx="707224" cy="108362"/>
            </a:xfrm>
            <a:custGeom>
              <a:avLst/>
              <a:gdLst/>
              <a:ahLst/>
              <a:cxnLst/>
              <a:rect l="l" t="t" r="r" b="b"/>
              <a:pathLst>
                <a:path w="13549" h="2076" extrusionOk="0">
                  <a:moveTo>
                    <a:pt x="6775" y="1"/>
                  </a:moveTo>
                  <a:cubicBezTo>
                    <a:pt x="3025" y="1"/>
                    <a:pt x="1" y="425"/>
                    <a:pt x="1" y="1050"/>
                  </a:cubicBezTo>
                  <a:cubicBezTo>
                    <a:pt x="1" y="1675"/>
                    <a:pt x="3025" y="2075"/>
                    <a:pt x="6775" y="2075"/>
                  </a:cubicBezTo>
                  <a:cubicBezTo>
                    <a:pt x="10524" y="2075"/>
                    <a:pt x="13549" y="1675"/>
                    <a:pt x="13549" y="1050"/>
                  </a:cubicBezTo>
                  <a:cubicBezTo>
                    <a:pt x="13549" y="725"/>
                    <a:pt x="12599" y="425"/>
                    <a:pt x="11149" y="201"/>
                  </a:cubicBezTo>
                  <a:lnTo>
                    <a:pt x="11149" y="201"/>
                  </a:lnTo>
                  <a:lnTo>
                    <a:pt x="11474" y="725"/>
                  </a:lnTo>
                  <a:lnTo>
                    <a:pt x="10324" y="625"/>
                  </a:lnTo>
                  <a:lnTo>
                    <a:pt x="9899" y="101"/>
                  </a:lnTo>
                  <a:cubicBezTo>
                    <a:pt x="8974" y="1"/>
                    <a:pt x="7925" y="1"/>
                    <a:pt x="6775" y="1"/>
                  </a:cubicBezTo>
                  <a:close/>
                </a:path>
              </a:pathLst>
            </a:custGeom>
            <a:solidFill>
              <a:srgbClr val="123D60">
                <a:alpha val="29229"/>
              </a:srgb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 name="Google Shape;898;p25">
              <a:extLst>
                <a:ext uri="{FF2B5EF4-FFF2-40B4-BE49-F238E27FC236}">
                  <a16:creationId xmlns:a16="http://schemas.microsoft.com/office/drawing/2014/main" id="{A43A8937-F83F-43D6-A29E-E01F17468D4D}"/>
                </a:ext>
              </a:extLst>
            </p:cNvPr>
            <p:cNvSpPr/>
            <p:nvPr/>
          </p:nvSpPr>
          <p:spPr>
            <a:xfrm>
              <a:off x="3433643" y="3935757"/>
              <a:ext cx="228364" cy="666353"/>
            </a:xfrm>
            <a:custGeom>
              <a:avLst/>
              <a:gdLst/>
              <a:ahLst/>
              <a:cxnLst/>
              <a:rect l="l" t="t" r="r" b="b"/>
              <a:pathLst>
                <a:path w="4375" h="12766" extrusionOk="0">
                  <a:moveTo>
                    <a:pt x="2103" y="0"/>
                  </a:moveTo>
                  <a:cubicBezTo>
                    <a:pt x="1595" y="0"/>
                    <a:pt x="1075" y="355"/>
                    <a:pt x="926" y="1217"/>
                  </a:cubicBezTo>
                  <a:cubicBezTo>
                    <a:pt x="926" y="1217"/>
                    <a:pt x="1" y="2867"/>
                    <a:pt x="501" y="4642"/>
                  </a:cubicBezTo>
                  <a:cubicBezTo>
                    <a:pt x="1026" y="6417"/>
                    <a:pt x="1750" y="10491"/>
                    <a:pt x="1750" y="10491"/>
                  </a:cubicBezTo>
                  <a:lnTo>
                    <a:pt x="3225" y="12665"/>
                  </a:lnTo>
                  <a:lnTo>
                    <a:pt x="4375" y="12765"/>
                  </a:lnTo>
                  <a:lnTo>
                    <a:pt x="3125" y="10491"/>
                  </a:lnTo>
                  <a:cubicBezTo>
                    <a:pt x="3125" y="10491"/>
                    <a:pt x="3000" y="2567"/>
                    <a:pt x="3225" y="1217"/>
                  </a:cubicBezTo>
                  <a:cubicBezTo>
                    <a:pt x="3279" y="489"/>
                    <a:pt x="2699" y="0"/>
                    <a:pt x="2103" y="0"/>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 name="Google Shape;899;p25">
              <a:extLst>
                <a:ext uri="{FF2B5EF4-FFF2-40B4-BE49-F238E27FC236}">
                  <a16:creationId xmlns:a16="http://schemas.microsoft.com/office/drawing/2014/main" id="{E5E914B6-ED38-499C-B35D-C53C754F2805}"/>
                </a:ext>
              </a:extLst>
            </p:cNvPr>
            <p:cNvSpPr/>
            <p:nvPr/>
          </p:nvSpPr>
          <p:spPr>
            <a:xfrm>
              <a:off x="3471486" y="3309072"/>
              <a:ext cx="125326" cy="103142"/>
            </a:xfrm>
            <a:custGeom>
              <a:avLst/>
              <a:gdLst/>
              <a:ahLst/>
              <a:cxnLst/>
              <a:rect l="l" t="t" r="r" b="b"/>
              <a:pathLst>
                <a:path w="2401" h="1976" extrusionOk="0">
                  <a:moveTo>
                    <a:pt x="2175" y="1"/>
                  </a:moveTo>
                  <a:cubicBezTo>
                    <a:pt x="1350" y="1"/>
                    <a:pt x="401" y="401"/>
                    <a:pt x="101" y="1875"/>
                  </a:cubicBezTo>
                  <a:cubicBezTo>
                    <a:pt x="101" y="1975"/>
                    <a:pt x="1" y="1975"/>
                    <a:pt x="1" y="1975"/>
                  </a:cubicBezTo>
                  <a:cubicBezTo>
                    <a:pt x="1" y="1975"/>
                    <a:pt x="101" y="1975"/>
                    <a:pt x="101" y="1875"/>
                  </a:cubicBezTo>
                  <a:cubicBezTo>
                    <a:pt x="401" y="401"/>
                    <a:pt x="1350" y="1"/>
                    <a:pt x="2175" y="1"/>
                  </a:cubicBezTo>
                  <a:lnTo>
                    <a:pt x="2400" y="1"/>
                  </a:lnTo>
                  <a:lnTo>
                    <a:pt x="2400" y="1"/>
                  </a:lnTo>
                  <a:close/>
                </a:path>
              </a:pathLst>
            </a:custGeom>
            <a:solidFill>
              <a:srgbClr val="E9E9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 name="Google Shape;900;p25">
              <a:extLst>
                <a:ext uri="{FF2B5EF4-FFF2-40B4-BE49-F238E27FC236}">
                  <a16:creationId xmlns:a16="http://schemas.microsoft.com/office/drawing/2014/main" id="{C541B38F-9D19-48F8-809F-3CA521F99A01}"/>
                </a:ext>
              </a:extLst>
            </p:cNvPr>
            <p:cNvSpPr/>
            <p:nvPr/>
          </p:nvSpPr>
          <p:spPr>
            <a:xfrm>
              <a:off x="3438863" y="3346915"/>
              <a:ext cx="271427" cy="1136444"/>
            </a:xfrm>
            <a:custGeom>
              <a:avLst/>
              <a:gdLst/>
              <a:ahLst/>
              <a:cxnLst/>
              <a:rect l="l" t="t" r="r" b="b"/>
              <a:pathLst>
                <a:path w="5200" h="21772" extrusionOk="0">
                  <a:moveTo>
                    <a:pt x="3125" y="12498"/>
                  </a:moveTo>
                  <a:lnTo>
                    <a:pt x="3125" y="12498"/>
                  </a:lnTo>
                  <a:cubicBezTo>
                    <a:pt x="2900" y="13948"/>
                    <a:pt x="3025" y="21447"/>
                    <a:pt x="3025" y="21772"/>
                  </a:cubicBezTo>
                  <a:cubicBezTo>
                    <a:pt x="3025" y="21447"/>
                    <a:pt x="2900" y="13948"/>
                    <a:pt x="3125" y="12498"/>
                  </a:cubicBezTo>
                  <a:close/>
                  <a:moveTo>
                    <a:pt x="526" y="1775"/>
                  </a:moveTo>
                  <a:cubicBezTo>
                    <a:pt x="1" y="4575"/>
                    <a:pt x="401" y="9474"/>
                    <a:pt x="626" y="11774"/>
                  </a:cubicBezTo>
                  <a:cubicBezTo>
                    <a:pt x="401" y="9474"/>
                    <a:pt x="1" y="4575"/>
                    <a:pt x="526" y="1775"/>
                  </a:cubicBezTo>
                  <a:close/>
                  <a:moveTo>
                    <a:pt x="526" y="1650"/>
                  </a:moveTo>
                  <a:lnTo>
                    <a:pt x="526" y="1775"/>
                  </a:lnTo>
                  <a:lnTo>
                    <a:pt x="526" y="1650"/>
                  </a:lnTo>
                  <a:close/>
                  <a:moveTo>
                    <a:pt x="626" y="1650"/>
                  </a:moveTo>
                  <a:lnTo>
                    <a:pt x="626" y="1650"/>
                  </a:lnTo>
                  <a:lnTo>
                    <a:pt x="626" y="1650"/>
                  </a:lnTo>
                  <a:close/>
                  <a:moveTo>
                    <a:pt x="626" y="1650"/>
                  </a:moveTo>
                  <a:lnTo>
                    <a:pt x="626" y="1650"/>
                  </a:lnTo>
                  <a:lnTo>
                    <a:pt x="626" y="1650"/>
                  </a:lnTo>
                  <a:close/>
                  <a:moveTo>
                    <a:pt x="626" y="1650"/>
                  </a:moveTo>
                  <a:lnTo>
                    <a:pt x="626" y="1650"/>
                  </a:lnTo>
                  <a:lnTo>
                    <a:pt x="626" y="1650"/>
                  </a:lnTo>
                  <a:close/>
                  <a:moveTo>
                    <a:pt x="626" y="1550"/>
                  </a:moveTo>
                  <a:lnTo>
                    <a:pt x="626" y="16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550"/>
                  </a:moveTo>
                  <a:lnTo>
                    <a:pt x="626" y="1550"/>
                  </a:lnTo>
                  <a:lnTo>
                    <a:pt x="626" y="1550"/>
                  </a:lnTo>
                  <a:close/>
                  <a:moveTo>
                    <a:pt x="626" y="1450"/>
                  </a:moveTo>
                  <a:lnTo>
                    <a:pt x="626" y="1450"/>
                  </a:lnTo>
                  <a:lnTo>
                    <a:pt x="626" y="1450"/>
                  </a:lnTo>
                  <a:close/>
                  <a:moveTo>
                    <a:pt x="626" y="1450"/>
                  </a:moveTo>
                  <a:lnTo>
                    <a:pt x="626" y="1450"/>
                  </a:lnTo>
                  <a:lnTo>
                    <a:pt x="626" y="1450"/>
                  </a:lnTo>
                  <a:close/>
                  <a:moveTo>
                    <a:pt x="626" y="1450"/>
                  </a:moveTo>
                  <a:lnTo>
                    <a:pt x="626" y="1450"/>
                  </a:lnTo>
                  <a:lnTo>
                    <a:pt x="626" y="1450"/>
                  </a:lnTo>
                  <a:close/>
                  <a:moveTo>
                    <a:pt x="626" y="1450"/>
                  </a:moveTo>
                  <a:lnTo>
                    <a:pt x="626" y="1450"/>
                  </a:lnTo>
                  <a:lnTo>
                    <a:pt x="626" y="1450"/>
                  </a:lnTo>
                  <a:close/>
                  <a:moveTo>
                    <a:pt x="626" y="1350"/>
                  </a:moveTo>
                  <a:lnTo>
                    <a:pt x="626" y="1350"/>
                  </a:lnTo>
                  <a:lnTo>
                    <a:pt x="626" y="1350"/>
                  </a:lnTo>
                  <a:close/>
                  <a:moveTo>
                    <a:pt x="626" y="1350"/>
                  </a:moveTo>
                  <a:lnTo>
                    <a:pt x="626" y="1350"/>
                  </a:lnTo>
                  <a:lnTo>
                    <a:pt x="626" y="1350"/>
                  </a:lnTo>
                  <a:close/>
                  <a:moveTo>
                    <a:pt x="626" y="1350"/>
                  </a:moveTo>
                  <a:lnTo>
                    <a:pt x="626" y="1350"/>
                  </a:lnTo>
                  <a:lnTo>
                    <a:pt x="626" y="13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626" y="1250"/>
                  </a:moveTo>
                  <a:lnTo>
                    <a:pt x="626" y="1250"/>
                  </a:lnTo>
                  <a:lnTo>
                    <a:pt x="626" y="1250"/>
                  </a:lnTo>
                  <a:close/>
                  <a:moveTo>
                    <a:pt x="5200" y="1"/>
                  </a:moveTo>
                  <a:lnTo>
                    <a:pt x="5200" y="1"/>
                  </a:lnTo>
                  <a:lnTo>
                    <a:pt x="5200" y="1"/>
                  </a:lnTo>
                  <a:close/>
                  <a:moveTo>
                    <a:pt x="5200" y="1"/>
                  </a:moveTo>
                  <a:lnTo>
                    <a:pt x="5200" y="1"/>
                  </a:lnTo>
                  <a:lnTo>
                    <a:pt x="5200" y="1"/>
                  </a:lnTo>
                  <a:close/>
                  <a:moveTo>
                    <a:pt x="5200" y="1"/>
                  </a:moveTo>
                  <a:lnTo>
                    <a:pt x="5200" y="1"/>
                  </a:lnTo>
                  <a:close/>
                </a:path>
              </a:pathLst>
            </a:custGeom>
            <a:solidFill>
              <a:srgbClr val="E9E9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 name="Google Shape;901;p25">
              <a:extLst>
                <a:ext uri="{FF2B5EF4-FFF2-40B4-BE49-F238E27FC236}">
                  <a16:creationId xmlns:a16="http://schemas.microsoft.com/office/drawing/2014/main" id="{D7AFC3D0-51ED-4A95-A7D9-25EE5C6903BC}"/>
                </a:ext>
              </a:extLst>
            </p:cNvPr>
            <p:cNvSpPr/>
            <p:nvPr/>
          </p:nvSpPr>
          <p:spPr>
            <a:xfrm>
              <a:off x="3438863" y="3309072"/>
              <a:ext cx="271427" cy="705919"/>
            </a:xfrm>
            <a:custGeom>
              <a:avLst/>
              <a:gdLst/>
              <a:ahLst/>
              <a:cxnLst/>
              <a:rect l="l" t="t" r="r" b="b"/>
              <a:pathLst>
                <a:path w="5200" h="13524" extrusionOk="0">
                  <a:moveTo>
                    <a:pt x="2800" y="1"/>
                  </a:moveTo>
                  <a:cubicBezTo>
                    <a:pt x="1975" y="1"/>
                    <a:pt x="1026" y="401"/>
                    <a:pt x="726" y="1875"/>
                  </a:cubicBezTo>
                  <a:cubicBezTo>
                    <a:pt x="726" y="1975"/>
                    <a:pt x="626" y="1975"/>
                    <a:pt x="626" y="1975"/>
                  </a:cubicBezTo>
                  <a:lnTo>
                    <a:pt x="626" y="2075"/>
                  </a:lnTo>
                  <a:lnTo>
                    <a:pt x="626" y="2175"/>
                  </a:lnTo>
                  <a:lnTo>
                    <a:pt x="626" y="2275"/>
                  </a:lnTo>
                  <a:lnTo>
                    <a:pt x="626" y="2375"/>
                  </a:lnTo>
                  <a:lnTo>
                    <a:pt x="526" y="2375"/>
                  </a:lnTo>
                  <a:lnTo>
                    <a:pt x="526" y="2500"/>
                  </a:lnTo>
                  <a:cubicBezTo>
                    <a:pt x="1" y="5300"/>
                    <a:pt x="401" y="10199"/>
                    <a:pt x="626" y="12499"/>
                  </a:cubicBezTo>
                  <a:cubicBezTo>
                    <a:pt x="726" y="12899"/>
                    <a:pt x="726" y="13323"/>
                    <a:pt x="726" y="13523"/>
                  </a:cubicBezTo>
                  <a:cubicBezTo>
                    <a:pt x="826" y="13323"/>
                    <a:pt x="826" y="13223"/>
                    <a:pt x="826" y="13223"/>
                  </a:cubicBezTo>
                  <a:cubicBezTo>
                    <a:pt x="926" y="12374"/>
                    <a:pt x="1450" y="11974"/>
                    <a:pt x="1975" y="11974"/>
                  </a:cubicBezTo>
                  <a:cubicBezTo>
                    <a:pt x="2600" y="11974"/>
                    <a:pt x="3125" y="12499"/>
                    <a:pt x="3125" y="13223"/>
                  </a:cubicBezTo>
                  <a:cubicBezTo>
                    <a:pt x="4475" y="10299"/>
                    <a:pt x="5200" y="1026"/>
                    <a:pt x="5200" y="726"/>
                  </a:cubicBezTo>
                  <a:cubicBezTo>
                    <a:pt x="5200" y="726"/>
                    <a:pt x="5000" y="626"/>
                    <a:pt x="4575" y="401"/>
                  </a:cubicBezTo>
                  <a:cubicBezTo>
                    <a:pt x="4150" y="201"/>
                    <a:pt x="3650" y="1"/>
                    <a:pt x="3025" y="1"/>
                  </a:cubicBezTo>
                  <a:close/>
                </a:path>
              </a:pathLst>
            </a:custGeom>
            <a:solidFill>
              <a:srgbClr val="E9B6A7"/>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 name="Google Shape;902;p25">
              <a:extLst>
                <a:ext uri="{FF2B5EF4-FFF2-40B4-BE49-F238E27FC236}">
                  <a16:creationId xmlns:a16="http://schemas.microsoft.com/office/drawing/2014/main" id="{7A580442-F631-4E62-8F67-A35130B735FC}"/>
                </a:ext>
              </a:extLst>
            </p:cNvPr>
            <p:cNvSpPr/>
            <p:nvPr/>
          </p:nvSpPr>
          <p:spPr>
            <a:xfrm>
              <a:off x="3444083" y="4047565"/>
              <a:ext cx="152730" cy="435797"/>
            </a:xfrm>
            <a:custGeom>
              <a:avLst/>
              <a:gdLst/>
              <a:ahLst/>
              <a:cxnLst/>
              <a:rect l="l" t="t" r="r" b="b"/>
              <a:pathLst>
                <a:path w="2926" h="8349" extrusionOk="0">
                  <a:moveTo>
                    <a:pt x="2925" y="8349"/>
                  </a:moveTo>
                  <a:lnTo>
                    <a:pt x="2925" y="8349"/>
                  </a:lnTo>
                  <a:lnTo>
                    <a:pt x="2925" y="8349"/>
                  </a:lnTo>
                  <a:close/>
                  <a:moveTo>
                    <a:pt x="2925" y="8349"/>
                  </a:moveTo>
                  <a:lnTo>
                    <a:pt x="2925" y="8349"/>
                  </a:lnTo>
                  <a:lnTo>
                    <a:pt x="2925" y="8349"/>
                  </a:lnTo>
                  <a:close/>
                  <a:moveTo>
                    <a:pt x="2925" y="8349"/>
                  </a:moveTo>
                  <a:lnTo>
                    <a:pt x="2925" y="8349"/>
                  </a:lnTo>
                  <a:lnTo>
                    <a:pt x="2925" y="8349"/>
                  </a:lnTo>
                  <a:close/>
                  <a:moveTo>
                    <a:pt x="301" y="2500"/>
                  </a:moveTo>
                  <a:lnTo>
                    <a:pt x="301" y="2500"/>
                  </a:lnTo>
                  <a:lnTo>
                    <a:pt x="301" y="2500"/>
                  </a:lnTo>
                  <a:close/>
                  <a:moveTo>
                    <a:pt x="301" y="2500"/>
                  </a:moveTo>
                  <a:lnTo>
                    <a:pt x="301" y="2500"/>
                  </a:lnTo>
                  <a:lnTo>
                    <a:pt x="301" y="2500"/>
                  </a:lnTo>
                  <a:close/>
                  <a:moveTo>
                    <a:pt x="301" y="2500"/>
                  </a:moveTo>
                  <a:lnTo>
                    <a:pt x="301" y="2500"/>
                  </a:lnTo>
                  <a:lnTo>
                    <a:pt x="301" y="2500"/>
                  </a:lnTo>
                  <a:close/>
                  <a:moveTo>
                    <a:pt x="201" y="2300"/>
                  </a:moveTo>
                  <a:lnTo>
                    <a:pt x="201" y="2300"/>
                  </a:lnTo>
                  <a:lnTo>
                    <a:pt x="201" y="2300"/>
                  </a:lnTo>
                  <a:close/>
                  <a:moveTo>
                    <a:pt x="201" y="2300"/>
                  </a:moveTo>
                  <a:lnTo>
                    <a:pt x="201" y="2300"/>
                  </a:lnTo>
                  <a:lnTo>
                    <a:pt x="201" y="2300"/>
                  </a:lnTo>
                  <a:close/>
                  <a:moveTo>
                    <a:pt x="201" y="2200"/>
                  </a:moveTo>
                  <a:lnTo>
                    <a:pt x="201" y="2300"/>
                  </a:lnTo>
                  <a:lnTo>
                    <a:pt x="201" y="2200"/>
                  </a:lnTo>
                  <a:close/>
                  <a:moveTo>
                    <a:pt x="201" y="2200"/>
                  </a:moveTo>
                  <a:lnTo>
                    <a:pt x="201" y="2200"/>
                  </a:lnTo>
                  <a:lnTo>
                    <a:pt x="201" y="2200"/>
                  </a:lnTo>
                  <a:close/>
                  <a:moveTo>
                    <a:pt x="201" y="2200"/>
                  </a:moveTo>
                  <a:lnTo>
                    <a:pt x="201" y="2200"/>
                  </a:lnTo>
                  <a:lnTo>
                    <a:pt x="201" y="2200"/>
                  </a:lnTo>
                  <a:close/>
                  <a:moveTo>
                    <a:pt x="426" y="0"/>
                  </a:moveTo>
                  <a:cubicBezTo>
                    <a:pt x="201" y="525"/>
                    <a:pt x="1" y="1350"/>
                    <a:pt x="201" y="2200"/>
                  </a:cubicBezTo>
                  <a:cubicBezTo>
                    <a:pt x="1" y="1350"/>
                    <a:pt x="201" y="525"/>
                    <a:pt x="426" y="0"/>
                  </a:cubicBezTo>
                  <a:close/>
                </a:path>
              </a:pathLst>
            </a:custGeom>
            <a:solidFill>
              <a:srgbClr val="E9E9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 name="Google Shape;903;p25">
              <a:extLst>
                <a:ext uri="{FF2B5EF4-FFF2-40B4-BE49-F238E27FC236}">
                  <a16:creationId xmlns:a16="http://schemas.microsoft.com/office/drawing/2014/main" id="{3689E681-FB5C-420A-8731-4172844E6482}"/>
                </a:ext>
              </a:extLst>
            </p:cNvPr>
            <p:cNvSpPr/>
            <p:nvPr/>
          </p:nvSpPr>
          <p:spPr>
            <a:xfrm>
              <a:off x="3444083" y="3934035"/>
              <a:ext cx="217925" cy="668076"/>
            </a:xfrm>
            <a:custGeom>
              <a:avLst/>
              <a:gdLst/>
              <a:ahLst/>
              <a:cxnLst/>
              <a:rect l="l" t="t" r="r" b="b"/>
              <a:pathLst>
                <a:path w="4175" h="12799" extrusionOk="0">
                  <a:moveTo>
                    <a:pt x="1875" y="1"/>
                  </a:moveTo>
                  <a:cubicBezTo>
                    <a:pt x="1350" y="1"/>
                    <a:pt x="826" y="401"/>
                    <a:pt x="726" y="1250"/>
                  </a:cubicBezTo>
                  <a:cubicBezTo>
                    <a:pt x="726" y="1250"/>
                    <a:pt x="726" y="1350"/>
                    <a:pt x="626" y="1550"/>
                  </a:cubicBezTo>
                  <a:cubicBezTo>
                    <a:pt x="526" y="1650"/>
                    <a:pt x="526" y="1875"/>
                    <a:pt x="426" y="2175"/>
                  </a:cubicBezTo>
                  <a:cubicBezTo>
                    <a:pt x="201" y="2700"/>
                    <a:pt x="1" y="3525"/>
                    <a:pt x="201" y="4375"/>
                  </a:cubicBezTo>
                  <a:lnTo>
                    <a:pt x="201" y="4475"/>
                  </a:lnTo>
                  <a:cubicBezTo>
                    <a:pt x="201" y="4575"/>
                    <a:pt x="301" y="4575"/>
                    <a:pt x="301" y="4675"/>
                  </a:cubicBezTo>
                  <a:cubicBezTo>
                    <a:pt x="826" y="6450"/>
                    <a:pt x="1550" y="10524"/>
                    <a:pt x="1550" y="10524"/>
                  </a:cubicBezTo>
                  <a:lnTo>
                    <a:pt x="3025" y="12698"/>
                  </a:lnTo>
                  <a:lnTo>
                    <a:pt x="4175" y="12798"/>
                  </a:lnTo>
                  <a:lnTo>
                    <a:pt x="2925" y="10524"/>
                  </a:lnTo>
                  <a:cubicBezTo>
                    <a:pt x="2925" y="10199"/>
                    <a:pt x="2800" y="2700"/>
                    <a:pt x="3025" y="1250"/>
                  </a:cubicBezTo>
                  <a:cubicBezTo>
                    <a:pt x="3025" y="526"/>
                    <a:pt x="2500" y="1"/>
                    <a:pt x="1875" y="1"/>
                  </a:cubicBezTo>
                  <a:close/>
                </a:path>
              </a:pathLst>
            </a:custGeom>
            <a:solidFill>
              <a:srgbClr val="E9B6A7"/>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0" name="Google Shape;904;p25">
              <a:extLst>
                <a:ext uri="{FF2B5EF4-FFF2-40B4-BE49-F238E27FC236}">
                  <a16:creationId xmlns:a16="http://schemas.microsoft.com/office/drawing/2014/main" id="{DDCAB59F-BD7D-481C-BA7D-82F562BB3793}"/>
                </a:ext>
              </a:extLst>
            </p:cNvPr>
            <p:cNvSpPr/>
            <p:nvPr/>
          </p:nvSpPr>
          <p:spPr>
            <a:xfrm>
              <a:off x="3498890" y="4483311"/>
              <a:ext cx="206180" cy="159985"/>
            </a:xfrm>
            <a:custGeom>
              <a:avLst/>
              <a:gdLst/>
              <a:ahLst/>
              <a:cxnLst/>
              <a:rect l="l" t="t" r="r" b="b"/>
              <a:pathLst>
                <a:path w="3950" h="3065" extrusionOk="0">
                  <a:moveTo>
                    <a:pt x="500" y="1"/>
                  </a:moveTo>
                  <a:cubicBezTo>
                    <a:pt x="500" y="1"/>
                    <a:pt x="1" y="301"/>
                    <a:pt x="101" y="1026"/>
                  </a:cubicBezTo>
                  <a:cubicBezTo>
                    <a:pt x="200" y="1651"/>
                    <a:pt x="400" y="2700"/>
                    <a:pt x="400" y="2700"/>
                  </a:cubicBezTo>
                  <a:lnTo>
                    <a:pt x="625" y="2700"/>
                  </a:lnTo>
                  <a:lnTo>
                    <a:pt x="725" y="1551"/>
                  </a:lnTo>
                  <a:cubicBezTo>
                    <a:pt x="725" y="1551"/>
                    <a:pt x="1250" y="2600"/>
                    <a:pt x="1550" y="2700"/>
                  </a:cubicBezTo>
                  <a:cubicBezTo>
                    <a:pt x="1694" y="2772"/>
                    <a:pt x="2653" y="3064"/>
                    <a:pt x="3263" y="3064"/>
                  </a:cubicBezTo>
                  <a:cubicBezTo>
                    <a:pt x="3501" y="3064"/>
                    <a:pt x="3687" y="3020"/>
                    <a:pt x="3750" y="2900"/>
                  </a:cubicBezTo>
                  <a:cubicBezTo>
                    <a:pt x="3950" y="2500"/>
                    <a:pt x="2900" y="1975"/>
                    <a:pt x="2900" y="1975"/>
                  </a:cubicBezTo>
                  <a:cubicBezTo>
                    <a:pt x="2900" y="1975"/>
                    <a:pt x="2697" y="2241"/>
                    <a:pt x="2391" y="2241"/>
                  </a:cubicBezTo>
                  <a:cubicBezTo>
                    <a:pt x="2267" y="2241"/>
                    <a:pt x="2126" y="2198"/>
                    <a:pt x="1975" y="2075"/>
                  </a:cubicBezTo>
                  <a:cubicBezTo>
                    <a:pt x="1450" y="1651"/>
                    <a:pt x="500" y="1"/>
                    <a:pt x="500" y="1"/>
                  </a:cubicBez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 name="Google Shape;905;p25">
              <a:extLst>
                <a:ext uri="{FF2B5EF4-FFF2-40B4-BE49-F238E27FC236}">
                  <a16:creationId xmlns:a16="http://schemas.microsoft.com/office/drawing/2014/main" id="{6AE177AE-42CF-4E7B-B76A-E20001440B22}"/>
                </a:ext>
              </a:extLst>
            </p:cNvPr>
            <p:cNvSpPr/>
            <p:nvPr/>
          </p:nvSpPr>
          <p:spPr>
            <a:xfrm>
              <a:off x="3160964" y="4444162"/>
              <a:ext cx="103142" cy="199029"/>
            </a:xfrm>
            <a:custGeom>
              <a:avLst/>
              <a:gdLst/>
              <a:ahLst/>
              <a:cxnLst/>
              <a:rect l="l" t="t" r="r" b="b"/>
              <a:pathLst>
                <a:path w="1976" h="3813" extrusionOk="0">
                  <a:moveTo>
                    <a:pt x="726" y="1"/>
                  </a:moveTo>
                  <a:cubicBezTo>
                    <a:pt x="726" y="1"/>
                    <a:pt x="1" y="2301"/>
                    <a:pt x="101" y="2925"/>
                  </a:cubicBezTo>
                  <a:cubicBezTo>
                    <a:pt x="185" y="3278"/>
                    <a:pt x="721" y="3812"/>
                    <a:pt x="1223" y="3812"/>
                  </a:cubicBezTo>
                  <a:cubicBezTo>
                    <a:pt x="1467" y="3812"/>
                    <a:pt x="1703" y="3686"/>
                    <a:pt x="1875" y="3350"/>
                  </a:cubicBezTo>
                  <a:lnTo>
                    <a:pt x="1975" y="2101"/>
                  </a:lnTo>
                  <a:lnTo>
                    <a:pt x="1875" y="951"/>
                  </a:lnTo>
                  <a:lnTo>
                    <a:pt x="726"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 name="Google Shape;906;p25">
              <a:extLst>
                <a:ext uri="{FF2B5EF4-FFF2-40B4-BE49-F238E27FC236}">
                  <a16:creationId xmlns:a16="http://schemas.microsoft.com/office/drawing/2014/main" id="{0E81E15B-7B52-4AC3-AD6E-945748FFEA8D}"/>
                </a:ext>
              </a:extLst>
            </p:cNvPr>
            <p:cNvSpPr/>
            <p:nvPr/>
          </p:nvSpPr>
          <p:spPr>
            <a:xfrm>
              <a:off x="3183148" y="3922917"/>
              <a:ext cx="276595" cy="640202"/>
            </a:xfrm>
            <a:custGeom>
              <a:avLst/>
              <a:gdLst/>
              <a:ahLst/>
              <a:cxnLst/>
              <a:rect l="l" t="t" r="r" b="b"/>
              <a:pathLst>
                <a:path w="5299" h="12265" extrusionOk="0">
                  <a:moveTo>
                    <a:pt x="3906" y="1"/>
                  </a:moveTo>
                  <a:cubicBezTo>
                    <a:pt x="3359" y="1"/>
                    <a:pt x="2716" y="494"/>
                    <a:pt x="2300" y="1763"/>
                  </a:cubicBezTo>
                  <a:cubicBezTo>
                    <a:pt x="2300" y="1763"/>
                    <a:pt x="825" y="3438"/>
                    <a:pt x="825" y="5513"/>
                  </a:cubicBezTo>
                  <a:cubicBezTo>
                    <a:pt x="825" y="7487"/>
                    <a:pt x="101" y="11137"/>
                    <a:pt x="101" y="11137"/>
                  </a:cubicBezTo>
                  <a:cubicBezTo>
                    <a:pt x="101" y="11137"/>
                    <a:pt x="1" y="11987"/>
                    <a:pt x="301" y="12087"/>
                  </a:cubicBezTo>
                  <a:cubicBezTo>
                    <a:pt x="509" y="12220"/>
                    <a:pt x="717" y="12264"/>
                    <a:pt x="902" y="12264"/>
                  </a:cubicBezTo>
                  <a:cubicBezTo>
                    <a:pt x="1273" y="12264"/>
                    <a:pt x="1550" y="12087"/>
                    <a:pt x="1550" y="12087"/>
                  </a:cubicBezTo>
                  <a:lnTo>
                    <a:pt x="1775" y="10612"/>
                  </a:lnTo>
                  <a:cubicBezTo>
                    <a:pt x="1775" y="10612"/>
                    <a:pt x="3650" y="4363"/>
                    <a:pt x="4675" y="2288"/>
                  </a:cubicBezTo>
                  <a:cubicBezTo>
                    <a:pt x="5298" y="1056"/>
                    <a:pt x="4705" y="1"/>
                    <a:pt x="3906" y="1"/>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 name="Google Shape;907;p25">
              <a:extLst>
                <a:ext uri="{FF2B5EF4-FFF2-40B4-BE49-F238E27FC236}">
                  <a16:creationId xmlns:a16="http://schemas.microsoft.com/office/drawing/2014/main" id="{C55938E3-A6E5-41D0-8A05-B9B4BE3B269C}"/>
                </a:ext>
              </a:extLst>
            </p:cNvPr>
            <p:cNvSpPr/>
            <p:nvPr/>
          </p:nvSpPr>
          <p:spPr>
            <a:xfrm>
              <a:off x="3220991" y="3338877"/>
              <a:ext cx="298831" cy="744911"/>
            </a:xfrm>
            <a:custGeom>
              <a:avLst/>
              <a:gdLst/>
              <a:ahLst/>
              <a:cxnLst/>
              <a:rect l="l" t="t" r="r" b="b"/>
              <a:pathLst>
                <a:path w="5725" h="14271" extrusionOk="0">
                  <a:moveTo>
                    <a:pt x="3990" y="1"/>
                  </a:moveTo>
                  <a:cubicBezTo>
                    <a:pt x="2746" y="1"/>
                    <a:pt x="1207" y="434"/>
                    <a:pt x="725" y="2429"/>
                  </a:cubicBezTo>
                  <a:cubicBezTo>
                    <a:pt x="0" y="6079"/>
                    <a:pt x="1975" y="13477"/>
                    <a:pt x="1975" y="13477"/>
                  </a:cubicBezTo>
                  <a:cubicBezTo>
                    <a:pt x="1975" y="13477"/>
                    <a:pt x="2390" y="14271"/>
                    <a:pt x="2992" y="14271"/>
                  </a:cubicBezTo>
                  <a:cubicBezTo>
                    <a:pt x="3393" y="14271"/>
                    <a:pt x="3876" y="13920"/>
                    <a:pt x="4375" y="12752"/>
                  </a:cubicBezTo>
                  <a:cubicBezTo>
                    <a:pt x="5724" y="9728"/>
                    <a:pt x="5724" y="255"/>
                    <a:pt x="5724" y="255"/>
                  </a:cubicBezTo>
                  <a:cubicBezTo>
                    <a:pt x="5724" y="255"/>
                    <a:pt x="4944" y="1"/>
                    <a:pt x="3990" y="1"/>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 name="Google Shape;908;p25">
              <a:extLst>
                <a:ext uri="{FF2B5EF4-FFF2-40B4-BE49-F238E27FC236}">
                  <a16:creationId xmlns:a16="http://schemas.microsoft.com/office/drawing/2014/main" id="{D757089A-BFEB-47A8-902F-E57227490C2F}"/>
                </a:ext>
              </a:extLst>
            </p:cNvPr>
            <p:cNvSpPr/>
            <p:nvPr/>
          </p:nvSpPr>
          <p:spPr>
            <a:xfrm>
              <a:off x="3166184" y="3008988"/>
              <a:ext cx="561071" cy="678411"/>
            </a:xfrm>
            <a:custGeom>
              <a:avLst/>
              <a:gdLst/>
              <a:ahLst/>
              <a:cxnLst/>
              <a:rect l="l" t="t" r="r" b="b"/>
              <a:pathLst>
                <a:path w="10749" h="12997" extrusionOk="0">
                  <a:moveTo>
                    <a:pt x="8124" y="1"/>
                  </a:moveTo>
                  <a:cubicBezTo>
                    <a:pt x="6250" y="426"/>
                    <a:pt x="3875" y="526"/>
                    <a:pt x="3875" y="526"/>
                  </a:cubicBezTo>
                  <a:cubicBezTo>
                    <a:pt x="3875" y="526"/>
                    <a:pt x="1" y="5125"/>
                    <a:pt x="751" y="9699"/>
                  </a:cubicBezTo>
                  <a:cubicBezTo>
                    <a:pt x="950" y="10749"/>
                    <a:pt x="1150" y="11574"/>
                    <a:pt x="1375" y="12299"/>
                  </a:cubicBezTo>
                  <a:cubicBezTo>
                    <a:pt x="2582" y="12819"/>
                    <a:pt x="3993" y="12997"/>
                    <a:pt x="5363" y="12997"/>
                  </a:cubicBezTo>
                  <a:cubicBezTo>
                    <a:pt x="7286" y="12997"/>
                    <a:pt x="9129" y="12647"/>
                    <a:pt x="10224" y="12399"/>
                  </a:cubicBezTo>
                  <a:cubicBezTo>
                    <a:pt x="10524" y="10524"/>
                    <a:pt x="10749" y="8349"/>
                    <a:pt x="10524" y="6875"/>
                  </a:cubicBezTo>
                  <a:cubicBezTo>
                    <a:pt x="9999" y="3650"/>
                    <a:pt x="8649" y="851"/>
                    <a:pt x="8124" y="1"/>
                  </a:cubicBez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 name="Google Shape;909;p25">
              <a:extLst>
                <a:ext uri="{FF2B5EF4-FFF2-40B4-BE49-F238E27FC236}">
                  <a16:creationId xmlns:a16="http://schemas.microsoft.com/office/drawing/2014/main" id="{C810D743-AC00-4804-ABB2-36670193C35F}"/>
                </a:ext>
              </a:extLst>
            </p:cNvPr>
            <p:cNvSpPr/>
            <p:nvPr/>
          </p:nvSpPr>
          <p:spPr>
            <a:xfrm>
              <a:off x="3401020" y="2251756"/>
              <a:ext cx="341894" cy="533563"/>
            </a:xfrm>
            <a:custGeom>
              <a:avLst/>
              <a:gdLst/>
              <a:ahLst/>
              <a:cxnLst/>
              <a:rect l="l" t="t" r="r" b="b"/>
              <a:pathLst>
                <a:path w="6550" h="10222" extrusionOk="0">
                  <a:moveTo>
                    <a:pt x="2859" y="1"/>
                  </a:moveTo>
                  <a:cubicBezTo>
                    <a:pt x="2165" y="1"/>
                    <a:pt x="1551" y="260"/>
                    <a:pt x="1551" y="260"/>
                  </a:cubicBezTo>
                  <a:lnTo>
                    <a:pt x="1" y="6609"/>
                  </a:lnTo>
                  <a:cubicBezTo>
                    <a:pt x="1" y="6609"/>
                    <a:pt x="1585" y="10222"/>
                    <a:pt x="3608" y="10222"/>
                  </a:cubicBezTo>
                  <a:cubicBezTo>
                    <a:pt x="3786" y="10222"/>
                    <a:pt x="3967" y="10194"/>
                    <a:pt x="4150" y="10134"/>
                  </a:cubicBezTo>
                  <a:cubicBezTo>
                    <a:pt x="6550" y="9409"/>
                    <a:pt x="4575" y="7534"/>
                    <a:pt x="5300" y="6609"/>
                  </a:cubicBezTo>
                  <a:cubicBezTo>
                    <a:pt x="6025" y="5559"/>
                    <a:pt x="6025" y="5259"/>
                    <a:pt x="5300" y="4110"/>
                  </a:cubicBezTo>
                  <a:cubicBezTo>
                    <a:pt x="4575" y="2960"/>
                    <a:pt x="5300" y="1610"/>
                    <a:pt x="4250" y="560"/>
                  </a:cubicBezTo>
                  <a:cubicBezTo>
                    <a:pt x="3869" y="128"/>
                    <a:pt x="3344" y="1"/>
                    <a:pt x="2859" y="1"/>
                  </a:cubicBezTo>
                  <a:close/>
                </a:path>
              </a:pathLst>
            </a:custGeom>
            <a:solidFill>
              <a:srgbClr val="0C181E"/>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 name="Google Shape;910;p25">
              <a:extLst>
                <a:ext uri="{FF2B5EF4-FFF2-40B4-BE49-F238E27FC236}">
                  <a16:creationId xmlns:a16="http://schemas.microsoft.com/office/drawing/2014/main" id="{F161B4B9-39E5-4744-B7C6-D03DB96ABAE3}"/>
                </a:ext>
              </a:extLst>
            </p:cNvPr>
            <p:cNvSpPr/>
            <p:nvPr/>
          </p:nvSpPr>
          <p:spPr>
            <a:xfrm>
              <a:off x="3373616" y="2493640"/>
              <a:ext cx="86178" cy="151425"/>
            </a:xfrm>
            <a:custGeom>
              <a:avLst/>
              <a:gdLst/>
              <a:ahLst/>
              <a:cxnLst/>
              <a:rect l="l" t="t" r="r" b="b"/>
              <a:pathLst>
                <a:path w="1651" h="2901" extrusionOk="0">
                  <a:moveTo>
                    <a:pt x="1" y="1"/>
                  </a:moveTo>
                  <a:lnTo>
                    <a:pt x="1" y="2700"/>
                  </a:lnTo>
                  <a:lnTo>
                    <a:pt x="1651" y="2900"/>
                  </a:lnTo>
                  <a:lnTo>
                    <a:pt x="1451" y="1"/>
                  </a:lnTo>
                  <a:close/>
                </a:path>
              </a:pathLst>
            </a:custGeom>
            <a:solidFill>
              <a:srgbClr val="FFF5B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 name="Google Shape;911;p25">
              <a:extLst>
                <a:ext uri="{FF2B5EF4-FFF2-40B4-BE49-F238E27FC236}">
                  <a16:creationId xmlns:a16="http://schemas.microsoft.com/office/drawing/2014/main" id="{6D5378FA-2FA3-43F7-AF4E-C0C21A24B561}"/>
                </a:ext>
              </a:extLst>
            </p:cNvPr>
            <p:cNvSpPr/>
            <p:nvPr/>
          </p:nvSpPr>
          <p:spPr>
            <a:xfrm>
              <a:off x="3313641" y="2308391"/>
              <a:ext cx="331454" cy="328061"/>
            </a:xfrm>
            <a:custGeom>
              <a:avLst/>
              <a:gdLst/>
              <a:ahLst/>
              <a:cxnLst/>
              <a:rect l="l" t="t" r="r" b="b"/>
              <a:pathLst>
                <a:path w="6350" h="6285" extrusionOk="0">
                  <a:moveTo>
                    <a:pt x="3325" y="0"/>
                  </a:moveTo>
                  <a:cubicBezTo>
                    <a:pt x="0" y="525"/>
                    <a:pt x="425" y="3650"/>
                    <a:pt x="1250" y="4899"/>
                  </a:cubicBezTo>
                  <a:cubicBezTo>
                    <a:pt x="1798" y="5730"/>
                    <a:pt x="2765" y="6284"/>
                    <a:pt x="3720" y="6284"/>
                  </a:cubicBezTo>
                  <a:cubicBezTo>
                    <a:pt x="4201" y="6284"/>
                    <a:pt x="4680" y="6143"/>
                    <a:pt x="5099" y="5824"/>
                  </a:cubicBezTo>
                  <a:cubicBezTo>
                    <a:pt x="6349" y="4999"/>
                    <a:pt x="6149" y="3025"/>
                    <a:pt x="5724" y="1550"/>
                  </a:cubicBezTo>
                  <a:cubicBezTo>
                    <a:pt x="5299" y="100"/>
                    <a:pt x="3325" y="0"/>
                    <a:pt x="3325" y="0"/>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 name="Google Shape;912;p25">
              <a:extLst>
                <a:ext uri="{FF2B5EF4-FFF2-40B4-BE49-F238E27FC236}">
                  <a16:creationId xmlns:a16="http://schemas.microsoft.com/office/drawing/2014/main" id="{A53DD97D-8464-40D4-AA14-92B4F09CC5A2}"/>
                </a:ext>
              </a:extLst>
            </p:cNvPr>
            <p:cNvSpPr/>
            <p:nvPr/>
          </p:nvSpPr>
          <p:spPr>
            <a:xfrm>
              <a:off x="3373616" y="2558887"/>
              <a:ext cx="86178" cy="86178"/>
            </a:xfrm>
            <a:custGeom>
              <a:avLst/>
              <a:gdLst/>
              <a:ahLst/>
              <a:cxnLst/>
              <a:rect l="l" t="t" r="r" b="b"/>
              <a:pathLst>
                <a:path w="1651" h="1651" extrusionOk="0">
                  <a:moveTo>
                    <a:pt x="1" y="0"/>
                  </a:moveTo>
                  <a:lnTo>
                    <a:pt x="1" y="1450"/>
                  </a:lnTo>
                  <a:lnTo>
                    <a:pt x="1651" y="1650"/>
                  </a:lnTo>
                  <a:lnTo>
                    <a:pt x="1651" y="1650"/>
                  </a:lnTo>
                  <a:lnTo>
                    <a:pt x="1551" y="1350"/>
                  </a:lnTo>
                  <a:cubicBezTo>
                    <a:pt x="1026" y="1025"/>
                    <a:pt x="401" y="625"/>
                    <a:pt x="101" y="100"/>
                  </a:cubicBezTo>
                  <a:cubicBezTo>
                    <a:pt x="1" y="100"/>
                    <a:pt x="1" y="0"/>
                    <a:pt x="1" y="0"/>
                  </a:cubicBezTo>
                  <a:close/>
                </a:path>
              </a:pathLst>
            </a:custGeom>
            <a:solidFill>
              <a:srgbClr val="CEC99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9" name="Google Shape;913;p25">
              <a:extLst>
                <a:ext uri="{FF2B5EF4-FFF2-40B4-BE49-F238E27FC236}">
                  <a16:creationId xmlns:a16="http://schemas.microsoft.com/office/drawing/2014/main" id="{222DFAAA-416F-4D33-A515-459645174FCC}"/>
                </a:ext>
              </a:extLst>
            </p:cNvPr>
            <p:cNvSpPr/>
            <p:nvPr/>
          </p:nvSpPr>
          <p:spPr>
            <a:xfrm>
              <a:off x="3318861" y="2531484"/>
              <a:ext cx="310575" cy="244023"/>
            </a:xfrm>
            <a:custGeom>
              <a:avLst/>
              <a:gdLst/>
              <a:ahLst/>
              <a:cxnLst/>
              <a:rect l="l" t="t" r="r" b="b"/>
              <a:pathLst>
                <a:path w="5950" h="4675" extrusionOk="0">
                  <a:moveTo>
                    <a:pt x="1775" y="0"/>
                  </a:moveTo>
                  <a:lnTo>
                    <a:pt x="2075" y="2600"/>
                  </a:lnTo>
                  <a:lnTo>
                    <a:pt x="0" y="3425"/>
                  </a:lnTo>
                  <a:cubicBezTo>
                    <a:pt x="0" y="3425"/>
                    <a:pt x="1775" y="4675"/>
                    <a:pt x="3849" y="4675"/>
                  </a:cubicBezTo>
                  <a:cubicBezTo>
                    <a:pt x="5949" y="4575"/>
                    <a:pt x="5324" y="3225"/>
                    <a:pt x="5324" y="3225"/>
                  </a:cubicBezTo>
                  <a:lnTo>
                    <a:pt x="3949" y="2900"/>
                  </a:lnTo>
                  <a:lnTo>
                    <a:pt x="3749" y="1450"/>
                  </a:lnTo>
                  <a:lnTo>
                    <a:pt x="1775" y="0"/>
                  </a:ln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0" name="Google Shape;914;p25">
              <a:extLst>
                <a:ext uri="{FF2B5EF4-FFF2-40B4-BE49-F238E27FC236}">
                  <a16:creationId xmlns:a16="http://schemas.microsoft.com/office/drawing/2014/main" id="{1FBBD000-C1A8-4AA3-A153-1ECD7322CC4B}"/>
                </a:ext>
              </a:extLst>
            </p:cNvPr>
            <p:cNvSpPr/>
            <p:nvPr/>
          </p:nvSpPr>
          <p:spPr>
            <a:xfrm>
              <a:off x="3536733" y="2481896"/>
              <a:ext cx="27456" cy="60079"/>
            </a:xfrm>
            <a:custGeom>
              <a:avLst/>
              <a:gdLst/>
              <a:ahLst/>
              <a:cxnLst/>
              <a:rect l="l" t="t" r="r" b="b"/>
              <a:pathLst>
                <a:path w="526" h="1151" extrusionOk="0">
                  <a:moveTo>
                    <a:pt x="0" y="1"/>
                  </a:moveTo>
                  <a:lnTo>
                    <a:pt x="100" y="1150"/>
                  </a:lnTo>
                  <a:lnTo>
                    <a:pt x="525" y="725"/>
                  </a:lnTo>
                  <a:cubicBezTo>
                    <a:pt x="100" y="326"/>
                    <a:pt x="0" y="1"/>
                    <a:pt x="0" y="1"/>
                  </a:cubicBezTo>
                  <a:close/>
                </a:path>
              </a:pathLst>
            </a:custGeom>
            <a:solidFill>
              <a:srgbClr val="D6A09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1" name="Google Shape;915;p25">
              <a:extLst>
                <a:ext uri="{FF2B5EF4-FFF2-40B4-BE49-F238E27FC236}">
                  <a16:creationId xmlns:a16="http://schemas.microsoft.com/office/drawing/2014/main" id="{11EB11DD-0B1A-4446-9E29-9ECC68A485E5}"/>
                </a:ext>
              </a:extLst>
            </p:cNvPr>
            <p:cNvSpPr/>
            <p:nvPr/>
          </p:nvSpPr>
          <p:spPr>
            <a:xfrm>
              <a:off x="3308422" y="2704989"/>
              <a:ext cx="336674" cy="402182"/>
            </a:xfrm>
            <a:custGeom>
              <a:avLst/>
              <a:gdLst/>
              <a:ahLst/>
              <a:cxnLst/>
              <a:rect l="l" t="t" r="r" b="b"/>
              <a:pathLst>
                <a:path w="6450" h="7705" extrusionOk="0">
                  <a:moveTo>
                    <a:pt x="6024" y="1"/>
                  </a:moveTo>
                  <a:cubicBezTo>
                    <a:pt x="5299" y="726"/>
                    <a:pt x="4574" y="1151"/>
                    <a:pt x="3650" y="1151"/>
                  </a:cubicBezTo>
                  <a:cubicBezTo>
                    <a:pt x="2700" y="1151"/>
                    <a:pt x="1875" y="951"/>
                    <a:pt x="1150" y="526"/>
                  </a:cubicBezTo>
                  <a:cubicBezTo>
                    <a:pt x="1025" y="726"/>
                    <a:pt x="925" y="826"/>
                    <a:pt x="825" y="1051"/>
                  </a:cubicBezTo>
                  <a:cubicBezTo>
                    <a:pt x="0" y="1976"/>
                    <a:pt x="525" y="5625"/>
                    <a:pt x="2175" y="7699"/>
                  </a:cubicBezTo>
                  <a:cubicBezTo>
                    <a:pt x="2175" y="7699"/>
                    <a:pt x="2279" y="7705"/>
                    <a:pt x="2457" y="7705"/>
                  </a:cubicBezTo>
                  <a:cubicBezTo>
                    <a:pt x="3133" y="7705"/>
                    <a:pt x="4876" y="7627"/>
                    <a:pt x="6024" y="6875"/>
                  </a:cubicBezTo>
                  <a:lnTo>
                    <a:pt x="5524" y="5325"/>
                  </a:lnTo>
                  <a:cubicBezTo>
                    <a:pt x="5524" y="5325"/>
                    <a:pt x="5824" y="4575"/>
                    <a:pt x="6149" y="3950"/>
                  </a:cubicBezTo>
                  <a:cubicBezTo>
                    <a:pt x="6449" y="3325"/>
                    <a:pt x="6349" y="526"/>
                    <a:pt x="6024" y="1"/>
                  </a:cubicBez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2" name="Google Shape;916;p25">
              <a:extLst>
                <a:ext uri="{FF2B5EF4-FFF2-40B4-BE49-F238E27FC236}">
                  <a16:creationId xmlns:a16="http://schemas.microsoft.com/office/drawing/2014/main" id="{5DE0D8CF-8683-4827-B435-B7CC449DFA63}"/>
                </a:ext>
              </a:extLst>
            </p:cNvPr>
            <p:cNvSpPr/>
            <p:nvPr/>
          </p:nvSpPr>
          <p:spPr>
            <a:xfrm>
              <a:off x="3519769" y="2960705"/>
              <a:ext cx="22236" cy="27456"/>
            </a:xfrm>
            <a:custGeom>
              <a:avLst/>
              <a:gdLst/>
              <a:ahLst/>
              <a:cxnLst/>
              <a:rect l="l" t="t" r="r" b="b"/>
              <a:pathLst>
                <a:path w="426" h="526" extrusionOk="0">
                  <a:moveTo>
                    <a:pt x="225" y="1"/>
                  </a:moveTo>
                  <a:cubicBezTo>
                    <a:pt x="100" y="1"/>
                    <a:pt x="0" y="101"/>
                    <a:pt x="0" y="301"/>
                  </a:cubicBezTo>
                  <a:cubicBezTo>
                    <a:pt x="0" y="426"/>
                    <a:pt x="100" y="526"/>
                    <a:pt x="225" y="526"/>
                  </a:cubicBezTo>
                  <a:cubicBezTo>
                    <a:pt x="325" y="526"/>
                    <a:pt x="425" y="426"/>
                    <a:pt x="425" y="301"/>
                  </a:cubicBezTo>
                  <a:cubicBezTo>
                    <a:pt x="425" y="101"/>
                    <a:pt x="325" y="1"/>
                    <a:pt x="225" y="1"/>
                  </a:cubicBezTo>
                  <a:close/>
                </a:path>
              </a:pathLst>
            </a:custGeom>
            <a:solidFill>
              <a:srgbClr val="28282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3" name="Google Shape;917;p25">
              <a:extLst>
                <a:ext uri="{FF2B5EF4-FFF2-40B4-BE49-F238E27FC236}">
                  <a16:creationId xmlns:a16="http://schemas.microsoft.com/office/drawing/2014/main" id="{0965AF55-B1B1-49C5-A5FA-4E615BF60A21}"/>
                </a:ext>
              </a:extLst>
            </p:cNvPr>
            <p:cNvSpPr/>
            <p:nvPr/>
          </p:nvSpPr>
          <p:spPr>
            <a:xfrm>
              <a:off x="3226211" y="2677585"/>
              <a:ext cx="494519" cy="642081"/>
            </a:xfrm>
            <a:custGeom>
              <a:avLst/>
              <a:gdLst/>
              <a:ahLst/>
              <a:cxnLst/>
              <a:rect l="l" t="t" r="r" b="b"/>
              <a:pathLst>
                <a:path w="9474" h="12301" extrusionOk="0">
                  <a:moveTo>
                    <a:pt x="3025" y="1"/>
                  </a:moveTo>
                  <a:cubicBezTo>
                    <a:pt x="3025" y="1"/>
                    <a:pt x="325" y="226"/>
                    <a:pt x="850" y="1876"/>
                  </a:cubicBezTo>
                  <a:cubicBezTo>
                    <a:pt x="1250" y="3350"/>
                    <a:pt x="2725" y="6675"/>
                    <a:pt x="2725" y="6675"/>
                  </a:cubicBezTo>
                  <a:cubicBezTo>
                    <a:pt x="1575" y="8224"/>
                    <a:pt x="0" y="11149"/>
                    <a:pt x="0" y="11149"/>
                  </a:cubicBezTo>
                  <a:cubicBezTo>
                    <a:pt x="0" y="11149"/>
                    <a:pt x="725" y="12099"/>
                    <a:pt x="3125" y="12299"/>
                  </a:cubicBezTo>
                  <a:cubicBezTo>
                    <a:pt x="3167" y="12300"/>
                    <a:pt x="3208" y="12301"/>
                    <a:pt x="3249" y="12301"/>
                  </a:cubicBezTo>
                  <a:cubicBezTo>
                    <a:pt x="6049" y="12301"/>
                    <a:pt x="6049" y="8974"/>
                    <a:pt x="6049" y="8974"/>
                  </a:cubicBezTo>
                  <a:cubicBezTo>
                    <a:pt x="6271" y="11578"/>
                    <a:pt x="7190" y="12202"/>
                    <a:pt x="8021" y="12202"/>
                  </a:cubicBezTo>
                  <a:cubicBezTo>
                    <a:pt x="8785" y="12202"/>
                    <a:pt x="9474" y="11674"/>
                    <a:pt x="9474" y="11674"/>
                  </a:cubicBezTo>
                  <a:cubicBezTo>
                    <a:pt x="9074" y="8849"/>
                    <a:pt x="7724" y="6975"/>
                    <a:pt x="7724" y="6975"/>
                  </a:cubicBezTo>
                  <a:cubicBezTo>
                    <a:pt x="7599" y="6250"/>
                    <a:pt x="8024" y="5525"/>
                    <a:pt x="8224" y="5100"/>
                  </a:cubicBezTo>
                  <a:cubicBezTo>
                    <a:pt x="9074" y="3450"/>
                    <a:pt x="8649" y="2825"/>
                    <a:pt x="8349" y="1576"/>
                  </a:cubicBezTo>
                  <a:cubicBezTo>
                    <a:pt x="7824" y="101"/>
                    <a:pt x="6574" y="101"/>
                    <a:pt x="6574" y="101"/>
                  </a:cubicBezTo>
                  <a:lnTo>
                    <a:pt x="5949" y="5000"/>
                  </a:lnTo>
                  <a:lnTo>
                    <a:pt x="3025"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4" name="Google Shape;918;p25">
              <a:extLst>
                <a:ext uri="{FF2B5EF4-FFF2-40B4-BE49-F238E27FC236}">
                  <a16:creationId xmlns:a16="http://schemas.microsoft.com/office/drawing/2014/main" id="{81E7DD79-5FAE-4314-90DC-35CC833A8687}"/>
                </a:ext>
              </a:extLst>
            </p:cNvPr>
            <p:cNvSpPr/>
            <p:nvPr/>
          </p:nvSpPr>
          <p:spPr>
            <a:xfrm>
              <a:off x="3524988" y="3069015"/>
              <a:ext cx="27456" cy="22236"/>
            </a:xfrm>
            <a:custGeom>
              <a:avLst/>
              <a:gdLst/>
              <a:ahLst/>
              <a:cxnLst/>
              <a:rect l="l" t="t" r="r" b="b"/>
              <a:pathLst>
                <a:path w="526" h="426" extrusionOk="0">
                  <a:moveTo>
                    <a:pt x="325" y="1"/>
                  </a:moveTo>
                  <a:cubicBezTo>
                    <a:pt x="125" y="1"/>
                    <a:pt x="0" y="101"/>
                    <a:pt x="0" y="226"/>
                  </a:cubicBezTo>
                  <a:cubicBezTo>
                    <a:pt x="0" y="326"/>
                    <a:pt x="125" y="426"/>
                    <a:pt x="325" y="426"/>
                  </a:cubicBezTo>
                  <a:cubicBezTo>
                    <a:pt x="425" y="426"/>
                    <a:pt x="525" y="326"/>
                    <a:pt x="525" y="226"/>
                  </a:cubicBezTo>
                  <a:cubicBezTo>
                    <a:pt x="525" y="101"/>
                    <a:pt x="425" y="1"/>
                    <a:pt x="325" y="1"/>
                  </a:cubicBezTo>
                  <a:close/>
                </a:path>
              </a:pathLst>
            </a:custGeom>
            <a:solidFill>
              <a:srgbClr val="282828"/>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5" name="Google Shape;919;p25">
              <a:extLst>
                <a:ext uri="{FF2B5EF4-FFF2-40B4-BE49-F238E27FC236}">
                  <a16:creationId xmlns:a16="http://schemas.microsoft.com/office/drawing/2014/main" id="{4872630C-8173-4896-A280-571568564B10}"/>
                </a:ext>
              </a:extLst>
            </p:cNvPr>
            <p:cNvSpPr/>
            <p:nvPr/>
          </p:nvSpPr>
          <p:spPr>
            <a:xfrm>
              <a:off x="3341045" y="2852447"/>
              <a:ext cx="70467" cy="20931"/>
            </a:xfrm>
            <a:custGeom>
              <a:avLst/>
              <a:gdLst/>
              <a:ahLst/>
              <a:cxnLst/>
              <a:rect l="l" t="t" r="r" b="b"/>
              <a:pathLst>
                <a:path w="1350" h="401" extrusionOk="0">
                  <a:moveTo>
                    <a:pt x="1250" y="0"/>
                  </a:moveTo>
                  <a:lnTo>
                    <a:pt x="0" y="200"/>
                  </a:lnTo>
                  <a:lnTo>
                    <a:pt x="0" y="400"/>
                  </a:lnTo>
                  <a:lnTo>
                    <a:pt x="1350" y="100"/>
                  </a:lnTo>
                  <a:lnTo>
                    <a:pt x="1250" y="0"/>
                  </a:lnTo>
                  <a:close/>
                </a:path>
              </a:pathLst>
            </a:custGeom>
            <a:solidFill>
              <a:srgbClr val="18667C"/>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6" name="Google Shape;920;p25">
              <a:extLst>
                <a:ext uri="{FF2B5EF4-FFF2-40B4-BE49-F238E27FC236}">
                  <a16:creationId xmlns:a16="http://schemas.microsoft.com/office/drawing/2014/main" id="{6718CAE9-3490-4F1B-8037-C48F38057E56}"/>
                </a:ext>
              </a:extLst>
            </p:cNvPr>
            <p:cNvSpPr/>
            <p:nvPr/>
          </p:nvSpPr>
          <p:spPr>
            <a:xfrm>
              <a:off x="3198807" y="2225918"/>
              <a:ext cx="381042" cy="533928"/>
            </a:xfrm>
            <a:custGeom>
              <a:avLst/>
              <a:gdLst/>
              <a:ahLst/>
              <a:cxnLst/>
              <a:rect l="l" t="t" r="r" b="b"/>
              <a:pathLst>
                <a:path w="7300" h="10229" extrusionOk="0">
                  <a:moveTo>
                    <a:pt x="5017" y="1"/>
                  </a:moveTo>
                  <a:cubicBezTo>
                    <a:pt x="3024" y="1"/>
                    <a:pt x="2995" y="1404"/>
                    <a:pt x="2100" y="2105"/>
                  </a:cubicBezTo>
                  <a:cubicBezTo>
                    <a:pt x="525" y="3355"/>
                    <a:pt x="850" y="5005"/>
                    <a:pt x="1050" y="5754"/>
                  </a:cubicBezTo>
                  <a:cubicBezTo>
                    <a:pt x="1475" y="7104"/>
                    <a:pt x="1" y="6779"/>
                    <a:pt x="126" y="8354"/>
                  </a:cubicBezTo>
                  <a:cubicBezTo>
                    <a:pt x="126" y="9904"/>
                    <a:pt x="1250" y="10229"/>
                    <a:pt x="1250" y="10229"/>
                  </a:cubicBezTo>
                  <a:cubicBezTo>
                    <a:pt x="1250" y="9831"/>
                    <a:pt x="2720" y="9169"/>
                    <a:pt x="3584" y="9169"/>
                  </a:cubicBezTo>
                  <a:cubicBezTo>
                    <a:pt x="3642" y="9169"/>
                    <a:pt x="3698" y="9173"/>
                    <a:pt x="3750" y="9179"/>
                  </a:cubicBezTo>
                  <a:cubicBezTo>
                    <a:pt x="3783" y="9182"/>
                    <a:pt x="3816" y="9184"/>
                    <a:pt x="3848" y="9184"/>
                  </a:cubicBezTo>
                  <a:cubicBezTo>
                    <a:pt x="4728" y="9184"/>
                    <a:pt x="5091" y="7889"/>
                    <a:pt x="4175" y="6779"/>
                  </a:cubicBezTo>
                  <a:cubicBezTo>
                    <a:pt x="3250" y="5754"/>
                    <a:pt x="3750" y="4280"/>
                    <a:pt x="3750" y="4280"/>
                  </a:cubicBezTo>
                  <a:cubicBezTo>
                    <a:pt x="4275" y="3030"/>
                    <a:pt x="5625" y="3655"/>
                    <a:pt x="6374" y="2630"/>
                  </a:cubicBezTo>
                  <a:cubicBezTo>
                    <a:pt x="7299" y="1580"/>
                    <a:pt x="6874" y="130"/>
                    <a:pt x="5225" y="5"/>
                  </a:cubicBezTo>
                  <a:cubicBezTo>
                    <a:pt x="5153" y="2"/>
                    <a:pt x="5084" y="1"/>
                    <a:pt x="5017"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7" name="Google Shape;921;p25">
              <a:extLst>
                <a:ext uri="{FF2B5EF4-FFF2-40B4-BE49-F238E27FC236}">
                  <a16:creationId xmlns:a16="http://schemas.microsoft.com/office/drawing/2014/main" id="{4DE6894B-632C-4BA0-85FF-8E2DFB4460CC}"/>
                </a:ext>
              </a:extLst>
            </p:cNvPr>
            <p:cNvSpPr/>
            <p:nvPr/>
          </p:nvSpPr>
          <p:spPr>
            <a:xfrm>
              <a:off x="3368396" y="2689329"/>
              <a:ext cx="168389" cy="249295"/>
            </a:xfrm>
            <a:custGeom>
              <a:avLst/>
              <a:gdLst/>
              <a:ahLst/>
              <a:cxnLst/>
              <a:rect l="l" t="t" r="r" b="b"/>
              <a:pathLst>
                <a:path w="3226" h="4776" extrusionOk="0">
                  <a:moveTo>
                    <a:pt x="501" y="1"/>
                  </a:moveTo>
                  <a:lnTo>
                    <a:pt x="1" y="101"/>
                  </a:lnTo>
                  <a:lnTo>
                    <a:pt x="1" y="2600"/>
                  </a:lnTo>
                  <a:lnTo>
                    <a:pt x="1651" y="3000"/>
                  </a:lnTo>
                  <a:lnTo>
                    <a:pt x="1026" y="3625"/>
                  </a:lnTo>
                  <a:lnTo>
                    <a:pt x="3225" y="4775"/>
                  </a:lnTo>
                  <a:lnTo>
                    <a:pt x="501"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8" name="Google Shape;922;p25">
              <a:extLst>
                <a:ext uri="{FF2B5EF4-FFF2-40B4-BE49-F238E27FC236}">
                  <a16:creationId xmlns:a16="http://schemas.microsoft.com/office/drawing/2014/main" id="{B0C91D70-E39E-4238-91F4-BE3217841B99}"/>
                </a:ext>
              </a:extLst>
            </p:cNvPr>
            <p:cNvSpPr/>
            <p:nvPr/>
          </p:nvSpPr>
          <p:spPr>
            <a:xfrm>
              <a:off x="3536733" y="2682805"/>
              <a:ext cx="103142" cy="250600"/>
            </a:xfrm>
            <a:custGeom>
              <a:avLst/>
              <a:gdLst/>
              <a:ahLst/>
              <a:cxnLst/>
              <a:rect l="l" t="t" r="r" b="b"/>
              <a:pathLst>
                <a:path w="1976" h="4801" extrusionOk="0">
                  <a:moveTo>
                    <a:pt x="625" y="1"/>
                  </a:moveTo>
                  <a:lnTo>
                    <a:pt x="0" y="4800"/>
                  </a:lnTo>
                  <a:lnTo>
                    <a:pt x="0" y="4800"/>
                  </a:lnTo>
                  <a:lnTo>
                    <a:pt x="1250" y="3250"/>
                  </a:lnTo>
                  <a:lnTo>
                    <a:pt x="725" y="2925"/>
                  </a:lnTo>
                  <a:lnTo>
                    <a:pt x="1975" y="2101"/>
                  </a:lnTo>
                  <a:lnTo>
                    <a:pt x="1025"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9" name="Google Shape;923;p25">
              <a:extLst>
                <a:ext uri="{FF2B5EF4-FFF2-40B4-BE49-F238E27FC236}">
                  <a16:creationId xmlns:a16="http://schemas.microsoft.com/office/drawing/2014/main" id="{F9064960-D5E6-4C1C-811A-E7EF0EC6443C}"/>
                </a:ext>
              </a:extLst>
            </p:cNvPr>
            <p:cNvSpPr/>
            <p:nvPr/>
          </p:nvSpPr>
          <p:spPr>
            <a:xfrm>
              <a:off x="3394495" y="3003768"/>
              <a:ext cx="97923" cy="49640"/>
            </a:xfrm>
            <a:custGeom>
              <a:avLst/>
              <a:gdLst/>
              <a:ahLst/>
              <a:cxnLst/>
              <a:rect l="l" t="t" r="r" b="b"/>
              <a:pathLst>
                <a:path w="1876" h="951" extrusionOk="0">
                  <a:moveTo>
                    <a:pt x="1576" y="1"/>
                  </a:moveTo>
                  <a:cubicBezTo>
                    <a:pt x="1376" y="1"/>
                    <a:pt x="751" y="1"/>
                    <a:pt x="526" y="101"/>
                  </a:cubicBezTo>
                  <a:cubicBezTo>
                    <a:pt x="326" y="101"/>
                    <a:pt x="226" y="226"/>
                    <a:pt x="1" y="226"/>
                  </a:cubicBezTo>
                  <a:lnTo>
                    <a:pt x="1" y="726"/>
                  </a:lnTo>
                  <a:cubicBezTo>
                    <a:pt x="326" y="851"/>
                    <a:pt x="1151" y="851"/>
                    <a:pt x="1876" y="951"/>
                  </a:cubicBezTo>
                  <a:cubicBezTo>
                    <a:pt x="1576" y="526"/>
                    <a:pt x="1576" y="426"/>
                    <a:pt x="1576" y="1"/>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0" name="Google Shape;924;p25">
              <a:extLst>
                <a:ext uri="{FF2B5EF4-FFF2-40B4-BE49-F238E27FC236}">
                  <a16:creationId xmlns:a16="http://schemas.microsoft.com/office/drawing/2014/main" id="{CA30A8B3-5A4E-4C6B-A629-2E965D841AF1}"/>
                </a:ext>
              </a:extLst>
            </p:cNvPr>
            <p:cNvSpPr/>
            <p:nvPr/>
          </p:nvSpPr>
          <p:spPr>
            <a:xfrm>
              <a:off x="3300018" y="2980697"/>
              <a:ext cx="171521" cy="75060"/>
            </a:xfrm>
            <a:custGeom>
              <a:avLst/>
              <a:gdLst/>
              <a:ahLst/>
              <a:cxnLst/>
              <a:rect l="l" t="t" r="r" b="b"/>
              <a:pathLst>
                <a:path w="3286" h="1438" extrusionOk="0">
                  <a:moveTo>
                    <a:pt x="1187" y="0"/>
                  </a:moveTo>
                  <a:cubicBezTo>
                    <a:pt x="1009" y="0"/>
                    <a:pt x="1511" y="443"/>
                    <a:pt x="1511" y="443"/>
                  </a:cubicBezTo>
                  <a:cubicBezTo>
                    <a:pt x="1092" y="405"/>
                    <a:pt x="825" y="389"/>
                    <a:pt x="668" y="389"/>
                  </a:cubicBezTo>
                  <a:cubicBezTo>
                    <a:pt x="1" y="389"/>
                    <a:pt x="1311" y="668"/>
                    <a:pt x="1311" y="668"/>
                  </a:cubicBezTo>
                  <a:cubicBezTo>
                    <a:pt x="1311" y="668"/>
                    <a:pt x="361" y="668"/>
                    <a:pt x="361" y="768"/>
                  </a:cubicBezTo>
                  <a:cubicBezTo>
                    <a:pt x="261" y="868"/>
                    <a:pt x="1086" y="868"/>
                    <a:pt x="1086" y="868"/>
                  </a:cubicBezTo>
                  <a:cubicBezTo>
                    <a:pt x="1086" y="868"/>
                    <a:pt x="461" y="868"/>
                    <a:pt x="361" y="1068"/>
                  </a:cubicBezTo>
                  <a:cubicBezTo>
                    <a:pt x="261" y="1168"/>
                    <a:pt x="1311" y="1168"/>
                    <a:pt x="1311" y="1168"/>
                  </a:cubicBezTo>
                  <a:cubicBezTo>
                    <a:pt x="1311" y="1168"/>
                    <a:pt x="461" y="1293"/>
                    <a:pt x="561" y="1393"/>
                  </a:cubicBezTo>
                  <a:cubicBezTo>
                    <a:pt x="603" y="1426"/>
                    <a:pt x="769" y="1437"/>
                    <a:pt x="973" y="1437"/>
                  </a:cubicBezTo>
                  <a:cubicBezTo>
                    <a:pt x="1380" y="1437"/>
                    <a:pt x="1936" y="1393"/>
                    <a:pt x="1936" y="1393"/>
                  </a:cubicBezTo>
                  <a:cubicBezTo>
                    <a:pt x="1936" y="1393"/>
                    <a:pt x="3286" y="1293"/>
                    <a:pt x="1936" y="343"/>
                  </a:cubicBezTo>
                  <a:cubicBezTo>
                    <a:pt x="1481" y="88"/>
                    <a:pt x="1266" y="0"/>
                    <a:pt x="1187" y="0"/>
                  </a:cubicBezTo>
                  <a:close/>
                </a:path>
              </a:pathLst>
            </a:custGeom>
            <a:solidFill>
              <a:srgbClr val="FFC6B5"/>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1" name="Google Shape;925;p25">
              <a:extLst>
                <a:ext uri="{FF2B5EF4-FFF2-40B4-BE49-F238E27FC236}">
                  <a16:creationId xmlns:a16="http://schemas.microsoft.com/office/drawing/2014/main" id="{6E669660-EE79-4BA7-8CDF-659C2B554A1B}"/>
                </a:ext>
              </a:extLst>
            </p:cNvPr>
            <p:cNvSpPr/>
            <p:nvPr/>
          </p:nvSpPr>
          <p:spPr>
            <a:xfrm>
              <a:off x="3436305" y="2562176"/>
              <a:ext cx="95260" cy="230295"/>
            </a:xfrm>
            <a:custGeom>
              <a:avLst/>
              <a:gdLst/>
              <a:ahLst/>
              <a:cxnLst/>
              <a:rect l="l" t="t" r="r" b="b"/>
              <a:pathLst>
                <a:path w="1825" h="4412" extrusionOk="0">
                  <a:moveTo>
                    <a:pt x="74" y="0"/>
                  </a:moveTo>
                  <a:cubicBezTo>
                    <a:pt x="1" y="0"/>
                    <a:pt x="50" y="1062"/>
                    <a:pt x="50" y="1062"/>
                  </a:cubicBezTo>
                  <a:cubicBezTo>
                    <a:pt x="50" y="1387"/>
                    <a:pt x="675" y="1487"/>
                    <a:pt x="675" y="1487"/>
                  </a:cubicBezTo>
                  <a:lnTo>
                    <a:pt x="150" y="4412"/>
                  </a:lnTo>
                  <a:lnTo>
                    <a:pt x="150" y="4412"/>
                  </a:lnTo>
                  <a:lnTo>
                    <a:pt x="1300" y="4187"/>
                  </a:lnTo>
                  <a:cubicBezTo>
                    <a:pt x="1300" y="4187"/>
                    <a:pt x="1824" y="1687"/>
                    <a:pt x="1699" y="1062"/>
                  </a:cubicBezTo>
                  <a:cubicBezTo>
                    <a:pt x="1654" y="835"/>
                    <a:pt x="1521" y="773"/>
                    <a:pt x="1389" y="773"/>
                  </a:cubicBezTo>
                  <a:cubicBezTo>
                    <a:pt x="1231" y="773"/>
                    <a:pt x="1075" y="862"/>
                    <a:pt x="1075" y="862"/>
                  </a:cubicBezTo>
                  <a:cubicBezTo>
                    <a:pt x="1275" y="325"/>
                    <a:pt x="1306" y="143"/>
                    <a:pt x="1255" y="143"/>
                  </a:cubicBezTo>
                  <a:cubicBezTo>
                    <a:pt x="1148" y="143"/>
                    <a:pt x="675" y="962"/>
                    <a:pt x="675" y="962"/>
                  </a:cubicBezTo>
                  <a:cubicBezTo>
                    <a:pt x="960" y="314"/>
                    <a:pt x="1021" y="102"/>
                    <a:pt x="979" y="102"/>
                  </a:cubicBezTo>
                  <a:cubicBezTo>
                    <a:pt x="899" y="102"/>
                    <a:pt x="450" y="862"/>
                    <a:pt x="450" y="862"/>
                  </a:cubicBezTo>
                  <a:cubicBezTo>
                    <a:pt x="597" y="214"/>
                    <a:pt x="618" y="2"/>
                    <a:pt x="583" y="2"/>
                  </a:cubicBezTo>
                  <a:cubicBezTo>
                    <a:pt x="517" y="2"/>
                    <a:pt x="250" y="762"/>
                    <a:pt x="250" y="762"/>
                  </a:cubicBezTo>
                  <a:cubicBezTo>
                    <a:pt x="159" y="198"/>
                    <a:pt x="105" y="0"/>
                    <a:pt x="74" y="0"/>
                  </a:cubicBezTo>
                  <a:close/>
                </a:path>
              </a:pathLst>
            </a:custGeom>
            <a:solidFill>
              <a:srgbClr val="FFDCD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2" name="Google Shape;926;p25">
              <a:extLst>
                <a:ext uri="{FF2B5EF4-FFF2-40B4-BE49-F238E27FC236}">
                  <a16:creationId xmlns:a16="http://schemas.microsoft.com/office/drawing/2014/main" id="{3E1A171D-95A7-426F-B136-F44E8FA899AD}"/>
                </a:ext>
              </a:extLst>
            </p:cNvPr>
            <p:cNvSpPr/>
            <p:nvPr/>
          </p:nvSpPr>
          <p:spPr>
            <a:xfrm>
              <a:off x="3444083" y="2667145"/>
              <a:ext cx="80958" cy="87483"/>
            </a:xfrm>
            <a:custGeom>
              <a:avLst/>
              <a:gdLst/>
              <a:ahLst/>
              <a:cxnLst/>
              <a:rect l="l" t="t" r="r" b="b"/>
              <a:pathLst>
                <a:path w="1551" h="1676" extrusionOk="0">
                  <a:moveTo>
                    <a:pt x="301" y="1"/>
                  </a:moveTo>
                  <a:cubicBezTo>
                    <a:pt x="301" y="1"/>
                    <a:pt x="101" y="926"/>
                    <a:pt x="1" y="1551"/>
                  </a:cubicBezTo>
                  <a:cubicBezTo>
                    <a:pt x="107" y="1582"/>
                    <a:pt x="218" y="1591"/>
                    <a:pt x="331" y="1591"/>
                  </a:cubicBezTo>
                  <a:cubicBezTo>
                    <a:pt x="501" y="1591"/>
                    <a:pt x="676" y="1570"/>
                    <a:pt x="849" y="1570"/>
                  </a:cubicBezTo>
                  <a:cubicBezTo>
                    <a:pt x="1021" y="1570"/>
                    <a:pt x="1191" y="1591"/>
                    <a:pt x="1350" y="1676"/>
                  </a:cubicBezTo>
                  <a:cubicBezTo>
                    <a:pt x="1450" y="1351"/>
                    <a:pt x="1550" y="526"/>
                    <a:pt x="1550" y="101"/>
                  </a:cubicBezTo>
                  <a:lnTo>
                    <a:pt x="301" y="1"/>
                  </a:ln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3" name="Google Shape;927;p25">
              <a:extLst>
                <a:ext uri="{FF2B5EF4-FFF2-40B4-BE49-F238E27FC236}">
                  <a16:creationId xmlns:a16="http://schemas.microsoft.com/office/drawing/2014/main" id="{B5A0CA1D-5325-4F33-9D1C-69C841675C8D}"/>
                </a:ext>
              </a:extLst>
            </p:cNvPr>
            <p:cNvSpPr/>
            <p:nvPr/>
          </p:nvSpPr>
          <p:spPr>
            <a:xfrm>
              <a:off x="3411459" y="2982889"/>
              <a:ext cx="43115" cy="75739"/>
            </a:xfrm>
            <a:custGeom>
              <a:avLst/>
              <a:gdLst/>
              <a:ahLst/>
              <a:cxnLst/>
              <a:rect l="l" t="t" r="r" b="b"/>
              <a:pathLst>
                <a:path w="826" h="1451" extrusionOk="0">
                  <a:moveTo>
                    <a:pt x="726" y="1"/>
                  </a:moveTo>
                  <a:lnTo>
                    <a:pt x="1" y="101"/>
                  </a:lnTo>
                  <a:lnTo>
                    <a:pt x="1" y="1451"/>
                  </a:lnTo>
                  <a:lnTo>
                    <a:pt x="826" y="1451"/>
                  </a:lnTo>
                  <a:cubicBezTo>
                    <a:pt x="726" y="926"/>
                    <a:pt x="626" y="501"/>
                    <a:pt x="726" y="1"/>
                  </a:cubicBezTo>
                  <a:close/>
                </a:path>
              </a:pathLst>
            </a:custGeom>
            <a:solidFill>
              <a:srgbClr val="9ED4DD"/>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4" name="Google Shape;928;p25">
              <a:extLst>
                <a:ext uri="{FF2B5EF4-FFF2-40B4-BE49-F238E27FC236}">
                  <a16:creationId xmlns:a16="http://schemas.microsoft.com/office/drawing/2014/main" id="{B1909AA6-3AC1-4EB7-A9FD-5690B45CA224}"/>
                </a:ext>
              </a:extLst>
            </p:cNvPr>
            <p:cNvSpPr/>
            <p:nvPr/>
          </p:nvSpPr>
          <p:spPr>
            <a:xfrm>
              <a:off x="3427118" y="2900730"/>
              <a:ext cx="283171" cy="163117"/>
            </a:xfrm>
            <a:custGeom>
              <a:avLst/>
              <a:gdLst/>
              <a:ahLst/>
              <a:cxnLst/>
              <a:rect l="l" t="t" r="r" b="b"/>
              <a:pathLst>
                <a:path w="5425" h="3125" extrusionOk="0">
                  <a:moveTo>
                    <a:pt x="4700" y="0"/>
                  </a:moveTo>
                  <a:cubicBezTo>
                    <a:pt x="4375" y="625"/>
                    <a:pt x="3975" y="1250"/>
                    <a:pt x="3975" y="1250"/>
                  </a:cubicBezTo>
                  <a:lnTo>
                    <a:pt x="1" y="1675"/>
                  </a:lnTo>
                  <a:lnTo>
                    <a:pt x="1" y="3125"/>
                  </a:lnTo>
                  <a:cubicBezTo>
                    <a:pt x="1" y="3125"/>
                    <a:pt x="4800" y="3025"/>
                    <a:pt x="5125" y="2400"/>
                  </a:cubicBezTo>
                  <a:cubicBezTo>
                    <a:pt x="5425" y="1775"/>
                    <a:pt x="4700" y="0"/>
                    <a:pt x="4700" y="0"/>
                  </a:cubicBez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5" name="Google Shape;929;p25">
              <a:extLst>
                <a:ext uri="{FF2B5EF4-FFF2-40B4-BE49-F238E27FC236}">
                  <a16:creationId xmlns:a16="http://schemas.microsoft.com/office/drawing/2014/main" id="{4305F59E-E3D6-456F-B432-1A248598CC3B}"/>
                </a:ext>
              </a:extLst>
            </p:cNvPr>
            <p:cNvSpPr/>
            <p:nvPr/>
          </p:nvSpPr>
          <p:spPr>
            <a:xfrm>
              <a:off x="3248395" y="2677585"/>
              <a:ext cx="283171" cy="354108"/>
            </a:xfrm>
            <a:custGeom>
              <a:avLst/>
              <a:gdLst/>
              <a:ahLst/>
              <a:cxnLst/>
              <a:rect l="l" t="t" r="r" b="b"/>
              <a:pathLst>
                <a:path w="5425" h="6784" extrusionOk="0">
                  <a:moveTo>
                    <a:pt x="3850" y="1"/>
                  </a:moveTo>
                  <a:cubicBezTo>
                    <a:pt x="3850" y="1"/>
                    <a:pt x="3425" y="2301"/>
                    <a:pt x="2700" y="4075"/>
                  </a:cubicBezTo>
                  <a:cubicBezTo>
                    <a:pt x="2700" y="4075"/>
                    <a:pt x="2700" y="1048"/>
                    <a:pt x="1127" y="1048"/>
                  </a:cubicBezTo>
                  <a:cubicBezTo>
                    <a:pt x="1102" y="1048"/>
                    <a:pt x="1076" y="1049"/>
                    <a:pt x="1050" y="1051"/>
                  </a:cubicBezTo>
                  <a:cubicBezTo>
                    <a:pt x="0" y="1051"/>
                    <a:pt x="300" y="3350"/>
                    <a:pt x="300" y="3350"/>
                  </a:cubicBezTo>
                  <a:cubicBezTo>
                    <a:pt x="300" y="3350"/>
                    <a:pt x="1252" y="6783"/>
                    <a:pt x="2609" y="6783"/>
                  </a:cubicBezTo>
                  <a:cubicBezTo>
                    <a:pt x="2744" y="6783"/>
                    <a:pt x="2882" y="6749"/>
                    <a:pt x="3025" y="6675"/>
                  </a:cubicBezTo>
                  <a:cubicBezTo>
                    <a:pt x="3025" y="6675"/>
                    <a:pt x="5199" y="4700"/>
                    <a:pt x="5424" y="426"/>
                  </a:cubicBezTo>
                  <a:lnTo>
                    <a:pt x="3850" y="1"/>
                  </a:lnTo>
                  <a:close/>
                </a:path>
              </a:pathLst>
            </a:custGeom>
            <a:solidFill>
              <a:srgbClr val="16549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6" name="Google Shape;930;p25">
              <a:extLst>
                <a:ext uri="{FF2B5EF4-FFF2-40B4-BE49-F238E27FC236}">
                  <a16:creationId xmlns:a16="http://schemas.microsoft.com/office/drawing/2014/main" id="{AD5C8376-3EDD-4D09-B52C-398F7D4567CE}"/>
                </a:ext>
              </a:extLst>
            </p:cNvPr>
            <p:cNvSpPr/>
            <p:nvPr/>
          </p:nvSpPr>
          <p:spPr>
            <a:xfrm>
              <a:off x="5313740" y="2699769"/>
              <a:ext cx="217925" cy="364182"/>
            </a:xfrm>
            <a:custGeom>
              <a:avLst/>
              <a:gdLst/>
              <a:ahLst/>
              <a:cxnLst/>
              <a:rect l="l" t="t" r="r" b="b"/>
              <a:pathLst>
                <a:path w="4175" h="6977" extrusionOk="0">
                  <a:moveTo>
                    <a:pt x="2925" y="1"/>
                  </a:moveTo>
                  <a:lnTo>
                    <a:pt x="0" y="6975"/>
                  </a:lnTo>
                  <a:cubicBezTo>
                    <a:pt x="4" y="6976"/>
                    <a:pt x="9" y="6976"/>
                    <a:pt x="14" y="6976"/>
                  </a:cubicBezTo>
                  <a:cubicBezTo>
                    <a:pt x="414" y="6976"/>
                    <a:pt x="3975" y="3025"/>
                    <a:pt x="3975" y="3025"/>
                  </a:cubicBezTo>
                  <a:lnTo>
                    <a:pt x="2925" y="2300"/>
                  </a:lnTo>
                  <a:lnTo>
                    <a:pt x="4175" y="2300"/>
                  </a:lnTo>
                  <a:lnTo>
                    <a:pt x="3350"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7" name="Google Shape;931;p25">
              <a:extLst>
                <a:ext uri="{FF2B5EF4-FFF2-40B4-BE49-F238E27FC236}">
                  <a16:creationId xmlns:a16="http://schemas.microsoft.com/office/drawing/2014/main" id="{F4A75475-1F0E-42E8-8B9C-341B3DC2FDEC}"/>
                </a:ext>
              </a:extLst>
            </p:cNvPr>
            <p:cNvSpPr/>
            <p:nvPr/>
          </p:nvSpPr>
          <p:spPr>
            <a:xfrm>
              <a:off x="5150623" y="2694549"/>
              <a:ext cx="163169" cy="369297"/>
            </a:xfrm>
            <a:custGeom>
              <a:avLst/>
              <a:gdLst/>
              <a:ahLst/>
              <a:cxnLst/>
              <a:rect l="l" t="t" r="r" b="b"/>
              <a:pathLst>
                <a:path w="3126" h="7075" extrusionOk="0">
                  <a:moveTo>
                    <a:pt x="1151" y="1"/>
                  </a:moveTo>
                  <a:lnTo>
                    <a:pt x="1" y="2076"/>
                  </a:lnTo>
                  <a:lnTo>
                    <a:pt x="1151" y="2275"/>
                  </a:lnTo>
                  <a:lnTo>
                    <a:pt x="1" y="2800"/>
                  </a:lnTo>
                  <a:cubicBezTo>
                    <a:pt x="1" y="2800"/>
                    <a:pt x="2925" y="7075"/>
                    <a:pt x="3125" y="7075"/>
                  </a:cubicBezTo>
                  <a:lnTo>
                    <a:pt x="1576" y="1"/>
                  </a:lnTo>
                  <a:close/>
                </a:path>
              </a:pathLst>
            </a:custGeom>
            <a:solidFill>
              <a:srgbClr val="123D6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8" name="Google Shape;932;p25">
              <a:extLst>
                <a:ext uri="{FF2B5EF4-FFF2-40B4-BE49-F238E27FC236}">
                  <a16:creationId xmlns:a16="http://schemas.microsoft.com/office/drawing/2014/main" id="{A0B05343-26B9-4B53-BF70-4DAB553E68C8}"/>
                </a:ext>
              </a:extLst>
            </p:cNvPr>
            <p:cNvSpPr/>
            <p:nvPr/>
          </p:nvSpPr>
          <p:spPr>
            <a:xfrm>
              <a:off x="6157561" y="253496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9" name="Google Shape;933;p25">
              <a:extLst>
                <a:ext uri="{FF2B5EF4-FFF2-40B4-BE49-F238E27FC236}">
                  <a16:creationId xmlns:a16="http://schemas.microsoft.com/office/drawing/2014/main" id="{D4437B20-D939-4765-A1AF-14D6F057E085}"/>
                </a:ext>
              </a:extLst>
            </p:cNvPr>
            <p:cNvSpPr/>
            <p:nvPr/>
          </p:nvSpPr>
          <p:spPr>
            <a:xfrm>
              <a:off x="6074323" y="25339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0" name="Google Shape;934;p25">
              <a:extLst>
                <a:ext uri="{FF2B5EF4-FFF2-40B4-BE49-F238E27FC236}">
                  <a16:creationId xmlns:a16="http://schemas.microsoft.com/office/drawing/2014/main" id="{6022F4E6-91B7-4F01-ACF4-0F38DE81E70D}"/>
                </a:ext>
              </a:extLst>
            </p:cNvPr>
            <p:cNvSpPr/>
            <p:nvPr/>
          </p:nvSpPr>
          <p:spPr>
            <a:xfrm>
              <a:off x="6145526" y="2495863"/>
              <a:ext cx="44423" cy="18643"/>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1" name="Google Shape;935;p25">
              <a:extLst>
                <a:ext uri="{FF2B5EF4-FFF2-40B4-BE49-F238E27FC236}">
                  <a16:creationId xmlns:a16="http://schemas.microsoft.com/office/drawing/2014/main" id="{585C719B-C28B-4B37-B0E4-B67C94CD4B9D}"/>
                </a:ext>
              </a:extLst>
            </p:cNvPr>
            <p:cNvSpPr/>
            <p:nvPr/>
          </p:nvSpPr>
          <p:spPr>
            <a:xfrm>
              <a:off x="6063226" y="2495863"/>
              <a:ext cx="44423" cy="18643"/>
            </a:xfrm>
            <a:custGeom>
              <a:avLst/>
              <a:gdLst/>
              <a:ahLst/>
              <a:cxnLst/>
              <a:rect l="l" t="t" r="r" b="b"/>
              <a:pathLst>
                <a:path w="1251" h="525" extrusionOk="0">
                  <a:moveTo>
                    <a:pt x="726" y="0"/>
                  </a:moveTo>
                  <a:cubicBezTo>
                    <a:pt x="401" y="0"/>
                    <a:pt x="201" y="100"/>
                    <a:pt x="1" y="400"/>
                  </a:cubicBezTo>
                  <a:lnTo>
                    <a:pt x="626" y="400"/>
                  </a:lnTo>
                  <a:cubicBezTo>
                    <a:pt x="826" y="400"/>
                    <a:pt x="1026" y="400"/>
                    <a:pt x="1251" y="525"/>
                  </a:cubicBezTo>
                  <a:cubicBezTo>
                    <a:pt x="1251" y="200"/>
                    <a:pt x="926" y="0"/>
                    <a:pt x="726" y="0"/>
                  </a:cubicBezTo>
                  <a:close/>
                </a:path>
              </a:pathLst>
            </a:custGeom>
            <a:solidFill>
              <a:srgbClr val="51302B"/>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2" name="Google Shape;936;p25">
              <a:extLst>
                <a:ext uri="{FF2B5EF4-FFF2-40B4-BE49-F238E27FC236}">
                  <a16:creationId xmlns:a16="http://schemas.microsoft.com/office/drawing/2014/main" id="{A1C05A59-0FBF-4579-B6AC-CB4A96A77261}"/>
                </a:ext>
              </a:extLst>
            </p:cNvPr>
            <p:cNvSpPr/>
            <p:nvPr/>
          </p:nvSpPr>
          <p:spPr>
            <a:xfrm>
              <a:off x="6107025" y="2651299"/>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3" name="Google Shape;937;p25">
              <a:extLst>
                <a:ext uri="{FF2B5EF4-FFF2-40B4-BE49-F238E27FC236}">
                  <a16:creationId xmlns:a16="http://schemas.microsoft.com/office/drawing/2014/main" id="{431C31BE-1D9E-4E6E-AAC9-018B1AEDBBFB}"/>
                </a:ext>
              </a:extLst>
            </p:cNvPr>
            <p:cNvSpPr/>
            <p:nvPr/>
          </p:nvSpPr>
          <p:spPr>
            <a:xfrm>
              <a:off x="5282425" y="2533861"/>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4" name="Google Shape;938;p25">
              <a:extLst>
                <a:ext uri="{FF2B5EF4-FFF2-40B4-BE49-F238E27FC236}">
                  <a16:creationId xmlns:a16="http://schemas.microsoft.com/office/drawing/2014/main" id="{892FA45E-9972-4DD7-867A-E0DC22F9D942}"/>
                </a:ext>
              </a:extLst>
            </p:cNvPr>
            <p:cNvSpPr/>
            <p:nvPr/>
          </p:nvSpPr>
          <p:spPr>
            <a:xfrm>
              <a:off x="5322236" y="237156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5" name="Google Shape;939;p25">
              <a:extLst>
                <a:ext uri="{FF2B5EF4-FFF2-40B4-BE49-F238E27FC236}">
                  <a16:creationId xmlns:a16="http://schemas.microsoft.com/office/drawing/2014/main" id="{4E10C221-74FD-49A8-A744-835A3B7F0781}"/>
                </a:ext>
              </a:extLst>
            </p:cNvPr>
            <p:cNvSpPr/>
            <p:nvPr/>
          </p:nvSpPr>
          <p:spPr>
            <a:xfrm>
              <a:off x="5210023" y="23729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6" name="Google Shape;940;p25">
              <a:extLst>
                <a:ext uri="{FF2B5EF4-FFF2-40B4-BE49-F238E27FC236}">
                  <a16:creationId xmlns:a16="http://schemas.microsoft.com/office/drawing/2014/main" id="{6EC6F96E-7360-4E8A-A450-B7CB3A8B17C2}"/>
                </a:ext>
              </a:extLst>
            </p:cNvPr>
            <p:cNvSpPr/>
            <p:nvPr/>
          </p:nvSpPr>
          <p:spPr>
            <a:xfrm>
              <a:off x="3497850" y="2564786"/>
              <a:ext cx="49572" cy="10899"/>
            </a:xfrm>
            <a:custGeom>
              <a:avLst/>
              <a:gdLst/>
              <a:ahLst/>
              <a:cxnLst/>
              <a:rect l="l" t="t" r="r" b="b"/>
              <a:pathLst>
                <a:path w="1675" h="368" extrusionOk="0">
                  <a:moveTo>
                    <a:pt x="0" y="0"/>
                  </a:moveTo>
                  <a:cubicBezTo>
                    <a:pt x="0" y="0"/>
                    <a:pt x="278" y="367"/>
                    <a:pt x="774" y="367"/>
                  </a:cubicBezTo>
                  <a:cubicBezTo>
                    <a:pt x="1022" y="367"/>
                    <a:pt x="1325" y="275"/>
                    <a:pt x="1675" y="0"/>
                  </a:cubicBezTo>
                  <a:close/>
                </a:path>
              </a:pathLst>
            </a:custGeom>
            <a:solidFill>
              <a:srgbClr val="D6A09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7" name="Google Shape;941;p25">
              <a:extLst>
                <a:ext uri="{FF2B5EF4-FFF2-40B4-BE49-F238E27FC236}">
                  <a16:creationId xmlns:a16="http://schemas.microsoft.com/office/drawing/2014/main" id="{AAF6E644-1D4D-4440-BBD3-38B2709C911D}"/>
                </a:ext>
              </a:extLst>
            </p:cNvPr>
            <p:cNvSpPr/>
            <p:nvPr/>
          </p:nvSpPr>
          <p:spPr>
            <a:xfrm>
              <a:off x="3568082" y="2433596"/>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8" name="Google Shape;942;p25">
              <a:extLst>
                <a:ext uri="{FF2B5EF4-FFF2-40B4-BE49-F238E27FC236}">
                  <a16:creationId xmlns:a16="http://schemas.microsoft.com/office/drawing/2014/main" id="{5AAA43C1-F018-43E2-9BD4-A5ABD59A0CBB}"/>
                </a:ext>
              </a:extLst>
            </p:cNvPr>
            <p:cNvSpPr/>
            <p:nvPr/>
          </p:nvSpPr>
          <p:spPr>
            <a:xfrm>
              <a:off x="3482726" y="2438611"/>
              <a:ext cx="22225" cy="34677"/>
            </a:xfrm>
            <a:custGeom>
              <a:avLst/>
              <a:gdLst/>
              <a:ahLst/>
              <a:cxnLst/>
              <a:rect l="l" t="t" r="r" b="b"/>
              <a:pathLst>
                <a:path w="401" h="626" extrusionOk="0">
                  <a:moveTo>
                    <a:pt x="201" y="1"/>
                  </a:moveTo>
                  <a:cubicBezTo>
                    <a:pt x="101" y="1"/>
                    <a:pt x="1" y="101"/>
                    <a:pt x="1" y="301"/>
                  </a:cubicBezTo>
                  <a:cubicBezTo>
                    <a:pt x="1" y="526"/>
                    <a:pt x="101" y="626"/>
                    <a:pt x="201" y="626"/>
                  </a:cubicBezTo>
                  <a:cubicBezTo>
                    <a:pt x="301" y="626"/>
                    <a:pt x="401" y="526"/>
                    <a:pt x="401" y="301"/>
                  </a:cubicBezTo>
                  <a:cubicBezTo>
                    <a:pt x="401" y="101"/>
                    <a:pt x="301" y="1"/>
                    <a:pt x="201" y="1"/>
                  </a:cubicBezTo>
                  <a:close/>
                </a:path>
              </a:pathLst>
            </a:custGeom>
            <a:solidFill>
              <a:srgbClr val="172D3A"/>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9" name="Google Shape;943;p25">
              <a:extLst>
                <a:ext uri="{FF2B5EF4-FFF2-40B4-BE49-F238E27FC236}">
                  <a16:creationId xmlns:a16="http://schemas.microsoft.com/office/drawing/2014/main" id="{11DEBF07-57D5-482C-B798-C4522D31C9C5}"/>
                </a:ext>
              </a:extLst>
            </p:cNvPr>
            <p:cNvSpPr/>
            <p:nvPr/>
          </p:nvSpPr>
          <p:spPr>
            <a:xfrm>
              <a:off x="3546497" y="2393600"/>
              <a:ext cx="44425" cy="7999"/>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43434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0" name="Google Shape;944;p25">
              <a:extLst>
                <a:ext uri="{FF2B5EF4-FFF2-40B4-BE49-F238E27FC236}">
                  <a16:creationId xmlns:a16="http://schemas.microsoft.com/office/drawing/2014/main" id="{A4A3D1A1-1458-48B4-AF72-8C2088F4CAFF}"/>
                </a:ext>
              </a:extLst>
            </p:cNvPr>
            <p:cNvSpPr/>
            <p:nvPr/>
          </p:nvSpPr>
          <p:spPr>
            <a:xfrm>
              <a:off x="3470422" y="2398250"/>
              <a:ext cx="44425" cy="7999"/>
            </a:xfrm>
            <a:custGeom>
              <a:avLst/>
              <a:gdLst/>
              <a:ahLst/>
              <a:cxnLst/>
              <a:rect l="l" t="t" r="r" b="b"/>
              <a:pathLst>
                <a:path w="1551" h="279" extrusionOk="0">
                  <a:moveTo>
                    <a:pt x="724" y="0"/>
                  </a:moveTo>
                  <a:cubicBezTo>
                    <a:pt x="495" y="0"/>
                    <a:pt x="242" y="70"/>
                    <a:pt x="0" y="278"/>
                  </a:cubicBezTo>
                  <a:lnTo>
                    <a:pt x="1550" y="278"/>
                  </a:lnTo>
                  <a:cubicBezTo>
                    <a:pt x="1550" y="278"/>
                    <a:pt x="1184" y="0"/>
                    <a:pt x="724" y="0"/>
                  </a:cubicBezTo>
                  <a:close/>
                </a:path>
              </a:pathLst>
            </a:custGeom>
            <a:solidFill>
              <a:srgbClr val="43434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385489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0FDC-7E19-4F34-90AD-D492B4AC9E57}"/>
              </a:ext>
            </a:extLst>
          </p:cNvPr>
          <p:cNvSpPr>
            <a:spLocks noGrp="1"/>
          </p:cNvSpPr>
          <p:nvPr>
            <p:ph type="title"/>
          </p:nvPr>
        </p:nvSpPr>
        <p:spPr/>
        <p:txBody>
          <a:bodyPr/>
          <a:lstStyle/>
          <a:p>
            <a:r>
              <a:rPr lang="es" dirty="0">
                <a:solidFill>
                  <a:schemeClr val="bg1"/>
                </a:solidFill>
              </a:rPr>
              <a:t>ORGANIZATIONAL CHART</a:t>
            </a:r>
            <a:endParaRPr lang="en-US" dirty="0">
              <a:solidFill>
                <a:schemeClr val="bg1"/>
              </a:solidFill>
            </a:endParaRPr>
          </a:p>
        </p:txBody>
      </p:sp>
      <p:grpSp>
        <p:nvGrpSpPr>
          <p:cNvPr id="3" name="Google Shape;836;p49">
            <a:extLst>
              <a:ext uri="{FF2B5EF4-FFF2-40B4-BE49-F238E27FC236}">
                <a16:creationId xmlns:a16="http://schemas.microsoft.com/office/drawing/2014/main" id="{CDFC1D70-6995-41AD-8311-0DA7077044C8}"/>
              </a:ext>
            </a:extLst>
          </p:cNvPr>
          <p:cNvGrpSpPr/>
          <p:nvPr/>
        </p:nvGrpSpPr>
        <p:grpSpPr>
          <a:xfrm>
            <a:off x="6187600" y="5918449"/>
            <a:ext cx="12008819" cy="5316408"/>
            <a:chOff x="2320349" y="1713318"/>
            <a:chExt cx="4503307" cy="1993653"/>
          </a:xfrm>
        </p:grpSpPr>
        <p:cxnSp>
          <p:nvCxnSpPr>
            <p:cNvPr id="4" name="Google Shape;837;p49">
              <a:extLst>
                <a:ext uri="{FF2B5EF4-FFF2-40B4-BE49-F238E27FC236}">
                  <a16:creationId xmlns:a16="http://schemas.microsoft.com/office/drawing/2014/main" id="{02B7EE94-8B0F-4EAC-BDBC-A9DA506AE895}"/>
                </a:ext>
              </a:extLst>
            </p:cNvPr>
            <p:cNvCxnSpPr>
              <a:stCxn id="11" idx="4"/>
              <a:endCxn id="12" idx="0"/>
            </p:cNvCxnSpPr>
            <p:nvPr/>
          </p:nvCxnSpPr>
          <p:spPr>
            <a:xfrm>
              <a:off x="4572003" y="1838662"/>
              <a:ext cx="0" cy="506204"/>
            </a:xfrm>
            <a:prstGeom prst="straightConnector1">
              <a:avLst/>
            </a:prstGeom>
            <a:noFill/>
            <a:ln w="28575" cap="flat" cmpd="sng">
              <a:solidFill>
                <a:schemeClr val="bg1"/>
              </a:solidFill>
              <a:prstDash val="solid"/>
              <a:round/>
              <a:headEnd type="none" w="med" len="med"/>
              <a:tailEnd type="none" w="med" len="med"/>
            </a:ln>
          </p:spPr>
        </p:cxnSp>
        <p:cxnSp>
          <p:nvCxnSpPr>
            <p:cNvPr id="5" name="Google Shape;840;p49">
              <a:extLst>
                <a:ext uri="{FF2B5EF4-FFF2-40B4-BE49-F238E27FC236}">
                  <a16:creationId xmlns:a16="http://schemas.microsoft.com/office/drawing/2014/main" id="{47013BDF-2F7C-44C5-9513-BDFDAC7EED9B}"/>
                </a:ext>
              </a:extLst>
            </p:cNvPr>
            <p:cNvCxnSpPr>
              <a:stCxn id="11" idx="3"/>
              <a:endCxn id="13" idx="0"/>
            </p:cNvCxnSpPr>
            <p:nvPr/>
          </p:nvCxnSpPr>
          <p:spPr>
            <a:xfrm rot="5400000">
              <a:off x="3435024" y="1510493"/>
              <a:ext cx="631548" cy="1037197"/>
            </a:xfrm>
            <a:prstGeom prst="bentConnector3">
              <a:avLst>
                <a:gd name="adj1" fmla="val 50000"/>
              </a:avLst>
            </a:prstGeom>
            <a:noFill/>
            <a:ln w="28575" cap="flat" cmpd="sng">
              <a:solidFill>
                <a:schemeClr val="bg1"/>
              </a:solidFill>
              <a:prstDash val="solid"/>
              <a:round/>
              <a:headEnd type="none" w="med" len="med"/>
              <a:tailEnd type="none" w="med" len="med"/>
            </a:ln>
          </p:spPr>
        </p:cxnSp>
        <p:cxnSp>
          <p:nvCxnSpPr>
            <p:cNvPr id="6" name="Google Shape;842;p49">
              <a:extLst>
                <a:ext uri="{FF2B5EF4-FFF2-40B4-BE49-F238E27FC236}">
                  <a16:creationId xmlns:a16="http://schemas.microsoft.com/office/drawing/2014/main" id="{D8B0B7B5-3482-4E42-AAA0-0B6C9F7E65BE}"/>
                </a:ext>
              </a:extLst>
            </p:cNvPr>
            <p:cNvCxnSpPr>
              <a:stCxn id="11" idx="5"/>
              <a:endCxn id="14" idx="0"/>
            </p:cNvCxnSpPr>
            <p:nvPr/>
          </p:nvCxnSpPr>
          <p:spPr>
            <a:xfrm rot="16200000" flipH="1">
              <a:off x="5077434" y="1510493"/>
              <a:ext cx="631548" cy="1037198"/>
            </a:xfrm>
            <a:prstGeom prst="bentConnector3">
              <a:avLst>
                <a:gd name="adj1" fmla="val 50000"/>
              </a:avLst>
            </a:prstGeom>
            <a:noFill/>
            <a:ln w="28575" cap="flat" cmpd="sng">
              <a:solidFill>
                <a:schemeClr val="bg1"/>
              </a:solidFill>
              <a:prstDash val="solid"/>
              <a:round/>
              <a:headEnd type="none" w="med" len="med"/>
              <a:tailEnd type="none" w="med" len="med"/>
            </a:ln>
          </p:spPr>
        </p:cxnSp>
        <p:cxnSp>
          <p:nvCxnSpPr>
            <p:cNvPr id="7" name="Google Shape;844;p49">
              <a:extLst>
                <a:ext uri="{FF2B5EF4-FFF2-40B4-BE49-F238E27FC236}">
                  <a16:creationId xmlns:a16="http://schemas.microsoft.com/office/drawing/2014/main" id="{E8AA4470-D1BD-4AC9-97E6-CF2046559996}"/>
                </a:ext>
              </a:extLst>
            </p:cNvPr>
            <p:cNvCxnSpPr>
              <a:stCxn id="12" idx="2"/>
              <a:endCxn id="15" idx="0"/>
            </p:cNvCxnSpPr>
            <p:nvPr/>
          </p:nvCxnSpPr>
          <p:spPr>
            <a:xfrm rot="10800000" flipV="1">
              <a:off x="3902102" y="2772816"/>
              <a:ext cx="241951" cy="934155"/>
            </a:xfrm>
            <a:prstGeom prst="bentConnector2">
              <a:avLst/>
            </a:prstGeom>
            <a:noFill/>
            <a:ln w="28575" cap="flat" cmpd="sng">
              <a:solidFill>
                <a:schemeClr val="bg1"/>
              </a:solidFill>
              <a:prstDash val="solid"/>
              <a:round/>
              <a:headEnd type="none" w="med" len="med"/>
              <a:tailEnd type="none" w="med" len="med"/>
            </a:ln>
          </p:spPr>
        </p:cxnSp>
        <p:cxnSp>
          <p:nvCxnSpPr>
            <p:cNvPr id="8" name="Google Shape;846;p49">
              <a:extLst>
                <a:ext uri="{FF2B5EF4-FFF2-40B4-BE49-F238E27FC236}">
                  <a16:creationId xmlns:a16="http://schemas.microsoft.com/office/drawing/2014/main" id="{D2300B6A-E5A0-46B5-ADA1-AC44FD77B03E}"/>
                </a:ext>
              </a:extLst>
            </p:cNvPr>
            <p:cNvCxnSpPr>
              <a:stCxn id="12" idx="6"/>
              <a:endCxn id="16" idx="0"/>
            </p:cNvCxnSpPr>
            <p:nvPr/>
          </p:nvCxnSpPr>
          <p:spPr>
            <a:xfrm>
              <a:off x="4999952" y="2772816"/>
              <a:ext cx="241952" cy="934155"/>
            </a:xfrm>
            <a:prstGeom prst="bentConnector2">
              <a:avLst/>
            </a:prstGeom>
            <a:noFill/>
            <a:ln w="28575" cap="flat" cmpd="sng">
              <a:solidFill>
                <a:schemeClr val="bg1"/>
              </a:solidFill>
              <a:prstDash val="solid"/>
              <a:round/>
              <a:headEnd type="none" w="med" len="med"/>
              <a:tailEnd type="none" w="med" len="med"/>
            </a:ln>
          </p:spPr>
        </p:cxnSp>
        <p:cxnSp>
          <p:nvCxnSpPr>
            <p:cNvPr id="9" name="Google Shape;848;p49">
              <a:extLst>
                <a:ext uri="{FF2B5EF4-FFF2-40B4-BE49-F238E27FC236}">
                  <a16:creationId xmlns:a16="http://schemas.microsoft.com/office/drawing/2014/main" id="{6F41177D-CBB8-4BA0-8647-E731FADF3750}"/>
                </a:ext>
              </a:extLst>
            </p:cNvPr>
            <p:cNvCxnSpPr>
              <a:stCxn id="31" idx="6"/>
              <a:endCxn id="13" idx="2"/>
            </p:cNvCxnSpPr>
            <p:nvPr/>
          </p:nvCxnSpPr>
          <p:spPr>
            <a:xfrm>
              <a:off x="2320349" y="2772816"/>
              <a:ext cx="483900" cy="4763"/>
            </a:xfrm>
            <a:prstGeom prst="bentConnector3">
              <a:avLst>
                <a:gd name="adj1" fmla="val 50000"/>
              </a:avLst>
            </a:prstGeom>
            <a:noFill/>
            <a:ln w="28575" cap="flat" cmpd="sng">
              <a:solidFill>
                <a:schemeClr val="bg1"/>
              </a:solidFill>
              <a:prstDash val="solid"/>
              <a:round/>
              <a:headEnd type="none" w="med" len="med"/>
              <a:tailEnd type="none" w="med" len="med"/>
            </a:ln>
          </p:spPr>
        </p:cxnSp>
        <p:cxnSp>
          <p:nvCxnSpPr>
            <p:cNvPr id="10" name="Google Shape;850;p49">
              <a:extLst>
                <a:ext uri="{FF2B5EF4-FFF2-40B4-BE49-F238E27FC236}">
                  <a16:creationId xmlns:a16="http://schemas.microsoft.com/office/drawing/2014/main" id="{F220A05D-2F91-4CCA-8B18-039AA66ECBE7}"/>
                </a:ext>
              </a:extLst>
            </p:cNvPr>
            <p:cNvCxnSpPr>
              <a:stCxn id="14" idx="6"/>
              <a:endCxn id="30" idx="2"/>
            </p:cNvCxnSpPr>
            <p:nvPr/>
          </p:nvCxnSpPr>
          <p:spPr>
            <a:xfrm>
              <a:off x="6339756" y="2772816"/>
              <a:ext cx="483900" cy="4763"/>
            </a:xfrm>
            <a:prstGeom prst="bentConnector3">
              <a:avLst>
                <a:gd name="adj1" fmla="val 50000"/>
              </a:avLst>
            </a:prstGeom>
            <a:noFill/>
            <a:ln w="28575" cap="flat" cmpd="sng">
              <a:solidFill>
                <a:schemeClr val="bg1"/>
              </a:solidFill>
              <a:prstDash val="solid"/>
              <a:round/>
              <a:headEnd type="none" w="med" len="med"/>
              <a:tailEnd type="none" w="med" len="med"/>
            </a:ln>
          </p:spPr>
        </p:cxnSp>
      </p:grpSp>
      <p:sp>
        <p:nvSpPr>
          <p:cNvPr id="11" name="Google Shape;838;p49">
            <a:extLst>
              <a:ext uri="{FF2B5EF4-FFF2-40B4-BE49-F238E27FC236}">
                <a16:creationId xmlns:a16="http://schemas.microsoft.com/office/drawing/2014/main" id="{FFBE137C-FDDA-4D02-95A6-16A9CD669DE0}"/>
              </a:ext>
            </a:extLst>
          </p:cNvPr>
          <p:cNvSpPr/>
          <p:nvPr/>
        </p:nvSpPr>
        <p:spPr>
          <a:xfrm>
            <a:off x="11050809" y="3970299"/>
            <a:ext cx="2282400" cy="2282400"/>
          </a:xfrm>
          <a:prstGeom prst="ellipse">
            <a:avLst/>
          </a:prstGeom>
          <a:solidFill>
            <a:schemeClr val="bg1"/>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Calibri"/>
              <a:cs typeface="Calibri"/>
              <a:sym typeface="Calibri"/>
            </a:endParaRPr>
          </a:p>
        </p:txBody>
      </p:sp>
      <p:sp>
        <p:nvSpPr>
          <p:cNvPr id="12" name="Google Shape;839;p49">
            <a:extLst>
              <a:ext uri="{FF2B5EF4-FFF2-40B4-BE49-F238E27FC236}">
                <a16:creationId xmlns:a16="http://schemas.microsoft.com/office/drawing/2014/main" id="{41A34923-00A2-40DD-AEC2-F573C8EF418D}"/>
              </a:ext>
            </a:extLst>
          </p:cNvPr>
          <p:cNvSpPr/>
          <p:nvPr/>
        </p:nvSpPr>
        <p:spPr>
          <a:xfrm>
            <a:off x="11050809" y="7602576"/>
            <a:ext cx="2282400" cy="2282400"/>
          </a:xfrm>
          <a:prstGeom prst="ellipse">
            <a:avLst/>
          </a:prstGeom>
          <a:solidFill>
            <a:schemeClr val="bg2">
              <a:lumMod val="75000"/>
            </a:schemeClr>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13" name="Google Shape;841;p49">
            <a:extLst>
              <a:ext uri="{FF2B5EF4-FFF2-40B4-BE49-F238E27FC236}">
                <a16:creationId xmlns:a16="http://schemas.microsoft.com/office/drawing/2014/main" id="{2FE7EAA8-510A-45C7-B854-871151C2AA3F}"/>
              </a:ext>
            </a:extLst>
          </p:cNvPr>
          <p:cNvSpPr/>
          <p:nvPr/>
        </p:nvSpPr>
        <p:spPr>
          <a:xfrm>
            <a:off x="7478001" y="7602576"/>
            <a:ext cx="2282400" cy="2282400"/>
          </a:xfrm>
          <a:prstGeom prst="ellipse">
            <a:avLst/>
          </a:prstGeom>
          <a:solidFill>
            <a:schemeClr val="accent4">
              <a:lumMod val="75000"/>
            </a:schemeClr>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14" name="Google Shape;843;p49">
            <a:extLst>
              <a:ext uri="{FF2B5EF4-FFF2-40B4-BE49-F238E27FC236}">
                <a16:creationId xmlns:a16="http://schemas.microsoft.com/office/drawing/2014/main" id="{A9D7E577-39D7-4590-AD09-E290100D9160}"/>
              </a:ext>
            </a:extLst>
          </p:cNvPr>
          <p:cNvSpPr/>
          <p:nvPr/>
        </p:nvSpPr>
        <p:spPr>
          <a:xfrm>
            <a:off x="14623620" y="7602576"/>
            <a:ext cx="2282400" cy="2282400"/>
          </a:xfrm>
          <a:prstGeom prst="ellipse">
            <a:avLst/>
          </a:prstGeom>
          <a:solidFill>
            <a:srgbClr val="F46C68"/>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15" name="Google Shape;845;p49">
            <a:extLst>
              <a:ext uri="{FF2B5EF4-FFF2-40B4-BE49-F238E27FC236}">
                <a16:creationId xmlns:a16="http://schemas.microsoft.com/office/drawing/2014/main" id="{B09B2A6E-8B79-431C-8ADF-9566B90AF898}"/>
              </a:ext>
            </a:extLst>
          </p:cNvPr>
          <p:cNvSpPr/>
          <p:nvPr/>
        </p:nvSpPr>
        <p:spPr>
          <a:xfrm>
            <a:off x="9264406" y="11234856"/>
            <a:ext cx="2282400" cy="2282400"/>
          </a:xfrm>
          <a:prstGeom prst="ellipse">
            <a:avLst/>
          </a:prstGeom>
          <a:solidFill>
            <a:schemeClr val="bg2">
              <a:lumMod val="75000"/>
            </a:schemeClr>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16" name="Google Shape;847;p49">
            <a:extLst>
              <a:ext uri="{FF2B5EF4-FFF2-40B4-BE49-F238E27FC236}">
                <a16:creationId xmlns:a16="http://schemas.microsoft.com/office/drawing/2014/main" id="{E5A559F1-8728-4670-8A4B-CB54B63DF677}"/>
              </a:ext>
            </a:extLst>
          </p:cNvPr>
          <p:cNvSpPr/>
          <p:nvPr/>
        </p:nvSpPr>
        <p:spPr>
          <a:xfrm>
            <a:off x="12837214" y="11234856"/>
            <a:ext cx="2282400" cy="2282400"/>
          </a:xfrm>
          <a:prstGeom prst="ellipse">
            <a:avLst/>
          </a:prstGeom>
          <a:solidFill>
            <a:schemeClr val="bg2">
              <a:lumMod val="75000"/>
            </a:schemeClr>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grpSp>
        <p:nvGrpSpPr>
          <p:cNvPr id="17" name="Google Shape;852;p49">
            <a:extLst>
              <a:ext uri="{FF2B5EF4-FFF2-40B4-BE49-F238E27FC236}">
                <a16:creationId xmlns:a16="http://schemas.microsoft.com/office/drawing/2014/main" id="{27CB27C9-16C7-4072-8D5C-3401EE3B1470}"/>
              </a:ext>
            </a:extLst>
          </p:cNvPr>
          <p:cNvGrpSpPr/>
          <p:nvPr/>
        </p:nvGrpSpPr>
        <p:grpSpPr>
          <a:xfrm>
            <a:off x="11779025" y="8234334"/>
            <a:ext cx="891499" cy="886677"/>
            <a:chOff x="-64401400" y="1914475"/>
            <a:chExt cx="319000" cy="317275"/>
          </a:xfrm>
        </p:grpSpPr>
        <p:sp>
          <p:nvSpPr>
            <p:cNvPr id="18" name="Google Shape;853;p49">
              <a:extLst>
                <a:ext uri="{FF2B5EF4-FFF2-40B4-BE49-F238E27FC236}">
                  <a16:creationId xmlns:a16="http://schemas.microsoft.com/office/drawing/2014/main" id="{77DDC5D5-CE2B-4F8C-9BDB-57AFCD47AA99}"/>
                </a:ext>
              </a:extLst>
            </p:cNvPr>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19" name="Google Shape;854;p49">
              <a:extLst>
                <a:ext uri="{FF2B5EF4-FFF2-40B4-BE49-F238E27FC236}">
                  <a16:creationId xmlns:a16="http://schemas.microsoft.com/office/drawing/2014/main" id="{A5E16867-4CB7-446F-AF73-0FF171CB6291}"/>
                </a:ext>
              </a:extLst>
            </p:cNvPr>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20" name="Google Shape;855;p49">
              <a:extLst>
                <a:ext uri="{FF2B5EF4-FFF2-40B4-BE49-F238E27FC236}">
                  <a16:creationId xmlns:a16="http://schemas.microsoft.com/office/drawing/2014/main" id="{2BA4FE4D-428C-4154-8B13-D3896360DFB3}"/>
                </a:ext>
              </a:extLst>
            </p:cNvPr>
            <p:cNvSpPr/>
            <p:nvPr/>
          </p:nvSpPr>
          <p:spPr>
            <a:xfrm>
              <a:off x="-64212375" y="2210450"/>
              <a:ext cx="5525" cy="25"/>
            </a:xfrm>
            <a:custGeom>
              <a:avLst/>
              <a:gdLst/>
              <a:ahLst/>
              <a:cxnLst/>
              <a:rect l="l" t="t" r="r" b="b"/>
              <a:pathLst>
                <a:path w="221" h="1" extrusionOk="0">
                  <a:moveTo>
                    <a:pt x="1" y="1"/>
                  </a:moveTo>
                  <a:lnTo>
                    <a:pt x="221" y="1"/>
                  </a:lnTo>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grpSp>
      <p:grpSp>
        <p:nvGrpSpPr>
          <p:cNvPr id="21" name="Google Shape;856;p49">
            <a:extLst>
              <a:ext uri="{FF2B5EF4-FFF2-40B4-BE49-F238E27FC236}">
                <a16:creationId xmlns:a16="http://schemas.microsoft.com/office/drawing/2014/main" id="{A726168A-4CF1-4672-8669-4F1A6FA993B7}"/>
              </a:ext>
            </a:extLst>
          </p:cNvPr>
          <p:cNvGrpSpPr/>
          <p:nvPr/>
        </p:nvGrpSpPr>
        <p:grpSpPr>
          <a:xfrm>
            <a:off x="8172355" y="8299403"/>
            <a:ext cx="894157" cy="889349"/>
            <a:chOff x="-5635200" y="2037975"/>
            <a:chExt cx="293025" cy="291450"/>
          </a:xfrm>
        </p:grpSpPr>
        <p:sp>
          <p:nvSpPr>
            <p:cNvPr id="22" name="Google Shape;857;p49">
              <a:extLst>
                <a:ext uri="{FF2B5EF4-FFF2-40B4-BE49-F238E27FC236}">
                  <a16:creationId xmlns:a16="http://schemas.microsoft.com/office/drawing/2014/main" id="{B6997A7D-F8EF-4749-A4A6-299026CD14BB}"/>
                </a:ext>
              </a:extLst>
            </p:cNvPr>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23" name="Google Shape;858;p49">
              <a:extLst>
                <a:ext uri="{FF2B5EF4-FFF2-40B4-BE49-F238E27FC236}">
                  <a16:creationId xmlns:a16="http://schemas.microsoft.com/office/drawing/2014/main" id="{F0360FA3-41B5-4DA7-B8B7-D1A2B40D418A}"/>
                </a:ext>
              </a:extLst>
            </p:cNvPr>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grpSp>
      <p:grpSp>
        <p:nvGrpSpPr>
          <p:cNvPr id="24" name="Google Shape;859;p49">
            <a:extLst>
              <a:ext uri="{FF2B5EF4-FFF2-40B4-BE49-F238E27FC236}">
                <a16:creationId xmlns:a16="http://schemas.microsoft.com/office/drawing/2014/main" id="{6F26A805-6F12-400F-A4E1-DD3A7562C7FA}"/>
              </a:ext>
            </a:extLst>
          </p:cNvPr>
          <p:cNvGrpSpPr/>
          <p:nvPr/>
        </p:nvGrpSpPr>
        <p:grpSpPr>
          <a:xfrm>
            <a:off x="13583912" y="11927112"/>
            <a:ext cx="787608" cy="897451"/>
            <a:chOff x="5794025" y="2673575"/>
            <a:chExt cx="259925" cy="296175"/>
          </a:xfrm>
        </p:grpSpPr>
        <p:sp>
          <p:nvSpPr>
            <p:cNvPr id="25" name="Google Shape;860;p49">
              <a:extLst>
                <a:ext uri="{FF2B5EF4-FFF2-40B4-BE49-F238E27FC236}">
                  <a16:creationId xmlns:a16="http://schemas.microsoft.com/office/drawing/2014/main" id="{7EAA00AE-11E1-495B-8B1B-4CAFFF144FF3}"/>
                </a:ext>
              </a:extLst>
            </p:cNvPr>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26" name="Google Shape;861;p49">
              <a:extLst>
                <a:ext uri="{FF2B5EF4-FFF2-40B4-BE49-F238E27FC236}">
                  <a16:creationId xmlns:a16="http://schemas.microsoft.com/office/drawing/2014/main" id="{28D3DBEB-9B4D-492A-A335-328798AD6805}"/>
                </a:ext>
              </a:extLst>
            </p:cNvPr>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grpSp>
      <p:sp>
        <p:nvSpPr>
          <p:cNvPr id="27" name="Google Shape;862;p49">
            <a:extLst>
              <a:ext uri="{FF2B5EF4-FFF2-40B4-BE49-F238E27FC236}">
                <a16:creationId xmlns:a16="http://schemas.microsoft.com/office/drawing/2014/main" id="{E2885836-5A3C-4887-B3C3-860787D26029}"/>
              </a:ext>
            </a:extLst>
          </p:cNvPr>
          <p:cNvSpPr/>
          <p:nvPr/>
        </p:nvSpPr>
        <p:spPr>
          <a:xfrm>
            <a:off x="9957062" y="11928439"/>
            <a:ext cx="897451" cy="895027"/>
          </a:xfrm>
          <a:custGeom>
            <a:avLst/>
            <a:gdLst/>
            <a:ahLst/>
            <a:cxnLst/>
            <a:rect l="l" t="t" r="r" b="b"/>
            <a:pathLst>
              <a:path w="11847" h="11815" extrusionOk="0">
                <a:moveTo>
                  <a:pt x="5892" y="693"/>
                </a:moveTo>
                <a:cubicBezTo>
                  <a:pt x="6491" y="693"/>
                  <a:pt x="6932" y="1134"/>
                  <a:pt x="6932" y="1701"/>
                </a:cubicBezTo>
                <a:cubicBezTo>
                  <a:pt x="6932" y="2269"/>
                  <a:pt x="6459" y="2710"/>
                  <a:pt x="5892" y="2710"/>
                </a:cubicBezTo>
                <a:cubicBezTo>
                  <a:pt x="5325" y="2710"/>
                  <a:pt x="4884" y="2269"/>
                  <a:pt x="4884" y="1701"/>
                </a:cubicBezTo>
                <a:cubicBezTo>
                  <a:pt x="4884" y="1134"/>
                  <a:pt x="5325" y="693"/>
                  <a:pt x="5892" y="693"/>
                </a:cubicBezTo>
                <a:close/>
                <a:moveTo>
                  <a:pt x="5892" y="3466"/>
                </a:moveTo>
                <a:cubicBezTo>
                  <a:pt x="6176" y="3466"/>
                  <a:pt x="6428" y="3497"/>
                  <a:pt x="6680" y="3592"/>
                </a:cubicBezTo>
                <a:lnTo>
                  <a:pt x="5892" y="4631"/>
                </a:lnTo>
                <a:lnTo>
                  <a:pt x="5104" y="3592"/>
                </a:lnTo>
                <a:cubicBezTo>
                  <a:pt x="5357" y="3529"/>
                  <a:pt x="5609" y="3466"/>
                  <a:pt x="5892" y="3466"/>
                </a:cubicBezTo>
                <a:close/>
                <a:moveTo>
                  <a:pt x="4222" y="2048"/>
                </a:moveTo>
                <a:cubicBezTo>
                  <a:pt x="4285" y="2426"/>
                  <a:pt x="4474" y="2710"/>
                  <a:pt x="4726" y="2962"/>
                </a:cubicBezTo>
                <a:cubicBezTo>
                  <a:pt x="4632" y="2993"/>
                  <a:pt x="4537" y="3056"/>
                  <a:pt x="4443" y="3088"/>
                </a:cubicBezTo>
                <a:cubicBezTo>
                  <a:pt x="4443" y="3088"/>
                  <a:pt x="4411" y="3088"/>
                  <a:pt x="4411" y="3119"/>
                </a:cubicBezTo>
                <a:cubicBezTo>
                  <a:pt x="3403" y="3623"/>
                  <a:pt x="2773" y="4694"/>
                  <a:pt x="2773" y="5829"/>
                </a:cubicBezTo>
                <a:lnTo>
                  <a:pt x="2773" y="6207"/>
                </a:lnTo>
                <a:lnTo>
                  <a:pt x="2143" y="6207"/>
                </a:lnTo>
                <a:lnTo>
                  <a:pt x="2647" y="2300"/>
                </a:lnTo>
                <a:cubicBezTo>
                  <a:pt x="2679" y="2174"/>
                  <a:pt x="2836" y="2048"/>
                  <a:pt x="2962" y="2048"/>
                </a:cubicBezTo>
                <a:close/>
                <a:moveTo>
                  <a:pt x="4474" y="3907"/>
                </a:moveTo>
                <a:lnTo>
                  <a:pt x="5546" y="5325"/>
                </a:lnTo>
                <a:lnTo>
                  <a:pt x="5546" y="6238"/>
                </a:lnTo>
                <a:lnTo>
                  <a:pt x="3466" y="6238"/>
                </a:lnTo>
                <a:lnTo>
                  <a:pt x="3466" y="5892"/>
                </a:lnTo>
                <a:cubicBezTo>
                  <a:pt x="3466" y="5041"/>
                  <a:pt x="3844" y="4348"/>
                  <a:pt x="4474" y="3907"/>
                </a:cubicBezTo>
                <a:close/>
                <a:moveTo>
                  <a:pt x="7278" y="3907"/>
                </a:moveTo>
                <a:cubicBezTo>
                  <a:pt x="7908" y="4348"/>
                  <a:pt x="8318" y="5104"/>
                  <a:pt x="8318" y="5892"/>
                </a:cubicBezTo>
                <a:lnTo>
                  <a:pt x="8318" y="6238"/>
                </a:lnTo>
                <a:lnTo>
                  <a:pt x="6207" y="6238"/>
                </a:lnTo>
                <a:lnTo>
                  <a:pt x="6207" y="5325"/>
                </a:lnTo>
                <a:lnTo>
                  <a:pt x="7278" y="3907"/>
                </a:lnTo>
                <a:close/>
                <a:moveTo>
                  <a:pt x="8854" y="2048"/>
                </a:moveTo>
                <a:cubicBezTo>
                  <a:pt x="9011" y="2048"/>
                  <a:pt x="9137" y="2143"/>
                  <a:pt x="9169" y="2300"/>
                </a:cubicBezTo>
                <a:lnTo>
                  <a:pt x="9673" y="6238"/>
                </a:lnTo>
                <a:lnTo>
                  <a:pt x="9043" y="6238"/>
                </a:lnTo>
                <a:lnTo>
                  <a:pt x="9043" y="5860"/>
                </a:lnTo>
                <a:cubicBezTo>
                  <a:pt x="9043" y="4694"/>
                  <a:pt x="8381" y="3655"/>
                  <a:pt x="7436" y="3151"/>
                </a:cubicBezTo>
                <a:cubicBezTo>
                  <a:pt x="7436" y="3151"/>
                  <a:pt x="7404" y="3151"/>
                  <a:pt x="7404" y="3119"/>
                </a:cubicBezTo>
                <a:cubicBezTo>
                  <a:pt x="7310" y="3088"/>
                  <a:pt x="7184" y="3056"/>
                  <a:pt x="7121" y="2993"/>
                </a:cubicBezTo>
                <a:cubicBezTo>
                  <a:pt x="7310" y="2773"/>
                  <a:pt x="7530" y="2458"/>
                  <a:pt x="7593" y="2048"/>
                </a:cubicBezTo>
                <a:close/>
                <a:moveTo>
                  <a:pt x="10744" y="6900"/>
                </a:moveTo>
                <a:cubicBezTo>
                  <a:pt x="10933" y="6900"/>
                  <a:pt x="11090" y="7057"/>
                  <a:pt x="11090" y="7246"/>
                </a:cubicBezTo>
                <a:cubicBezTo>
                  <a:pt x="11090" y="7435"/>
                  <a:pt x="10933" y="7624"/>
                  <a:pt x="10744" y="7624"/>
                </a:cubicBezTo>
                <a:lnTo>
                  <a:pt x="1009" y="7624"/>
                </a:lnTo>
                <a:cubicBezTo>
                  <a:pt x="820" y="7624"/>
                  <a:pt x="662" y="7435"/>
                  <a:pt x="662" y="7246"/>
                </a:cubicBezTo>
                <a:cubicBezTo>
                  <a:pt x="662" y="7057"/>
                  <a:pt x="820" y="6900"/>
                  <a:pt x="1009" y="6900"/>
                </a:cubicBezTo>
                <a:close/>
                <a:moveTo>
                  <a:pt x="10397" y="8317"/>
                </a:moveTo>
                <a:lnTo>
                  <a:pt x="10397" y="11121"/>
                </a:lnTo>
                <a:lnTo>
                  <a:pt x="1387" y="11121"/>
                </a:lnTo>
                <a:lnTo>
                  <a:pt x="1387" y="8317"/>
                </a:lnTo>
                <a:close/>
                <a:moveTo>
                  <a:pt x="5892" y="0"/>
                </a:moveTo>
                <a:cubicBezTo>
                  <a:pt x="5073" y="0"/>
                  <a:pt x="4380" y="599"/>
                  <a:pt x="4222" y="1386"/>
                </a:cubicBezTo>
                <a:lnTo>
                  <a:pt x="2962" y="1386"/>
                </a:lnTo>
                <a:cubicBezTo>
                  <a:pt x="2458" y="1386"/>
                  <a:pt x="2080" y="1701"/>
                  <a:pt x="1954" y="2143"/>
                </a:cubicBezTo>
                <a:lnTo>
                  <a:pt x="1954" y="2174"/>
                </a:lnTo>
                <a:lnTo>
                  <a:pt x="1450" y="6238"/>
                </a:lnTo>
                <a:lnTo>
                  <a:pt x="1072" y="6238"/>
                </a:lnTo>
                <a:cubicBezTo>
                  <a:pt x="473" y="6238"/>
                  <a:pt x="1" y="6711"/>
                  <a:pt x="1" y="7246"/>
                </a:cubicBezTo>
                <a:cubicBezTo>
                  <a:pt x="1" y="7719"/>
                  <a:pt x="316" y="8065"/>
                  <a:pt x="694" y="8254"/>
                </a:cubicBezTo>
                <a:lnTo>
                  <a:pt x="694" y="11468"/>
                </a:lnTo>
                <a:cubicBezTo>
                  <a:pt x="694" y="11657"/>
                  <a:pt x="851" y="11815"/>
                  <a:pt x="1040" y="11815"/>
                </a:cubicBezTo>
                <a:lnTo>
                  <a:pt x="10775" y="11815"/>
                </a:lnTo>
                <a:cubicBezTo>
                  <a:pt x="10996" y="11815"/>
                  <a:pt x="11153" y="11657"/>
                  <a:pt x="11153" y="11468"/>
                </a:cubicBezTo>
                <a:lnTo>
                  <a:pt x="11153" y="8254"/>
                </a:lnTo>
                <a:cubicBezTo>
                  <a:pt x="11531" y="8065"/>
                  <a:pt x="11847" y="7719"/>
                  <a:pt x="11847" y="7246"/>
                </a:cubicBezTo>
                <a:cubicBezTo>
                  <a:pt x="11815" y="6711"/>
                  <a:pt x="11342" y="6238"/>
                  <a:pt x="10744" y="6238"/>
                </a:cubicBezTo>
                <a:lnTo>
                  <a:pt x="10366" y="6238"/>
                </a:lnTo>
                <a:lnTo>
                  <a:pt x="9830" y="2174"/>
                </a:lnTo>
                <a:lnTo>
                  <a:pt x="9830" y="2143"/>
                </a:lnTo>
                <a:cubicBezTo>
                  <a:pt x="9736" y="1701"/>
                  <a:pt x="9295" y="1386"/>
                  <a:pt x="8854" y="1386"/>
                </a:cubicBezTo>
                <a:lnTo>
                  <a:pt x="7593" y="1386"/>
                </a:lnTo>
                <a:cubicBezTo>
                  <a:pt x="7436" y="599"/>
                  <a:pt x="6711" y="0"/>
                  <a:pt x="5892" y="0"/>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28" name="Google Shape;863;p49">
            <a:extLst>
              <a:ext uri="{FF2B5EF4-FFF2-40B4-BE49-F238E27FC236}">
                <a16:creationId xmlns:a16="http://schemas.microsoft.com/office/drawing/2014/main" id="{BE939AE5-3AE4-41FD-A010-D2BF7B60380B}"/>
              </a:ext>
            </a:extLst>
          </p:cNvPr>
          <p:cNvSpPr/>
          <p:nvPr/>
        </p:nvSpPr>
        <p:spPr>
          <a:xfrm>
            <a:off x="15317577" y="8292588"/>
            <a:ext cx="897403" cy="90270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29" name="Google Shape;864;p49">
            <a:extLst>
              <a:ext uri="{FF2B5EF4-FFF2-40B4-BE49-F238E27FC236}">
                <a16:creationId xmlns:a16="http://schemas.microsoft.com/office/drawing/2014/main" id="{540226E4-ECB3-455E-A824-D7D77C78BB62}"/>
              </a:ext>
            </a:extLst>
          </p:cNvPr>
          <p:cNvSpPr/>
          <p:nvPr/>
        </p:nvSpPr>
        <p:spPr>
          <a:xfrm>
            <a:off x="11746521" y="4602481"/>
            <a:ext cx="891440" cy="1018419"/>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solidFill>
            <a:srgbClr val="339966"/>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Montserrat Light"/>
              <a:ea typeface="+mn-ea"/>
              <a:cs typeface="Arial"/>
              <a:sym typeface="Arial"/>
            </a:endParaRPr>
          </a:p>
        </p:txBody>
      </p:sp>
      <p:sp>
        <p:nvSpPr>
          <p:cNvPr id="30" name="Google Shape;851;p49">
            <a:extLst>
              <a:ext uri="{FF2B5EF4-FFF2-40B4-BE49-F238E27FC236}">
                <a16:creationId xmlns:a16="http://schemas.microsoft.com/office/drawing/2014/main" id="{530CA07F-AACA-45FE-9477-8B031757FE46}"/>
              </a:ext>
            </a:extLst>
          </p:cNvPr>
          <p:cNvSpPr/>
          <p:nvPr/>
        </p:nvSpPr>
        <p:spPr>
          <a:xfrm>
            <a:off x="18196420" y="7602576"/>
            <a:ext cx="2282400" cy="2282400"/>
          </a:xfrm>
          <a:prstGeom prst="ellipse">
            <a:avLst/>
          </a:prstGeom>
          <a:solidFill>
            <a:srgbClr val="F46C68"/>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31" name="Google Shape;849;p49">
            <a:extLst>
              <a:ext uri="{FF2B5EF4-FFF2-40B4-BE49-F238E27FC236}">
                <a16:creationId xmlns:a16="http://schemas.microsoft.com/office/drawing/2014/main" id="{09CB39E2-5F68-4A33-AACE-8279D874ECD0}"/>
              </a:ext>
            </a:extLst>
          </p:cNvPr>
          <p:cNvSpPr/>
          <p:nvPr/>
        </p:nvSpPr>
        <p:spPr>
          <a:xfrm>
            <a:off x="3905201" y="7602576"/>
            <a:ext cx="2282400" cy="2282400"/>
          </a:xfrm>
          <a:prstGeom prst="ellipse">
            <a:avLst/>
          </a:prstGeom>
          <a:solidFill>
            <a:schemeClr val="accent4">
              <a:lumMod val="75000"/>
            </a:schemeClr>
          </a:solidFill>
          <a:ln w="28575" cap="flat" cmpd="sng">
            <a:noFill/>
            <a:prstDash val="solid"/>
            <a:round/>
            <a:headEnd type="none" w="sm" len="sm"/>
            <a:tailEnd type="none" w="sm" len="sm"/>
          </a:ln>
        </p:spPr>
        <p:txBody>
          <a:bodyPr spcFirstLastPara="1" wrap="square" lIns="182867" tIns="91400" rIns="182867" bIns="91400" anchor="ctr"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C3B1"/>
              </a:solidFill>
              <a:effectLst/>
              <a:uLnTx/>
              <a:uFillTx/>
              <a:latin typeface="Montserrat Light"/>
              <a:ea typeface="Calibri"/>
              <a:cs typeface="Calibri"/>
              <a:sym typeface="Calibri"/>
            </a:endParaRPr>
          </a:p>
        </p:txBody>
      </p:sp>
      <p:sp>
        <p:nvSpPr>
          <p:cNvPr id="32" name="Google Shape;865;p49">
            <a:extLst>
              <a:ext uri="{FF2B5EF4-FFF2-40B4-BE49-F238E27FC236}">
                <a16:creationId xmlns:a16="http://schemas.microsoft.com/office/drawing/2014/main" id="{B5435AAD-DA7F-4285-9AAA-E239838E0B6D}"/>
              </a:ext>
            </a:extLst>
          </p:cNvPr>
          <p:cNvSpPr/>
          <p:nvPr/>
        </p:nvSpPr>
        <p:spPr>
          <a:xfrm>
            <a:off x="18887377" y="8298007"/>
            <a:ext cx="897931" cy="89311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grpSp>
        <p:nvGrpSpPr>
          <p:cNvPr id="33" name="Google Shape;866;p49">
            <a:extLst>
              <a:ext uri="{FF2B5EF4-FFF2-40B4-BE49-F238E27FC236}">
                <a16:creationId xmlns:a16="http://schemas.microsoft.com/office/drawing/2014/main" id="{F89D087A-3D01-4421-857C-A6C30C51A78E}"/>
              </a:ext>
            </a:extLst>
          </p:cNvPr>
          <p:cNvGrpSpPr/>
          <p:nvPr/>
        </p:nvGrpSpPr>
        <p:grpSpPr>
          <a:xfrm>
            <a:off x="4568621" y="8296815"/>
            <a:ext cx="890749" cy="895485"/>
            <a:chOff x="-33314675" y="2275050"/>
            <a:chExt cx="291450" cy="293000"/>
          </a:xfrm>
        </p:grpSpPr>
        <p:sp>
          <p:nvSpPr>
            <p:cNvPr id="34" name="Google Shape;867;p49">
              <a:extLst>
                <a:ext uri="{FF2B5EF4-FFF2-40B4-BE49-F238E27FC236}">
                  <a16:creationId xmlns:a16="http://schemas.microsoft.com/office/drawing/2014/main" id="{943C49CB-AB95-42AC-AF11-5C4372F3D731}"/>
                </a:ext>
              </a:extLst>
            </p:cNvPr>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35" name="Google Shape;868;p49">
              <a:extLst>
                <a:ext uri="{FF2B5EF4-FFF2-40B4-BE49-F238E27FC236}">
                  <a16:creationId xmlns:a16="http://schemas.microsoft.com/office/drawing/2014/main" id="{4F57FC5B-34C6-4E15-AA5E-8C3BBAD296C0}"/>
                </a:ext>
              </a:extLst>
            </p:cNvPr>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sp>
          <p:nvSpPr>
            <p:cNvPr id="36" name="Google Shape;869;p49">
              <a:extLst>
                <a:ext uri="{FF2B5EF4-FFF2-40B4-BE49-F238E27FC236}">
                  <a16:creationId xmlns:a16="http://schemas.microsoft.com/office/drawing/2014/main" id="{4DD9D1A3-AEA0-45E5-B59C-1C150035A9F5}"/>
                </a:ext>
              </a:extLst>
            </p:cNvPr>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rgbClr val="F3F3F3"/>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FFFFFF"/>
                </a:solidFill>
                <a:effectLst/>
                <a:uLnTx/>
                <a:uFillTx/>
                <a:latin typeface="Montserrat Light"/>
                <a:ea typeface="+mn-ea"/>
                <a:cs typeface="Arial"/>
                <a:sym typeface="Arial"/>
              </a:endParaRPr>
            </a:p>
          </p:txBody>
        </p:sp>
      </p:grpSp>
      <p:sp>
        <p:nvSpPr>
          <p:cNvPr id="37" name="Google Shape;870;p49">
            <a:extLst>
              <a:ext uri="{FF2B5EF4-FFF2-40B4-BE49-F238E27FC236}">
                <a16:creationId xmlns:a16="http://schemas.microsoft.com/office/drawing/2014/main" id="{7FF4A257-1583-438B-A965-57D8F00729A8}"/>
              </a:ext>
            </a:extLst>
          </p:cNvPr>
          <p:cNvSpPr txBox="1"/>
          <p:nvPr/>
        </p:nvSpPr>
        <p:spPr>
          <a:xfrm>
            <a:off x="4723569" y="9514891"/>
            <a:ext cx="4218400" cy="1206400"/>
          </a:xfrm>
          <a:prstGeom prst="rect">
            <a:avLst/>
          </a:prstGeom>
          <a:noFill/>
          <a:ln>
            <a:noFill/>
          </a:ln>
        </p:spPr>
        <p:txBody>
          <a:bodyPr spcFirstLastPara="1" wrap="square" lIns="243800" tIns="243800" rIns="243800" bIns="243800" anchor="b"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r>
              <a:rPr kumimoji="0" lang="es" sz="3200" b="0" i="0" u="none" strike="noStrike" kern="0" cap="none" spc="0" normalizeH="0" baseline="0" noProof="0">
                <a:ln>
                  <a:noFill/>
                </a:ln>
                <a:solidFill>
                  <a:srgbClr val="F3F3F3"/>
                </a:solidFill>
                <a:effectLst/>
                <a:uLnTx/>
                <a:uFillTx/>
                <a:latin typeface="Montserrat Light"/>
                <a:ea typeface="Righteous"/>
                <a:cs typeface="Righteous"/>
                <a:sym typeface="Righteous"/>
              </a:rPr>
              <a:t>TEAM 1</a:t>
            </a:r>
            <a:endParaRPr kumimoji="0" sz="3200" b="0" i="0" u="none" strike="noStrike" kern="0" cap="none" spc="0" normalizeH="0" baseline="0" noProof="0">
              <a:ln>
                <a:noFill/>
              </a:ln>
              <a:solidFill>
                <a:srgbClr val="F3F3F3"/>
              </a:solidFill>
              <a:effectLst/>
              <a:uLnTx/>
              <a:uFillTx/>
              <a:latin typeface="Montserrat Light"/>
              <a:ea typeface="Righteous"/>
              <a:cs typeface="Righteous"/>
              <a:sym typeface="Righteous"/>
            </a:endParaRPr>
          </a:p>
        </p:txBody>
      </p:sp>
      <p:sp>
        <p:nvSpPr>
          <p:cNvPr id="38" name="Google Shape;871;p49">
            <a:extLst>
              <a:ext uri="{FF2B5EF4-FFF2-40B4-BE49-F238E27FC236}">
                <a16:creationId xmlns:a16="http://schemas.microsoft.com/office/drawing/2014/main" id="{7D101BD9-FE4F-46F4-B898-F29831478E66}"/>
              </a:ext>
            </a:extLst>
          </p:cNvPr>
          <p:cNvSpPr txBox="1"/>
          <p:nvPr/>
        </p:nvSpPr>
        <p:spPr>
          <a:xfrm>
            <a:off x="15441969" y="9514891"/>
            <a:ext cx="4218400" cy="1206400"/>
          </a:xfrm>
          <a:prstGeom prst="rect">
            <a:avLst/>
          </a:prstGeom>
          <a:noFill/>
          <a:ln>
            <a:noFill/>
          </a:ln>
        </p:spPr>
        <p:txBody>
          <a:bodyPr spcFirstLastPara="1" wrap="square" lIns="243800" tIns="243800" rIns="243800" bIns="243800" anchor="b"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r>
              <a:rPr kumimoji="0" lang="es" sz="3200" b="0" i="0" u="none" strike="noStrike" kern="0" cap="none" spc="0" normalizeH="0" baseline="0" noProof="0">
                <a:ln>
                  <a:noFill/>
                </a:ln>
                <a:solidFill>
                  <a:srgbClr val="F3F3F3"/>
                </a:solidFill>
                <a:effectLst/>
                <a:uLnTx/>
                <a:uFillTx/>
                <a:latin typeface="Montserrat Light"/>
                <a:ea typeface="Righteous"/>
                <a:cs typeface="Righteous"/>
                <a:sym typeface="Righteous"/>
              </a:rPr>
              <a:t>TEAM 3</a:t>
            </a:r>
            <a:endParaRPr kumimoji="0" sz="3200" b="0" i="0" u="none" strike="noStrike" kern="0" cap="none" spc="0" normalizeH="0" baseline="0" noProof="0">
              <a:ln>
                <a:noFill/>
              </a:ln>
              <a:solidFill>
                <a:srgbClr val="F3F3F3"/>
              </a:solidFill>
              <a:effectLst/>
              <a:uLnTx/>
              <a:uFillTx/>
              <a:latin typeface="Montserrat Light"/>
              <a:ea typeface="Righteous"/>
              <a:cs typeface="Righteous"/>
              <a:sym typeface="Righteous"/>
            </a:endParaRPr>
          </a:p>
        </p:txBody>
      </p:sp>
      <p:sp>
        <p:nvSpPr>
          <p:cNvPr id="39" name="Google Shape;872;p49">
            <a:extLst>
              <a:ext uri="{FF2B5EF4-FFF2-40B4-BE49-F238E27FC236}">
                <a16:creationId xmlns:a16="http://schemas.microsoft.com/office/drawing/2014/main" id="{4D80D689-6475-4419-90F0-2F18C1B26C08}"/>
              </a:ext>
            </a:extLst>
          </p:cNvPr>
          <p:cNvSpPr txBox="1"/>
          <p:nvPr/>
        </p:nvSpPr>
        <p:spPr>
          <a:xfrm>
            <a:off x="10082769" y="9514891"/>
            <a:ext cx="4218400" cy="1206400"/>
          </a:xfrm>
          <a:prstGeom prst="rect">
            <a:avLst/>
          </a:prstGeom>
          <a:noFill/>
          <a:ln>
            <a:noFill/>
          </a:ln>
        </p:spPr>
        <p:txBody>
          <a:bodyPr spcFirstLastPara="1" wrap="square" lIns="243800" tIns="243800" rIns="243800" bIns="243800" anchor="b"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r>
              <a:rPr kumimoji="0" lang="es" sz="3200" b="0" i="0" u="none" strike="noStrike" kern="0" cap="none" spc="0" normalizeH="0" baseline="0" noProof="0">
                <a:ln>
                  <a:noFill/>
                </a:ln>
                <a:solidFill>
                  <a:srgbClr val="F3F3F3"/>
                </a:solidFill>
                <a:effectLst/>
                <a:uLnTx/>
                <a:uFillTx/>
                <a:latin typeface="Montserrat Light"/>
                <a:ea typeface="Righteous"/>
                <a:cs typeface="Righteous"/>
                <a:sym typeface="Righteous"/>
              </a:rPr>
              <a:t>TEAM 2</a:t>
            </a:r>
            <a:endParaRPr kumimoji="0" sz="3200" b="0" i="0" u="none" strike="noStrike" kern="0" cap="none" spc="0" normalizeH="0" baseline="0" noProof="0">
              <a:ln>
                <a:noFill/>
              </a:ln>
              <a:solidFill>
                <a:srgbClr val="F3F3F3"/>
              </a:solidFill>
              <a:effectLst/>
              <a:uLnTx/>
              <a:uFillTx/>
              <a:latin typeface="Montserrat Light"/>
              <a:ea typeface="Righteous"/>
              <a:cs typeface="Righteous"/>
              <a:sym typeface="Righteous"/>
            </a:endParaRPr>
          </a:p>
        </p:txBody>
      </p:sp>
      <p:sp>
        <p:nvSpPr>
          <p:cNvPr id="40" name="Google Shape;873;p49">
            <a:extLst>
              <a:ext uri="{FF2B5EF4-FFF2-40B4-BE49-F238E27FC236}">
                <a16:creationId xmlns:a16="http://schemas.microsoft.com/office/drawing/2014/main" id="{1AAF3C26-978C-4E04-BEE0-C9D0F03ABECB}"/>
              </a:ext>
            </a:extLst>
          </p:cNvPr>
          <p:cNvSpPr txBox="1"/>
          <p:nvPr/>
        </p:nvSpPr>
        <p:spPr>
          <a:xfrm>
            <a:off x="10082769" y="2897997"/>
            <a:ext cx="4218400" cy="1206400"/>
          </a:xfrm>
          <a:prstGeom prst="rect">
            <a:avLst/>
          </a:prstGeom>
          <a:noFill/>
          <a:ln>
            <a:noFill/>
          </a:ln>
        </p:spPr>
        <p:txBody>
          <a:bodyPr spcFirstLastPara="1" wrap="square" lIns="243800" tIns="243800" rIns="243800" bIns="243800" anchor="b" anchorCtr="0">
            <a:noAutofit/>
          </a:bodyPr>
          <a:lstStyle/>
          <a:p>
            <a:pPr marL="0" marR="0" lvl="0" indent="0" algn="ctr" defTabSz="2438430" rtl="0" eaLnBrk="1" fontAlgn="auto" latinLnBrk="0" hangingPunct="1">
              <a:lnSpc>
                <a:spcPct val="100000"/>
              </a:lnSpc>
              <a:spcBef>
                <a:spcPts val="0"/>
              </a:spcBef>
              <a:spcAft>
                <a:spcPts val="0"/>
              </a:spcAft>
              <a:buClr>
                <a:srgbClr val="000000"/>
              </a:buClr>
              <a:buSzTx/>
              <a:buFontTx/>
              <a:buNone/>
              <a:tabLst/>
              <a:defRPr/>
            </a:pPr>
            <a:r>
              <a:rPr kumimoji="0" lang="es" sz="3200" b="0" i="0" u="none" strike="noStrike" kern="0" cap="none" spc="0" normalizeH="0" baseline="0" noProof="0">
                <a:ln>
                  <a:noFill/>
                </a:ln>
                <a:solidFill>
                  <a:srgbClr val="F3F3F3"/>
                </a:solidFill>
                <a:effectLst/>
                <a:uLnTx/>
                <a:uFillTx/>
                <a:latin typeface="Montserrat Light"/>
                <a:ea typeface="Righteous"/>
                <a:cs typeface="Righteous"/>
                <a:sym typeface="Righteous"/>
              </a:rPr>
              <a:t>CEO</a:t>
            </a:r>
            <a:endParaRPr kumimoji="0" sz="3200" b="0" i="0" u="none" strike="noStrike" kern="0" cap="none" spc="0" normalizeH="0" baseline="0" noProof="0">
              <a:ln>
                <a:noFill/>
              </a:ln>
              <a:solidFill>
                <a:srgbClr val="F3F3F3"/>
              </a:solidFill>
              <a:effectLst/>
              <a:uLnTx/>
              <a:uFillTx/>
              <a:latin typeface="Montserrat Light"/>
              <a:ea typeface="Righteous"/>
              <a:cs typeface="Righteous"/>
              <a:sym typeface="Righteous"/>
            </a:endParaRPr>
          </a:p>
        </p:txBody>
      </p:sp>
    </p:spTree>
    <p:extLst>
      <p:ext uri="{BB962C8B-B14F-4D97-AF65-F5344CB8AC3E}">
        <p14:creationId xmlns:p14="http://schemas.microsoft.com/office/powerpoint/2010/main" val="175978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540" name="Google Shape;540;p27"/>
          <p:cNvGrpSpPr/>
          <p:nvPr/>
        </p:nvGrpSpPr>
        <p:grpSpPr>
          <a:xfrm flipH="1">
            <a:off x="11832776" y="6724341"/>
            <a:ext cx="9828539" cy="3262821"/>
            <a:chOff x="238125" y="1662850"/>
            <a:chExt cx="7137300" cy="2369400"/>
          </a:xfrm>
        </p:grpSpPr>
        <p:sp>
          <p:nvSpPr>
            <p:cNvPr id="541" name="Google Shape;541;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chemeClr val="accent1">
                <a:lumMod val="20000"/>
                <a:lumOff val="80000"/>
                <a:alpha val="1923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2" name="Google Shape;542;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3" name="Google Shape;543;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4" name="Google Shape;544;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5" name="Google Shape;545;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6" name="Google Shape;546;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chemeClr val="accent1">
                <a:lumMod val="40000"/>
                <a:lumOff val="6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7" name="Google Shape;547;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chemeClr val="accent1">
                <a:lumMod val="40000"/>
                <a:lumOff val="6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8" name="Google Shape;548;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9" name="Google Shape;549;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0" name="Google Shape;550;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1" name="Google Shape;551;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2" name="Google Shape;552;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3" name="Google Shape;553;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4" name="Google Shape;554;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chemeClr val="accent1">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5" name="Google Shape;555;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6" name="Google Shape;556;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7" name="Google Shape;557;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8" name="Google Shape;558;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59" name="Google Shape;559;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0" name="Google Shape;560;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1" name="Google Shape;561;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62" name="Google Shape;562;p27"/>
          <p:cNvGrpSpPr/>
          <p:nvPr/>
        </p:nvGrpSpPr>
        <p:grpSpPr>
          <a:xfrm>
            <a:off x="3701896" y="9547141"/>
            <a:ext cx="9828539" cy="3262821"/>
            <a:chOff x="238125" y="1662850"/>
            <a:chExt cx="7137300" cy="2369400"/>
          </a:xfrm>
        </p:grpSpPr>
        <p:sp>
          <p:nvSpPr>
            <p:cNvPr id="563" name="Google Shape;563;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chemeClr val="tx2">
                <a:lumMod val="10000"/>
                <a:lumOff val="90000"/>
                <a:alpha val="1923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4" name="Google Shape;564;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5" name="Google Shape;565;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6" name="Google Shape;566;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7" name="Google Shape;567;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8" name="Google Shape;568;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69" name="Google Shape;569;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chemeClr val="accen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0" name="Google Shape;570;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1" name="Google Shape;571;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2" name="Google Shape;572;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3" name="Google Shape;573;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4" name="Google Shape;574;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5" name="Google Shape;575;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6" name="Google Shape;576;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7" name="Google Shape;577;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8" name="Google Shape;578;p27"/>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79" name="Google Shape;579;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0" name="Google Shape;580;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1" name="Google Shape;581;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2" name="Google Shape;582;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3" name="Google Shape;583;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84" name="Google Shape;584;p27"/>
          <p:cNvGrpSpPr/>
          <p:nvPr/>
        </p:nvGrpSpPr>
        <p:grpSpPr>
          <a:xfrm>
            <a:off x="3701896" y="4023376"/>
            <a:ext cx="9828539" cy="3262821"/>
            <a:chOff x="238125" y="1662850"/>
            <a:chExt cx="7137300" cy="2369400"/>
          </a:xfrm>
        </p:grpSpPr>
        <p:sp>
          <p:nvSpPr>
            <p:cNvPr id="585" name="Google Shape;585;p27"/>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chemeClr val="accent1">
                <a:lumMod val="20000"/>
                <a:lumOff val="80000"/>
                <a:alpha val="1923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6" name="Google Shape;586;p27"/>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7" name="Google Shape;587;p27"/>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8" name="Google Shape;588;p27"/>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89" name="Google Shape;589;p27"/>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0" name="Google Shape;590;p27"/>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chemeClr val="accent1">
                <a:lumMod val="75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1" name="Google Shape;591;p27"/>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chemeClr val="accent1">
                <a:lumMod val="75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2" name="Google Shape;592;p27"/>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3" name="Google Shape;593;p27"/>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4" name="Google Shape;594;p27"/>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5" name="Google Shape;595;p27"/>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6" name="Google Shape;596;p27"/>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7" name="Google Shape;597;p27"/>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8" name="Google Shape;598;p27"/>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chemeClr val="accent4">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99" name="Google Shape;599;p27"/>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0" name="Google Shape;600;p27"/>
            <p:cNvSpPr/>
            <p:nvPr/>
          </p:nvSpPr>
          <p:spPr>
            <a:xfrm>
              <a:off x="380176" y="1787676"/>
              <a:ext cx="6995249"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1" name="Google Shape;601;p27"/>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2" name="Google Shape;602;p27"/>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chemeClr val="accent1">
                <a:lumMod val="40000"/>
                <a:lumOff val="6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3" name="Google Shape;603;p27"/>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4" name="Google Shape;604;p27"/>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chemeClr val="accent6">
                <a:lumMod val="20000"/>
                <a:lumOff val="80000"/>
                <a:alpha val="40000"/>
              </a:schemeClr>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05" name="Google Shape;605;p27"/>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688FCE59-165D-462A-B1CE-311E471A54B3}"/>
              </a:ext>
            </a:extLst>
          </p:cNvPr>
          <p:cNvSpPr>
            <a:spLocks noGrp="1"/>
          </p:cNvSpPr>
          <p:nvPr>
            <p:ph type="title"/>
          </p:nvPr>
        </p:nvSpPr>
        <p:spPr/>
        <p:txBody>
          <a:bodyPr/>
          <a:lstStyle/>
          <a:p>
            <a:r>
              <a:rPr lang="es" dirty="0">
                <a:solidFill>
                  <a:srgbClr val="F3F3F3"/>
                </a:solidFill>
              </a:rPr>
              <a:t>OUR TEAM</a:t>
            </a:r>
            <a:endParaRPr lang="en-US" dirty="0"/>
          </a:p>
        </p:txBody>
      </p:sp>
      <p:sp>
        <p:nvSpPr>
          <p:cNvPr id="607" name="Google Shape;607;p27"/>
          <p:cNvSpPr txBox="1"/>
          <p:nvPr/>
        </p:nvSpPr>
        <p:spPr>
          <a:xfrm>
            <a:off x="6964568" y="5296616"/>
            <a:ext cx="6512800" cy="1385009"/>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n-US" sz="2400" b="0" i="0" u="none" strike="noStrike" kern="0" cap="none" spc="0" normalizeH="0" baseline="0" noProof="0" dirty="0">
                <a:ln>
                  <a:noFill/>
                </a:ln>
                <a:solidFill>
                  <a:srgbClr val="F3F3F3"/>
                </a:solidFill>
                <a:effectLst/>
                <a:uLnTx/>
                <a:uFillTx/>
                <a:latin typeface="Montserrat Light"/>
                <a:ea typeface="Source Code Pro Light"/>
                <a:cs typeface="Source Code Pro Light"/>
                <a:sym typeface="Source Code Pro Light"/>
              </a:rPr>
              <a:t>Lorem Ipsum is simply dummy text of the </a:t>
            </a:r>
          </a:p>
        </p:txBody>
      </p:sp>
      <p:sp>
        <p:nvSpPr>
          <p:cNvPr id="608" name="Google Shape;608;p27"/>
          <p:cNvSpPr txBox="1"/>
          <p:nvPr/>
        </p:nvSpPr>
        <p:spPr>
          <a:xfrm>
            <a:off x="11841379" y="8002010"/>
            <a:ext cx="6512800" cy="1194422"/>
          </a:xfrm>
          <a:prstGeom prst="rect">
            <a:avLst/>
          </a:prstGeom>
          <a:noFill/>
          <a:ln>
            <a:noFill/>
          </a:ln>
        </p:spPr>
        <p:txBody>
          <a:bodyPr spcFirstLastPara="1" wrap="square" lIns="243800" tIns="243800" rIns="243800" bIns="243800" anchor="t" anchorCtr="0">
            <a:noAutofit/>
          </a:bodyPr>
          <a:lstStyle/>
          <a:p>
            <a:pPr marL="0" marR="0" lvl="0" indent="0" algn="r" defTabSz="2438430" rtl="0" eaLnBrk="1" fontAlgn="auto" latinLnBrk="0" hangingPunct="1">
              <a:lnSpc>
                <a:spcPct val="100000"/>
              </a:lnSpc>
              <a:spcBef>
                <a:spcPts val="0"/>
              </a:spcBef>
              <a:spcAft>
                <a:spcPts val="0"/>
              </a:spcAft>
              <a:buClr>
                <a:srgbClr val="000000"/>
              </a:buClr>
              <a:buSzTx/>
              <a:buFontTx/>
              <a:buNone/>
              <a:tabLst/>
              <a:defRPr/>
            </a:pPr>
            <a:r>
              <a:rPr kumimoji="0" lang="en-US" sz="2400" b="0" i="0" u="none" strike="noStrike" kern="0" cap="none" spc="0" normalizeH="0" baseline="0" noProof="0" dirty="0">
                <a:ln>
                  <a:noFill/>
                </a:ln>
                <a:solidFill>
                  <a:srgbClr val="F3F3F3"/>
                </a:solidFill>
                <a:effectLst/>
                <a:uLnTx/>
                <a:uFillTx/>
                <a:latin typeface="Montserrat Light"/>
                <a:ea typeface="Source Code Pro Light"/>
                <a:cs typeface="Source Code Pro Light"/>
                <a:sym typeface="Source Code Pro Light"/>
              </a:rPr>
              <a:t>Lorem Ipsum is simply dummy text of the </a:t>
            </a:r>
          </a:p>
        </p:txBody>
      </p:sp>
      <p:sp>
        <p:nvSpPr>
          <p:cNvPr id="609" name="Google Shape;609;p27"/>
          <p:cNvSpPr txBox="1"/>
          <p:nvPr/>
        </p:nvSpPr>
        <p:spPr>
          <a:xfrm>
            <a:off x="6964568" y="4408600"/>
            <a:ext cx="4760000" cy="1210400"/>
          </a:xfrm>
          <a:prstGeom prst="rect">
            <a:avLst/>
          </a:prstGeom>
          <a:noFill/>
          <a:ln>
            <a:noFill/>
          </a:ln>
        </p:spPr>
        <p:txBody>
          <a:bodyPr spcFirstLastPara="1" wrap="square" lIns="243800" tIns="243800" rIns="243800" bIns="243800" anchor="b"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3733" b="0" i="0" u="none" strike="noStrike" kern="0" cap="none" spc="0" normalizeH="0" baseline="0" noProof="0">
                <a:ln>
                  <a:noFill/>
                </a:ln>
                <a:solidFill>
                  <a:srgbClr val="F3F3F3"/>
                </a:solidFill>
                <a:effectLst/>
                <a:uLnTx/>
                <a:uFillTx/>
                <a:latin typeface="Teko"/>
                <a:ea typeface="Teko"/>
                <a:cs typeface="Teko"/>
                <a:sym typeface="Teko"/>
              </a:rPr>
              <a:t>JOHN JAMES</a:t>
            </a:r>
            <a:endParaRPr kumimoji="0" sz="3733" b="0" i="0" u="none" strike="noStrike" kern="0" cap="none" spc="0" normalizeH="0" baseline="0" noProof="0">
              <a:ln>
                <a:noFill/>
              </a:ln>
              <a:solidFill>
                <a:srgbClr val="F3F3F3"/>
              </a:solidFill>
              <a:effectLst/>
              <a:uLnTx/>
              <a:uFillTx/>
              <a:latin typeface="Teko"/>
              <a:ea typeface="Teko"/>
              <a:cs typeface="Teko"/>
              <a:sym typeface="Teko"/>
            </a:endParaRPr>
          </a:p>
        </p:txBody>
      </p:sp>
      <p:sp>
        <p:nvSpPr>
          <p:cNvPr id="610" name="Google Shape;610;p27"/>
          <p:cNvSpPr txBox="1"/>
          <p:nvPr/>
        </p:nvSpPr>
        <p:spPr>
          <a:xfrm>
            <a:off x="14328191" y="7560901"/>
            <a:ext cx="4025988" cy="756536"/>
          </a:xfrm>
          <a:prstGeom prst="rect">
            <a:avLst/>
          </a:prstGeom>
          <a:noFill/>
          <a:ln>
            <a:noFill/>
          </a:ln>
        </p:spPr>
        <p:txBody>
          <a:bodyPr spcFirstLastPara="1" wrap="square" lIns="243800" tIns="243800" rIns="243800" bIns="243800" anchor="b" anchorCtr="0">
            <a:noAutofit/>
          </a:bodyPr>
          <a:lstStyle/>
          <a:p>
            <a:pPr marL="0" marR="0" lvl="0" indent="0" algn="r" defTabSz="2438430" rtl="0" eaLnBrk="1" fontAlgn="auto" latinLnBrk="0" hangingPunct="1">
              <a:lnSpc>
                <a:spcPct val="100000"/>
              </a:lnSpc>
              <a:spcBef>
                <a:spcPts val="0"/>
              </a:spcBef>
              <a:spcAft>
                <a:spcPts val="0"/>
              </a:spcAft>
              <a:buClr>
                <a:srgbClr val="000000"/>
              </a:buClr>
              <a:buSzTx/>
              <a:buFontTx/>
              <a:buNone/>
              <a:tabLst/>
              <a:defRPr/>
            </a:pPr>
            <a:r>
              <a:rPr kumimoji="0" lang="es" sz="3733" b="0" i="0" u="none" strike="noStrike" kern="0" cap="none" spc="0" normalizeH="0" baseline="0" noProof="0">
                <a:ln>
                  <a:noFill/>
                </a:ln>
                <a:solidFill>
                  <a:srgbClr val="F3F3F3"/>
                </a:solidFill>
                <a:effectLst/>
                <a:uLnTx/>
                <a:uFillTx/>
                <a:latin typeface="Teko"/>
                <a:ea typeface="Teko"/>
                <a:cs typeface="Teko"/>
                <a:sym typeface="Teko"/>
              </a:rPr>
              <a:t>JENNA DOE</a:t>
            </a:r>
            <a:endParaRPr kumimoji="0" sz="3733" b="0" i="0" u="none" strike="noStrike" kern="0" cap="none" spc="0" normalizeH="0" baseline="0" noProof="0">
              <a:ln>
                <a:noFill/>
              </a:ln>
              <a:solidFill>
                <a:srgbClr val="F3F3F3"/>
              </a:solidFill>
              <a:effectLst/>
              <a:uLnTx/>
              <a:uFillTx/>
              <a:latin typeface="Teko"/>
              <a:ea typeface="Teko"/>
              <a:cs typeface="Teko"/>
              <a:sym typeface="Teko"/>
            </a:endParaRPr>
          </a:p>
        </p:txBody>
      </p:sp>
      <p:sp>
        <p:nvSpPr>
          <p:cNvPr id="611" name="Google Shape;611;p27"/>
          <p:cNvSpPr txBox="1"/>
          <p:nvPr/>
        </p:nvSpPr>
        <p:spPr>
          <a:xfrm>
            <a:off x="6964568" y="10784149"/>
            <a:ext cx="6512800" cy="1218112"/>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2667" b="0" i="0" u="none" strike="noStrike" kern="0" cap="none" spc="0" normalizeH="0" baseline="0" noProof="0" dirty="0">
                <a:ln>
                  <a:noFill/>
                </a:ln>
                <a:solidFill>
                  <a:srgbClr val="F3F3F3"/>
                </a:solidFill>
                <a:effectLst/>
                <a:uLnTx/>
                <a:uFillTx/>
                <a:latin typeface="Source Code Pro Light"/>
                <a:ea typeface="Source Code Pro Light"/>
                <a:cs typeface="Source Code Pro Light"/>
                <a:sym typeface="Source Code Pro Light"/>
              </a:rPr>
              <a:t>You can replace the image on the screen with your own</a:t>
            </a:r>
            <a:endParaRPr kumimoji="0" sz="2667" b="0" i="0" u="none" strike="noStrike" kern="0" cap="none" spc="0" normalizeH="0" baseline="0" noProof="0" dirty="0">
              <a:ln>
                <a:noFill/>
              </a:ln>
              <a:solidFill>
                <a:srgbClr val="F3F3F3"/>
              </a:solidFill>
              <a:effectLst/>
              <a:uLnTx/>
              <a:uFillTx/>
              <a:latin typeface="Source Code Pro Light"/>
              <a:ea typeface="Source Code Pro Light"/>
              <a:cs typeface="Source Code Pro Light"/>
              <a:sym typeface="Source Code Pro Light"/>
            </a:endParaRPr>
          </a:p>
        </p:txBody>
      </p:sp>
      <p:sp>
        <p:nvSpPr>
          <p:cNvPr id="612" name="Google Shape;612;p27"/>
          <p:cNvSpPr txBox="1"/>
          <p:nvPr/>
        </p:nvSpPr>
        <p:spPr>
          <a:xfrm>
            <a:off x="6964568" y="10179953"/>
            <a:ext cx="4105582" cy="955939"/>
          </a:xfrm>
          <a:prstGeom prst="rect">
            <a:avLst/>
          </a:prstGeom>
          <a:noFill/>
          <a:ln>
            <a:noFill/>
          </a:ln>
        </p:spPr>
        <p:txBody>
          <a:bodyPr spcFirstLastPara="1" wrap="square" lIns="243800" tIns="243800" rIns="243800" bIns="243800" anchor="b"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s" sz="3733" b="0" i="0" u="none" strike="noStrike" kern="0" cap="none" spc="0" normalizeH="0" baseline="0" noProof="0">
                <a:ln>
                  <a:noFill/>
                </a:ln>
                <a:solidFill>
                  <a:srgbClr val="F3F3F3"/>
                </a:solidFill>
                <a:effectLst/>
                <a:uLnTx/>
                <a:uFillTx/>
                <a:latin typeface="Teko"/>
                <a:ea typeface="Teko"/>
                <a:cs typeface="Teko"/>
                <a:sym typeface="Teko"/>
              </a:rPr>
              <a:t>JANE PATTERSON</a:t>
            </a:r>
            <a:endParaRPr kumimoji="0" sz="3733" b="0" i="0" u="none" strike="noStrike" kern="0" cap="none" spc="0" normalizeH="0" baseline="0" noProof="0">
              <a:ln>
                <a:noFill/>
              </a:ln>
              <a:solidFill>
                <a:srgbClr val="F3F3F3"/>
              </a:solidFill>
              <a:effectLst/>
              <a:uLnTx/>
              <a:uFillTx/>
              <a:latin typeface="Teko"/>
              <a:ea typeface="Teko"/>
              <a:cs typeface="Teko"/>
              <a:sym typeface="Teko"/>
            </a:endParaRPr>
          </a:p>
        </p:txBody>
      </p:sp>
      <p:pic>
        <p:nvPicPr>
          <p:cNvPr id="613" name="Google Shape;613;p27"/>
          <p:cNvPicPr preferRelativeResize="0"/>
          <p:nvPr/>
        </p:nvPicPr>
        <p:blipFill rotWithShape="1">
          <a:blip r:embed="rId3">
            <a:alphaModFix/>
          </a:blip>
          <a:srcRect l="13110" t="-16091" r="13110" b="42312"/>
          <a:stretch/>
        </p:blipFill>
        <p:spPr>
          <a:xfrm>
            <a:off x="4635925" y="4690696"/>
            <a:ext cx="1852000" cy="1774400"/>
          </a:xfrm>
          <a:prstGeom prst="ellipse">
            <a:avLst/>
          </a:prstGeom>
          <a:noFill/>
          <a:ln>
            <a:noFill/>
          </a:ln>
        </p:spPr>
      </p:pic>
      <p:pic>
        <p:nvPicPr>
          <p:cNvPr id="614" name="Google Shape;614;p27"/>
          <p:cNvPicPr preferRelativeResize="0"/>
          <p:nvPr/>
        </p:nvPicPr>
        <p:blipFill rotWithShape="1">
          <a:blip r:embed="rId4">
            <a:alphaModFix amt="90000"/>
          </a:blip>
          <a:srcRect b="58359"/>
          <a:stretch/>
        </p:blipFill>
        <p:spPr>
          <a:xfrm>
            <a:off x="4685480" y="10227861"/>
            <a:ext cx="1852000" cy="1774400"/>
          </a:xfrm>
          <a:prstGeom prst="ellipse">
            <a:avLst/>
          </a:prstGeom>
          <a:noFill/>
          <a:ln>
            <a:noFill/>
          </a:ln>
        </p:spPr>
      </p:pic>
      <p:pic>
        <p:nvPicPr>
          <p:cNvPr id="615" name="Google Shape;615;p27"/>
          <p:cNvPicPr preferRelativeResize="0"/>
          <p:nvPr/>
        </p:nvPicPr>
        <p:blipFill rotWithShape="1">
          <a:blip r:embed="rId5">
            <a:alphaModFix amt="90000"/>
          </a:blip>
          <a:srcRect t="-11919" b="40927"/>
          <a:stretch/>
        </p:blipFill>
        <p:spPr>
          <a:xfrm>
            <a:off x="18887320" y="7387762"/>
            <a:ext cx="1852000" cy="17744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8"/>
        <p:cNvGrpSpPr/>
        <p:nvPr/>
      </p:nvGrpSpPr>
      <p:grpSpPr>
        <a:xfrm>
          <a:off x="0" y="0"/>
          <a:ext cx="0" cy="0"/>
          <a:chOff x="0" y="0"/>
          <a:chExt cx="0" cy="0"/>
        </a:xfrm>
      </p:grpSpPr>
      <p:sp>
        <p:nvSpPr>
          <p:cNvPr id="4419" name="Google Shape;4419;p53"/>
          <p:cNvSpPr txBox="1">
            <a:spLocks noGrp="1"/>
          </p:cNvSpPr>
          <p:nvPr>
            <p:ph type="title"/>
          </p:nvPr>
        </p:nvSpPr>
        <p:spPr>
          <a:prstGeom prst="rect">
            <a:avLst/>
          </a:prstGeom>
        </p:spPr>
        <p:txBody>
          <a:bodyPr spcFirstLastPara="1" wrap="square" lIns="243800" tIns="243800" rIns="243800" bIns="243800" anchor="t" anchorCtr="0">
            <a:noAutofit/>
          </a:bodyPr>
          <a:lstStyle/>
          <a:p>
            <a:r>
              <a:rPr lang="en"/>
              <a:t>OUR TEAM</a:t>
            </a:r>
            <a:endParaRPr/>
          </a:p>
        </p:txBody>
      </p:sp>
      <p:sp>
        <p:nvSpPr>
          <p:cNvPr id="4475" name="Google Shape;4475;p53"/>
          <p:cNvSpPr/>
          <p:nvPr/>
        </p:nvSpPr>
        <p:spPr>
          <a:xfrm rot="1286271">
            <a:off x="3752230" y="3233025"/>
            <a:ext cx="3571813" cy="3866691"/>
          </a:xfrm>
          <a:custGeom>
            <a:avLst/>
            <a:gdLst/>
            <a:ahLst/>
            <a:cxnLst/>
            <a:rect l="l" t="t" r="r" b="b"/>
            <a:pathLst>
              <a:path w="12767" h="13821" extrusionOk="0">
                <a:moveTo>
                  <a:pt x="9336" y="0"/>
                </a:moveTo>
                <a:cubicBezTo>
                  <a:pt x="8373" y="0"/>
                  <a:pt x="7414" y="400"/>
                  <a:pt x="6693" y="1144"/>
                </a:cubicBezTo>
                <a:cubicBezTo>
                  <a:pt x="5097" y="2802"/>
                  <a:pt x="5639" y="4991"/>
                  <a:pt x="6169" y="7104"/>
                </a:cubicBezTo>
                <a:cubicBezTo>
                  <a:pt x="6428" y="8144"/>
                  <a:pt x="6674" y="9128"/>
                  <a:pt x="6680" y="10049"/>
                </a:cubicBezTo>
                <a:cubicBezTo>
                  <a:pt x="6699" y="12042"/>
                  <a:pt x="5400" y="13133"/>
                  <a:pt x="4176" y="13486"/>
                </a:cubicBezTo>
                <a:cubicBezTo>
                  <a:pt x="3819" y="13590"/>
                  <a:pt x="3457" y="13640"/>
                  <a:pt x="3102" y="13640"/>
                </a:cubicBezTo>
                <a:cubicBezTo>
                  <a:pt x="1898" y="13640"/>
                  <a:pt x="771" y="13066"/>
                  <a:pt x="152" y="12067"/>
                </a:cubicBezTo>
                <a:lnTo>
                  <a:pt x="1" y="12168"/>
                </a:lnTo>
                <a:cubicBezTo>
                  <a:pt x="650" y="13215"/>
                  <a:pt x="1842" y="13821"/>
                  <a:pt x="3104" y="13821"/>
                </a:cubicBezTo>
                <a:cubicBezTo>
                  <a:pt x="3482" y="13821"/>
                  <a:pt x="3861" y="13770"/>
                  <a:pt x="4227" y="13663"/>
                </a:cubicBezTo>
                <a:cubicBezTo>
                  <a:pt x="5507" y="13291"/>
                  <a:pt x="6882" y="12143"/>
                  <a:pt x="6863" y="10049"/>
                </a:cubicBezTo>
                <a:cubicBezTo>
                  <a:pt x="6850" y="9103"/>
                  <a:pt x="6592" y="8062"/>
                  <a:pt x="6346" y="7060"/>
                </a:cubicBezTo>
                <a:cubicBezTo>
                  <a:pt x="5829" y="4991"/>
                  <a:pt x="5299" y="2853"/>
                  <a:pt x="6825" y="1270"/>
                </a:cubicBezTo>
                <a:cubicBezTo>
                  <a:pt x="7507" y="561"/>
                  <a:pt x="8416" y="181"/>
                  <a:pt x="9332" y="181"/>
                </a:cubicBezTo>
                <a:cubicBezTo>
                  <a:pt x="9729" y="181"/>
                  <a:pt x="10127" y="253"/>
                  <a:pt x="10508" y="400"/>
                </a:cubicBezTo>
                <a:cubicBezTo>
                  <a:pt x="11782" y="898"/>
                  <a:pt x="12545" y="2102"/>
                  <a:pt x="12590" y="3704"/>
                </a:cubicBezTo>
                <a:lnTo>
                  <a:pt x="12766" y="3698"/>
                </a:lnTo>
                <a:cubicBezTo>
                  <a:pt x="12722" y="2020"/>
                  <a:pt x="11921" y="753"/>
                  <a:pt x="10571" y="229"/>
                </a:cubicBezTo>
                <a:cubicBezTo>
                  <a:pt x="10171" y="75"/>
                  <a:pt x="9753" y="0"/>
                  <a:pt x="9336" y="0"/>
                </a:cubicBez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1" name="Google Shape;4420;p53">
            <a:extLst>
              <a:ext uri="{FF2B5EF4-FFF2-40B4-BE49-F238E27FC236}">
                <a16:creationId xmlns:a16="http://schemas.microsoft.com/office/drawing/2014/main" id="{5EC93B4A-284A-4345-A8F6-5E1365ED0AA0}"/>
              </a:ext>
            </a:extLst>
          </p:cNvPr>
          <p:cNvSpPr/>
          <p:nvPr/>
        </p:nvSpPr>
        <p:spPr>
          <a:xfrm rot="5400000">
            <a:off x="7652748" y="6179815"/>
            <a:ext cx="1184808" cy="5794168"/>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2800" b="0" i="0" u="none" strike="noStrike" kern="0" cap="none" spc="0" normalizeH="0" baseline="0" noProof="0">
              <a:ln>
                <a:noFill/>
              </a:ln>
              <a:solidFill>
                <a:srgbClr val="000000"/>
              </a:solidFill>
              <a:effectLst/>
              <a:uLnTx/>
              <a:uFillTx/>
              <a:latin typeface="Montserrat Light"/>
              <a:ea typeface="+mn-ea"/>
              <a:cs typeface="Arial"/>
              <a:sym typeface="Arial"/>
            </a:endParaRPr>
          </a:p>
        </p:txBody>
      </p:sp>
      <p:sp>
        <p:nvSpPr>
          <p:cNvPr id="72" name="Google Shape;4421;p53">
            <a:extLst>
              <a:ext uri="{FF2B5EF4-FFF2-40B4-BE49-F238E27FC236}">
                <a16:creationId xmlns:a16="http://schemas.microsoft.com/office/drawing/2014/main" id="{99DB4760-4AAF-4881-B46C-52E3271FAB59}"/>
              </a:ext>
            </a:extLst>
          </p:cNvPr>
          <p:cNvSpPr txBox="1">
            <a:spLocks/>
          </p:cNvSpPr>
          <p:nvPr/>
        </p:nvSpPr>
        <p:spPr>
          <a:xfrm>
            <a:off x="5640240" y="8530621"/>
            <a:ext cx="5209600" cy="1026400"/>
          </a:xfrm>
          <a:prstGeom prst="rect">
            <a:avLst/>
          </a:prstGeom>
        </p:spPr>
        <p:txBody>
          <a:bodyPr spcFirstLastPara="1" vert="horz" wrap="square" lIns="243800" tIns="243800" rIns="243800" bIns="2438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marL="0" marR="0" lvl="0" indent="0" algn="ctr" defTabSz="18288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272E3A"/>
                </a:solidFill>
                <a:effectLst/>
                <a:uLnTx/>
                <a:uFillTx/>
                <a:latin typeface="Montserrat Light"/>
                <a:ea typeface="Oxygen"/>
                <a:cs typeface="Oxygen"/>
                <a:sym typeface="Oxygen"/>
              </a:rPr>
              <a:t>Manager</a:t>
            </a:r>
          </a:p>
        </p:txBody>
      </p:sp>
      <p:sp>
        <p:nvSpPr>
          <p:cNvPr id="73" name="Google Shape;4422;p53">
            <a:extLst>
              <a:ext uri="{FF2B5EF4-FFF2-40B4-BE49-F238E27FC236}">
                <a16:creationId xmlns:a16="http://schemas.microsoft.com/office/drawing/2014/main" id="{5BB93B3A-3384-4632-9094-035FE46C3A5A}"/>
              </a:ext>
            </a:extLst>
          </p:cNvPr>
          <p:cNvSpPr txBox="1">
            <a:spLocks/>
          </p:cNvSpPr>
          <p:nvPr/>
        </p:nvSpPr>
        <p:spPr>
          <a:xfrm>
            <a:off x="15058216" y="7377923"/>
            <a:ext cx="6984800" cy="1026400"/>
          </a:xfrm>
          <a:prstGeom prst="rect">
            <a:avLst/>
          </a:prstGeom>
        </p:spPr>
        <p:txBody>
          <a:bodyPr spcFirstLastPara="1" wrap="square" lIns="243800" tIns="243800" rIns="243800" bIns="243800" anchor="ctr" anchorCtr="0">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pPr marL="0" marR="0" lvl="0" indent="0" algn="ctr" defTabSz="1828800"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0" normalizeH="0" baseline="0" noProof="0" dirty="0">
                <a:ln>
                  <a:noFill/>
                </a:ln>
                <a:solidFill>
                  <a:srgbClr val="272E3A"/>
                </a:solidFill>
                <a:effectLst/>
                <a:uLnTx/>
                <a:uFillTx/>
                <a:latin typeface="Montserrat Light"/>
                <a:ea typeface="+mj-ea"/>
                <a:cs typeface="+mj-cs"/>
              </a:rPr>
              <a:t>Kabir Khan </a:t>
            </a:r>
          </a:p>
        </p:txBody>
      </p:sp>
      <p:sp>
        <p:nvSpPr>
          <p:cNvPr id="76" name="Google Shape;4425;p53">
            <a:extLst>
              <a:ext uri="{FF2B5EF4-FFF2-40B4-BE49-F238E27FC236}">
                <a16:creationId xmlns:a16="http://schemas.microsoft.com/office/drawing/2014/main" id="{D8E9A470-3BEC-45C6-827C-8FDB2E5549E5}"/>
              </a:ext>
            </a:extLst>
          </p:cNvPr>
          <p:cNvSpPr txBox="1">
            <a:spLocks/>
          </p:cNvSpPr>
          <p:nvPr/>
        </p:nvSpPr>
        <p:spPr>
          <a:xfrm>
            <a:off x="4752749" y="7377923"/>
            <a:ext cx="6984800" cy="1026400"/>
          </a:xfrm>
          <a:prstGeom prst="rect">
            <a:avLst/>
          </a:prstGeom>
        </p:spPr>
        <p:txBody>
          <a:bodyPr spcFirstLastPara="1" vert="horz" wrap="square" lIns="243800" tIns="243800" rIns="243800" bIns="243800" rtlCol="0" anchor="ctr"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marL="0" marR="0" lvl="0" indent="0" algn="ctr" defTabSz="18288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noFill/>
                </a:ln>
                <a:solidFill>
                  <a:srgbClr val="272E3A"/>
                </a:solidFill>
                <a:effectLst/>
                <a:uLnTx/>
                <a:uFillTx/>
                <a:latin typeface="Montserrat Light"/>
                <a:ea typeface="+mj-ea"/>
                <a:cs typeface="+mj-cs"/>
              </a:rPr>
              <a:t>Mahasina</a:t>
            </a:r>
            <a:r>
              <a:rPr kumimoji="0" lang="en-US" sz="4800" b="0" i="0" u="none" strike="noStrike" kern="1200" cap="none" spc="0" normalizeH="0" baseline="0" noProof="0" dirty="0">
                <a:ln>
                  <a:noFill/>
                </a:ln>
                <a:solidFill>
                  <a:srgbClr val="272E3A"/>
                </a:solidFill>
                <a:effectLst/>
                <a:uLnTx/>
                <a:uFillTx/>
                <a:latin typeface="Montserrat Light"/>
                <a:ea typeface="+mj-ea"/>
                <a:cs typeface="+mj-cs"/>
              </a:rPr>
              <a:t> Khan </a:t>
            </a:r>
          </a:p>
        </p:txBody>
      </p:sp>
      <p:grpSp>
        <p:nvGrpSpPr>
          <p:cNvPr id="77" name="Google Shape;4426;p53">
            <a:extLst>
              <a:ext uri="{FF2B5EF4-FFF2-40B4-BE49-F238E27FC236}">
                <a16:creationId xmlns:a16="http://schemas.microsoft.com/office/drawing/2014/main" id="{6EC419B9-474E-4D2F-82F2-D1D1A22F912F}"/>
              </a:ext>
            </a:extLst>
          </p:cNvPr>
          <p:cNvGrpSpPr/>
          <p:nvPr/>
        </p:nvGrpSpPr>
        <p:grpSpPr>
          <a:xfrm>
            <a:off x="6225797" y="4165751"/>
            <a:ext cx="4038704" cy="3131933"/>
            <a:chOff x="1982250" y="2295975"/>
            <a:chExt cx="334825" cy="259650"/>
          </a:xfrm>
        </p:grpSpPr>
        <p:sp>
          <p:nvSpPr>
            <p:cNvPr id="78" name="Google Shape;4427;p53">
              <a:extLst>
                <a:ext uri="{FF2B5EF4-FFF2-40B4-BE49-F238E27FC236}">
                  <a16:creationId xmlns:a16="http://schemas.microsoft.com/office/drawing/2014/main" id="{39C3474F-FBB6-4A10-BB58-DA679130FE4F}"/>
                </a:ext>
              </a:extLst>
            </p:cNvPr>
            <p:cNvSpPr/>
            <p:nvPr/>
          </p:nvSpPr>
          <p:spPr>
            <a:xfrm>
              <a:off x="1982250" y="2295975"/>
              <a:ext cx="334825" cy="259650"/>
            </a:xfrm>
            <a:custGeom>
              <a:avLst/>
              <a:gdLst/>
              <a:ahLst/>
              <a:cxnLst/>
              <a:rect l="l" t="t" r="r" b="b"/>
              <a:pathLst>
                <a:path w="13393" h="10386" extrusionOk="0">
                  <a:moveTo>
                    <a:pt x="7902" y="0"/>
                  </a:moveTo>
                  <a:cubicBezTo>
                    <a:pt x="3449" y="0"/>
                    <a:pt x="0" y="4648"/>
                    <a:pt x="2601" y="8721"/>
                  </a:cubicBezTo>
                  <a:cubicBezTo>
                    <a:pt x="3365" y="9917"/>
                    <a:pt x="4775" y="10385"/>
                    <a:pt x="6270" y="10385"/>
                  </a:cubicBezTo>
                  <a:cubicBezTo>
                    <a:pt x="8000" y="10385"/>
                    <a:pt x="9844" y="9760"/>
                    <a:pt x="10933" y="8911"/>
                  </a:cubicBezTo>
                  <a:cubicBezTo>
                    <a:pt x="13153" y="7182"/>
                    <a:pt x="13392" y="1222"/>
                    <a:pt x="9577" y="220"/>
                  </a:cubicBezTo>
                  <a:cubicBezTo>
                    <a:pt x="9010" y="70"/>
                    <a:pt x="8448" y="0"/>
                    <a:pt x="7902" y="0"/>
                  </a:cubicBezTo>
                  <a:close/>
                </a:path>
              </a:pathLst>
            </a:custGeom>
            <a:solidFill>
              <a:schemeClr val="accent2"/>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9" name="Google Shape;4428;p53">
              <a:extLst>
                <a:ext uri="{FF2B5EF4-FFF2-40B4-BE49-F238E27FC236}">
                  <a16:creationId xmlns:a16="http://schemas.microsoft.com/office/drawing/2014/main" id="{21BDC18C-1BB9-453D-94B9-66E7A74FF698}"/>
                </a:ext>
              </a:extLst>
            </p:cNvPr>
            <p:cNvSpPr/>
            <p:nvPr/>
          </p:nvSpPr>
          <p:spPr>
            <a:xfrm>
              <a:off x="2216125" y="2397450"/>
              <a:ext cx="12500" cy="10625"/>
            </a:xfrm>
            <a:custGeom>
              <a:avLst/>
              <a:gdLst/>
              <a:ahLst/>
              <a:cxnLst/>
              <a:rect l="l" t="t" r="r" b="b"/>
              <a:pathLst>
                <a:path w="500" h="425" extrusionOk="0">
                  <a:moveTo>
                    <a:pt x="341" y="0"/>
                  </a:moveTo>
                  <a:cubicBezTo>
                    <a:pt x="243" y="0"/>
                    <a:pt x="145" y="78"/>
                    <a:pt x="89" y="159"/>
                  </a:cubicBezTo>
                  <a:cubicBezTo>
                    <a:pt x="39" y="235"/>
                    <a:pt x="1" y="348"/>
                    <a:pt x="102" y="405"/>
                  </a:cubicBezTo>
                  <a:cubicBezTo>
                    <a:pt x="121" y="418"/>
                    <a:pt x="152" y="424"/>
                    <a:pt x="178" y="424"/>
                  </a:cubicBezTo>
                  <a:cubicBezTo>
                    <a:pt x="304" y="411"/>
                    <a:pt x="405" y="317"/>
                    <a:pt x="424" y="191"/>
                  </a:cubicBezTo>
                  <a:cubicBezTo>
                    <a:pt x="474" y="121"/>
                    <a:pt x="499" y="46"/>
                    <a:pt x="411" y="14"/>
                  </a:cubicBezTo>
                  <a:cubicBezTo>
                    <a:pt x="388" y="4"/>
                    <a:pt x="365" y="0"/>
                    <a:pt x="341"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0" name="Google Shape;4429;p53">
              <a:extLst>
                <a:ext uri="{FF2B5EF4-FFF2-40B4-BE49-F238E27FC236}">
                  <a16:creationId xmlns:a16="http://schemas.microsoft.com/office/drawing/2014/main" id="{DE3EA0F8-5A0E-4548-8396-4C734A2F6FE1}"/>
                </a:ext>
              </a:extLst>
            </p:cNvPr>
            <p:cNvSpPr/>
            <p:nvPr/>
          </p:nvSpPr>
          <p:spPr>
            <a:xfrm>
              <a:off x="2233075" y="2395575"/>
              <a:ext cx="19350" cy="12500"/>
            </a:xfrm>
            <a:custGeom>
              <a:avLst/>
              <a:gdLst/>
              <a:ahLst/>
              <a:cxnLst/>
              <a:rect l="l" t="t" r="r" b="b"/>
              <a:pathLst>
                <a:path w="774" h="500" extrusionOk="0">
                  <a:moveTo>
                    <a:pt x="615" y="1"/>
                  </a:moveTo>
                  <a:cubicBezTo>
                    <a:pt x="441" y="1"/>
                    <a:pt x="234" y="117"/>
                    <a:pt x="118" y="234"/>
                  </a:cubicBezTo>
                  <a:cubicBezTo>
                    <a:pt x="1" y="346"/>
                    <a:pt x="23" y="500"/>
                    <a:pt x="135" y="500"/>
                  </a:cubicBezTo>
                  <a:cubicBezTo>
                    <a:pt x="168" y="500"/>
                    <a:pt x="209" y="486"/>
                    <a:pt x="256" y="455"/>
                  </a:cubicBezTo>
                  <a:lnTo>
                    <a:pt x="256" y="455"/>
                  </a:lnTo>
                  <a:cubicBezTo>
                    <a:pt x="219" y="480"/>
                    <a:pt x="364" y="493"/>
                    <a:pt x="389" y="493"/>
                  </a:cubicBezTo>
                  <a:cubicBezTo>
                    <a:pt x="540" y="474"/>
                    <a:pt x="666" y="379"/>
                    <a:pt x="729" y="247"/>
                  </a:cubicBezTo>
                  <a:cubicBezTo>
                    <a:pt x="774" y="146"/>
                    <a:pt x="767" y="1"/>
                    <a:pt x="629" y="1"/>
                  </a:cubicBezTo>
                  <a:cubicBezTo>
                    <a:pt x="624" y="1"/>
                    <a:pt x="620" y="1"/>
                    <a:pt x="615"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1" name="Google Shape;4430;p53">
              <a:extLst>
                <a:ext uri="{FF2B5EF4-FFF2-40B4-BE49-F238E27FC236}">
                  <a16:creationId xmlns:a16="http://schemas.microsoft.com/office/drawing/2014/main" id="{89C391B7-4DED-4258-886F-972BA01DC83F}"/>
                </a:ext>
              </a:extLst>
            </p:cNvPr>
            <p:cNvSpPr/>
            <p:nvPr/>
          </p:nvSpPr>
          <p:spPr>
            <a:xfrm>
              <a:off x="2243100" y="2417525"/>
              <a:ext cx="11375" cy="10950"/>
            </a:xfrm>
            <a:custGeom>
              <a:avLst/>
              <a:gdLst/>
              <a:ahLst/>
              <a:cxnLst/>
              <a:rect l="l" t="t" r="r" b="b"/>
              <a:pathLst>
                <a:path w="455" h="438" extrusionOk="0">
                  <a:moveTo>
                    <a:pt x="322" y="1"/>
                  </a:moveTo>
                  <a:cubicBezTo>
                    <a:pt x="181" y="1"/>
                    <a:pt x="71" y="174"/>
                    <a:pt x="32" y="290"/>
                  </a:cubicBezTo>
                  <a:cubicBezTo>
                    <a:pt x="0" y="390"/>
                    <a:pt x="66" y="437"/>
                    <a:pt x="141" y="437"/>
                  </a:cubicBezTo>
                  <a:cubicBezTo>
                    <a:pt x="171" y="437"/>
                    <a:pt x="201" y="430"/>
                    <a:pt x="228" y="416"/>
                  </a:cubicBezTo>
                  <a:cubicBezTo>
                    <a:pt x="322" y="372"/>
                    <a:pt x="455" y="233"/>
                    <a:pt x="417" y="107"/>
                  </a:cubicBezTo>
                  <a:cubicBezTo>
                    <a:pt x="417" y="107"/>
                    <a:pt x="410" y="107"/>
                    <a:pt x="410" y="100"/>
                  </a:cubicBezTo>
                  <a:cubicBezTo>
                    <a:pt x="429" y="63"/>
                    <a:pt x="436" y="25"/>
                    <a:pt x="385" y="12"/>
                  </a:cubicBezTo>
                  <a:cubicBezTo>
                    <a:pt x="364" y="4"/>
                    <a:pt x="343" y="1"/>
                    <a:pt x="322"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2" name="Google Shape;4431;p53">
              <a:extLst>
                <a:ext uri="{FF2B5EF4-FFF2-40B4-BE49-F238E27FC236}">
                  <a16:creationId xmlns:a16="http://schemas.microsoft.com/office/drawing/2014/main" id="{3D1B6BF1-E2F0-409B-88BD-8C2F2D7DBFA6}"/>
                </a:ext>
              </a:extLst>
            </p:cNvPr>
            <p:cNvSpPr/>
            <p:nvPr/>
          </p:nvSpPr>
          <p:spPr>
            <a:xfrm>
              <a:off x="2222600" y="2420625"/>
              <a:ext cx="11525" cy="7525"/>
            </a:xfrm>
            <a:custGeom>
              <a:avLst/>
              <a:gdLst/>
              <a:ahLst/>
              <a:cxnLst/>
              <a:rect l="l" t="t" r="r" b="b"/>
              <a:pathLst>
                <a:path w="461" h="301" extrusionOk="0">
                  <a:moveTo>
                    <a:pt x="309" y="0"/>
                  </a:moveTo>
                  <a:cubicBezTo>
                    <a:pt x="291" y="0"/>
                    <a:pt x="271" y="5"/>
                    <a:pt x="253" y="14"/>
                  </a:cubicBezTo>
                  <a:lnTo>
                    <a:pt x="228" y="27"/>
                  </a:lnTo>
                  <a:cubicBezTo>
                    <a:pt x="152" y="58"/>
                    <a:pt x="1" y="229"/>
                    <a:pt x="127" y="292"/>
                  </a:cubicBezTo>
                  <a:cubicBezTo>
                    <a:pt x="140" y="298"/>
                    <a:pt x="154" y="300"/>
                    <a:pt x="168" y="300"/>
                  </a:cubicBezTo>
                  <a:cubicBezTo>
                    <a:pt x="212" y="300"/>
                    <a:pt x="257" y="275"/>
                    <a:pt x="291" y="260"/>
                  </a:cubicBezTo>
                  <a:cubicBezTo>
                    <a:pt x="341" y="241"/>
                    <a:pt x="461" y="121"/>
                    <a:pt x="392" y="65"/>
                  </a:cubicBezTo>
                  <a:cubicBezTo>
                    <a:pt x="382" y="57"/>
                    <a:pt x="376" y="53"/>
                    <a:pt x="372" y="51"/>
                  </a:cubicBezTo>
                  <a:lnTo>
                    <a:pt x="372" y="51"/>
                  </a:lnTo>
                  <a:cubicBezTo>
                    <a:pt x="369" y="15"/>
                    <a:pt x="341" y="0"/>
                    <a:pt x="309"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3" name="Google Shape;4432;p53">
              <a:extLst>
                <a:ext uri="{FF2B5EF4-FFF2-40B4-BE49-F238E27FC236}">
                  <a16:creationId xmlns:a16="http://schemas.microsoft.com/office/drawing/2014/main" id="{3E8C05ED-2B24-43A0-BA68-2CA7D1FB31F8}"/>
                </a:ext>
              </a:extLst>
            </p:cNvPr>
            <p:cNvSpPr/>
            <p:nvPr/>
          </p:nvSpPr>
          <p:spPr>
            <a:xfrm>
              <a:off x="2236925" y="2343625"/>
              <a:ext cx="10325" cy="9725"/>
            </a:xfrm>
            <a:custGeom>
              <a:avLst/>
              <a:gdLst/>
              <a:ahLst/>
              <a:cxnLst/>
              <a:rect l="l" t="t" r="r" b="b"/>
              <a:pathLst>
                <a:path w="413" h="389" extrusionOk="0">
                  <a:moveTo>
                    <a:pt x="306" y="1"/>
                  </a:moveTo>
                  <a:cubicBezTo>
                    <a:pt x="188" y="1"/>
                    <a:pt x="0" y="131"/>
                    <a:pt x="46" y="288"/>
                  </a:cubicBezTo>
                  <a:cubicBezTo>
                    <a:pt x="52" y="307"/>
                    <a:pt x="58" y="326"/>
                    <a:pt x="71" y="338"/>
                  </a:cubicBezTo>
                  <a:cubicBezTo>
                    <a:pt x="91" y="374"/>
                    <a:pt x="120" y="389"/>
                    <a:pt x="152" y="389"/>
                  </a:cubicBezTo>
                  <a:cubicBezTo>
                    <a:pt x="233" y="389"/>
                    <a:pt x="332" y="300"/>
                    <a:pt x="355" y="237"/>
                  </a:cubicBezTo>
                  <a:cubicBezTo>
                    <a:pt x="367" y="199"/>
                    <a:pt x="380" y="162"/>
                    <a:pt x="393" y="124"/>
                  </a:cubicBezTo>
                  <a:cubicBezTo>
                    <a:pt x="412" y="37"/>
                    <a:pt x="369" y="1"/>
                    <a:pt x="306"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4" name="Google Shape;4433;p53">
              <a:extLst>
                <a:ext uri="{FF2B5EF4-FFF2-40B4-BE49-F238E27FC236}">
                  <a16:creationId xmlns:a16="http://schemas.microsoft.com/office/drawing/2014/main" id="{A16AE322-02E6-4A79-8684-D16C6E42D15B}"/>
                </a:ext>
              </a:extLst>
            </p:cNvPr>
            <p:cNvSpPr/>
            <p:nvPr/>
          </p:nvSpPr>
          <p:spPr>
            <a:xfrm>
              <a:off x="2199750" y="2495950"/>
              <a:ext cx="11700" cy="8150"/>
            </a:xfrm>
            <a:custGeom>
              <a:avLst/>
              <a:gdLst/>
              <a:ahLst/>
              <a:cxnLst/>
              <a:rect l="l" t="t" r="r" b="b"/>
              <a:pathLst>
                <a:path w="468" h="326" extrusionOk="0">
                  <a:moveTo>
                    <a:pt x="329" y="1"/>
                  </a:moveTo>
                  <a:cubicBezTo>
                    <a:pt x="315" y="1"/>
                    <a:pt x="299" y="4"/>
                    <a:pt x="284" y="10"/>
                  </a:cubicBezTo>
                  <a:cubicBezTo>
                    <a:pt x="208" y="48"/>
                    <a:pt x="0" y="325"/>
                    <a:pt x="208" y="325"/>
                  </a:cubicBezTo>
                  <a:cubicBezTo>
                    <a:pt x="309" y="306"/>
                    <a:pt x="391" y="243"/>
                    <a:pt x="442" y="155"/>
                  </a:cubicBezTo>
                  <a:cubicBezTo>
                    <a:pt x="468" y="75"/>
                    <a:pt x="406" y="1"/>
                    <a:pt x="329"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5" name="Google Shape;4434;p53">
              <a:extLst>
                <a:ext uri="{FF2B5EF4-FFF2-40B4-BE49-F238E27FC236}">
                  <a16:creationId xmlns:a16="http://schemas.microsoft.com/office/drawing/2014/main" id="{00F5F5B1-39BC-4697-86CE-4B68DFA1FD8C}"/>
                </a:ext>
              </a:extLst>
            </p:cNvPr>
            <p:cNvSpPr/>
            <p:nvPr/>
          </p:nvSpPr>
          <p:spPr>
            <a:xfrm>
              <a:off x="2243875" y="2463375"/>
              <a:ext cx="13450" cy="13550"/>
            </a:xfrm>
            <a:custGeom>
              <a:avLst/>
              <a:gdLst/>
              <a:ahLst/>
              <a:cxnLst/>
              <a:rect l="l" t="t" r="r" b="b"/>
              <a:pathLst>
                <a:path w="538" h="542" extrusionOk="0">
                  <a:moveTo>
                    <a:pt x="396" y="0"/>
                  </a:moveTo>
                  <a:cubicBezTo>
                    <a:pt x="225" y="0"/>
                    <a:pt x="83" y="221"/>
                    <a:pt x="39" y="354"/>
                  </a:cubicBezTo>
                  <a:cubicBezTo>
                    <a:pt x="0" y="465"/>
                    <a:pt x="78" y="541"/>
                    <a:pt x="179" y="541"/>
                  </a:cubicBezTo>
                  <a:cubicBezTo>
                    <a:pt x="193" y="541"/>
                    <a:pt x="207" y="540"/>
                    <a:pt x="222" y="537"/>
                  </a:cubicBezTo>
                  <a:cubicBezTo>
                    <a:pt x="266" y="518"/>
                    <a:pt x="310" y="499"/>
                    <a:pt x="354" y="468"/>
                  </a:cubicBezTo>
                  <a:cubicBezTo>
                    <a:pt x="373" y="455"/>
                    <a:pt x="392" y="436"/>
                    <a:pt x="411" y="417"/>
                  </a:cubicBezTo>
                  <a:cubicBezTo>
                    <a:pt x="442" y="386"/>
                    <a:pt x="474" y="348"/>
                    <a:pt x="493" y="304"/>
                  </a:cubicBezTo>
                  <a:lnTo>
                    <a:pt x="493" y="297"/>
                  </a:lnTo>
                  <a:cubicBezTo>
                    <a:pt x="499" y="291"/>
                    <a:pt x="499" y="278"/>
                    <a:pt x="499" y="272"/>
                  </a:cubicBezTo>
                  <a:cubicBezTo>
                    <a:pt x="512" y="240"/>
                    <a:pt x="524" y="215"/>
                    <a:pt x="524" y="184"/>
                  </a:cubicBezTo>
                  <a:cubicBezTo>
                    <a:pt x="524" y="177"/>
                    <a:pt x="524" y="177"/>
                    <a:pt x="524" y="171"/>
                  </a:cubicBezTo>
                  <a:lnTo>
                    <a:pt x="524" y="140"/>
                  </a:lnTo>
                  <a:cubicBezTo>
                    <a:pt x="537" y="89"/>
                    <a:pt x="518" y="39"/>
                    <a:pt x="468" y="13"/>
                  </a:cubicBezTo>
                  <a:cubicBezTo>
                    <a:pt x="443" y="4"/>
                    <a:pt x="419" y="0"/>
                    <a:pt x="396"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6" name="Google Shape;4435;p53">
              <a:extLst>
                <a:ext uri="{FF2B5EF4-FFF2-40B4-BE49-F238E27FC236}">
                  <a16:creationId xmlns:a16="http://schemas.microsoft.com/office/drawing/2014/main" id="{4938911E-3A82-4A1A-9D2D-CA0F7E5C47C3}"/>
                </a:ext>
              </a:extLst>
            </p:cNvPr>
            <p:cNvSpPr/>
            <p:nvPr/>
          </p:nvSpPr>
          <p:spPr>
            <a:xfrm>
              <a:off x="2054675" y="2425375"/>
              <a:ext cx="11850" cy="11225"/>
            </a:xfrm>
            <a:custGeom>
              <a:avLst/>
              <a:gdLst/>
              <a:ahLst/>
              <a:cxnLst/>
              <a:rect l="l" t="t" r="r" b="b"/>
              <a:pathLst>
                <a:path w="474" h="449" extrusionOk="0">
                  <a:moveTo>
                    <a:pt x="348" y="1"/>
                  </a:moveTo>
                  <a:cubicBezTo>
                    <a:pt x="215" y="13"/>
                    <a:pt x="102" y="102"/>
                    <a:pt x="45" y="222"/>
                  </a:cubicBezTo>
                  <a:cubicBezTo>
                    <a:pt x="1" y="310"/>
                    <a:pt x="7" y="449"/>
                    <a:pt x="133" y="449"/>
                  </a:cubicBezTo>
                  <a:cubicBezTo>
                    <a:pt x="266" y="430"/>
                    <a:pt x="379" y="348"/>
                    <a:pt x="436" y="228"/>
                  </a:cubicBezTo>
                  <a:cubicBezTo>
                    <a:pt x="474" y="140"/>
                    <a:pt x="474" y="1"/>
                    <a:pt x="348"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7" name="Google Shape;4436;p53">
              <a:extLst>
                <a:ext uri="{FF2B5EF4-FFF2-40B4-BE49-F238E27FC236}">
                  <a16:creationId xmlns:a16="http://schemas.microsoft.com/office/drawing/2014/main" id="{394BEA3A-2E8F-4E73-BA03-A08833C7EDD4}"/>
                </a:ext>
              </a:extLst>
            </p:cNvPr>
            <p:cNvSpPr/>
            <p:nvPr/>
          </p:nvSpPr>
          <p:spPr>
            <a:xfrm>
              <a:off x="2061400" y="2459775"/>
              <a:ext cx="9550" cy="8525"/>
            </a:xfrm>
            <a:custGeom>
              <a:avLst/>
              <a:gdLst/>
              <a:ahLst/>
              <a:cxnLst/>
              <a:rect l="l" t="t" r="r" b="b"/>
              <a:pathLst>
                <a:path w="382" h="341" extrusionOk="0">
                  <a:moveTo>
                    <a:pt x="183" y="1"/>
                  </a:moveTo>
                  <a:cubicBezTo>
                    <a:pt x="127" y="1"/>
                    <a:pt x="56" y="83"/>
                    <a:pt x="47" y="126"/>
                  </a:cubicBezTo>
                  <a:cubicBezTo>
                    <a:pt x="22" y="164"/>
                    <a:pt x="9" y="214"/>
                    <a:pt x="3" y="258"/>
                  </a:cubicBezTo>
                  <a:cubicBezTo>
                    <a:pt x="0" y="319"/>
                    <a:pt x="31" y="340"/>
                    <a:pt x="71" y="340"/>
                  </a:cubicBezTo>
                  <a:cubicBezTo>
                    <a:pt x="131" y="340"/>
                    <a:pt x="212" y="295"/>
                    <a:pt x="242" y="265"/>
                  </a:cubicBezTo>
                  <a:cubicBezTo>
                    <a:pt x="312" y="202"/>
                    <a:pt x="381" y="69"/>
                    <a:pt x="230" y="31"/>
                  </a:cubicBezTo>
                  <a:cubicBezTo>
                    <a:pt x="217" y="10"/>
                    <a:pt x="201" y="1"/>
                    <a:pt x="183"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8" name="Google Shape;4437;p53">
              <a:extLst>
                <a:ext uri="{FF2B5EF4-FFF2-40B4-BE49-F238E27FC236}">
                  <a16:creationId xmlns:a16="http://schemas.microsoft.com/office/drawing/2014/main" id="{36EEC790-56C9-4C6D-AC28-5CD63C66A4DA}"/>
                </a:ext>
              </a:extLst>
            </p:cNvPr>
            <p:cNvSpPr/>
            <p:nvPr/>
          </p:nvSpPr>
          <p:spPr>
            <a:xfrm>
              <a:off x="2100550" y="2434350"/>
              <a:ext cx="13500" cy="10600"/>
            </a:xfrm>
            <a:custGeom>
              <a:avLst/>
              <a:gdLst/>
              <a:ahLst/>
              <a:cxnLst/>
              <a:rect l="l" t="t" r="r" b="b"/>
              <a:pathLst>
                <a:path w="540" h="424" extrusionOk="0">
                  <a:moveTo>
                    <a:pt x="371" y="1"/>
                  </a:moveTo>
                  <a:cubicBezTo>
                    <a:pt x="366" y="1"/>
                    <a:pt x="360" y="1"/>
                    <a:pt x="354" y="1"/>
                  </a:cubicBezTo>
                  <a:cubicBezTo>
                    <a:pt x="209" y="8"/>
                    <a:pt x="1" y="172"/>
                    <a:pt x="20" y="336"/>
                  </a:cubicBezTo>
                  <a:cubicBezTo>
                    <a:pt x="20" y="367"/>
                    <a:pt x="32" y="411"/>
                    <a:pt x="70" y="418"/>
                  </a:cubicBezTo>
                  <a:cubicBezTo>
                    <a:pt x="87" y="422"/>
                    <a:pt x="104" y="424"/>
                    <a:pt x="121" y="424"/>
                  </a:cubicBezTo>
                  <a:cubicBezTo>
                    <a:pt x="154" y="424"/>
                    <a:pt x="186" y="416"/>
                    <a:pt x="215" y="399"/>
                  </a:cubicBezTo>
                  <a:lnTo>
                    <a:pt x="234" y="386"/>
                  </a:lnTo>
                  <a:lnTo>
                    <a:pt x="247" y="392"/>
                  </a:lnTo>
                  <a:cubicBezTo>
                    <a:pt x="257" y="396"/>
                    <a:pt x="267" y="397"/>
                    <a:pt x="278" y="397"/>
                  </a:cubicBezTo>
                  <a:cubicBezTo>
                    <a:pt x="342" y="397"/>
                    <a:pt x="403" y="333"/>
                    <a:pt x="430" y="279"/>
                  </a:cubicBezTo>
                  <a:cubicBezTo>
                    <a:pt x="485" y="187"/>
                    <a:pt x="540" y="1"/>
                    <a:pt x="371"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9" name="Google Shape;4438;p53">
              <a:extLst>
                <a:ext uri="{FF2B5EF4-FFF2-40B4-BE49-F238E27FC236}">
                  <a16:creationId xmlns:a16="http://schemas.microsoft.com/office/drawing/2014/main" id="{008F9271-FF9B-4BA2-B4CD-DA24E256F3E0}"/>
                </a:ext>
              </a:extLst>
            </p:cNvPr>
            <p:cNvSpPr/>
            <p:nvPr/>
          </p:nvSpPr>
          <p:spPr>
            <a:xfrm>
              <a:off x="2079275" y="2426175"/>
              <a:ext cx="12250" cy="9700"/>
            </a:xfrm>
            <a:custGeom>
              <a:avLst/>
              <a:gdLst/>
              <a:ahLst/>
              <a:cxnLst/>
              <a:rect l="l" t="t" r="r" b="b"/>
              <a:pathLst>
                <a:path w="490" h="388" extrusionOk="0">
                  <a:moveTo>
                    <a:pt x="380" y="1"/>
                  </a:moveTo>
                  <a:cubicBezTo>
                    <a:pt x="367" y="1"/>
                    <a:pt x="352" y="3"/>
                    <a:pt x="335" y="7"/>
                  </a:cubicBezTo>
                  <a:cubicBezTo>
                    <a:pt x="234" y="32"/>
                    <a:pt x="1" y="240"/>
                    <a:pt x="127" y="354"/>
                  </a:cubicBezTo>
                  <a:cubicBezTo>
                    <a:pt x="155" y="379"/>
                    <a:pt x="185" y="388"/>
                    <a:pt x="217" y="388"/>
                  </a:cubicBezTo>
                  <a:cubicBezTo>
                    <a:pt x="257" y="388"/>
                    <a:pt x="299" y="374"/>
                    <a:pt x="341" y="360"/>
                  </a:cubicBezTo>
                  <a:cubicBezTo>
                    <a:pt x="385" y="341"/>
                    <a:pt x="461" y="266"/>
                    <a:pt x="430" y="215"/>
                  </a:cubicBezTo>
                  <a:lnTo>
                    <a:pt x="430" y="215"/>
                  </a:lnTo>
                  <a:cubicBezTo>
                    <a:pt x="476" y="125"/>
                    <a:pt x="489" y="1"/>
                    <a:pt x="380"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0" name="Google Shape;4439;p53">
              <a:extLst>
                <a:ext uri="{FF2B5EF4-FFF2-40B4-BE49-F238E27FC236}">
                  <a16:creationId xmlns:a16="http://schemas.microsoft.com/office/drawing/2014/main" id="{2BE72B7F-C6EC-4C98-A897-3610C0D13108}"/>
                </a:ext>
              </a:extLst>
            </p:cNvPr>
            <p:cNvSpPr/>
            <p:nvPr/>
          </p:nvSpPr>
          <p:spPr>
            <a:xfrm>
              <a:off x="2087325" y="2394300"/>
              <a:ext cx="9400" cy="10225"/>
            </a:xfrm>
            <a:custGeom>
              <a:avLst/>
              <a:gdLst/>
              <a:ahLst/>
              <a:cxnLst/>
              <a:rect l="l" t="t" r="r" b="b"/>
              <a:pathLst>
                <a:path w="376" h="409" extrusionOk="0">
                  <a:moveTo>
                    <a:pt x="309" y="1"/>
                  </a:moveTo>
                  <a:cubicBezTo>
                    <a:pt x="298" y="1"/>
                    <a:pt x="286" y="3"/>
                    <a:pt x="271" y="8"/>
                  </a:cubicBezTo>
                  <a:cubicBezTo>
                    <a:pt x="164" y="39"/>
                    <a:pt x="82" y="115"/>
                    <a:pt x="38" y="216"/>
                  </a:cubicBezTo>
                  <a:cubicBezTo>
                    <a:pt x="6" y="273"/>
                    <a:pt x="0" y="361"/>
                    <a:pt x="70" y="386"/>
                  </a:cubicBezTo>
                  <a:lnTo>
                    <a:pt x="114" y="405"/>
                  </a:lnTo>
                  <a:cubicBezTo>
                    <a:pt x="121" y="408"/>
                    <a:pt x="129" y="409"/>
                    <a:pt x="137" y="409"/>
                  </a:cubicBezTo>
                  <a:cubicBezTo>
                    <a:pt x="187" y="409"/>
                    <a:pt x="239" y="361"/>
                    <a:pt x="271" y="323"/>
                  </a:cubicBezTo>
                  <a:cubicBezTo>
                    <a:pt x="322" y="266"/>
                    <a:pt x="353" y="197"/>
                    <a:pt x="360" y="121"/>
                  </a:cubicBezTo>
                  <a:cubicBezTo>
                    <a:pt x="376" y="68"/>
                    <a:pt x="369" y="1"/>
                    <a:pt x="309"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1" name="Google Shape;4440;p53">
              <a:extLst>
                <a:ext uri="{FF2B5EF4-FFF2-40B4-BE49-F238E27FC236}">
                  <a16:creationId xmlns:a16="http://schemas.microsoft.com/office/drawing/2014/main" id="{46BDA8CB-6767-494E-BCFD-B1CB8F5397E6}"/>
                </a:ext>
              </a:extLst>
            </p:cNvPr>
            <p:cNvSpPr/>
            <p:nvPr/>
          </p:nvSpPr>
          <p:spPr>
            <a:xfrm>
              <a:off x="2141575" y="2326175"/>
              <a:ext cx="12775" cy="9875"/>
            </a:xfrm>
            <a:custGeom>
              <a:avLst/>
              <a:gdLst/>
              <a:ahLst/>
              <a:cxnLst/>
              <a:rect l="l" t="t" r="r" b="b"/>
              <a:pathLst>
                <a:path w="511" h="395" extrusionOk="0">
                  <a:moveTo>
                    <a:pt x="397" y="0"/>
                  </a:moveTo>
                  <a:cubicBezTo>
                    <a:pt x="256" y="0"/>
                    <a:pt x="0" y="208"/>
                    <a:pt x="132" y="355"/>
                  </a:cubicBezTo>
                  <a:lnTo>
                    <a:pt x="139" y="368"/>
                  </a:lnTo>
                  <a:cubicBezTo>
                    <a:pt x="155" y="387"/>
                    <a:pt x="180" y="394"/>
                    <a:pt x="206" y="394"/>
                  </a:cubicBezTo>
                  <a:cubicBezTo>
                    <a:pt x="241" y="394"/>
                    <a:pt x="278" y="382"/>
                    <a:pt x="303" y="368"/>
                  </a:cubicBezTo>
                  <a:cubicBezTo>
                    <a:pt x="422" y="311"/>
                    <a:pt x="511" y="204"/>
                    <a:pt x="479" y="59"/>
                  </a:cubicBezTo>
                  <a:cubicBezTo>
                    <a:pt x="469" y="18"/>
                    <a:pt x="438" y="0"/>
                    <a:pt x="397"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2" name="Google Shape;4441;p53">
              <a:extLst>
                <a:ext uri="{FF2B5EF4-FFF2-40B4-BE49-F238E27FC236}">
                  <a16:creationId xmlns:a16="http://schemas.microsoft.com/office/drawing/2014/main" id="{C906B19D-C2BA-43F6-A3EB-940BD538F9BC}"/>
                </a:ext>
              </a:extLst>
            </p:cNvPr>
            <p:cNvSpPr/>
            <p:nvPr/>
          </p:nvSpPr>
          <p:spPr>
            <a:xfrm>
              <a:off x="2149125" y="2378025"/>
              <a:ext cx="13675" cy="11675"/>
            </a:xfrm>
            <a:custGeom>
              <a:avLst/>
              <a:gdLst/>
              <a:ahLst/>
              <a:cxnLst/>
              <a:rect l="l" t="t" r="r" b="b"/>
              <a:pathLst>
                <a:path w="547" h="467" extrusionOk="0">
                  <a:moveTo>
                    <a:pt x="354" y="0"/>
                  </a:moveTo>
                  <a:cubicBezTo>
                    <a:pt x="330" y="0"/>
                    <a:pt x="301" y="9"/>
                    <a:pt x="272" y="28"/>
                  </a:cubicBezTo>
                  <a:cubicBezTo>
                    <a:pt x="146" y="110"/>
                    <a:pt x="1" y="287"/>
                    <a:pt x="114" y="432"/>
                  </a:cubicBezTo>
                  <a:cubicBezTo>
                    <a:pt x="134" y="456"/>
                    <a:pt x="161" y="467"/>
                    <a:pt x="191" y="467"/>
                  </a:cubicBezTo>
                  <a:cubicBezTo>
                    <a:pt x="335" y="467"/>
                    <a:pt x="547" y="215"/>
                    <a:pt x="410" y="110"/>
                  </a:cubicBezTo>
                  <a:cubicBezTo>
                    <a:pt x="436" y="38"/>
                    <a:pt x="404" y="0"/>
                    <a:pt x="354"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3" name="Google Shape;4442;p53">
              <a:extLst>
                <a:ext uri="{FF2B5EF4-FFF2-40B4-BE49-F238E27FC236}">
                  <a16:creationId xmlns:a16="http://schemas.microsoft.com/office/drawing/2014/main" id="{09CFA41A-882F-4C7E-9219-62311AB88893}"/>
                </a:ext>
              </a:extLst>
            </p:cNvPr>
            <p:cNvSpPr/>
            <p:nvPr/>
          </p:nvSpPr>
          <p:spPr>
            <a:xfrm>
              <a:off x="2176100" y="2337375"/>
              <a:ext cx="9475" cy="9725"/>
            </a:xfrm>
            <a:custGeom>
              <a:avLst/>
              <a:gdLst/>
              <a:ahLst/>
              <a:cxnLst/>
              <a:rect l="l" t="t" r="r" b="b"/>
              <a:pathLst>
                <a:path w="379" h="389" extrusionOk="0">
                  <a:moveTo>
                    <a:pt x="292" y="0"/>
                  </a:moveTo>
                  <a:cubicBezTo>
                    <a:pt x="245" y="0"/>
                    <a:pt x="188" y="30"/>
                    <a:pt x="158" y="52"/>
                  </a:cubicBezTo>
                  <a:cubicBezTo>
                    <a:pt x="114" y="71"/>
                    <a:pt x="76" y="109"/>
                    <a:pt x="57" y="153"/>
                  </a:cubicBezTo>
                  <a:cubicBezTo>
                    <a:pt x="50" y="172"/>
                    <a:pt x="38" y="191"/>
                    <a:pt x="32" y="210"/>
                  </a:cubicBezTo>
                  <a:lnTo>
                    <a:pt x="32" y="229"/>
                  </a:lnTo>
                  <a:cubicBezTo>
                    <a:pt x="0" y="266"/>
                    <a:pt x="13" y="330"/>
                    <a:pt x="57" y="355"/>
                  </a:cubicBezTo>
                  <a:lnTo>
                    <a:pt x="82" y="374"/>
                  </a:lnTo>
                  <a:cubicBezTo>
                    <a:pt x="99" y="384"/>
                    <a:pt x="116" y="388"/>
                    <a:pt x="133" y="388"/>
                  </a:cubicBezTo>
                  <a:cubicBezTo>
                    <a:pt x="234" y="388"/>
                    <a:pt x="339" y="236"/>
                    <a:pt x="366" y="172"/>
                  </a:cubicBezTo>
                  <a:cubicBezTo>
                    <a:pt x="378" y="134"/>
                    <a:pt x="378" y="90"/>
                    <a:pt x="366" y="52"/>
                  </a:cubicBezTo>
                  <a:cubicBezTo>
                    <a:pt x="353" y="14"/>
                    <a:pt x="325" y="0"/>
                    <a:pt x="292"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 name="Google Shape;4443;p53">
              <a:extLst>
                <a:ext uri="{FF2B5EF4-FFF2-40B4-BE49-F238E27FC236}">
                  <a16:creationId xmlns:a16="http://schemas.microsoft.com/office/drawing/2014/main" id="{8B89C5C7-656F-49AF-8F4B-6BEABF43880E}"/>
                </a:ext>
              </a:extLst>
            </p:cNvPr>
            <p:cNvSpPr/>
            <p:nvPr/>
          </p:nvSpPr>
          <p:spPr>
            <a:xfrm>
              <a:off x="2139025" y="2483100"/>
              <a:ext cx="14550" cy="8525"/>
            </a:xfrm>
            <a:custGeom>
              <a:avLst/>
              <a:gdLst/>
              <a:ahLst/>
              <a:cxnLst/>
              <a:rect l="l" t="t" r="r" b="b"/>
              <a:pathLst>
                <a:path w="582" h="341" extrusionOk="0">
                  <a:moveTo>
                    <a:pt x="373" y="0"/>
                  </a:moveTo>
                  <a:cubicBezTo>
                    <a:pt x="222" y="0"/>
                    <a:pt x="1" y="341"/>
                    <a:pt x="209" y="341"/>
                  </a:cubicBezTo>
                  <a:cubicBezTo>
                    <a:pt x="360" y="341"/>
                    <a:pt x="581" y="0"/>
                    <a:pt x="373"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5" name="Google Shape;4444;p53">
              <a:extLst>
                <a:ext uri="{FF2B5EF4-FFF2-40B4-BE49-F238E27FC236}">
                  <a16:creationId xmlns:a16="http://schemas.microsoft.com/office/drawing/2014/main" id="{DD52DF67-9C9A-4B2A-B322-37C3AEC03437}"/>
                </a:ext>
              </a:extLst>
            </p:cNvPr>
            <p:cNvSpPr/>
            <p:nvPr/>
          </p:nvSpPr>
          <p:spPr>
            <a:xfrm>
              <a:off x="2132100" y="2514750"/>
              <a:ext cx="12000" cy="11400"/>
            </a:xfrm>
            <a:custGeom>
              <a:avLst/>
              <a:gdLst/>
              <a:ahLst/>
              <a:cxnLst/>
              <a:rect l="l" t="t" r="r" b="b"/>
              <a:pathLst>
                <a:path w="480" h="456" extrusionOk="0">
                  <a:moveTo>
                    <a:pt x="294" y="0"/>
                  </a:moveTo>
                  <a:cubicBezTo>
                    <a:pt x="228" y="0"/>
                    <a:pt x="155" y="69"/>
                    <a:pt x="120" y="115"/>
                  </a:cubicBezTo>
                  <a:lnTo>
                    <a:pt x="82" y="172"/>
                  </a:lnTo>
                  <a:cubicBezTo>
                    <a:pt x="1" y="289"/>
                    <a:pt x="22" y="456"/>
                    <a:pt x="143" y="456"/>
                  </a:cubicBezTo>
                  <a:cubicBezTo>
                    <a:pt x="172" y="456"/>
                    <a:pt x="206" y="446"/>
                    <a:pt x="246" y="424"/>
                  </a:cubicBezTo>
                  <a:cubicBezTo>
                    <a:pt x="354" y="380"/>
                    <a:pt x="436" y="286"/>
                    <a:pt x="461" y="178"/>
                  </a:cubicBezTo>
                  <a:cubicBezTo>
                    <a:pt x="480" y="84"/>
                    <a:pt x="448" y="21"/>
                    <a:pt x="354" y="8"/>
                  </a:cubicBezTo>
                  <a:lnTo>
                    <a:pt x="309" y="2"/>
                  </a:lnTo>
                  <a:cubicBezTo>
                    <a:pt x="304" y="1"/>
                    <a:pt x="299" y="0"/>
                    <a:pt x="294"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6" name="Google Shape;4445;p53">
              <a:extLst>
                <a:ext uri="{FF2B5EF4-FFF2-40B4-BE49-F238E27FC236}">
                  <a16:creationId xmlns:a16="http://schemas.microsoft.com/office/drawing/2014/main" id="{38050165-E8D9-4104-AF52-840064A7E876}"/>
                </a:ext>
              </a:extLst>
            </p:cNvPr>
            <p:cNvSpPr/>
            <p:nvPr/>
          </p:nvSpPr>
          <p:spPr>
            <a:xfrm>
              <a:off x="2150550" y="2522550"/>
              <a:ext cx="17175" cy="13350"/>
            </a:xfrm>
            <a:custGeom>
              <a:avLst/>
              <a:gdLst/>
              <a:ahLst/>
              <a:cxnLst/>
              <a:rect l="l" t="t" r="r" b="b"/>
              <a:pathLst>
                <a:path w="687" h="534" extrusionOk="0">
                  <a:moveTo>
                    <a:pt x="493" y="1"/>
                  </a:moveTo>
                  <a:cubicBezTo>
                    <a:pt x="459" y="1"/>
                    <a:pt x="420" y="10"/>
                    <a:pt x="379" y="30"/>
                  </a:cubicBezTo>
                  <a:cubicBezTo>
                    <a:pt x="316" y="56"/>
                    <a:pt x="259" y="100"/>
                    <a:pt x="215" y="144"/>
                  </a:cubicBezTo>
                  <a:cubicBezTo>
                    <a:pt x="139" y="220"/>
                    <a:pt x="0" y="516"/>
                    <a:pt x="202" y="522"/>
                  </a:cubicBezTo>
                  <a:cubicBezTo>
                    <a:pt x="223" y="530"/>
                    <a:pt x="245" y="533"/>
                    <a:pt x="266" y="533"/>
                  </a:cubicBezTo>
                  <a:cubicBezTo>
                    <a:pt x="412" y="533"/>
                    <a:pt x="563" y="379"/>
                    <a:pt x="612" y="264"/>
                  </a:cubicBezTo>
                  <a:cubicBezTo>
                    <a:pt x="686" y="121"/>
                    <a:pt x="617" y="1"/>
                    <a:pt x="493"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97" name="Google Shape;4446;p53">
            <a:extLst>
              <a:ext uri="{FF2B5EF4-FFF2-40B4-BE49-F238E27FC236}">
                <a16:creationId xmlns:a16="http://schemas.microsoft.com/office/drawing/2014/main" id="{397BE213-D5B2-4789-8383-A33C23C1DC48}"/>
              </a:ext>
            </a:extLst>
          </p:cNvPr>
          <p:cNvGrpSpPr/>
          <p:nvPr/>
        </p:nvGrpSpPr>
        <p:grpSpPr>
          <a:xfrm>
            <a:off x="16626649" y="3986517"/>
            <a:ext cx="4321672" cy="3299680"/>
            <a:chOff x="2833900" y="2095850"/>
            <a:chExt cx="368475" cy="281325"/>
          </a:xfrm>
        </p:grpSpPr>
        <p:sp>
          <p:nvSpPr>
            <p:cNvPr id="98" name="Google Shape;4447;p53">
              <a:extLst>
                <a:ext uri="{FF2B5EF4-FFF2-40B4-BE49-F238E27FC236}">
                  <a16:creationId xmlns:a16="http://schemas.microsoft.com/office/drawing/2014/main" id="{ACFFAB62-8466-4FF6-A5B2-6827DBA3A8AA}"/>
                </a:ext>
              </a:extLst>
            </p:cNvPr>
            <p:cNvSpPr/>
            <p:nvPr/>
          </p:nvSpPr>
          <p:spPr>
            <a:xfrm>
              <a:off x="2833900" y="2095850"/>
              <a:ext cx="368475" cy="281325"/>
            </a:xfrm>
            <a:custGeom>
              <a:avLst/>
              <a:gdLst/>
              <a:ahLst/>
              <a:cxnLst/>
              <a:rect l="l" t="t" r="r" b="b"/>
              <a:pathLst>
                <a:path w="14739" h="11253" extrusionOk="0">
                  <a:moveTo>
                    <a:pt x="6504" y="1"/>
                  </a:moveTo>
                  <a:cubicBezTo>
                    <a:pt x="3553" y="1"/>
                    <a:pt x="757" y="1874"/>
                    <a:pt x="373" y="5342"/>
                  </a:cubicBezTo>
                  <a:cubicBezTo>
                    <a:pt x="1" y="8685"/>
                    <a:pt x="4535" y="11201"/>
                    <a:pt x="7361" y="11252"/>
                  </a:cubicBezTo>
                  <a:cubicBezTo>
                    <a:pt x="7379" y="11252"/>
                    <a:pt x="7396" y="11252"/>
                    <a:pt x="7414" y="11252"/>
                  </a:cubicBezTo>
                  <a:cubicBezTo>
                    <a:pt x="10494" y="11252"/>
                    <a:pt x="14738" y="6357"/>
                    <a:pt x="12192" y="2895"/>
                  </a:cubicBezTo>
                  <a:cubicBezTo>
                    <a:pt x="10747" y="933"/>
                    <a:pt x="8587" y="1"/>
                    <a:pt x="6504" y="1"/>
                  </a:cubicBezTo>
                  <a:close/>
                </a:path>
              </a:pathLst>
            </a:custGeom>
            <a:solidFill>
              <a:schemeClr val="accent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99" name="Google Shape;4448;p53">
              <a:extLst>
                <a:ext uri="{FF2B5EF4-FFF2-40B4-BE49-F238E27FC236}">
                  <a16:creationId xmlns:a16="http://schemas.microsoft.com/office/drawing/2014/main" id="{DF462BA1-2AB5-44C8-9209-B037CD1F1861}"/>
                </a:ext>
              </a:extLst>
            </p:cNvPr>
            <p:cNvSpPr/>
            <p:nvPr/>
          </p:nvSpPr>
          <p:spPr>
            <a:xfrm>
              <a:off x="3117875" y="2218525"/>
              <a:ext cx="14600" cy="8125"/>
            </a:xfrm>
            <a:custGeom>
              <a:avLst/>
              <a:gdLst/>
              <a:ahLst/>
              <a:cxnLst/>
              <a:rect l="l" t="t" r="r" b="b"/>
              <a:pathLst>
                <a:path w="584" h="325" extrusionOk="0">
                  <a:moveTo>
                    <a:pt x="255" y="0"/>
                  </a:moveTo>
                  <a:cubicBezTo>
                    <a:pt x="163" y="0"/>
                    <a:pt x="71" y="36"/>
                    <a:pt x="32" y="126"/>
                  </a:cubicBezTo>
                  <a:cubicBezTo>
                    <a:pt x="19" y="145"/>
                    <a:pt x="19" y="170"/>
                    <a:pt x="13" y="189"/>
                  </a:cubicBezTo>
                  <a:cubicBezTo>
                    <a:pt x="1" y="288"/>
                    <a:pt x="98" y="325"/>
                    <a:pt x="193" y="325"/>
                  </a:cubicBezTo>
                  <a:cubicBezTo>
                    <a:pt x="245" y="325"/>
                    <a:pt x="295" y="314"/>
                    <a:pt x="329" y="297"/>
                  </a:cubicBezTo>
                  <a:cubicBezTo>
                    <a:pt x="366" y="271"/>
                    <a:pt x="404" y="252"/>
                    <a:pt x="442" y="221"/>
                  </a:cubicBezTo>
                  <a:cubicBezTo>
                    <a:pt x="583" y="112"/>
                    <a:pt x="420" y="0"/>
                    <a:pt x="255"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0" name="Google Shape;4449;p53">
              <a:extLst>
                <a:ext uri="{FF2B5EF4-FFF2-40B4-BE49-F238E27FC236}">
                  <a16:creationId xmlns:a16="http://schemas.microsoft.com/office/drawing/2014/main" id="{9FDD26FA-8414-4FF7-94AB-DBB44F6481B0}"/>
                </a:ext>
              </a:extLst>
            </p:cNvPr>
            <p:cNvSpPr/>
            <p:nvPr/>
          </p:nvSpPr>
          <p:spPr>
            <a:xfrm>
              <a:off x="2980525" y="2324225"/>
              <a:ext cx="14225" cy="6675"/>
            </a:xfrm>
            <a:custGeom>
              <a:avLst/>
              <a:gdLst/>
              <a:ahLst/>
              <a:cxnLst/>
              <a:rect l="l" t="t" r="r" b="b"/>
              <a:pathLst>
                <a:path w="569" h="267" extrusionOk="0">
                  <a:moveTo>
                    <a:pt x="411" y="0"/>
                  </a:moveTo>
                  <a:cubicBezTo>
                    <a:pt x="283" y="0"/>
                    <a:pt x="1" y="94"/>
                    <a:pt x="159" y="219"/>
                  </a:cubicBezTo>
                  <a:cubicBezTo>
                    <a:pt x="216" y="250"/>
                    <a:pt x="276" y="266"/>
                    <a:pt x="337" y="266"/>
                  </a:cubicBezTo>
                  <a:cubicBezTo>
                    <a:pt x="383" y="266"/>
                    <a:pt x="430" y="257"/>
                    <a:pt x="474" y="237"/>
                  </a:cubicBezTo>
                  <a:cubicBezTo>
                    <a:pt x="569" y="181"/>
                    <a:pt x="556" y="36"/>
                    <a:pt x="449" y="4"/>
                  </a:cubicBezTo>
                  <a:cubicBezTo>
                    <a:pt x="439" y="1"/>
                    <a:pt x="426" y="0"/>
                    <a:pt x="411"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 name="Google Shape;4450;p53">
              <a:extLst>
                <a:ext uri="{FF2B5EF4-FFF2-40B4-BE49-F238E27FC236}">
                  <a16:creationId xmlns:a16="http://schemas.microsoft.com/office/drawing/2014/main" id="{55F5ACB3-7646-422A-BD7C-9A594DE7AB1E}"/>
                </a:ext>
              </a:extLst>
            </p:cNvPr>
            <p:cNvSpPr/>
            <p:nvPr/>
          </p:nvSpPr>
          <p:spPr>
            <a:xfrm>
              <a:off x="2902975" y="2163300"/>
              <a:ext cx="17675" cy="9125"/>
            </a:xfrm>
            <a:custGeom>
              <a:avLst/>
              <a:gdLst/>
              <a:ahLst/>
              <a:cxnLst/>
              <a:rect l="l" t="t" r="r" b="b"/>
              <a:pathLst>
                <a:path w="707" h="365" extrusionOk="0">
                  <a:moveTo>
                    <a:pt x="394" y="1"/>
                  </a:moveTo>
                  <a:cubicBezTo>
                    <a:pt x="322" y="1"/>
                    <a:pt x="248" y="18"/>
                    <a:pt x="189" y="46"/>
                  </a:cubicBezTo>
                  <a:cubicBezTo>
                    <a:pt x="95" y="90"/>
                    <a:pt x="0" y="210"/>
                    <a:pt x="114" y="298"/>
                  </a:cubicBezTo>
                  <a:cubicBezTo>
                    <a:pt x="170" y="344"/>
                    <a:pt x="246" y="364"/>
                    <a:pt x="323" y="364"/>
                  </a:cubicBezTo>
                  <a:cubicBezTo>
                    <a:pt x="394" y="364"/>
                    <a:pt x="466" y="347"/>
                    <a:pt x="524" y="317"/>
                  </a:cubicBezTo>
                  <a:cubicBezTo>
                    <a:pt x="618" y="273"/>
                    <a:pt x="707" y="153"/>
                    <a:pt x="599" y="65"/>
                  </a:cubicBezTo>
                  <a:cubicBezTo>
                    <a:pt x="545" y="20"/>
                    <a:pt x="470" y="1"/>
                    <a:pt x="394"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2" name="Google Shape;4451;p53">
              <a:extLst>
                <a:ext uri="{FF2B5EF4-FFF2-40B4-BE49-F238E27FC236}">
                  <a16:creationId xmlns:a16="http://schemas.microsoft.com/office/drawing/2014/main" id="{20BE83C5-F7A6-4250-ABA2-1FEB8239E10D}"/>
                </a:ext>
              </a:extLst>
            </p:cNvPr>
            <p:cNvSpPr/>
            <p:nvPr/>
          </p:nvSpPr>
          <p:spPr>
            <a:xfrm>
              <a:off x="2885700" y="2195625"/>
              <a:ext cx="13975" cy="7200"/>
            </a:xfrm>
            <a:custGeom>
              <a:avLst/>
              <a:gdLst/>
              <a:ahLst/>
              <a:cxnLst/>
              <a:rect l="l" t="t" r="r" b="b"/>
              <a:pathLst>
                <a:path w="559" h="288" extrusionOk="0">
                  <a:moveTo>
                    <a:pt x="348" y="0"/>
                  </a:moveTo>
                  <a:cubicBezTo>
                    <a:pt x="301" y="0"/>
                    <a:pt x="250" y="13"/>
                    <a:pt x="224" y="27"/>
                  </a:cubicBezTo>
                  <a:cubicBezTo>
                    <a:pt x="180" y="52"/>
                    <a:pt x="136" y="77"/>
                    <a:pt x="98" y="115"/>
                  </a:cubicBezTo>
                  <a:cubicBezTo>
                    <a:pt x="1" y="230"/>
                    <a:pt x="185" y="287"/>
                    <a:pt x="276" y="287"/>
                  </a:cubicBezTo>
                  <a:cubicBezTo>
                    <a:pt x="285" y="287"/>
                    <a:pt x="293" y="287"/>
                    <a:pt x="300" y="285"/>
                  </a:cubicBezTo>
                  <a:cubicBezTo>
                    <a:pt x="407" y="279"/>
                    <a:pt x="559" y="210"/>
                    <a:pt x="451" y="84"/>
                  </a:cubicBezTo>
                  <a:cubicBezTo>
                    <a:pt x="462" y="20"/>
                    <a:pt x="408" y="0"/>
                    <a:pt x="348"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 name="Google Shape;4452;p53">
              <a:extLst>
                <a:ext uri="{FF2B5EF4-FFF2-40B4-BE49-F238E27FC236}">
                  <a16:creationId xmlns:a16="http://schemas.microsoft.com/office/drawing/2014/main" id="{D04F3F4F-0A19-4FBB-8977-2BCAD5C1E9F1}"/>
                </a:ext>
              </a:extLst>
            </p:cNvPr>
            <p:cNvSpPr/>
            <p:nvPr/>
          </p:nvSpPr>
          <p:spPr>
            <a:xfrm>
              <a:off x="2927175" y="2181875"/>
              <a:ext cx="15075" cy="8400"/>
            </a:xfrm>
            <a:custGeom>
              <a:avLst/>
              <a:gdLst/>
              <a:ahLst/>
              <a:cxnLst/>
              <a:rect l="l" t="t" r="r" b="b"/>
              <a:pathLst>
                <a:path w="603" h="336" extrusionOk="0">
                  <a:moveTo>
                    <a:pt x="294" y="1"/>
                  </a:moveTo>
                  <a:cubicBezTo>
                    <a:pt x="161" y="1"/>
                    <a:pt x="0" y="45"/>
                    <a:pt x="22" y="173"/>
                  </a:cubicBezTo>
                  <a:cubicBezTo>
                    <a:pt x="41" y="268"/>
                    <a:pt x="117" y="299"/>
                    <a:pt x="205" y="331"/>
                  </a:cubicBezTo>
                  <a:cubicBezTo>
                    <a:pt x="215" y="334"/>
                    <a:pt x="229" y="335"/>
                    <a:pt x="244" y="335"/>
                  </a:cubicBezTo>
                  <a:cubicBezTo>
                    <a:pt x="297" y="335"/>
                    <a:pt x="370" y="317"/>
                    <a:pt x="375" y="268"/>
                  </a:cubicBezTo>
                  <a:lnTo>
                    <a:pt x="375" y="268"/>
                  </a:lnTo>
                  <a:cubicBezTo>
                    <a:pt x="486" y="215"/>
                    <a:pt x="602" y="101"/>
                    <a:pt x="432" y="22"/>
                  </a:cubicBezTo>
                  <a:cubicBezTo>
                    <a:pt x="402" y="9"/>
                    <a:pt x="350" y="1"/>
                    <a:pt x="294"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4" name="Google Shape;4453;p53">
              <a:extLst>
                <a:ext uri="{FF2B5EF4-FFF2-40B4-BE49-F238E27FC236}">
                  <a16:creationId xmlns:a16="http://schemas.microsoft.com/office/drawing/2014/main" id="{8972AC8A-7CD1-4FC0-8EE5-3BDD4E0A7FF6}"/>
                </a:ext>
              </a:extLst>
            </p:cNvPr>
            <p:cNvSpPr/>
            <p:nvPr/>
          </p:nvSpPr>
          <p:spPr>
            <a:xfrm>
              <a:off x="2953725" y="2158950"/>
              <a:ext cx="14375" cy="7775"/>
            </a:xfrm>
            <a:custGeom>
              <a:avLst/>
              <a:gdLst/>
              <a:ahLst/>
              <a:cxnLst/>
              <a:rect l="l" t="t" r="r" b="b"/>
              <a:pathLst>
                <a:path w="575" h="311" extrusionOk="0">
                  <a:moveTo>
                    <a:pt x="328" y="1"/>
                  </a:moveTo>
                  <a:cubicBezTo>
                    <a:pt x="260" y="1"/>
                    <a:pt x="192" y="16"/>
                    <a:pt x="133" y="50"/>
                  </a:cubicBezTo>
                  <a:cubicBezTo>
                    <a:pt x="64" y="75"/>
                    <a:pt x="1" y="144"/>
                    <a:pt x="39" y="214"/>
                  </a:cubicBezTo>
                  <a:cubicBezTo>
                    <a:pt x="51" y="232"/>
                    <a:pt x="58" y="245"/>
                    <a:pt x="64" y="258"/>
                  </a:cubicBezTo>
                  <a:cubicBezTo>
                    <a:pt x="88" y="298"/>
                    <a:pt x="136" y="310"/>
                    <a:pt x="180" y="310"/>
                  </a:cubicBezTo>
                  <a:cubicBezTo>
                    <a:pt x="205" y="310"/>
                    <a:pt x="229" y="306"/>
                    <a:pt x="247" y="302"/>
                  </a:cubicBezTo>
                  <a:cubicBezTo>
                    <a:pt x="329" y="289"/>
                    <a:pt x="405" y="251"/>
                    <a:pt x="468" y="188"/>
                  </a:cubicBezTo>
                  <a:cubicBezTo>
                    <a:pt x="531" y="144"/>
                    <a:pt x="575" y="69"/>
                    <a:pt x="474" y="24"/>
                  </a:cubicBezTo>
                  <a:cubicBezTo>
                    <a:pt x="427" y="9"/>
                    <a:pt x="377" y="1"/>
                    <a:pt x="328"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5" name="Google Shape;4454;p53">
              <a:extLst>
                <a:ext uri="{FF2B5EF4-FFF2-40B4-BE49-F238E27FC236}">
                  <a16:creationId xmlns:a16="http://schemas.microsoft.com/office/drawing/2014/main" id="{DB0D5932-5BEC-495E-922D-906F70246FF9}"/>
                </a:ext>
              </a:extLst>
            </p:cNvPr>
            <p:cNvSpPr/>
            <p:nvPr/>
          </p:nvSpPr>
          <p:spPr>
            <a:xfrm>
              <a:off x="3049700" y="2139450"/>
              <a:ext cx="14050" cy="8100"/>
            </a:xfrm>
            <a:custGeom>
              <a:avLst/>
              <a:gdLst/>
              <a:ahLst/>
              <a:cxnLst/>
              <a:rect l="l" t="t" r="r" b="b"/>
              <a:pathLst>
                <a:path w="562" h="324" extrusionOk="0">
                  <a:moveTo>
                    <a:pt x="258" y="0"/>
                  </a:moveTo>
                  <a:cubicBezTo>
                    <a:pt x="128" y="0"/>
                    <a:pt x="0" y="51"/>
                    <a:pt x="3" y="180"/>
                  </a:cubicBezTo>
                  <a:cubicBezTo>
                    <a:pt x="3" y="186"/>
                    <a:pt x="3" y="193"/>
                    <a:pt x="3" y="199"/>
                  </a:cubicBezTo>
                  <a:cubicBezTo>
                    <a:pt x="3" y="262"/>
                    <a:pt x="91" y="300"/>
                    <a:pt x="142" y="312"/>
                  </a:cubicBezTo>
                  <a:cubicBezTo>
                    <a:pt x="175" y="320"/>
                    <a:pt x="208" y="324"/>
                    <a:pt x="241" y="324"/>
                  </a:cubicBezTo>
                  <a:cubicBezTo>
                    <a:pt x="352" y="324"/>
                    <a:pt x="455" y="279"/>
                    <a:pt x="514" y="167"/>
                  </a:cubicBezTo>
                  <a:cubicBezTo>
                    <a:pt x="561" y="69"/>
                    <a:pt x="409" y="0"/>
                    <a:pt x="258"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6" name="Google Shape;4455;p53">
              <a:extLst>
                <a:ext uri="{FF2B5EF4-FFF2-40B4-BE49-F238E27FC236}">
                  <a16:creationId xmlns:a16="http://schemas.microsoft.com/office/drawing/2014/main" id="{0F70D34B-8E92-449E-9B1E-7C8BDE759B8B}"/>
                </a:ext>
              </a:extLst>
            </p:cNvPr>
            <p:cNvSpPr/>
            <p:nvPr/>
          </p:nvSpPr>
          <p:spPr>
            <a:xfrm>
              <a:off x="3018850" y="2188775"/>
              <a:ext cx="14550" cy="9275"/>
            </a:xfrm>
            <a:custGeom>
              <a:avLst/>
              <a:gdLst/>
              <a:ahLst/>
              <a:cxnLst/>
              <a:rect l="l" t="t" r="r" b="b"/>
              <a:pathLst>
                <a:path w="582" h="371" extrusionOk="0">
                  <a:moveTo>
                    <a:pt x="352" y="1"/>
                  </a:moveTo>
                  <a:cubicBezTo>
                    <a:pt x="195" y="1"/>
                    <a:pt x="6" y="62"/>
                    <a:pt x="1" y="244"/>
                  </a:cubicBezTo>
                  <a:cubicBezTo>
                    <a:pt x="1" y="330"/>
                    <a:pt x="96" y="371"/>
                    <a:pt x="202" y="371"/>
                  </a:cubicBezTo>
                  <a:cubicBezTo>
                    <a:pt x="343" y="371"/>
                    <a:pt x="503" y="298"/>
                    <a:pt x="474" y="168"/>
                  </a:cubicBezTo>
                  <a:cubicBezTo>
                    <a:pt x="581" y="105"/>
                    <a:pt x="524" y="17"/>
                    <a:pt x="417" y="4"/>
                  </a:cubicBezTo>
                  <a:cubicBezTo>
                    <a:pt x="396" y="2"/>
                    <a:pt x="374" y="1"/>
                    <a:pt x="352"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7" name="Google Shape;4456;p53">
              <a:extLst>
                <a:ext uri="{FF2B5EF4-FFF2-40B4-BE49-F238E27FC236}">
                  <a16:creationId xmlns:a16="http://schemas.microsoft.com/office/drawing/2014/main" id="{4B8EE80F-A170-4D01-A6FA-9CCDDC4D549F}"/>
                </a:ext>
              </a:extLst>
            </p:cNvPr>
            <p:cNvSpPr/>
            <p:nvPr/>
          </p:nvSpPr>
          <p:spPr>
            <a:xfrm>
              <a:off x="3069325" y="2171150"/>
              <a:ext cx="13425" cy="7825"/>
            </a:xfrm>
            <a:custGeom>
              <a:avLst/>
              <a:gdLst/>
              <a:ahLst/>
              <a:cxnLst/>
              <a:rect l="l" t="t" r="r" b="b"/>
              <a:pathLst>
                <a:path w="537" h="313" extrusionOk="0">
                  <a:moveTo>
                    <a:pt x="285" y="1"/>
                  </a:moveTo>
                  <a:cubicBezTo>
                    <a:pt x="245" y="1"/>
                    <a:pt x="203" y="9"/>
                    <a:pt x="164" y="28"/>
                  </a:cubicBezTo>
                  <a:cubicBezTo>
                    <a:pt x="145" y="35"/>
                    <a:pt x="126" y="47"/>
                    <a:pt x="107" y="60"/>
                  </a:cubicBezTo>
                  <a:lnTo>
                    <a:pt x="95" y="72"/>
                  </a:lnTo>
                  <a:cubicBezTo>
                    <a:pt x="44" y="98"/>
                    <a:pt x="0" y="142"/>
                    <a:pt x="25" y="199"/>
                  </a:cubicBezTo>
                  <a:cubicBezTo>
                    <a:pt x="25" y="211"/>
                    <a:pt x="32" y="224"/>
                    <a:pt x="32" y="230"/>
                  </a:cubicBezTo>
                  <a:cubicBezTo>
                    <a:pt x="54" y="292"/>
                    <a:pt x="116" y="312"/>
                    <a:pt x="185" y="312"/>
                  </a:cubicBezTo>
                  <a:cubicBezTo>
                    <a:pt x="272" y="312"/>
                    <a:pt x="371" y="280"/>
                    <a:pt x="416" y="255"/>
                  </a:cubicBezTo>
                  <a:cubicBezTo>
                    <a:pt x="454" y="230"/>
                    <a:pt x="486" y="192"/>
                    <a:pt x="498" y="154"/>
                  </a:cubicBezTo>
                  <a:cubicBezTo>
                    <a:pt x="536" y="47"/>
                    <a:pt x="391" y="16"/>
                    <a:pt x="322" y="3"/>
                  </a:cubicBezTo>
                  <a:cubicBezTo>
                    <a:pt x="310" y="2"/>
                    <a:pt x="297" y="1"/>
                    <a:pt x="285" y="1"/>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8" name="Google Shape;4457;p53">
              <a:extLst>
                <a:ext uri="{FF2B5EF4-FFF2-40B4-BE49-F238E27FC236}">
                  <a16:creationId xmlns:a16="http://schemas.microsoft.com/office/drawing/2014/main" id="{D40AEB43-21DA-4316-9D20-5BA46F8FCDA2}"/>
                </a:ext>
              </a:extLst>
            </p:cNvPr>
            <p:cNvSpPr/>
            <p:nvPr/>
          </p:nvSpPr>
          <p:spPr>
            <a:xfrm>
              <a:off x="2906600" y="2292825"/>
              <a:ext cx="18000" cy="9625"/>
            </a:xfrm>
            <a:custGeom>
              <a:avLst/>
              <a:gdLst/>
              <a:ahLst/>
              <a:cxnLst/>
              <a:rect l="l" t="t" r="r" b="b"/>
              <a:pathLst>
                <a:path w="720" h="385" extrusionOk="0">
                  <a:moveTo>
                    <a:pt x="452" y="0"/>
                  </a:moveTo>
                  <a:cubicBezTo>
                    <a:pt x="420" y="0"/>
                    <a:pt x="389" y="4"/>
                    <a:pt x="366" y="11"/>
                  </a:cubicBezTo>
                  <a:lnTo>
                    <a:pt x="290" y="37"/>
                  </a:lnTo>
                  <a:cubicBezTo>
                    <a:pt x="101" y="93"/>
                    <a:pt x="0" y="320"/>
                    <a:pt x="259" y="371"/>
                  </a:cubicBezTo>
                  <a:cubicBezTo>
                    <a:pt x="293" y="380"/>
                    <a:pt x="327" y="384"/>
                    <a:pt x="362" y="384"/>
                  </a:cubicBezTo>
                  <a:cubicBezTo>
                    <a:pt x="451" y="384"/>
                    <a:pt x="540" y="356"/>
                    <a:pt x="612" y="301"/>
                  </a:cubicBezTo>
                  <a:cubicBezTo>
                    <a:pt x="694" y="232"/>
                    <a:pt x="719" y="163"/>
                    <a:pt x="637" y="81"/>
                  </a:cubicBezTo>
                  <a:lnTo>
                    <a:pt x="606" y="49"/>
                  </a:lnTo>
                  <a:cubicBezTo>
                    <a:pt x="570" y="13"/>
                    <a:pt x="508" y="0"/>
                    <a:pt x="452"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 name="Google Shape;4458;p53">
              <a:extLst>
                <a:ext uri="{FF2B5EF4-FFF2-40B4-BE49-F238E27FC236}">
                  <a16:creationId xmlns:a16="http://schemas.microsoft.com/office/drawing/2014/main" id="{15C650F3-20E3-41D6-8DE3-CF029D7BC754}"/>
                </a:ext>
              </a:extLst>
            </p:cNvPr>
            <p:cNvSpPr/>
            <p:nvPr/>
          </p:nvSpPr>
          <p:spPr>
            <a:xfrm>
              <a:off x="2916525" y="2314700"/>
              <a:ext cx="22725" cy="11000"/>
            </a:xfrm>
            <a:custGeom>
              <a:avLst/>
              <a:gdLst/>
              <a:ahLst/>
              <a:cxnLst/>
              <a:rect l="l" t="t" r="r" b="b"/>
              <a:pathLst>
                <a:path w="909" h="440" extrusionOk="0">
                  <a:moveTo>
                    <a:pt x="518" y="0"/>
                  </a:moveTo>
                  <a:cubicBezTo>
                    <a:pt x="492" y="0"/>
                    <a:pt x="467" y="2"/>
                    <a:pt x="442" y="7"/>
                  </a:cubicBezTo>
                  <a:cubicBezTo>
                    <a:pt x="329" y="13"/>
                    <a:pt x="1" y="177"/>
                    <a:pt x="171" y="322"/>
                  </a:cubicBezTo>
                  <a:cubicBezTo>
                    <a:pt x="226" y="408"/>
                    <a:pt x="334" y="439"/>
                    <a:pt x="445" y="439"/>
                  </a:cubicBezTo>
                  <a:cubicBezTo>
                    <a:pt x="539" y="439"/>
                    <a:pt x="634" y="417"/>
                    <a:pt x="701" y="385"/>
                  </a:cubicBezTo>
                  <a:cubicBezTo>
                    <a:pt x="909" y="284"/>
                    <a:pt x="884" y="70"/>
                    <a:pt x="663" y="19"/>
                  </a:cubicBezTo>
                  <a:cubicBezTo>
                    <a:pt x="614" y="7"/>
                    <a:pt x="565" y="0"/>
                    <a:pt x="518" y="0"/>
                  </a:cubicBezTo>
                  <a:close/>
                </a:path>
              </a:pathLst>
            </a:custGeom>
            <a:solidFill>
              <a:srgbClr val="FFFBE9"/>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10" name="Google Shape;4459;p53">
            <a:extLst>
              <a:ext uri="{FF2B5EF4-FFF2-40B4-BE49-F238E27FC236}">
                <a16:creationId xmlns:a16="http://schemas.microsoft.com/office/drawing/2014/main" id="{F4C619E1-9092-4236-8FD8-3552081BB71E}"/>
              </a:ext>
            </a:extLst>
          </p:cNvPr>
          <p:cNvSpPr/>
          <p:nvPr/>
        </p:nvSpPr>
        <p:spPr>
          <a:xfrm>
            <a:off x="19611923" y="3745708"/>
            <a:ext cx="1757056" cy="1858349"/>
          </a:xfrm>
          <a:custGeom>
            <a:avLst/>
            <a:gdLst/>
            <a:ahLst/>
            <a:cxnLst/>
            <a:rect l="l" t="t" r="r" b="b"/>
            <a:pathLst>
              <a:path w="5362" h="5671" extrusionOk="0">
                <a:moveTo>
                  <a:pt x="5317" y="0"/>
                </a:moveTo>
                <a:cubicBezTo>
                  <a:pt x="3097" y="543"/>
                  <a:pt x="486" y="2542"/>
                  <a:pt x="0" y="5645"/>
                </a:cubicBezTo>
                <a:lnTo>
                  <a:pt x="183" y="5670"/>
                </a:lnTo>
                <a:cubicBezTo>
                  <a:pt x="656" y="2649"/>
                  <a:pt x="3198" y="700"/>
                  <a:pt x="5361" y="177"/>
                </a:cubicBezTo>
                <a:lnTo>
                  <a:pt x="5317" y="0"/>
                </a:lnTo>
                <a:close/>
              </a:path>
            </a:pathLst>
          </a:custGeom>
          <a:solidFill>
            <a:srgbClr val="000000"/>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1" name="Google Shape;4460;p53">
            <a:extLst>
              <a:ext uri="{FF2B5EF4-FFF2-40B4-BE49-F238E27FC236}">
                <a16:creationId xmlns:a16="http://schemas.microsoft.com/office/drawing/2014/main" id="{DAB8233C-222B-4600-8B42-82F1C3470F43}"/>
              </a:ext>
            </a:extLst>
          </p:cNvPr>
          <p:cNvSpPr/>
          <p:nvPr/>
        </p:nvSpPr>
        <p:spPr>
          <a:xfrm rot="5400000">
            <a:off x="17958215" y="6179815"/>
            <a:ext cx="1184808" cy="5794168"/>
          </a:xfrm>
          <a:custGeom>
            <a:avLst/>
            <a:gdLst/>
            <a:ahLst/>
            <a:cxnLst/>
            <a:rect l="l" t="t" r="r" b="b"/>
            <a:pathLst>
              <a:path w="4586" h="18068" extrusionOk="0">
                <a:moveTo>
                  <a:pt x="2227" y="1"/>
                </a:moveTo>
                <a:cubicBezTo>
                  <a:pt x="1286" y="1"/>
                  <a:pt x="294" y="840"/>
                  <a:pt x="215" y="3193"/>
                </a:cubicBezTo>
                <a:cubicBezTo>
                  <a:pt x="170" y="4562"/>
                  <a:pt x="183" y="5930"/>
                  <a:pt x="158" y="7305"/>
                </a:cubicBezTo>
                <a:cubicBezTo>
                  <a:pt x="133" y="9084"/>
                  <a:pt x="13" y="10843"/>
                  <a:pt x="6" y="12622"/>
                </a:cubicBezTo>
                <a:cubicBezTo>
                  <a:pt x="0" y="16388"/>
                  <a:pt x="128" y="18068"/>
                  <a:pt x="1104" y="18068"/>
                </a:cubicBezTo>
                <a:cubicBezTo>
                  <a:pt x="1147" y="18068"/>
                  <a:pt x="1191" y="18065"/>
                  <a:pt x="1236" y="18058"/>
                </a:cubicBezTo>
                <a:cubicBezTo>
                  <a:pt x="3198" y="17794"/>
                  <a:pt x="3526" y="16412"/>
                  <a:pt x="3627" y="14918"/>
                </a:cubicBezTo>
                <a:cubicBezTo>
                  <a:pt x="3791" y="12401"/>
                  <a:pt x="3879" y="9714"/>
                  <a:pt x="3974" y="7261"/>
                </a:cubicBezTo>
                <a:cubicBezTo>
                  <a:pt x="4049" y="5287"/>
                  <a:pt x="4585" y="2997"/>
                  <a:pt x="3841" y="1099"/>
                </a:cubicBezTo>
                <a:cubicBezTo>
                  <a:pt x="3587" y="457"/>
                  <a:pt x="2920" y="1"/>
                  <a:pt x="2227" y="1"/>
                </a:cubicBezTo>
                <a:close/>
              </a:path>
            </a:pathLst>
          </a:custGeom>
          <a:solidFill>
            <a:schemeClr val="accent4"/>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2800" b="0" i="0" u="none" strike="noStrike" kern="0" cap="none" spc="0" normalizeH="0" baseline="0" noProof="0">
              <a:ln>
                <a:noFill/>
              </a:ln>
              <a:solidFill>
                <a:srgbClr val="000000"/>
              </a:solidFill>
              <a:effectLst/>
              <a:uLnTx/>
              <a:uFillTx/>
              <a:latin typeface="Montserrat Light"/>
              <a:ea typeface="+mn-ea"/>
              <a:cs typeface="Arial"/>
              <a:sym typeface="Arial"/>
            </a:endParaRPr>
          </a:p>
        </p:txBody>
      </p:sp>
      <p:sp>
        <p:nvSpPr>
          <p:cNvPr id="112" name="Google Shape;4461;p53">
            <a:extLst>
              <a:ext uri="{FF2B5EF4-FFF2-40B4-BE49-F238E27FC236}">
                <a16:creationId xmlns:a16="http://schemas.microsoft.com/office/drawing/2014/main" id="{6F53BD3D-9A09-46E0-9AC6-3FD2C16D58E4}"/>
              </a:ext>
            </a:extLst>
          </p:cNvPr>
          <p:cNvSpPr txBox="1">
            <a:spLocks/>
          </p:cNvSpPr>
          <p:nvPr/>
        </p:nvSpPr>
        <p:spPr>
          <a:xfrm>
            <a:off x="15945707" y="8530621"/>
            <a:ext cx="5209600" cy="1026400"/>
          </a:xfrm>
          <a:prstGeom prst="rect">
            <a:avLst/>
          </a:prstGeom>
        </p:spPr>
        <p:txBody>
          <a:bodyPr spcFirstLastPara="1" vert="horz" wrap="square" lIns="243800" tIns="243800" rIns="243800" bIns="243800" rtlCol="0" anchor="b" anchorCtr="0">
            <a:noAutofit/>
          </a:bodyPr>
          <a:lstStyle>
            <a:lvl1pPr algn="ctr" defTabSz="1828800" rtl="0" eaLnBrk="1" latinLnBrk="0" hangingPunct="1">
              <a:lnSpc>
                <a:spcPct val="90000"/>
              </a:lnSpc>
              <a:spcBef>
                <a:spcPct val="0"/>
              </a:spcBef>
              <a:buNone/>
              <a:defRPr sz="6400" kern="1200">
                <a:solidFill>
                  <a:srgbClr val="272E3A"/>
                </a:solidFill>
                <a:latin typeface="+mj-lt"/>
                <a:ea typeface="+mj-ea"/>
                <a:cs typeface="+mj-cs"/>
              </a:defRPr>
            </a:lvl1pPr>
          </a:lstStyle>
          <a:p>
            <a:pPr marL="0" marR="0" lvl="0" indent="0" algn="ctr" defTabSz="18288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272E3A"/>
                </a:solidFill>
                <a:effectLst/>
                <a:uLnTx/>
                <a:uFillTx/>
                <a:latin typeface="Montserrat Light"/>
                <a:ea typeface="Oxygen"/>
                <a:cs typeface="Oxygen"/>
                <a:sym typeface="Oxygen"/>
              </a:rPr>
              <a:t>Asst. Manager</a:t>
            </a:r>
          </a:p>
        </p:txBody>
      </p:sp>
      <p:grpSp>
        <p:nvGrpSpPr>
          <p:cNvPr id="113" name="Google Shape;4462;p53">
            <a:extLst>
              <a:ext uri="{FF2B5EF4-FFF2-40B4-BE49-F238E27FC236}">
                <a16:creationId xmlns:a16="http://schemas.microsoft.com/office/drawing/2014/main" id="{83382A54-4D6E-428A-BC88-3088B0DD2CB8}"/>
              </a:ext>
            </a:extLst>
          </p:cNvPr>
          <p:cNvGrpSpPr/>
          <p:nvPr/>
        </p:nvGrpSpPr>
        <p:grpSpPr>
          <a:xfrm>
            <a:off x="17855265" y="4842970"/>
            <a:ext cx="1390744" cy="1586749"/>
            <a:chOff x="-57940525" y="3590375"/>
            <a:chExt cx="279625" cy="319000"/>
          </a:xfrm>
        </p:grpSpPr>
        <p:sp>
          <p:nvSpPr>
            <p:cNvPr id="114" name="Google Shape;4463;p53">
              <a:extLst>
                <a:ext uri="{FF2B5EF4-FFF2-40B4-BE49-F238E27FC236}">
                  <a16:creationId xmlns:a16="http://schemas.microsoft.com/office/drawing/2014/main" id="{E49985B4-D2EE-4B75-BF2B-E4A406ACAA75}"/>
                </a:ext>
              </a:extLst>
            </p:cNvPr>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 name="Google Shape;4464;p53">
              <a:extLst>
                <a:ext uri="{FF2B5EF4-FFF2-40B4-BE49-F238E27FC236}">
                  <a16:creationId xmlns:a16="http://schemas.microsoft.com/office/drawing/2014/main" id="{93EFDFAB-3D87-4844-AF0B-06191B06A365}"/>
                </a:ext>
              </a:extLst>
            </p:cNvPr>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6" name="Google Shape;4465;p53">
              <a:extLst>
                <a:ext uri="{FF2B5EF4-FFF2-40B4-BE49-F238E27FC236}">
                  <a16:creationId xmlns:a16="http://schemas.microsoft.com/office/drawing/2014/main" id="{600D3F90-DFB2-4857-83F5-DCC7C8A5C8EB}"/>
                </a:ext>
              </a:extLst>
            </p:cNvPr>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 name="Google Shape;4466;p53">
              <a:extLst>
                <a:ext uri="{FF2B5EF4-FFF2-40B4-BE49-F238E27FC236}">
                  <a16:creationId xmlns:a16="http://schemas.microsoft.com/office/drawing/2014/main" id="{C4A0C9A8-33B3-4668-AF6D-74C1FAE507F2}"/>
                </a:ext>
              </a:extLst>
            </p:cNvPr>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 name="Google Shape;4467;p53">
              <a:extLst>
                <a:ext uri="{FF2B5EF4-FFF2-40B4-BE49-F238E27FC236}">
                  <a16:creationId xmlns:a16="http://schemas.microsoft.com/office/drawing/2014/main" id="{5FCE8B3B-D23B-4D72-8693-B1500BFBA9A3}"/>
                </a:ext>
              </a:extLst>
            </p:cNvPr>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19" name="Google Shape;4468;p53">
            <a:extLst>
              <a:ext uri="{FF2B5EF4-FFF2-40B4-BE49-F238E27FC236}">
                <a16:creationId xmlns:a16="http://schemas.microsoft.com/office/drawing/2014/main" id="{B9130096-EA68-4CE2-A205-93743B1CD014}"/>
              </a:ext>
            </a:extLst>
          </p:cNvPr>
          <p:cNvGrpSpPr/>
          <p:nvPr/>
        </p:nvGrpSpPr>
        <p:grpSpPr>
          <a:xfrm>
            <a:off x="7679209" y="4958831"/>
            <a:ext cx="1544707" cy="1544707"/>
            <a:chOff x="-57568775" y="3198925"/>
            <a:chExt cx="318225" cy="318225"/>
          </a:xfrm>
        </p:grpSpPr>
        <p:sp>
          <p:nvSpPr>
            <p:cNvPr id="120" name="Google Shape;4469;p53">
              <a:extLst>
                <a:ext uri="{FF2B5EF4-FFF2-40B4-BE49-F238E27FC236}">
                  <a16:creationId xmlns:a16="http://schemas.microsoft.com/office/drawing/2014/main" id="{C8539D9F-B804-4CE5-BE62-8264DE8B25F6}"/>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1" name="Google Shape;4470;p53">
              <a:extLst>
                <a:ext uri="{FF2B5EF4-FFF2-40B4-BE49-F238E27FC236}">
                  <a16:creationId xmlns:a16="http://schemas.microsoft.com/office/drawing/2014/main" id="{366444CA-E2BA-49E8-93AF-3FE7554936DD}"/>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2" name="Google Shape;4471;p53">
              <a:extLst>
                <a:ext uri="{FF2B5EF4-FFF2-40B4-BE49-F238E27FC236}">
                  <a16:creationId xmlns:a16="http://schemas.microsoft.com/office/drawing/2014/main" id="{E359756F-0746-4224-80B4-7DB110DC0D60}"/>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3" name="Google Shape;4472;p53">
              <a:extLst>
                <a:ext uri="{FF2B5EF4-FFF2-40B4-BE49-F238E27FC236}">
                  <a16:creationId xmlns:a16="http://schemas.microsoft.com/office/drawing/2014/main" id="{18786563-6019-43C0-AFAB-620B56BFC473}"/>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4" name="Google Shape;4473;p53">
              <a:extLst>
                <a:ext uri="{FF2B5EF4-FFF2-40B4-BE49-F238E27FC236}">
                  <a16:creationId xmlns:a16="http://schemas.microsoft.com/office/drawing/2014/main" id="{2D39B9AA-8706-491E-8167-D759E7796816}"/>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5" name="Google Shape;4474;p53">
              <a:extLst>
                <a:ext uri="{FF2B5EF4-FFF2-40B4-BE49-F238E27FC236}">
                  <a16:creationId xmlns:a16="http://schemas.microsoft.com/office/drawing/2014/main" id="{9EF4A325-2BDA-4A85-97B0-F0E1046D00AB}"/>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spcFirstLastPara="1" wrap="square" lIns="243800" tIns="243800" rIns="243800" bIns="243800" anchor="ctr"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26" name="Google Shape;398;p36">
            <a:extLst>
              <a:ext uri="{FF2B5EF4-FFF2-40B4-BE49-F238E27FC236}">
                <a16:creationId xmlns:a16="http://schemas.microsoft.com/office/drawing/2014/main" id="{B73618CA-A49A-4636-9B50-9F3800F80AB6}"/>
              </a:ext>
            </a:extLst>
          </p:cNvPr>
          <p:cNvSpPr txBox="1"/>
          <p:nvPr/>
        </p:nvSpPr>
        <p:spPr>
          <a:xfrm>
            <a:off x="5877617" y="10193950"/>
            <a:ext cx="3970400" cy="1616000"/>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n-US" sz="2400" b="0" i="0" u="none" strike="noStrike" kern="0" cap="none" spc="0" normalizeH="0" baseline="0" noProof="0" dirty="0">
                <a:ln>
                  <a:noFill/>
                </a:ln>
                <a:solidFill>
                  <a:srgbClr val="191919"/>
                </a:solidFill>
                <a:effectLst/>
                <a:uLnTx/>
                <a:uFillTx/>
                <a:latin typeface="Montserrat Light"/>
                <a:ea typeface="Assistant Light"/>
                <a:cs typeface="Assistant Light"/>
                <a:sym typeface="Assistant Light"/>
              </a:rPr>
              <a:t>Lorem Ipsum is simply dummy text</a:t>
            </a:r>
          </a:p>
        </p:txBody>
      </p:sp>
      <p:sp>
        <p:nvSpPr>
          <p:cNvPr id="127" name="Google Shape;398;p36">
            <a:extLst>
              <a:ext uri="{FF2B5EF4-FFF2-40B4-BE49-F238E27FC236}">
                <a16:creationId xmlns:a16="http://schemas.microsoft.com/office/drawing/2014/main" id="{EEDDF326-BA41-4289-8E0B-6D4F095F774E}"/>
              </a:ext>
            </a:extLst>
          </p:cNvPr>
          <p:cNvSpPr txBox="1"/>
          <p:nvPr/>
        </p:nvSpPr>
        <p:spPr>
          <a:xfrm>
            <a:off x="16981292" y="10193950"/>
            <a:ext cx="3970400" cy="1616000"/>
          </a:xfrm>
          <a:prstGeom prst="rect">
            <a:avLst/>
          </a:prstGeom>
          <a:noFill/>
          <a:ln>
            <a:noFill/>
          </a:ln>
        </p:spPr>
        <p:txBody>
          <a:bodyPr spcFirstLastPara="1" wrap="square" lIns="243800" tIns="243800" rIns="243800" bIns="243800" anchor="t" anchorCtr="0">
            <a:noAutofit/>
          </a:bodyPr>
          <a:lstStyle/>
          <a:p>
            <a:pPr marL="0" marR="0" lvl="0" indent="0" algn="l" defTabSz="2438430" rtl="0" eaLnBrk="1" fontAlgn="auto" latinLnBrk="0" hangingPunct="1">
              <a:lnSpc>
                <a:spcPct val="100000"/>
              </a:lnSpc>
              <a:spcBef>
                <a:spcPts val="0"/>
              </a:spcBef>
              <a:spcAft>
                <a:spcPts val="0"/>
              </a:spcAft>
              <a:buClr>
                <a:srgbClr val="000000"/>
              </a:buClr>
              <a:buSzTx/>
              <a:buFontTx/>
              <a:buNone/>
              <a:tabLst/>
              <a:defRPr/>
            </a:pPr>
            <a:r>
              <a:rPr kumimoji="0" lang="en-US" sz="2400" b="0" i="0" u="none" strike="noStrike" kern="0" cap="none" spc="0" normalizeH="0" baseline="0" noProof="0" dirty="0">
                <a:ln>
                  <a:noFill/>
                </a:ln>
                <a:solidFill>
                  <a:srgbClr val="191919"/>
                </a:solidFill>
                <a:effectLst/>
                <a:uLnTx/>
                <a:uFillTx/>
                <a:latin typeface="Montserrat Light"/>
                <a:ea typeface="Assistant Light"/>
                <a:cs typeface="Assistant Light"/>
                <a:sym typeface="Assistant Light"/>
              </a:rPr>
              <a:t>Lorem Ipsum is simply dummy text</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645288" y="10414882"/>
            <a:ext cx="5573928" cy="39041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14" name="Rectangle 13"/>
          <p:cNvSpPr/>
          <p:nvPr/>
        </p:nvSpPr>
        <p:spPr>
          <a:xfrm>
            <a:off x="16645289" y="10414882"/>
            <a:ext cx="5573926" cy="39041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cxnSp>
        <p:nvCxnSpPr>
          <p:cNvPr id="3" name="Straight Connector 2"/>
          <p:cNvCxnSpPr/>
          <p:nvPr/>
        </p:nvCxnSpPr>
        <p:spPr>
          <a:xfrm>
            <a:off x="16094272" y="5359787"/>
            <a:ext cx="0" cy="544551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8823270" y="5004335"/>
            <a:ext cx="2708722" cy="1138645"/>
          </a:xfrm>
          <a:prstGeom prst="rect">
            <a:avLst/>
          </a:prstGeom>
          <a:noFill/>
        </p:spPr>
        <p:txBody>
          <a:bodyPr wrap="none" lIns="0" tIns="121924" rIns="0" bIns="0" rtlCol="0">
            <a:spAutoFit/>
          </a:bodyPr>
          <a:lstStyle/>
          <a:p>
            <a:pPr defTabSz="1828434"/>
            <a:r>
              <a:rPr lang="en-US" sz="6600" b="1">
                <a:solidFill>
                  <a:srgbClr val="272E3A"/>
                </a:solidFill>
                <a:latin typeface="Montserrat Light"/>
                <a:cs typeface="Lato Regular"/>
              </a:rPr>
              <a:t>About</a:t>
            </a:r>
          </a:p>
        </p:txBody>
      </p:sp>
      <p:sp>
        <p:nvSpPr>
          <p:cNvPr id="5" name="TextBox 4"/>
          <p:cNvSpPr txBox="1"/>
          <p:nvPr/>
        </p:nvSpPr>
        <p:spPr>
          <a:xfrm>
            <a:off x="8833345" y="6836208"/>
            <a:ext cx="6846144" cy="4924360"/>
          </a:xfrm>
          <a:prstGeom prst="rect">
            <a:avLst/>
          </a:prstGeom>
          <a:noFill/>
        </p:spPr>
        <p:txBody>
          <a:bodyPr wrap="square" lIns="0" tIns="121924" rIns="0" bIns="0" rtlCol="0">
            <a:spAutoFit/>
          </a:bodyPr>
          <a:lstStyle/>
          <a:p>
            <a:pPr defTabSz="1828434"/>
            <a:r>
              <a:rPr lang="en-US" sz="2400">
                <a:solidFill>
                  <a:srgbClr val="272E3A"/>
                </a:solidFill>
                <a:latin typeface="Montserrat Light"/>
                <a:cs typeface="Lato Light"/>
              </a:rPr>
              <a:t>"Lorem ipsum dolor sit </a:t>
            </a:r>
            <a:r>
              <a:rPr lang="en-US" sz="2400" err="1">
                <a:solidFill>
                  <a:srgbClr val="272E3A"/>
                </a:solidFill>
                <a:latin typeface="Montserrat Light"/>
                <a:cs typeface="Lato Light"/>
              </a:rPr>
              <a:t>amet</a:t>
            </a:r>
            <a:r>
              <a:rPr lang="en-US" sz="2400">
                <a:solidFill>
                  <a:srgbClr val="272E3A"/>
                </a:solidFill>
                <a:latin typeface="Montserrat Light"/>
                <a:cs typeface="Lato Light"/>
              </a:rPr>
              <a:t>, </a:t>
            </a:r>
            <a:r>
              <a:rPr lang="en-US" sz="2400" err="1">
                <a:solidFill>
                  <a:srgbClr val="272E3A"/>
                </a:solidFill>
                <a:latin typeface="Montserrat Light"/>
                <a:cs typeface="Lato Light"/>
              </a:rPr>
              <a:t>consectetur</a:t>
            </a:r>
            <a:r>
              <a:rPr lang="en-US" sz="2400">
                <a:solidFill>
                  <a:srgbClr val="272E3A"/>
                </a:solidFill>
                <a:latin typeface="Montserrat Light"/>
                <a:cs typeface="Lato Light"/>
              </a:rPr>
              <a:t> </a:t>
            </a:r>
            <a:r>
              <a:rPr lang="en-US" sz="2400" err="1">
                <a:solidFill>
                  <a:srgbClr val="272E3A"/>
                </a:solidFill>
                <a:latin typeface="Montserrat Light"/>
                <a:cs typeface="Lato Light"/>
              </a:rPr>
              <a:t>adipiscing</a:t>
            </a:r>
            <a:r>
              <a:rPr lang="en-US" sz="2400">
                <a:solidFill>
                  <a:srgbClr val="272E3A"/>
                </a:solidFill>
                <a:latin typeface="Montserrat Light"/>
                <a:cs typeface="Lato Light"/>
              </a:rPr>
              <a:t> </a:t>
            </a:r>
            <a:r>
              <a:rPr lang="en-US" sz="2400" err="1">
                <a:solidFill>
                  <a:srgbClr val="272E3A"/>
                </a:solidFill>
                <a:latin typeface="Montserrat Light"/>
                <a:cs typeface="Lato Light"/>
              </a:rPr>
              <a:t>elit</a:t>
            </a:r>
            <a:r>
              <a:rPr lang="en-US" sz="2400">
                <a:solidFill>
                  <a:srgbClr val="272E3A"/>
                </a:solidFill>
                <a:latin typeface="Montserrat Light"/>
                <a:cs typeface="Lato Light"/>
              </a:rPr>
              <a:t>, sed do </a:t>
            </a:r>
            <a:r>
              <a:rPr lang="en-US" sz="2400" err="1">
                <a:solidFill>
                  <a:srgbClr val="272E3A"/>
                </a:solidFill>
                <a:latin typeface="Montserrat Light"/>
                <a:cs typeface="Lato Light"/>
              </a:rPr>
              <a:t>eiusmod</a:t>
            </a:r>
            <a:r>
              <a:rPr lang="en-US" sz="2400">
                <a:solidFill>
                  <a:srgbClr val="272E3A"/>
                </a:solidFill>
                <a:latin typeface="Montserrat Light"/>
                <a:cs typeface="Lato Light"/>
              </a:rPr>
              <a:t> </a:t>
            </a:r>
            <a:r>
              <a:rPr lang="en-US" sz="2400" err="1">
                <a:solidFill>
                  <a:srgbClr val="272E3A"/>
                </a:solidFill>
                <a:latin typeface="Montserrat Light"/>
                <a:cs typeface="Lato Light"/>
              </a:rPr>
              <a:t>tempor</a:t>
            </a:r>
            <a:r>
              <a:rPr lang="en-US" sz="2400">
                <a:solidFill>
                  <a:srgbClr val="272E3A"/>
                </a:solidFill>
                <a:latin typeface="Montserrat Light"/>
                <a:cs typeface="Lato Light"/>
              </a:rPr>
              <a:t> </a:t>
            </a:r>
            <a:r>
              <a:rPr lang="en-US" sz="2400" err="1">
                <a:solidFill>
                  <a:srgbClr val="272E3A"/>
                </a:solidFill>
                <a:latin typeface="Montserrat Light"/>
                <a:cs typeface="Lato Light"/>
              </a:rPr>
              <a:t>incididunt</a:t>
            </a:r>
            <a:r>
              <a:rPr lang="en-US" sz="2400">
                <a:solidFill>
                  <a:srgbClr val="272E3A"/>
                </a:solidFill>
                <a:latin typeface="Montserrat Light"/>
                <a:cs typeface="Lato Light"/>
              </a:rPr>
              <a:t> </a:t>
            </a:r>
            <a:r>
              <a:rPr lang="en-US" sz="2400" err="1">
                <a:solidFill>
                  <a:srgbClr val="272E3A"/>
                </a:solidFill>
                <a:latin typeface="Montserrat Light"/>
                <a:cs typeface="Lato Light"/>
              </a:rPr>
              <a:t>ut</a:t>
            </a:r>
            <a:r>
              <a:rPr lang="en-US" sz="2400">
                <a:solidFill>
                  <a:srgbClr val="272E3A"/>
                </a:solidFill>
                <a:latin typeface="Montserrat Light"/>
                <a:cs typeface="Lato Light"/>
              </a:rPr>
              <a:t> </a:t>
            </a:r>
            <a:r>
              <a:rPr lang="en-US" sz="2400" err="1">
                <a:solidFill>
                  <a:srgbClr val="272E3A"/>
                </a:solidFill>
                <a:latin typeface="Montserrat Light"/>
                <a:cs typeface="Lato Light"/>
              </a:rPr>
              <a:t>labore</a:t>
            </a:r>
            <a:r>
              <a:rPr lang="en-US" sz="2400">
                <a:solidFill>
                  <a:srgbClr val="272E3A"/>
                </a:solidFill>
                <a:latin typeface="Montserrat Light"/>
                <a:cs typeface="Lato Light"/>
              </a:rPr>
              <a:t> et dolore magna </a:t>
            </a:r>
            <a:r>
              <a:rPr lang="en-US" sz="2400" err="1">
                <a:solidFill>
                  <a:srgbClr val="272E3A"/>
                </a:solidFill>
                <a:latin typeface="Montserrat Light"/>
                <a:cs typeface="Lato Light"/>
              </a:rPr>
              <a:t>aliqua</a:t>
            </a:r>
            <a:r>
              <a:rPr lang="en-US" sz="2400">
                <a:solidFill>
                  <a:srgbClr val="272E3A"/>
                </a:solidFill>
                <a:latin typeface="Montserrat Light"/>
                <a:cs typeface="Lato Light"/>
              </a:rPr>
              <a:t>. Ut </a:t>
            </a:r>
            <a:r>
              <a:rPr lang="en-US" sz="2400" err="1">
                <a:solidFill>
                  <a:srgbClr val="272E3A"/>
                </a:solidFill>
                <a:latin typeface="Montserrat Light"/>
                <a:cs typeface="Lato Light"/>
              </a:rPr>
              <a:t>enim</a:t>
            </a:r>
            <a:r>
              <a:rPr lang="en-US" sz="2400">
                <a:solidFill>
                  <a:srgbClr val="272E3A"/>
                </a:solidFill>
                <a:latin typeface="Montserrat Light"/>
                <a:cs typeface="Lato Light"/>
              </a:rPr>
              <a:t> ad minim </a:t>
            </a:r>
            <a:r>
              <a:rPr lang="en-US" sz="2400" err="1">
                <a:solidFill>
                  <a:srgbClr val="272E3A"/>
                </a:solidFill>
                <a:latin typeface="Montserrat Light"/>
                <a:cs typeface="Lato Light"/>
              </a:rPr>
              <a:t>veniam</a:t>
            </a:r>
            <a:r>
              <a:rPr lang="en-US" sz="2400">
                <a:solidFill>
                  <a:srgbClr val="272E3A"/>
                </a:solidFill>
                <a:latin typeface="Montserrat Light"/>
                <a:cs typeface="Lato Light"/>
              </a:rPr>
              <a:t>, </a:t>
            </a:r>
            <a:r>
              <a:rPr lang="en-US" sz="2400" err="1">
                <a:solidFill>
                  <a:srgbClr val="272E3A"/>
                </a:solidFill>
                <a:latin typeface="Montserrat Light"/>
                <a:cs typeface="Lato Light"/>
              </a:rPr>
              <a:t>quis</a:t>
            </a:r>
            <a:r>
              <a:rPr lang="en-US" sz="2400">
                <a:solidFill>
                  <a:srgbClr val="272E3A"/>
                </a:solidFill>
                <a:latin typeface="Montserrat Light"/>
                <a:cs typeface="Lato Light"/>
              </a:rPr>
              <a:t> </a:t>
            </a:r>
            <a:r>
              <a:rPr lang="en-US" sz="2400" err="1">
                <a:solidFill>
                  <a:srgbClr val="272E3A"/>
                </a:solidFill>
                <a:latin typeface="Montserrat Light"/>
                <a:cs typeface="Lato Light"/>
              </a:rPr>
              <a:t>nostrud</a:t>
            </a:r>
            <a:r>
              <a:rPr lang="en-US" sz="2400">
                <a:solidFill>
                  <a:srgbClr val="272E3A"/>
                </a:solidFill>
                <a:latin typeface="Montserrat Light"/>
                <a:cs typeface="Lato Light"/>
              </a:rPr>
              <a:t> exercitation </a:t>
            </a:r>
            <a:r>
              <a:rPr lang="en-US" sz="2400" err="1">
                <a:solidFill>
                  <a:srgbClr val="272E3A"/>
                </a:solidFill>
                <a:latin typeface="Montserrat Light"/>
                <a:cs typeface="Lato Light"/>
              </a:rPr>
              <a:t>ullamco</a:t>
            </a:r>
            <a:r>
              <a:rPr lang="en-US" sz="2400">
                <a:solidFill>
                  <a:srgbClr val="272E3A"/>
                </a:solidFill>
                <a:latin typeface="Montserrat Light"/>
                <a:cs typeface="Lato Light"/>
              </a:rPr>
              <a:t> </a:t>
            </a:r>
            <a:r>
              <a:rPr lang="en-US" sz="2400" err="1">
                <a:solidFill>
                  <a:srgbClr val="272E3A"/>
                </a:solidFill>
                <a:latin typeface="Montserrat Light"/>
                <a:cs typeface="Lato Light"/>
              </a:rPr>
              <a:t>laboris</a:t>
            </a:r>
            <a:r>
              <a:rPr lang="en-US" sz="2400">
                <a:solidFill>
                  <a:srgbClr val="272E3A"/>
                </a:solidFill>
                <a:latin typeface="Montserrat Light"/>
                <a:cs typeface="Lato Light"/>
              </a:rPr>
              <a:t> nisi </a:t>
            </a:r>
            <a:r>
              <a:rPr lang="en-US" sz="2400" err="1">
                <a:solidFill>
                  <a:srgbClr val="272E3A"/>
                </a:solidFill>
                <a:latin typeface="Montserrat Light"/>
                <a:cs typeface="Lato Light"/>
              </a:rPr>
              <a:t>ut</a:t>
            </a:r>
            <a:r>
              <a:rPr lang="en-US" sz="2400">
                <a:solidFill>
                  <a:srgbClr val="272E3A"/>
                </a:solidFill>
                <a:latin typeface="Montserrat Light"/>
                <a:cs typeface="Lato Light"/>
              </a:rPr>
              <a:t> </a:t>
            </a:r>
            <a:r>
              <a:rPr lang="en-US" sz="2400" err="1">
                <a:solidFill>
                  <a:srgbClr val="272E3A"/>
                </a:solidFill>
                <a:latin typeface="Montserrat Light"/>
                <a:cs typeface="Lato Light"/>
              </a:rPr>
              <a:t>aliquip</a:t>
            </a:r>
            <a:r>
              <a:rPr lang="en-US" sz="2400">
                <a:solidFill>
                  <a:srgbClr val="272E3A"/>
                </a:solidFill>
                <a:latin typeface="Montserrat Light"/>
                <a:cs typeface="Lato Light"/>
              </a:rPr>
              <a:t> ex </a:t>
            </a:r>
            <a:r>
              <a:rPr lang="en-US" sz="2400" err="1">
                <a:solidFill>
                  <a:srgbClr val="272E3A"/>
                </a:solidFill>
                <a:latin typeface="Montserrat Light"/>
                <a:cs typeface="Lato Light"/>
              </a:rPr>
              <a:t>ea</a:t>
            </a:r>
            <a:r>
              <a:rPr lang="en-US" sz="2400">
                <a:solidFill>
                  <a:srgbClr val="272E3A"/>
                </a:solidFill>
                <a:latin typeface="Montserrat Light"/>
                <a:cs typeface="Lato Light"/>
              </a:rPr>
              <a:t> </a:t>
            </a:r>
            <a:r>
              <a:rPr lang="en-US" sz="2400" err="1">
                <a:solidFill>
                  <a:srgbClr val="272E3A"/>
                </a:solidFill>
                <a:latin typeface="Montserrat Light"/>
                <a:cs typeface="Lato Light"/>
              </a:rPr>
              <a:t>commodo</a:t>
            </a:r>
            <a:r>
              <a:rPr lang="en-US" sz="2400">
                <a:solidFill>
                  <a:srgbClr val="272E3A"/>
                </a:solidFill>
                <a:latin typeface="Montserrat Light"/>
                <a:cs typeface="Lato Light"/>
              </a:rPr>
              <a:t> </a:t>
            </a:r>
            <a:r>
              <a:rPr lang="en-US" sz="2400" err="1">
                <a:solidFill>
                  <a:srgbClr val="272E3A"/>
                </a:solidFill>
                <a:latin typeface="Montserrat Light"/>
                <a:cs typeface="Lato Light"/>
              </a:rPr>
              <a:t>consequat</a:t>
            </a:r>
            <a:r>
              <a:rPr lang="en-US" sz="2400">
                <a:solidFill>
                  <a:srgbClr val="272E3A"/>
                </a:solidFill>
                <a:latin typeface="Montserrat Light"/>
                <a:cs typeface="Lato Light"/>
              </a:rPr>
              <a:t>. Duis </a:t>
            </a:r>
            <a:r>
              <a:rPr lang="en-US" sz="2400" err="1">
                <a:solidFill>
                  <a:srgbClr val="272E3A"/>
                </a:solidFill>
                <a:latin typeface="Montserrat Light"/>
                <a:cs typeface="Lato Light"/>
              </a:rPr>
              <a:t>aute</a:t>
            </a:r>
            <a:r>
              <a:rPr lang="en-US" sz="2400">
                <a:solidFill>
                  <a:srgbClr val="272E3A"/>
                </a:solidFill>
                <a:latin typeface="Montserrat Light"/>
                <a:cs typeface="Lato Light"/>
              </a:rPr>
              <a:t> </a:t>
            </a:r>
            <a:r>
              <a:rPr lang="en-US" sz="2400" err="1">
                <a:solidFill>
                  <a:srgbClr val="272E3A"/>
                </a:solidFill>
                <a:latin typeface="Montserrat Light"/>
                <a:cs typeface="Lato Light"/>
              </a:rPr>
              <a:t>irure</a:t>
            </a:r>
            <a:r>
              <a:rPr lang="en-US" sz="2400">
                <a:solidFill>
                  <a:srgbClr val="272E3A"/>
                </a:solidFill>
                <a:latin typeface="Montserrat Light"/>
                <a:cs typeface="Lato Light"/>
              </a:rPr>
              <a:t> dolor in </a:t>
            </a:r>
          </a:p>
          <a:p>
            <a:pPr defTabSz="1828434"/>
            <a:endParaRPr lang="en-US" sz="2400">
              <a:solidFill>
                <a:srgbClr val="272E3A"/>
              </a:solidFill>
              <a:latin typeface="Montserrat Light"/>
              <a:cs typeface="Lato Light"/>
            </a:endParaRPr>
          </a:p>
          <a:p>
            <a:pPr defTabSz="1828434"/>
            <a:r>
              <a:rPr lang="en-US" sz="2400" err="1">
                <a:solidFill>
                  <a:srgbClr val="272E3A"/>
                </a:solidFill>
                <a:latin typeface="Montserrat Light"/>
                <a:cs typeface="Lato Light"/>
              </a:rPr>
              <a:t>reprehenderit</a:t>
            </a:r>
            <a:r>
              <a:rPr lang="en-US" sz="2400">
                <a:solidFill>
                  <a:srgbClr val="272E3A"/>
                </a:solidFill>
                <a:latin typeface="Montserrat Light"/>
                <a:cs typeface="Lato Light"/>
              </a:rPr>
              <a:t> in </a:t>
            </a:r>
            <a:r>
              <a:rPr lang="en-US" sz="2400" err="1">
                <a:solidFill>
                  <a:srgbClr val="272E3A"/>
                </a:solidFill>
                <a:latin typeface="Montserrat Light"/>
                <a:cs typeface="Lato Light"/>
              </a:rPr>
              <a:t>voluptate</a:t>
            </a:r>
            <a:r>
              <a:rPr lang="en-US" sz="2400">
                <a:solidFill>
                  <a:srgbClr val="272E3A"/>
                </a:solidFill>
                <a:latin typeface="Montserrat Light"/>
                <a:cs typeface="Lato Light"/>
              </a:rPr>
              <a:t> </a:t>
            </a:r>
            <a:r>
              <a:rPr lang="en-US" sz="2400" err="1">
                <a:solidFill>
                  <a:srgbClr val="272E3A"/>
                </a:solidFill>
                <a:latin typeface="Montserrat Light"/>
                <a:cs typeface="Lato Light"/>
              </a:rPr>
              <a:t>velit</a:t>
            </a:r>
            <a:r>
              <a:rPr lang="en-US" sz="2400">
                <a:solidFill>
                  <a:srgbClr val="272E3A"/>
                </a:solidFill>
                <a:latin typeface="Montserrat Light"/>
                <a:cs typeface="Lato Light"/>
              </a:rPr>
              <a:t> </a:t>
            </a:r>
            <a:r>
              <a:rPr lang="en-US" sz="2400" err="1">
                <a:solidFill>
                  <a:srgbClr val="272E3A"/>
                </a:solidFill>
                <a:latin typeface="Montserrat Light"/>
                <a:cs typeface="Lato Light"/>
              </a:rPr>
              <a:t>esse</a:t>
            </a:r>
            <a:r>
              <a:rPr lang="en-US" sz="2400">
                <a:solidFill>
                  <a:srgbClr val="272E3A"/>
                </a:solidFill>
                <a:latin typeface="Montserrat Light"/>
                <a:cs typeface="Lato Light"/>
              </a:rPr>
              <a:t> </a:t>
            </a:r>
            <a:r>
              <a:rPr lang="en-US" sz="2400" err="1">
                <a:solidFill>
                  <a:srgbClr val="272E3A"/>
                </a:solidFill>
                <a:latin typeface="Montserrat Light"/>
                <a:cs typeface="Lato Light"/>
              </a:rPr>
              <a:t>cillum</a:t>
            </a:r>
            <a:r>
              <a:rPr lang="en-US" sz="2400">
                <a:solidFill>
                  <a:srgbClr val="272E3A"/>
                </a:solidFill>
                <a:latin typeface="Montserrat Light"/>
                <a:cs typeface="Lato Light"/>
              </a:rPr>
              <a:t> dolore </a:t>
            </a:r>
            <a:r>
              <a:rPr lang="en-US" sz="2400" err="1">
                <a:solidFill>
                  <a:srgbClr val="272E3A"/>
                </a:solidFill>
                <a:latin typeface="Montserrat Light"/>
                <a:cs typeface="Lato Light"/>
              </a:rPr>
              <a:t>eu</a:t>
            </a:r>
            <a:r>
              <a:rPr lang="en-US" sz="2400">
                <a:solidFill>
                  <a:srgbClr val="272E3A"/>
                </a:solidFill>
                <a:latin typeface="Montserrat Light"/>
                <a:cs typeface="Lato Light"/>
              </a:rPr>
              <a:t> </a:t>
            </a:r>
            <a:r>
              <a:rPr lang="en-US" sz="2400" err="1">
                <a:solidFill>
                  <a:srgbClr val="272E3A"/>
                </a:solidFill>
                <a:latin typeface="Montserrat Light"/>
                <a:cs typeface="Lato Light"/>
              </a:rPr>
              <a:t>fugiat</a:t>
            </a:r>
            <a:r>
              <a:rPr lang="en-US" sz="2400">
                <a:solidFill>
                  <a:srgbClr val="272E3A"/>
                </a:solidFill>
                <a:latin typeface="Montserrat Light"/>
                <a:cs typeface="Lato Light"/>
              </a:rPr>
              <a:t> </a:t>
            </a:r>
            <a:r>
              <a:rPr lang="en-US" sz="2400" err="1">
                <a:solidFill>
                  <a:srgbClr val="272E3A"/>
                </a:solidFill>
                <a:latin typeface="Montserrat Light"/>
                <a:cs typeface="Lato Light"/>
              </a:rPr>
              <a:t>nulla</a:t>
            </a:r>
            <a:r>
              <a:rPr lang="en-US" sz="2400">
                <a:solidFill>
                  <a:srgbClr val="272E3A"/>
                </a:solidFill>
                <a:latin typeface="Montserrat Light"/>
                <a:cs typeface="Lato Light"/>
              </a:rPr>
              <a:t> </a:t>
            </a:r>
            <a:r>
              <a:rPr lang="en-US" sz="2400" err="1">
                <a:solidFill>
                  <a:srgbClr val="272E3A"/>
                </a:solidFill>
                <a:latin typeface="Montserrat Light"/>
                <a:cs typeface="Lato Light"/>
              </a:rPr>
              <a:t>pariatur</a:t>
            </a:r>
            <a:r>
              <a:rPr lang="en-US" sz="2400">
                <a:solidFill>
                  <a:srgbClr val="272E3A"/>
                </a:solidFill>
                <a:latin typeface="Montserrat Light"/>
                <a:cs typeface="Lato Light"/>
              </a:rPr>
              <a:t>. </a:t>
            </a:r>
            <a:r>
              <a:rPr lang="en-US" sz="2400" err="1">
                <a:solidFill>
                  <a:srgbClr val="272E3A"/>
                </a:solidFill>
                <a:latin typeface="Montserrat Light"/>
                <a:cs typeface="Lato Light"/>
              </a:rPr>
              <a:t>Excepteur</a:t>
            </a:r>
            <a:r>
              <a:rPr lang="en-US" sz="2400">
                <a:solidFill>
                  <a:srgbClr val="272E3A"/>
                </a:solidFill>
                <a:latin typeface="Montserrat Light"/>
                <a:cs typeface="Lato Light"/>
              </a:rPr>
              <a:t> </a:t>
            </a:r>
            <a:r>
              <a:rPr lang="en-US" sz="2400" err="1">
                <a:solidFill>
                  <a:srgbClr val="272E3A"/>
                </a:solidFill>
                <a:latin typeface="Montserrat Light"/>
                <a:cs typeface="Lato Light"/>
              </a:rPr>
              <a:t>sint</a:t>
            </a:r>
            <a:r>
              <a:rPr lang="en-US" sz="2400">
                <a:solidFill>
                  <a:srgbClr val="272E3A"/>
                </a:solidFill>
                <a:latin typeface="Montserrat Light"/>
                <a:cs typeface="Lato Light"/>
              </a:rPr>
              <a:t> </a:t>
            </a:r>
            <a:r>
              <a:rPr lang="en-US" sz="2400" err="1">
                <a:solidFill>
                  <a:srgbClr val="272E3A"/>
                </a:solidFill>
                <a:latin typeface="Montserrat Light"/>
                <a:cs typeface="Lato Light"/>
              </a:rPr>
              <a:t>occaecat</a:t>
            </a:r>
            <a:r>
              <a:rPr lang="en-US" sz="2400">
                <a:solidFill>
                  <a:srgbClr val="272E3A"/>
                </a:solidFill>
                <a:latin typeface="Montserrat Light"/>
                <a:cs typeface="Lato Light"/>
              </a:rPr>
              <a:t> </a:t>
            </a:r>
            <a:r>
              <a:rPr lang="en-US" sz="2400" err="1">
                <a:solidFill>
                  <a:srgbClr val="272E3A"/>
                </a:solidFill>
                <a:latin typeface="Montserrat Light"/>
                <a:cs typeface="Lato Light"/>
              </a:rPr>
              <a:t>cupidatat</a:t>
            </a:r>
            <a:r>
              <a:rPr lang="en-US" sz="2400">
                <a:solidFill>
                  <a:srgbClr val="272E3A"/>
                </a:solidFill>
                <a:latin typeface="Montserrat Light"/>
                <a:cs typeface="Lato Light"/>
              </a:rPr>
              <a:t> non </a:t>
            </a:r>
            <a:r>
              <a:rPr lang="en-US" sz="2400" err="1">
                <a:solidFill>
                  <a:srgbClr val="272E3A"/>
                </a:solidFill>
                <a:latin typeface="Montserrat Light"/>
                <a:cs typeface="Lato Light"/>
              </a:rPr>
              <a:t>proident</a:t>
            </a:r>
            <a:r>
              <a:rPr lang="en-US" sz="2400">
                <a:solidFill>
                  <a:srgbClr val="272E3A"/>
                </a:solidFill>
                <a:latin typeface="Montserrat Light"/>
                <a:cs typeface="Lato Light"/>
              </a:rPr>
              <a:t>, sunt in culpa qui </a:t>
            </a:r>
            <a:r>
              <a:rPr lang="en-US" sz="2400" err="1">
                <a:solidFill>
                  <a:srgbClr val="272E3A"/>
                </a:solidFill>
                <a:latin typeface="Montserrat Light"/>
                <a:cs typeface="Lato Light"/>
              </a:rPr>
              <a:t>officia</a:t>
            </a:r>
            <a:r>
              <a:rPr lang="en-US" sz="2400">
                <a:solidFill>
                  <a:srgbClr val="272E3A"/>
                </a:solidFill>
                <a:latin typeface="Montserrat Light"/>
                <a:cs typeface="Lato Light"/>
              </a:rPr>
              <a:t> </a:t>
            </a:r>
            <a:r>
              <a:rPr lang="en-US" sz="2400" err="1">
                <a:solidFill>
                  <a:srgbClr val="272E3A"/>
                </a:solidFill>
                <a:latin typeface="Montserrat Light"/>
                <a:cs typeface="Lato Light"/>
              </a:rPr>
              <a:t>deserunt</a:t>
            </a:r>
            <a:r>
              <a:rPr lang="en-US" sz="2400">
                <a:solidFill>
                  <a:srgbClr val="272E3A"/>
                </a:solidFill>
                <a:latin typeface="Montserrat Light"/>
                <a:cs typeface="Lato Light"/>
              </a:rPr>
              <a:t> </a:t>
            </a:r>
            <a:r>
              <a:rPr lang="en-US" sz="2400" err="1">
                <a:solidFill>
                  <a:srgbClr val="272E3A"/>
                </a:solidFill>
                <a:latin typeface="Montserrat Light"/>
                <a:cs typeface="Lato Light"/>
              </a:rPr>
              <a:t>mollit</a:t>
            </a:r>
            <a:r>
              <a:rPr lang="en-US" sz="2400">
                <a:solidFill>
                  <a:srgbClr val="272E3A"/>
                </a:solidFill>
                <a:latin typeface="Montserrat Light"/>
                <a:cs typeface="Lato Light"/>
              </a:rPr>
              <a:t> </a:t>
            </a:r>
            <a:r>
              <a:rPr lang="en-US" sz="2400" err="1">
                <a:solidFill>
                  <a:srgbClr val="272E3A"/>
                </a:solidFill>
                <a:latin typeface="Montserrat Light"/>
                <a:cs typeface="Lato Light"/>
              </a:rPr>
              <a:t>anim</a:t>
            </a:r>
            <a:r>
              <a:rPr lang="en-US" sz="2400">
                <a:solidFill>
                  <a:srgbClr val="272E3A"/>
                </a:solidFill>
                <a:latin typeface="Montserrat Light"/>
                <a:cs typeface="Lato Light"/>
              </a:rPr>
              <a:t> id </a:t>
            </a:r>
            <a:r>
              <a:rPr lang="en-US" sz="2400" err="1">
                <a:solidFill>
                  <a:srgbClr val="272E3A"/>
                </a:solidFill>
                <a:latin typeface="Montserrat Light"/>
                <a:cs typeface="Lato Light"/>
              </a:rPr>
              <a:t>est</a:t>
            </a:r>
            <a:r>
              <a:rPr lang="en-US" sz="2400">
                <a:solidFill>
                  <a:srgbClr val="272E3A"/>
                </a:solidFill>
                <a:latin typeface="Montserrat Light"/>
                <a:cs typeface="Lato Light"/>
              </a:rPr>
              <a:t> </a:t>
            </a:r>
            <a:r>
              <a:rPr lang="en-US" sz="2400" err="1">
                <a:solidFill>
                  <a:srgbClr val="272E3A"/>
                </a:solidFill>
                <a:latin typeface="Montserrat Light"/>
                <a:cs typeface="Lato Light"/>
              </a:rPr>
              <a:t>laborum</a:t>
            </a:r>
            <a:r>
              <a:rPr lang="en-US" sz="2400">
                <a:solidFill>
                  <a:srgbClr val="272E3A"/>
                </a:solidFill>
                <a:latin typeface="Montserrat Light"/>
                <a:cs typeface="Lato Light"/>
              </a:rPr>
              <a:t>."</a:t>
            </a:r>
          </a:p>
        </p:txBody>
      </p:sp>
      <p:sp>
        <p:nvSpPr>
          <p:cNvPr id="6" name="TextBox 5"/>
          <p:cNvSpPr txBox="1"/>
          <p:nvPr/>
        </p:nvSpPr>
        <p:spPr>
          <a:xfrm>
            <a:off x="8833338" y="6057676"/>
            <a:ext cx="3116193" cy="569385"/>
          </a:xfrm>
          <a:prstGeom prst="rect">
            <a:avLst/>
          </a:prstGeom>
          <a:noFill/>
        </p:spPr>
        <p:txBody>
          <a:bodyPr wrap="square" lIns="0" tIns="121924" rIns="0" bIns="0" rtlCol="0">
            <a:normAutofit fontScale="85000" lnSpcReduction="10000"/>
          </a:bodyPr>
          <a:lstStyle/>
          <a:p>
            <a:pPr defTabSz="1828434"/>
            <a:r>
              <a:rPr lang="en-US" sz="2900" b="1">
                <a:solidFill>
                  <a:srgbClr val="272E3A"/>
                </a:solidFill>
                <a:latin typeface="Montserrat Light"/>
                <a:cs typeface="Lato Light"/>
              </a:rPr>
              <a:t>CEO &amp; Co-Founder</a:t>
            </a:r>
          </a:p>
        </p:txBody>
      </p:sp>
      <p:sp>
        <p:nvSpPr>
          <p:cNvPr id="7" name="Rectangle 6"/>
          <p:cNvSpPr/>
          <p:nvPr/>
        </p:nvSpPr>
        <p:spPr>
          <a:xfrm>
            <a:off x="16645288" y="6499043"/>
            <a:ext cx="5573928" cy="39041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8" name="Rectangle 7"/>
          <p:cNvSpPr/>
          <p:nvPr/>
        </p:nvSpPr>
        <p:spPr>
          <a:xfrm>
            <a:off x="16645288" y="7782049"/>
            <a:ext cx="5573928" cy="39041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9" name="Rectangle 8"/>
          <p:cNvSpPr/>
          <p:nvPr/>
        </p:nvSpPr>
        <p:spPr>
          <a:xfrm>
            <a:off x="16645288" y="9108643"/>
            <a:ext cx="5573928" cy="39041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11" name="Rectangle 10"/>
          <p:cNvSpPr/>
          <p:nvPr/>
        </p:nvSpPr>
        <p:spPr>
          <a:xfrm>
            <a:off x="16645287" y="6492737"/>
            <a:ext cx="4377464" cy="39041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12" name="Rectangle 11"/>
          <p:cNvSpPr/>
          <p:nvPr/>
        </p:nvSpPr>
        <p:spPr>
          <a:xfrm>
            <a:off x="16645298" y="7782049"/>
            <a:ext cx="3348304" cy="39041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13" name="Rectangle 12"/>
          <p:cNvSpPr/>
          <p:nvPr/>
        </p:nvSpPr>
        <p:spPr>
          <a:xfrm>
            <a:off x="16645288" y="9108643"/>
            <a:ext cx="4377463" cy="3904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48" tIns="121924" rIns="243848" bIns="121924"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15" name="TextBox 14"/>
          <p:cNvSpPr txBox="1"/>
          <p:nvPr/>
        </p:nvSpPr>
        <p:spPr>
          <a:xfrm>
            <a:off x="16645298" y="5019583"/>
            <a:ext cx="1208507" cy="677041"/>
          </a:xfrm>
          <a:prstGeom prst="rect">
            <a:avLst/>
          </a:prstGeom>
          <a:noFill/>
        </p:spPr>
        <p:txBody>
          <a:bodyPr wrap="none" lIns="0" tIns="121924" rIns="0" bIns="0" rtlCol="0">
            <a:spAutoFit/>
          </a:bodyPr>
          <a:lstStyle/>
          <a:p>
            <a:pPr defTabSz="1828434"/>
            <a:r>
              <a:rPr lang="en-US" sz="3600" b="1">
                <a:solidFill>
                  <a:srgbClr val="272E3A"/>
                </a:solidFill>
                <a:latin typeface="Montserrat Light"/>
                <a:cs typeface="Lato Regular"/>
              </a:rPr>
              <a:t>Skills</a:t>
            </a:r>
          </a:p>
        </p:txBody>
      </p:sp>
      <p:sp>
        <p:nvSpPr>
          <p:cNvPr id="16" name="TextBox 15"/>
          <p:cNvSpPr txBox="1"/>
          <p:nvPr/>
        </p:nvSpPr>
        <p:spPr>
          <a:xfrm>
            <a:off x="16645299" y="5890684"/>
            <a:ext cx="2078824" cy="553946"/>
          </a:xfrm>
          <a:prstGeom prst="rect">
            <a:avLst/>
          </a:prstGeom>
          <a:noFill/>
        </p:spPr>
        <p:txBody>
          <a:bodyPr wrap="none" lIns="0" tIns="121924" rIns="0" bIns="0" rtlCol="0">
            <a:spAutoFit/>
          </a:bodyPr>
          <a:lstStyle/>
          <a:p>
            <a:pPr defTabSz="1828434"/>
            <a:r>
              <a:rPr lang="en-US" sz="2800" b="1">
                <a:solidFill>
                  <a:srgbClr val="272E3A"/>
                </a:solidFill>
                <a:latin typeface="Montserrat Light"/>
                <a:cs typeface="Lato Light"/>
              </a:rPr>
              <a:t>Leadership</a:t>
            </a:r>
          </a:p>
        </p:txBody>
      </p:sp>
      <p:sp>
        <p:nvSpPr>
          <p:cNvPr id="17" name="TextBox 16"/>
          <p:cNvSpPr txBox="1"/>
          <p:nvPr/>
        </p:nvSpPr>
        <p:spPr>
          <a:xfrm>
            <a:off x="16645300" y="7207536"/>
            <a:ext cx="2809699" cy="553946"/>
          </a:xfrm>
          <a:prstGeom prst="rect">
            <a:avLst/>
          </a:prstGeom>
          <a:noFill/>
        </p:spPr>
        <p:txBody>
          <a:bodyPr wrap="none" lIns="0" tIns="121924" rIns="0" bIns="0" rtlCol="0">
            <a:spAutoFit/>
          </a:bodyPr>
          <a:lstStyle/>
          <a:p>
            <a:pPr defTabSz="1828434"/>
            <a:r>
              <a:rPr lang="en-US" sz="2800" b="1">
                <a:solidFill>
                  <a:srgbClr val="272E3A"/>
                </a:solidFill>
                <a:latin typeface="Montserrat Light"/>
                <a:cs typeface="Lato Light"/>
              </a:rPr>
              <a:t>Administration</a:t>
            </a:r>
          </a:p>
        </p:txBody>
      </p:sp>
      <p:sp>
        <p:nvSpPr>
          <p:cNvPr id="18" name="TextBox 17"/>
          <p:cNvSpPr txBox="1"/>
          <p:nvPr/>
        </p:nvSpPr>
        <p:spPr>
          <a:xfrm>
            <a:off x="16645297" y="8532896"/>
            <a:ext cx="1676523" cy="553946"/>
          </a:xfrm>
          <a:prstGeom prst="rect">
            <a:avLst/>
          </a:prstGeom>
          <a:noFill/>
        </p:spPr>
        <p:txBody>
          <a:bodyPr wrap="none" lIns="0" tIns="121924" rIns="0" bIns="0" rtlCol="0">
            <a:spAutoFit/>
          </a:bodyPr>
          <a:lstStyle/>
          <a:p>
            <a:pPr defTabSz="1828434"/>
            <a:r>
              <a:rPr lang="en-US" sz="2800" b="1">
                <a:solidFill>
                  <a:srgbClr val="272E3A"/>
                </a:solidFill>
                <a:latin typeface="Montserrat Light"/>
                <a:cs typeface="Lato Light"/>
              </a:rPr>
              <a:t>Finances</a:t>
            </a:r>
          </a:p>
        </p:txBody>
      </p:sp>
      <p:sp>
        <p:nvSpPr>
          <p:cNvPr id="19" name="TextBox 18"/>
          <p:cNvSpPr txBox="1"/>
          <p:nvPr/>
        </p:nvSpPr>
        <p:spPr>
          <a:xfrm>
            <a:off x="16645300" y="9768485"/>
            <a:ext cx="1436104" cy="553946"/>
          </a:xfrm>
          <a:prstGeom prst="rect">
            <a:avLst/>
          </a:prstGeom>
          <a:noFill/>
        </p:spPr>
        <p:txBody>
          <a:bodyPr wrap="none" lIns="0" tIns="121924" rIns="0" bIns="0" rtlCol="0">
            <a:spAutoFit/>
          </a:bodyPr>
          <a:lstStyle/>
          <a:p>
            <a:pPr defTabSz="1828434"/>
            <a:r>
              <a:rPr lang="en-US" sz="2800" b="1">
                <a:solidFill>
                  <a:srgbClr val="272E3A"/>
                </a:solidFill>
                <a:latin typeface="Montserrat Light"/>
                <a:cs typeface="Lato Light"/>
              </a:rPr>
              <a:t>Passion</a:t>
            </a:r>
          </a:p>
        </p:txBody>
      </p:sp>
      <p:grpSp>
        <p:nvGrpSpPr>
          <p:cNvPr id="20" name="Group 19"/>
          <p:cNvGrpSpPr/>
          <p:nvPr/>
        </p:nvGrpSpPr>
        <p:grpSpPr>
          <a:xfrm>
            <a:off x="20657930" y="5739044"/>
            <a:ext cx="729639" cy="565175"/>
            <a:chOff x="3541647" y="181442"/>
            <a:chExt cx="1055694" cy="817522"/>
          </a:xfrm>
          <a:solidFill>
            <a:schemeClr val="bg1">
              <a:lumMod val="75000"/>
            </a:schemeClr>
          </a:solidFill>
        </p:grpSpPr>
        <p:sp>
          <p:nvSpPr>
            <p:cNvPr id="21" name="Rectangle 20"/>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22" name="Isosceles Triangle 21"/>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grpSp>
      <p:sp>
        <p:nvSpPr>
          <p:cNvPr id="23" name="TextBox 22"/>
          <p:cNvSpPr txBox="1"/>
          <p:nvPr/>
        </p:nvSpPr>
        <p:spPr>
          <a:xfrm>
            <a:off x="20775908" y="5716033"/>
            <a:ext cx="484044" cy="400078"/>
          </a:xfrm>
          <a:prstGeom prst="rect">
            <a:avLst/>
          </a:prstGeom>
          <a:noFill/>
        </p:spPr>
        <p:txBody>
          <a:bodyPr wrap="none" lIns="0" tIns="121924" rIns="0" bIns="0" rtlCol="0">
            <a:spAutoFit/>
          </a:bodyPr>
          <a:lstStyle/>
          <a:p>
            <a:pPr algn="ctr" defTabSz="1828434"/>
            <a:r>
              <a:rPr lang="en-US" b="1">
                <a:solidFill>
                  <a:prstClr val="white"/>
                </a:solidFill>
                <a:latin typeface="Montserrat Light"/>
                <a:cs typeface="Lato Regular"/>
              </a:rPr>
              <a:t>82%</a:t>
            </a:r>
          </a:p>
        </p:txBody>
      </p:sp>
      <p:grpSp>
        <p:nvGrpSpPr>
          <p:cNvPr id="24" name="Group 23"/>
          <p:cNvGrpSpPr/>
          <p:nvPr/>
        </p:nvGrpSpPr>
        <p:grpSpPr>
          <a:xfrm>
            <a:off x="19633594" y="7092928"/>
            <a:ext cx="729639" cy="565175"/>
            <a:chOff x="3541647" y="181442"/>
            <a:chExt cx="1055694" cy="817522"/>
          </a:xfrm>
          <a:solidFill>
            <a:schemeClr val="bg1">
              <a:lumMod val="75000"/>
            </a:schemeClr>
          </a:solidFill>
        </p:grpSpPr>
        <p:sp>
          <p:nvSpPr>
            <p:cNvPr id="25"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26"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grpSp>
      <p:sp>
        <p:nvSpPr>
          <p:cNvPr id="27" name="TextBox 26"/>
          <p:cNvSpPr txBox="1"/>
          <p:nvPr/>
        </p:nvSpPr>
        <p:spPr>
          <a:xfrm>
            <a:off x="19743554" y="7069917"/>
            <a:ext cx="500072" cy="400078"/>
          </a:xfrm>
          <a:prstGeom prst="rect">
            <a:avLst/>
          </a:prstGeom>
          <a:noFill/>
        </p:spPr>
        <p:txBody>
          <a:bodyPr wrap="none" lIns="0" tIns="121924" rIns="0" bIns="0" rtlCol="0">
            <a:spAutoFit/>
          </a:bodyPr>
          <a:lstStyle/>
          <a:p>
            <a:pPr algn="ctr" defTabSz="1828434"/>
            <a:r>
              <a:rPr lang="en-US" b="1">
                <a:solidFill>
                  <a:prstClr val="white"/>
                </a:solidFill>
                <a:latin typeface="Montserrat Light"/>
                <a:cs typeface="Lato Regular"/>
              </a:rPr>
              <a:t>60%</a:t>
            </a:r>
          </a:p>
        </p:txBody>
      </p:sp>
      <p:grpSp>
        <p:nvGrpSpPr>
          <p:cNvPr id="28" name="Group 27"/>
          <p:cNvGrpSpPr/>
          <p:nvPr/>
        </p:nvGrpSpPr>
        <p:grpSpPr>
          <a:xfrm>
            <a:off x="20663383" y="8447576"/>
            <a:ext cx="729639" cy="565175"/>
            <a:chOff x="3541647" y="181442"/>
            <a:chExt cx="1055694" cy="817522"/>
          </a:xfrm>
          <a:solidFill>
            <a:schemeClr val="bg1">
              <a:lumMod val="75000"/>
            </a:schemeClr>
          </a:solidFill>
        </p:grpSpPr>
        <p:sp>
          <p:nvSpPr>
            <p:cNvPr id="29" name="Rectangle 28"/>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30" name="Isosceles Triangle 29"/>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grpSp>
      <p:sp>
        <p:nvSpPr>
          <p:cNvPr id="31" name="TextBox 30"/>
          <p:cNvSpPr txBox="1"/>
          <p:nvPr/>
        </p:nvSpPr>
        <p:spPr>
          <a:xfrm>
            <a:off x="20782161" y="8424561"/>
            <a:ext cx="482441" cy="400078"/>
          </a:xfrm>
          <a:prstGeom prst="rect">
            <a:avLst/>
          </a:prstGeom>
          <a:noFill/>
        </p:spPr>
        <p:txBody>
          <a:bodyPr wrap="none" lIns="0" tIns="121924" rIns="0" bIns="0" rtlCol="0">
            <a:spAutoFit/>
          </a:bodyPr>
          <a:lstStyle/>
          <a:p>
            <a:pPr algn="ctr" defTabSz="1828434"/>
            <a:r>
              <a:rPr lang="en-US" b="1">
                <a:solidFill>
                  <a:prstClr val="white"/>
                </a:solidFill>
                <a:latin typeface="Montserrat Light"/>
                <a:cs typeface="Lato Regular"/>
              </a:rPr>
              <a:t>85%</a:t>
            </a:r>
          </a:p>
        </p:txBody>
      </p:sp>
      <p:grpSp>
        <p:nvGrpSpPr>
          <p:cNvPr id="32" name="Group 31"/>
          <p:cNvGrpSpPr/>
          <p:nvPr/>
        </p:nvGrpSpPr>
        <p:grpSpPr>
          <a:xfrm>
            <a:off x="21818384" y="9747605"/>
            <a:ext cx="729639" cy="565175"/>
            <a:chOff x="3541647" y="181442"/>
            <a:chExt cx="1055694" cy="817522"/>
          </a:xfrm>
          <a:solidFill>
            <a:schemeClr val="bg1">
              <a:lumMod val="75000"/>
            </a:schemeClr>
          </a:solidFill>
        </p:grpSpPr>
        <p:sp>
          <p:nvSpPr>
            <p:cNvPr id="33" name="Rectangle 32"/>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sp>
          <p:nvSpPr>
            <p:cNvPr id="34" name="Isosceles Triangle 33"/>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defTabSz="1828434"/>
              <a:endParaRPr lang="en-US" sz="3600">
                <a:solidFill>
                  <a:prstClr val="white"/>
                </a:solidFill>
                <a:latin typeface="Montserrat Light"/>
                <a:cs typeface="Lato Light"/>
              </a:endParaRPr>
            </a:p>
          </p:txBody>
        </p:sp>
      </p:grpSp>
      <p:sp>
        <p:nvSpPr>
          <p:cNvPr id="35" name="TextBox 34"/>
          <p:cNvSpPr txBox="1"/>
          <p:nvPr/>
        </p:nvSpPr>
        <p:spPr>
          <a:xfrm>
            <a:off x="21877855" y="9724591"/>
            <a:ext cx="601049" cy="400078"/>
          </a:xfrm>
          <a:prstGeom prst="rect">
            <a:avLst/>
          </a:prstGeom>
          <a:noFill/>
        </p:spPr>
        <p:txBody>
          <a:bodyPr wrap="none" lIns="0" tIns="121924" rIns="0" bIns="0" rtlCol="0">
            <a:spAutoFit/>
          </a:bodyPr>
          <a:lstStyle/>
          <a:p>
            <a:pPr algn="ctr" defTabSz="1828434"/>
            <a:r>
              <a:rPr lang="en-US" b="1">
                <a:solidFill>
                  <a:prstClr val="white"/>
                </a:solidFill>
                <a:latin typeface="Montserrat Light"/>
                <a:cs typeface="Lato Regular"/>
              </a:rPr>
              <a:t>100%</a:t>
            </a:r>
          </a:p>
        </p:txBody>
      </p:sp>
      <p:cxnSp>
        <p:nvCxnSpPr>
          <p:cNvPr id="39" name="Straight Connector 38"/>
          <p:cNvCxnSpPr/>
          <p:nvPr/>
        </p:nvCxnSpPr>
        <p:spPr>
          <a:xfrm>
            <a:off x="8456701" y="5378502"/>
            <a:ext cx="0" cy="56434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3" name="TextBox 72"/>
          <p:cNvSpPr txBox="1">
            <a:spLocks noChangeArrowheads="1"/>
          </p:cNvSpPr>
          <p:nvPr/>
        </p:nvSpPr>
        <p:spPr bwMode="auto">
          <a:xfrm>
            <a:off x="8138473" y="913389"/>
            <a:ext cx="8130313" cy="1015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b="1">
                <a:solidFill>
                  <a:srgbClr val="445469"/>
                </a:solidFill>
                <a:latin typeface="Montserrat"/>
                <a:cs typeface="Lato Regular" charset="0"/>
              </a:rPr>
              <a:t>Meet Our Founder</a:t>
            </a:r>
          </a:p>
        </p:txBody>
      </p:sp>
      <p:sp>
        <p:nvSpPr>
          <p:cNvPr id="41" name="Oval 5">
            <a:extLst>
              <a:ext uri="{FF2B5EF4-FFF2-40B4-BE49-F238E27FC236}">
                <a16:creationId xmlns:a16="http://schemas.microsoft.com/office/drawing/2014/main" id="{83DFC098-37F3-41F1-9C21-7AB4EC29B012}"/>
              </a:ext>
            </a:extLst>
          </p:cNvPr>
          <p:cNvSpPr>
            <a:spLocks noChangeArrowheads="1"/>
          </p:cNvSpPr>
          <p:nvPr/>
        </p:nvSpPr>
        <p:spPr bwMode="auto">
          <a:xfrm>
            <a:off x="2076656" y="5147585"/>
            <a:ext cx="5223883" cy="5227895"/>
          </a:xfrm>
          <a:prstGeom prst="ellipse">
            <a:avLst/>
          </a:prstGeom>
          <a:solidFill>
            <a:schemeClr val="accent2"/>
          </a:solidFill>
          <a:ln>
            <a:noFill/>
          </a:ln>
        </p:spPr>
        <p:txBody>
          <a:bodyPr vert="horz" wrap="square" lIns="182840" tIns="91421" rIns="182840" bIns="91421" numCol="1" anchor="t" anchorCtr="0" compatLnSpc="1">
            <a:prstTxWarp prst="textNoShape">
              <a:avLst/>
            </a:prstTxWarp>
          </a:bodyPr>
          <a:lstStyle/>
          <a:p>
            <a:pPr defTabSz="1828434"/>
            <a:endParaRPr lang="id-ID" sz="3600">
              <a:solidFill>
                <a:srgbClr val="445469"/>
              </a:solidFill>
              <a:latin typeface="Lato Light"/>
            </a:endParaRPr>
          </a:p>
        </p:txBody>
      </p:sp>
    </p:spTree>
    <p:custDataLst>
      <p:tags r:id="rId1"/>
    </p:custDataLst>
    <p:extLst>
      <p:ext uri="{BB962C8B-B14F-4D97-AF65-F5344CB8AC3E}">
        <p14:creationId xmlns:p14="http://schemas.microsoft.com/office/powerpoint/2010/main" val="25881048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600" dirty="0"/>
              <a:t>TALENTED &amp; PROFESSIONAL TEAM</a:t>
            </a:r>
          </a:p>
        </p:txBody>
      </p:sp>
      <p:grpSp>
        <p:nvGrpSpPr>
          <p:cNvPr id="2" name="Group 1"/>
          <p:cNvGrpSpPr/>
          <p:nvPr/>
        </p:nvGrpSpPr>
        <p:grpSpPr>
          <a:xfrm>
            <a:off x="2686945" y="3731607"/>
            <a:ext cx="7239822" cy="7241194"/>
            <a:chOff x="1343472" y="1865803"/>
            <a:chExt cx="3619911" cy="3620597"/>
          </a:xfrm>
        </p:grpSpPr>
        <p:sp>
          <p:nvSpPr>
            <p:cNvPr id="7" name="Rectangle 6"/>
            <p:cNvSpPr/>
            <p:nvPr/>
          </p:nvSpPr>
          <p:spPr>
            <a:xfrm rot="2700000">
              <a:off x="1689001" y="2206703"/>
              <a:ext cx="2920589" cy="2926059"/>
            </a:xfrm>
            <a:prstGeom prst="rect">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9" name="Straight Connector 8"/>
            <p:cNvCxnSpPr/>
            <p:nvPr/>
          </p:nvCxnSpPr>
          <p:spPr>
            <a:xfrm flipV="1">
              <a:off x="1591622" y="2128796"/>
              <a:ext cx="1265720" cy="12657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591622" y="3961510"/>
              <a:ext cx="1265720" cy="1264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3432826" y="2128794"/>
              <a:ext cx="1265720" cy="1264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430066" y="3955786"/>
              <a:ext cx="1265720" cy="126571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3137498" y="5453411"/>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0" name="Flowchart: Connector 19"/>
            <p:cNvSpPr/>
            <p:nvPr/>
          </p:nvSpPr>
          <p:spPr>
            <a:xfrm>
              <a:off x="3133545" y="1865803"/>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1" name="Flowchart: Connector 20"/>
            <p:cNvSpPr/>
            <p:nvPr/>
          </p:nvSpPr>
          <p:spPr>
            <a:xfrm>
              <a:off x="1343472" y="3656927"/>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2" name="Flowchart: Connector 21"/>
            <p:cNvSpPr/>
            <p:nvPr/>
          </p:nvSpPr>
          <p:spPr>
            <a:xfrm>
              <a:off x="4930394" y="3656927"/>
              <a:ext cx="32989" cy="32989"/>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33" name="TextBox 132"/>
          <p:cNvSpPr txBox="1"/>
          <p:nvPr/>
        </p:nvSpPr>
        <p:spPr>
          <a:xfrm>
            <a:off x="13992200" y="4409728"/>
            <a:ext cx="8208912" cy="5201424"/>
          </a:xfrm>
          <a:prstGeom prst="rect">
            <a:avLst/>
          </a:prstGeom>
          <a:noFill/>
        </p:spPr>
        <p:txBody>
          <a:bodyPr wrap="square" rtlCol="0">
            <a:spAutoFit/>
          </a:bodyPr>
          <a:lstStyle/>
          <a:p>
            <a:pPr algn="ctr" defTabSz="2438340"/>
            <a:r>
              <a:rPr lang="en-US" sz="6000" dirty="0">
                <a:solidFill>
                  <a:srgbClr val="57565A"/>
                </a:solidFill>
              </a:rPr>
              <a:t>Sandra Anderson</a:t>
            </a:r>
          </a:p>
          <a:p>
            <a:pPr algn="ctr" defTabSz="2438340"/>
            <a:r>
              <a:rPr lang="en-US" sz="3600" spc="600" dirty="0">
                <a:solidFill>
                  <a:srgbClr val="57565A"/>
                </a:solidFill>
              </a:rPr>
              <a:t>Manager</a:t>
            </a:r>
          </a:p>
          <a:p>
            <a:pPr algn="ctr" defTabSz="2438340"/>
            <a:endParaRPr lang="en-US" sz="2800" spc="600" dirty="0">
              <a:solidFill>
                <a:srgbClr val="57565A"/>
              </a:solidFill>
            </a:endParaRPr>
          </a:p>
          <a:p>
            <a:pPr algn="ctr" defTabSz="2438340"/>
            <a:r>
              <a:rPr lang="en-US" sz="2600" dirty="0">
                <a:solidFill>
                  <a:srgbClr val="57565A"/>
                </a:solidFill>
              </a:rPr>
              <a:t>dolor sit </a:t>
            </a:r>
            <a:r>
              <a:rPr lang="en-US" sz="2600" dirty="0" err="1">
                <a:solidFill>
                  <a:srgbClr val="57565A"/>
                </a:solidFill>
              </a:rPr>
              <a:t>amet</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consectetur</a:t>
            </a:r>
            <a:r>
              <a:rPr lang="en-US"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fr-FR" sz="2600" dirty="0" err="1">
                <a:solidFill>
                  <a:srgbClr val="57565A"/>
                </a:solidFill>
              </a:rPr>
              <a:t>vehicula</a:t>
            </a:r>
            <a:r>
              <a:rPr lang="fr-FR" sz="2600" dirty="0">
                <a:solidFill>
                  <a:srgbClr val="57565A"/>
                </a:solidFill>
              </a:rPr>
              <a:t> vitae et </a:t>
            </a:r>
            <a:r>
              <a:rPr lang="fr-FR" sz="2600" dirty="0" err="1">
                <a:solidFill>
                  <a:srgbClr val="57565A"/>
                </a:solidFill>
              </a:rPr>
              <a:t>augue</a:t>
            </a:r>
            <a:r>
              <a:rPr lang="fr-FR"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Proin</a:t>
            </a:r>
            <a:r>
              <a:rPr lang="en-US" sz="2600" dirty="0">
                <a:solidFill>
                  <a:srgbClr val="57565A"/>
                </a:solidFill>
              </a:rPr>
              <a:t> et </a:t>
            </a:r>
            <a:r>
              <a:rPr lang="en-US" sz="2600" dirty="0" err="1">
                <a:solidFill>
                  <a:srgbClr val="57565A"/>
                </a:solidFill>
              </a:rPr>
              <a:t>enim</a:t>
            </a:r>
            <a:r>
              <a:rPr lang="en-US" sz="2600" dirty="0">
                <a:solidFill>
                  <a:srgbClr val="57565A"/>
                </a:solidFill>
              </a:rPr>
              <a:t> </a:t>
            </a:r>
            <a:r>
              <a:rPr lang="en-US" sz="2600" dirty="0" err="1">
                <a:solidFill>
                  <a:srgbClr val="57565A"/>
                </a:solidFill>
              </a:rPr>
              <a:t>scelerisque</a:t>
            </a:r>
            <a:r>
              <a:rPr lang="en-US" sz="2600" dirty="0">
                <a:solidFill>
                  <a:srgbClr val="57565A"/>
                </a:solidFill>
              </a:rPr>
              <a:t>, </a:t>
            </a:r>
            <a:r>
              <a:rPr lang="en-US" sz="2600" dirty="0" err="1">
                <a:solidFill>
                  <a:srgbClr val="57565A"/>
                </a:solidFill>
              </a:rPr>
              <a:t>imperdiet</a:t>
            </a:r>
            <a:r>
              <a:rPr lang="en-US" sz="2600" dirty="0">
                <a:solidFill>
                  <a:srgbClr val="57565A"/>
                </a:solidFill>
              </a:rPr>
              <a:t> </a:t>
            </a:r>
            <a:r>
              <a:rPr lang="en-US" sz="2600" dirty="0" err="1">
                <a:solidFill>
                  <a:srgbClr val="57565A"/>
                </a:solidFill>
              </a:rPr>
              <a:t>diam</a:t>
            </a:r>
            <a:r>
              <a:rPr lang="en-US" sz="2600" dirty="0">
                <a:solidFill>
                  <a:srgbClr val="57565A"/>
                </a:solidFill>
              </a:rPr>
              <a:t> </a:t>
            </a:r>
            <a:r>
              <a:rPr lang="en-US" sz="2600" dirty="0" err="1">
                <a:solidFill>
                  <a:srgbClr val="57565A"/>
                </a:solidFill>
              </a:rPr>
              <a:t>nec</a:t>
            </a:r>
            <a:r>
              <a:rPr lang="en-US" sz="2600" dirty="0">
                <a:solidFill>
                  <a:srgbClr val="57565A"/>
                </a:solidFill>
              </a:rPr>
              <a:t>, </a:t>
            </a:r>
            <a:r>
              <a:rPr lang="en-US" sz="2600" dirty="0" err="1">
                <a:solidFill>
                  <a:srgbClr val="57565A"/>
                </a:solidFill>
              </a:rPr>
              <a:t>sollicitudin</a:t>
            </a:r>
            <a:r>
              <a:rPr lang="en-US" sz="2600" dirty="0">
                <a:solidFill>
                  <a:srgbClr val="57565A"/>
                </a:solidFill>
              </a:rPr>
              <a:t> ante. </a:t>
            </a:r>
            <a:r>
              <a:rPr lang="en-US" sz="2600" dirty="0" err="1">
                <a:solidFill>
                  <a:srgbClr val="57565A"/>
                </a:solidFill>
              </a:rPr>
              <a:t>Duis</a:t>
            </a:r>
            <a:r>
              <a:rPr lang="en-US" sz="2600" dirty="0">
                <a:solidFill>
                  <a:srgbClr val="57565A"/>
                </a:solidFill>
              </a:rPr>
              <a:t> non </a:t>
            </a:r>
            <a:r>
              <a:rPr lang="en-US" sz="2600" dirty="0" err="1">
                <a:solidFill>
                  <a:srgbClr val="57565A"/>
                </a:solidFill>
              </a:rPr>
              <a:t>neque</a:t>
            </a:r>
            <a:r>
              <a:rPr lang="en-US" sz="2600" dirty="0">
                <a:solidFill>
                  <a:srgbClr val="57565A"/>
                </a:solidFill>
              </a:rPr>
              <a:t> </a:t>
            </a:r>
            <a:r>
              <a:rPr lang="en-US" sz="2600" dirty="0" err="1">
                <a:solidFill>
                  <a:srgbClr val="57565A"/>
                </a:solidFill>
              </a:rPr>
              <a:t>vehicula</a:t>
            </a:r>
            <a:r>
              <a:rPr lang="en-US" sz="2600" dirty="0">
                <a:solidFill>
                  <a:srgbClr val="57565A"/>
                </a:solidFill>
              </a:rPr>
              <a:t> </a:t>
            </a:r>
            <a:r>
              <a:rPr lang="en-US" sz="2600" dirty="0" err="1">
                <a:solidFill>
                  <a:srgbClr val="57565A"/>
                </a:solidFill>
              </a:rPr>
              <a:t>nibh</a:t>
            </a:r>
            <a:r>
              <a:rPr lang="en-US" sz="2600" dirty="0">
                <a:solidFill>
                  <a:srgbClr val="57565A"/>
                </a:solidFill>
              </a:rPr>
              <a:t> </a:t>
            </a:r>
            <a:r>
              <a:rPr lang="en-US" sz="2600" dirty="0" err="1">
                <a:solidFill>
                  <a:srgbClr val="57565A"/>
                </a:solidFill>
              </a:rPr>
              <a:t>interdum</a:t>
            </a:r>
            <a:r>
              <a:rPr lang="en-US" sz="2600" dirty="0">
                <a:solidFill>
                  <a:srgbClr val="57565A"/>
                </a:solidFill>
              </a:rPr>
              <a:t> </a:t>
            </a:r>
            <a:r>
              <a:rPr lang="en-US" sz="2600" dirty="0" err="1">
                <a:solidFill>
                  <a:srgbClr val="57565A"/>
                </a:solidFill>
              </a:rPr>
              <a:t>egestas</a:t>
            </a:r>
            <a:r>
              <a:rPr lang="en-US" sz="2600" dirty="0">
                <a:solidFill>
                  <a:srgbClr val="57565A"/>
                </a:solidFill>
              </a:rPr>
              <a:t>. </a:t>
            </a:r>
            <a:r>
              <a:rPr lang="en-US" sz="2600" dirty="0" err="1">
                <a:solidFill>
                  <a:srgbClr val="57565A"/>
                </a:solidFill>
              </a:rPr>
              <a:t>Etiam</a:t>
            </a:r>
            <a:r>
              <a:rPr lang="en-US" sz="2600" dirty="0">
                <a:solidFill>
                  <a:srgbClr val="57565A"/>
                </a:solidFill>
              </a:rPr>
              <a:t> dolor </a:t>
            </a:r>
            <a:r>
              <a:rPr lang="en-US" sz="2600" dirty="0" err="1">
                <a:solidFill>
                  <a:srgbClr val="57565A"/>
                </a:solidFill>
              </a:rPr>
              <a:t>justo</a:t>
            </a:r>
            <a:r>
              <a:rPr lang="en-US" sz="2600" dirty="0">
                <a:solidFill>
                  <a:srgbClr val="57565A"/>
                </a:solidFill>
              </a:rPr>
              <a:t>, </a:t>
            </a:r>
            <a:r>
              <a:rPr lang="en-US" sz="2600" dirty="0" err="1">
                <a:solidFill>
                  <a:srgbClr val="57565A"/>
                </a:solidFill>
              </a:rPr>
              <a:t>euismod</a:t>
            </a:r>
            <a:r>
              <a:rPr lang="en-US" sz="2600" dirty="0">
                <a:solidFill>
                  <a:srgbClr val="57565A"/>
                </a:solidFill>
              </a:rPr>
              <a:t> </a:t>
            </a:r>
            <a:r>
              <a:rPr lang="en-US" sz="2600" dirty="0" err="1">
                <a:solidFill>
                  <a:srgbClr val="57565A"/>
                </a:solidFill>
              </a:rPr>
              <a:t>eget</a:t>
            </a:r>
            <a:r>
              <a:rPr lang="en-US" sz="2600" dirty="0">
                <a:solidFill>
                  <a:srgbClr val="57565A"/>
                </a:solidFill>
              </a:rPr>
              <a:t> </a:t>
            </a:r>
            <a:r>
              <a:rPr lang="en-US" sz="2600" dirty="0" err="1">
                <a:solidFill>
                  <a:srgbClr val="57565A"/>
                </a:solidFill>
              </a:rPr>
              <a:t>feugiat</a:t>
            </a:r>
            <a:r>
              <a:rPr lang="en-US" sz="2600" dirty="0">
                <a:solidFill>
                  <a:srgbClr val="57565A"/>
                </a:solidFill>
              </a:rPr>
              <a:t> at, </a:t>
            </a:r>
            <a:r>
              <a:rPr lang="en-US" sz="2600" dirty="0" err="1">
                <a:solidFill>
                  <a:srgbClr val="57565A"/>
                </a:solidFill>
              </a:rPr>
              <a:t>lacinia</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odio</a:t>
            </a:r>
            <a:r>
              <a:rPr lang="en-US" sz="2600" dirty="0">
                <a:solidFill>
                  <a:srgbClr val="57565A"/>
                </a:solidFill>
              </a:rPr>
              <a:t>. </a:t>
            </a:r>
            <a:r>
              <a:rPr lang="en-US" sz="2600" dirty="0" err="1">
                <a:solidFill>
                  <a:srgbClr val="57565A"/>
                </a:solidFill>
              </a:rPr>
              <a:t>Quisque</a:t>
            </a:r>
            <a:r>
              <a:rPr lang="en-US" sz="2600" dirty="0">
                <a:solidFill>
                  <a:srgbClr val="57565A"/>
                </a:solidFill>
              </a:rPr>
              <a:t> ac </a:t>
            </a:r>
            <a:r>
              <a:rPr lang="en-US" sz="2600" dirty="0" err="1">
                <a:solidFill>
                  <a:srgbClr val="57565A"/>
                </a:solidFill>
              </a:rPr>
              <a:t>dignissim</a:t>
            </a:r>
            <a:r>
              <a:rPr lang="en-US" sz="2600" dirty="0">
                <a:solidFill>
                  <a:srgbClr val="57565A"/>
                </a:solidFill>
              </a:rPr>
              <a:t> </a:t>
            </a:r>
            <a:r>
              <a:rPr lang="en-US" sz="2600" dirty="0" err="1">
                <a:solidFill>
                  <a:srgbClr val="57565A"/>
                </a:solidFill>
              </a:rPr>
              <a:t>purus</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velit</a:t>
            </a:r>
            <a:r>
              <a:rPr lang="en-US" sz="2600" dirty="0">
                <a:solidFill>
                  <a:srgbClr val="57565A"/>
                </a:solidFill>
              </a:rPr>
              <a:t> </a:t>
            </a:r>
            <a:r>
              <a:rPr lang="en-US" sz="2600" dirty="0" err="1">
                <a:solidFill>
                  <a:srgbClr val="57565A"/>
                </a:solidFill>
              </a:rPr>
              <a:t>nulla</a:t>
            </a:r>
            <a:r>
              <a:rPr lang="en-US" sz="2600" dirty="0">
                <a:solidFill>
                  <a:srgbClr val="57565A"/>
                </a:solidFill>
              </a:rPr>
              <a:t>, </a:t>
            </a:r>
            <a:r>
              <a:rPr lang="en-US" sz="2600" dirty="0" err="1">
                <a:solidFill>
                  <a:srgbClr val="57565A"/>
                </a:solidFill>
              </a:rPr>
              <a:t>tincidunt</a:t>
            </a:r>
            <a:r>
              <a:rPr lang="en-US" sz="2600" dirty="0">
                <a:solidFill>
                  <a:srgbClr val="57565A"/>
                </a:solidFill>
              </a:rPr>
              <a:t> </a:t>
            </a:r>
            <a:r>
              <a:rPr lang="en-US" sz="2600" dirty="0" err="1">
                <a:solidFill>
                  <a:srgbClr val="57565A"/>
                </a:solidFill>
              </a:rPr>
              <a:t>eu</a:t>
            </a:r>
            <a:r>
              <a:rPr lang="en-US" sz="2600" dirty="0">
                <a:solidFill>
                  <a:srgbClr val="57565A"/>
                </a:solidFill>
              </a:rPr>
              <a:t> </a:t>
            </a:r>
            <a:r>
              <a:rPr lang="en-US" sz="2600" dirty="0" err="1">
                <a:solidFill>
                  <a:srgbClr val="57565A"/>
                </a:solidFill>
              </a:rPr>
              <a:t>porta</a:t>
            </a:r>
            <a:r>
              <a:rPr lang="en-US" sz="2600" dirty="0">
                <a:solidFill>
                  <a:srgbClr val="57565A"/>
                </a:solidFill>
              </a:rPr>
              <a:t> </a:t>
            </a:r>
            <a:r>
              <a:rPr lang="en-US" sz="2600" dirty="0" err="1">
                <a:solidFill>
                  <a:srgbClr val="57565A"/>
                </a:solidFill>
              </a:rPr>
              <a:t>ut</a:t>
            </a:r>
            <a:r>
              <a:rPr lang="en-US" sz="2600" dirty="0">
                <a:solidFill>
                  <a:srgbClr val="57565A"/>
                </a:solidFill>
              </a:rPr>
              <a:t>, </a:t>
            </a:r>
            <a:r>
              <a:rPr lang="en-US" sz="2600" dirty="0" err="1">
                <a:solidFill>
                  <a:srgbClr val="57565A"/>
                </a:solidFill>
              </a:rPr>
              <a:t>vulputate</a:t>
            </a:r>
            <a:endParaRPr lang="en-US" sz="2600" dirty="0">
              <a:solidFill>
                <a:srgbClr val="57565A"/>
              </a:solidFill>
            </a:endParaRPr>
          </a:p>
        </p:txBody>
      </p:sp>
      <p:sp>
        <p:nvSpPr>
          <p:cNvPr id="11" name="Rounded Rectangle 10"/>
          <p:cNvSpPr/>
          <p:nvPr/>
        </p:nvSpPr>
        <p:spPr>
          <a:xfrm>
            <a:off x="16159501" y="10501258"/>
            <a:ext cx="1130062" cy="943086"/>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6" name="Rounded Rectangle 55"/>
          <p:cNvSpPr/>
          <p:nvPr/>
        </p:nvSpPr>
        <p:spPr>
          <a:xfrm>
            <a:off x="17616685" y="10501258"/>
            <a:ext cx="1130062" cy="943086"/>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7" name="Rounded Rectangle 56"/>
          <p:cNvSpPr/>
          <p:nvPr/>
        </p:nvSpPr>
        <p:spPr>
          <a:xfrm>
            <a:off x="19073869" y="10501258"/>
            <a:ext cx="1130062" cy="943086"/>
          </a:xfrm>
          <a:prstGeom prst="roundRect">
            <a:avLst>
              <a:gd name="adj" fmla="val 5990"/>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63" name="Freeform 80"/>
          <p:cNvSpPr>
            <a:spLocks/>
          </p:cNvSpPr>
          <p:nvPr/>
        </p:nvSpPr>
        <p:spPr bwMode="invGray">
          <a:xfrm>
            <a:off x="17980393" y="10735162"/>
            <a:ext cx="383342" cy="512038"/>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69" name="Freeform 82"/>
          <p:cNvSpPr>
            <a:spLocks/>
          </p:cNvSpPr>
          <p:nvPr/>
        </p:nvSpPr>
        <p:spPr bwMode="invGray">
          <a:xfrm>
            <a:off x="16602057" y="10693401"/>
            <a:ext cx="261270" cy="558800"/>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73" name="Freeform 93"/>
          <p:cNvSpPr>
            <a:spLocks noEditPoints="1"/>
          </p:cNvSpPr>
          <p:nvPr/>
        </p:nvSpPr>
        <p:spPr bwMode="invGray">
          <a:xfrm>
            <a:off x="19389333" y="10725675"/>
            <a:ext cx="121102" cy="476220"/>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useBgFill="1">
        <p:nvSpPr>
          <p:cNvPr id="74" name="Freeform 94"/>
          <p:cNvSpPr>
            <a:spLocks/>
          </p:cNvSpPr>
          <p:nvPr/>
        </p:nvSpPr>
        <p:spPr bwMode="invGray">
          <a:xfrm>
            <a:off x="19561167" y="10874598"/>
            <a:ext cx="327302" cy="327298"/>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 name="Picture Placeholder 5"/>
          <p:cNvSpPr>
            <a:spLocks noGrp="1"/>
          </p:cNvSpPr>
          <p:nvPr>
            <p:ph type="pic" sz="quarter" idx="10"/>
          </p:nvPr>
        </p:nvSpPr>
        <p:spPr/>
      </p:sp>
    </p:spTree>
    <p:custDataLst>
      <p:tags r:id="rId1"/>
    </p:custDataLst>
    <p:extLst>
      <p:ext uri="{BB962C8B-B14F-4D97-AF65-F5344CB8AC3E}">
        <p14:creationId xmlns:p14="http://schemas.microsoft.com/office/powerpoint/2010/main" val="181617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400" fill="hold"/>
                                        <p:tgtEl>
                                          <p:spTgt spid="2"/>
                                        </p:tgtEl>
                                        <p:attrNameLst>
                                          <p:attrName>ppt_w</p:attrName>
                                        </p:attrNameLst>
                                      </p:cBhvr>
                                      <p:tavLst>
                                        <p:tav tm="0">
                                          <p:val>
                                            <p:strVal val="2/3*#ppt_w"/>
                                          </p:val>
                                        </p:tav>
                                        <p:tav tm="100000">
                                          <p:val>
                                            <p:strVal val="#ppt_w"/>
                                          </p:val>
                                        </p:tav>
                                      </p:tavLst>
                                    </p:anim>
                                    <p:anim calcmode="lin" valueType="num">
                                      <p:cBhvr>
                                        <p:cTn id="8" dur="400" fill="hold"/>
                                        <p:tgtEl>
                                          <p:spTgt spid="2"/>
                                        </p:tgtEl>
                                        <p:attrNameLst>
                                          <p:attrName>ppt_h</p:attrName>
                                        </p:attrNameLst>
                                      </p:cBhvr>
                                      <p:tavLst>
                                        <p:tav tm="0">
                                          <p:val>
                                            <p:strVal val="2/3*#ppt_h"/>
                                          </p:val>
                                        </p:tav>
                                        <p:tav tm="100000">
                                          <p:val>
                                            <p:strVal val="#ppt_h"/>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300"/>
                                        <p:tgtEl>
                                          <p:spTgt spid="133"/>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300"/>
                                        <p:tgtEl>
                                          <p:spTgt spid="11"/>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300"/>
                                        <p:tgtEl>
                                          <p:spTgt spid="56"/>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300"/>
                                        <p:tgtEl>
                                          <p:spTgt spid="57"/>
                                        </p:tgtEl>
                                      </p:cBhvr>
                                    </p:animEffect>
                                  </p:childTnLst>
                                </p:cTn>
                              </p:par>
                              <p:par>
                                <p:cTn id="21" presetID="10" presetClass="entr" presetSubtype="0" fill="hold" grpId="0" nodeType="withEffect">
                                  <p:stCondLst>
                                    <p:cond delay="3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300"/>
                                        <p:tgtEl>
                                          <p:spTgt spid="63"/>
                                        </p:tgtEl>
                                      </p:cBhvr>
                                    </p:animEffect>
                                  </p:childTnLst>
                                </p:cTn>
                              </p:par>
                              <p:par>
                                <p:cTn id="24" presetID="10" presetClass="entr" presetSubtype="0" fill="hold" grpId="0" nodeType="withEffect">
                                  <p:stCondLst>
                                    <p:cond delay="3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300"/>
                                        <p:tgtEl>
                                          <p:spTgt spid="69"/>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300"/>
                                        <p:tgtEl>
                                          <p:spTgt spid="73"/>
                                        </p:tgtEl>
                                      </p:cBhvr>
                                    </p:animEffect>
                                  </p:childTnLst>
                                </p:cTn>
                              </p:par>
                              <p:par>
                                <p:cTn id="30" presetID="10" presetClass="entr" presetSubtype="0" fill="hold" grpId="0" nodeType="withEffect">
                                  <p:stCondLst>
                                    <p:cond delay="30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3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1" grpId="0" animBg="1"/>
      <p:bldP spid="56" grpId="0" animBg="1"/>
      <p:bldP spid="57" grpId="0" animBg="1"/>
      <p:bldP spid="63" grpId="0" animBg="1"/>
      <p:bldP spid="69" grpId="0" animBg="1"/>
      <p:bldP spid="73" grpId="0" animBg="1"/>
      <p:bldP spid="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ame 9"/>
          <p:cNvSpPr/>
          <p:nvPr/>
        </p:nvSpPr>
        <p:spPr>
          <a:xfrm rot="18900000">
            <a:off x="5311522" y="3749054"/>
            <a:ext cx="4168608" cy="4168608"/>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4" name="Frame 13"/>
          <p:cNvSpPr/>
          <p:nvPr/>
        </p:nvSpPr>
        <p:spPr>
          <a:xfrm rot="18900000">
            <a:off x="14935634" y="3748526"/>
            <a:ext cx="4169664" cy="4169664"/>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9" name="Frame 8"/>
          <p:cNvSpPr/>
          <p:nvPr/>
        </p:nvSpPr>
        <p:spPr>
          <a:xfrm rot="18900000">
            <a:off x="3872100" y="3954162"/>
            <a:ext cx="3748564" cy="3748564"/>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6" name="Frame 15"/>
          <p:cNvSpPr/>
          <p:nvPr/>
        </p:nvSpPr>
        <p:spPr>
          <a:xfrm rot="18900000">
            <a:off x="16697040" y="3954162"/>
            <a:ext cx="3748564" cy="3748564"/>
          </a:xfrm>
          <a:prstGeom prst="frame">
            <a:avLst>
              <a:gd name="adj1" fmla="val 512"/>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27" name="Title 26"/>
          <p:cNvSpPr>
            <a:spLocks noGrp="1"/>
          </p:cNvSpPr>
          <p:nvPr>
            <p:ph type="title"/>
          </p:nvPr>
        </p:nvSpPr>
        <p:spPr/>
        <p:txBody>
          <a:bodyPr>
            <a:normAutofit/>
          </a:bodyPr>
          <a:lstStyle/>
          <a:p>
            <a:pPr algn="ctr"/>
            <a:r>
              <a:rPr lang="en-US" sz="6600" dirty="0"/>
              <a:t>PUT YOUR AWESOME TEAM BIOS</a:t>
            </a:r>
          </a:p>
        </p:txBody>
      </p:sp>
      <p:sp>
        <p:nvSpPr>
          <p:cNvPr id="8" name="Frame 7"/>
          <p:cNvSpPr/>
          <p:nvPr/>
        </p:nvSpPr>
        <p:spPr>
          <a:xfrm rot="18900000">
            <a:off x="3195764" y="4081966"/>
            <a:ext cx="3521532" cy="3521532"/>
          </a:xfrm>
          <a:prstGeom prst="frame">
            <a:avLst>
              <a:gd name="adj1" fmla="val 672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2" name="Frame 11"/>
          <p:cNvSpPr/>
          <p:nvPr/>
        </p:nvSpPr>
        <p:spPr>
          <a:xfrm rot="18900000">
            <a:off x="10296763" y="5003589"/>
            <a:ext cx="3790474" cy="3790474"/>
          </a:xfrm>
          <a:prstGeom prst="frame">
            <a:avLst>
              <a:gd name="adj1" fmla="val 672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7" name="Frame 16"/>
          <p:cNvSpPr/>
          <p:nvPr/>
        </p:nvSpPr>
        <p:spPr>
          <a:xfrm rot="18900000">
            <a:off x="17634792" y="4081966"/>
            <a:ext cx="3521532" cy="3521532"/>
          </a:xfrm>
          <a:prstGeom prst="frame">
            <a:avLst>
              <a:gd name="adj1" fmla="val 6728"/>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20" name="Flowchart: Connector 19"/>
          <p:cNvSpPr/>
          <p:nvPr/>
        </p:nvSpPr>
        <p:spPr>
          <a:xfrm>
            <a:off x="3705623" y="5703877"/>
            <a:ext cx="39522" cy="39522"/>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1" name="TextBox 20"/>
          <p:cNvSpPr txBox="1"/>
          <p:nvPr/>
        </p:nvSpPr>
        <p:spPr>
          <a:xfrm>
            <a:off x="4061656" y="9763775"/>
            <a:ext cx="4310164" cy="2708434"/>
          </a:xfrm>
          <a:prstGeom prst="rect">
            <a:avLst/>
          </a:prstGeom>
          <a:noFill/>
        </p:spPr>
        <p:txBody>
          <a:bodyPr wrap="square" rtlCol="0">
            <a:spAutoFit/>
          </a:bodyPr>
          <a:lstStyle/>
          <a:p>
            <a:pPr algn="ctr" defTabSz="2438340"/>
            <a:r>
              <a:rPr lang="en-US" sz="3600" dirty="0"/>
              <a:t>James Park</a:t>
            </a:r>
          </a:p>
          <a:p>
            <a:pPr algn="ctr" defTabSz="2438340"/>
            <a:r>
              <a:rPr lang="en-US" sz="2800" spc="600" dirty="0"/>
              <a:t>Photographer</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a:t>
            </a:r>
            <a:r>
              <a:rPr lang="en-US" sz="2600" dirty="0" err="1"/>
              <a:t>nunc</a:t>
            </a:r>
            <a:r>
              <a:rPr lang="en-US" sz="2600" dirty="0"/>
              <a:t> </a:t>
            </a:r>
            <a:r>
              <a:rPr lang="en-US" sz="2600" dirty="0" err="1"/>
              <a:t>elit</a:t>
            </a:r>
            <a:r>
              <a:rPr lang="en-US" sz="2600" dirty="0"/>
              <a:t> </a:t>
            </a:r>
            <a:r>
              <a:rPr lang="fr-FR" sz="2600" dirty="0" err="1"/>
              <a:t>vehicula</a:t>
            </a:r>
            <a:r>
              <a:rPr lang="fr-FR" sz="2600" dirty="0"/>
              <a:t>.</a:t>
            </a:r>
            <a:endParaRPr lang="en-US" sz="2600" dirty="0"/>
          </a:p>
        </p:txBody>
      </p:sp>
      <p:sp>
        <p:nvSpPr>
          <p:cNvPr id="24" name="TextBox 23"/>
          <p:cNvSpPr txBox="1"/>
          <p:nvPr/>
        </p:nvSpPr>
        <p:spPr>
          <a:xfrm>
            <a:off x="10027276" y="9763774"/>
            <a:ext cx="4310164" cy="2708434"/>
          </a:xfrm>
          <a:prstGeom prst="rect">
            <a:avLst/>
          </a:prstGeom>
          <a:noFill/>
        </p:spPr>
        <p:txBody>
          <a:bodyPr wrap="square" rtlCol="0">
            <a:spAutoFit/>
          </a:bodyPr>
          <a:lstStyle/>
          <a:p>
            <a:pPr algn="ctr" defTabSz="2438340"/>
            <a:r>
              <a:rPr lang="en-US" sz="3600" dirty="0"/>
              <a:t>Sandra Anderson</a:t>
            </a:r>
          </a:p>
          <a:p>
            <a:pPr algn="ctr" defTabSz="2438340"/>
            <a:r>
              <a:rPr lang="en-US" sz="2800" spc="600" dirty="0"/>
              <a:t>Manager</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a:t>
            </a:r>
            <a:r>
              <a:rPr lang="en-US" sz="2600" dirty="0" err="1"/>
              <a:t>nunc</a:t>
            </a:r>
            <a:r>
              <a:rPr lang="en-US" sz="2600" dirty="0"/>
              <a:t> </a:t>
            </a:r>
            <a:r>
              <a:rPr lang="en-US" sz="2600" dirty="0" err="1"/>
              <a:t>elit</a:t>
            </a:r>
            <a:r>
              <a:rPr lang="en-US" sz="2600" dirty="0"/>
              <a:t> </a:t>
            </a:r>
            <a:r>
              <a:rPr lang="fr-FR" sz="2600" dirty="0" err="1"/>
              <a:t>vehicula</a:t>
            </a:r>
            <a:r>
              <a:rPr lang="fr-FR" sz="2600" dirty="0"/>
              <a:t>.</a:t>
            </a:r>
            <a:endParaRPr lang="en-US" sz="2600" dirty="0"/>
          </a:p>
        </p:txBody>
      </p:sp>
      <p:sp>
        <p:nvSpPr>
          <p:cNvPr id="25" name="TextBox 24"/>
          <p:cNvSpPr txBox="1"/>
          <p:nvPr/>
        </p:nvSpPr>
        <p:spPr>
          <a:xfrm>
            <a:off x="15992896" y="9763774"/>
            <a:ext cx="4310164" cy="2708434"/>
          </a:xfrm>
          <a:prstGeom prst="rect">
            <a:avLst/>
          </a:prstGeom>
          <a:noFill/>
        </p:spPr>
        <p:txBody>
          <a:bodyPr wrap="square" rtlCol="0">
            <a:spAutoFit/>
          </a:bodyPr>
          <a:lstStyle/>
          <a:p>
            <a:pPr algn="ctr" defTabSz="2438340"/>
            <a:r>
              <a:rPr lang="en-US" sz="3600" dirty="0"/>
              <a:t>Louis Frank</a:t>
            </a:r>
          </a:p>
          <a:p>
            <a:pPr algn="ctr" defTabSz="2438340"/>
            <a:r>
              <a:rPr lang="en-US" sz="2800" spc="600" dirty="0"/>
              <a:t>Stylist</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a:t>
            </a:r>
            <a:r>
              <a:rPr lang="en-US" sz="2600" dirty="0" err="1"/>
              <a:t>nunc</a:t>
            </a:r>
            <a:r>
              <a:rPr lang="en-US" sz="2600" dirty="0"/>
              <a:t> </a:t>
            </a:r>
            <a:r>
              <a:rPr lang="en-US" sz="2600" dirty="0" err="1"/>
              <a:t>elit</a:t>
            </a:r>
            <a:r>
              <a:rPr lang="en-US" sz="2600" dirty="0"/>
              <a:t> </a:t>
            </a:r>
            <a:r>
              <a:rPr lang="fr-FR" sz="2600" dirty="0" err="1"/>
              <a:t>vehicula</a:t>
            </a:r>
            <a:r>
              <a:rPr lang="fr-FR" sz="2600" dirty="0"/>
              <a:t>.</a:t>
            </a:r>
            <a:endParaRPr lang="en-US" sz="2600" dirty="0"/>
          </a:p>
        </p:txBody>
      </p:sp>
      <p:sp>
        <p:nvSpPr>
          <p:cNvPr id="43" name="Picture Placeholder 42"/>
          <p:cNvSpPr>
            <a:spLocks noGrp="1"/>
          </p:cNvSpPr>
          <p:nvPr>
            <p:ph type="pic" sz="quarter" idx="10"/>
          </p:nvPr>
        </p:nvSpPr>
        <p:spPr/>
      </p:sp>
      <p:sp>
        <p:nvSpPr>
          <p:cNvPr id="44" name="Picture Placeholder 43"/>
          <p:cNvSpPr>
            <a:spLocks noGrp="1"/>
          </p:cNvSpPr>
          <p:nvPr>
            <p:ph type="pic" sz="quarter" idx="11"/>
          </p:nvPr>
        </p:nvSpPr>
        <p:spPr/>
      </p:sp>
      <p:sp>
        <p:nvSpPr>
          <p:cNvPr id="45" name="Picture Placeholder 44"/>
          <p:cNvSpPr>
            <a:spLocks noGrp="1"/>
          </p:cNvSpPr>
          <p:nvPr>
            <p:ph type="pic" sz="quarter" idx="12"/>
          </p:nvPr>
        </p:nvSpPr>
        <p:spPr/>
      </p:sp>
    </p:spTree>
    <p:custDataLst>
      <p:tags r:id="rId1"/>
    </p:custDataLst>
    <p:extLst>
      <p:ext uri="{BB962C8B-B14F-4D97-AF65-F5344CB8AC3E}">
        <p14:creationId xmlns:p14="http://schemas.microsoft.com/office/powerpoint/2010/main" val="126611950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61111">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1111">
                                          <p:cBhvr additive="base">
                                            <p:cTn id="7" dur="900" fill="hold"/>
                                            <p:tgtEl>
                                              <p:spTgt spid="8"/>
                                            </p:tgtEl>
                                            <p:attrNameLst>
                                              <p:attrName>ppt_x</p:attrName>
                                            </p:attrNameLst>
                                          </p:cBhvr>
                                          <p:tavLst>
                                            <p:tav tm="0">
                                              <p:val>
                                                <p:strVal val="0-#ppt_w/2"/>
                                              </p:val>
                                            </p:tav>
                                            <p:tav tm="100000">
                                              <p:val>
                                                <p:strVal val="#ppt_x"/>
                                              </p:val>
                                            </p:tav>
                                          </p:tavLst>
                                        </p:anim>
                                        <p:anim calcmode="lin" valueType="num" p14:bounceEnd="61111">
                                          <p:cBhvr additive="base">
                                            <p:cTn id="8" dur="9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61111">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14:bounceEnd="61111">
                                          <p:cBhvr additive="base">
                                            <p:cTn id="11" dur="1000" fill="hold"/>
                                            <p:tgtEl>
                                              <p:spTgt spid="9"/>
                                            </p:tgtEl>
                                            <p:attrNameLst>
                                              <p:attrName>ppt_x</p:attrName>
                                            </p:attrNameLst>
                                          </p:cBhvr>
                                          <p:tavLst>
                                            <p:tav tm="0">
                                              <p:val>
                                                <p:strVal val="0-#ppt_w/2"/>
                                              </p:val>
                                            </p:tav>
                                            <p:tav tm="100000">
                                              <p:val>
                                                <p:strVal val="#ppt_x"/>
                                              </p:val>
                                            </p:tav>
                                          </p:tavLst>
                                        </p:anim>
                                        <p:anim calcmode="lin" valueType="num" p14:bounceEnd="61111">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1111">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14:bounceEnd="61111">
                                          <p:cBhvr additive="base">
                                            <p:cTn id="15" dur="1100" fill="hold"/>
                                            <p:tgtEl>
                                              <p:spTgt spid="10"/>
                                            </p:tgtEl>
                                            <p:attrNameLst>
                                              <p:attrName>ppt_x</p:attrName>
                                            </p:attrNameLst>
                                          </p:cBhvr>
                                          <p:tavLst>
                                            <p:tav tm="0">
                                              <p:val>
                                                <p:strVal val="0-#ppt_w/2"/>
                                              </p:val>
                                            </p:tav>
                                            <p:tav tm="100000">
                                              <p:val>
                                                <p:strVal val="#ppt_x"/>
                                              </p:val>
                                            </p:tav>
                                          </p:tavLst>
                                        </p:anim>
                                        <p:anim calcmode="lin" valueType="num" p14:bounceEnd="61111">
                                          <p:cBhvr additive="base">
                                            <p:cTn id="16" dur="11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1111">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14:bounceEnd="61111">
                                          <p:cBhvr additive="base">
                                            <p:cTn id="19" dur="1200" fill="hold"/>
                                            <p:tgtEl>
                                              <p:spTgt spid="12"/>
                                            </p:tgtEl>
                                            <p:attrNameLst>
                                              <p:attrName>ppt_x</p:attrName>
                                            </p:attrNameLst>
                                          </p:cBhvr>
                                          <p:tavLst>
                                            <p:tav tm="0">
                                              <p:val>
                                                <p:strVal val="#ppt_x"/>
                                              </p:val>
                                            </p:tav>
                                            <p:tav tm="100000">
                                              <p:val>
                                                <p:strVal val="#ppt_x"/>
                                              </p:val>
                                            </p:tav>
                                          </p:tavLst>
                                        </p:anim>
                                        <p:anim calcmode="lin" valueType="num" p14:bounceEnd="61111">
                                          <p:cBhvr additive="base">
                                            <p:cTn id="20" dur="12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14:presetBounceEnd="61111">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14:bounceEnd="61111">
                                          <p:cBhvr additive="base">
                                            <p:cTn id="23" dur="1300" fill="hold"/>
                                            <p:tgtEl>
                                              <p:spTgt spid="14"/>
                                            </p:tgtEl>
                                            <p:attrNameLst>
                                              <p:attrName>ppt_x</p:attrName>
                                            </p:attrNameLst>
                                          </p:cBhvr>
                                          <p:tavLst>
                                            <p:tav tm="0">
                                              <p:val>
                                                <p:strVal val="1+#ppt_w/2"/>
                                              </p:val>
                                            </p:tav>
                                            <p:tav tm="100000">
                                              <p:val>
                                                <p:strVal val="#ppt_x"/>
                                              </p:val>
                                            </p:tav>
                                          </p:tavLst>
                                        </p:anim>
                                        <p:anim calcmode="lin" valueType="num" p14:bounceEnd="61111">
                                          <p:cBhvr additive="base">
                                            <p:cTn id="24" dur="13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14:presetBounceEnd="61111">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14:bounceEnd="61111">
                                          <p:cBhvr additive="base">
                                            <p:cTn id="27" dur="1400" fill="hold"/>
                                            <p:tgtEl>
                                              <p:spTgt spid="16"/>
                                            </p:tgtEl>
                                            <p:attrNameLst>
                                              <p:attrName>ppt_x</p:attrName>
                                            </p:attrNameLst>
                                          </p:cBhvr>
                                          <p:tavLst>
                                            <p:tav tm="0">
                                              <p:val>
                                                <p:strVal val="1+#ppt_w/2"/>
                                              </p:val>
                                            </p:tav>
                                            <p:tav tm="100000">
                                              <p:val>
                                                <p:strVal val="#ppt_x"/>
                                              </p:val>
                                            </p:tav>
                                          </p:tavLst>
                                        </p:anim>
                                        <p:anim calcmode="lin" valueType="num" p14:bounceEnd="61111">
                                          <p:cBhvr additive="base">
                                            <p:cTn id="28" dur="14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14:presetBounceEnd="61111">
                                      <p:stCondLst>
                                        <p:cond delay="600"/>
                                      </p:stCondLst>
                                      <p:childTnLst>
                                        <p:set>
                                          <p:cBhvr>
                                            <p:cTn id="30" dur="1" fill="hold">
                                              <p:stCondLst>
                                                <p:cond delay="0"/>
                                              </p:stCondLst>
                                            </p:cTn>
                                            <p:tgtEl>
                                              <p:spTgt spid="17"/>
                                            </p:tgtEl>
                                            <p:attrNameLst>
                                              <p:attrName>style.visibility</p:attrName>
                                            </p:attrNameLst>
                                          </p:cBhvr>
                                          <p:to>
                                            <p:strVal val="visible"/>
                                          </p:to>
                                        </p:set>
                                        <p:anim calcmode="lin" valueType="num" p14:bounceEnd="61111">
                                          <p:cBhvr additive="base">
                                            <p:cTn id="31" dur="1500" fill="hold"/>
                                            <p:tgtEl>
                                              <p:spTgt spid="17"/>
                                            </p:tgtEl>
                                            <p:attrNameLst>
                                              <p:attrName>ppt_x</p:attrName>
                                            </p:attrNameLst>
                                          </p:cBhvr>
                                          <p:tavLst>
                                            <p:tav tm="0">
                                              <p:val>
                                                <p:strVal val="1+#ppt_w/2"/>
                                              </p:val>
                                            </p:tav>
                                            <p:tav tm="100000">
                                              <p:val>
                                                <p:strVal val="#ppt_x"/>
                                              </p:val>
                                            </p:tav>
                                          </p:tavLst>
                                        </p:anim>
                                        <p:anim calcmode="lin" valueType="num" p14:bounceEnd="61111">
                                          <p:cBhvr additive="base">
                                            <p:cTn id="32" dur="1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1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9" grpId="0" animBg="1"/>
          <p:bldP spid="16" grpId="0" animBg="1"/>
          <p:bldP spid="8" grpId="0" animBg="1"/>
          <p:bldP spid="12" grpId="0" animBg="1"/>
          <p:bldP spid="17" grpId="0" animBg="1"/>
          <p:bldP spid="21" grpId="0"/>
          <p:bldP spid="24"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900" fill="hold"/>
                                            <p:tgtEl>
                                              <p:spTgt spid="8"/>
                                            </p:tgtEl>
                                            <p:attrNameLst>
                                              <p:attrName>ppt_x</p:attrName>
                                            </p:attrNameLst>
                                          </p:cBhvr>
                                          <p:tavLst>
                                            <p:tav tm="0">
                                              <p:val>
                                                <p:strVal val="0-#ppt_w/2"/>
                                              </p:val>
                                            </p:tav>
                                            <p:tav tm="100000">
                                              <p:val>
                                                <p:strVal val="#ppt_x"/>
                                              </p:val>
                                            </p:tav>
                                          </p:tavLst>
                                        </p:anim>
                                        <p:anim calcmode="lin" valueType="num">
                                          <p:cBhvr additive="base">
                                            <p:cTn id="8" dur="9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100" fill="hold"/>
                                            <p:tgtEl>
                                              <p:spTgt spid="10"/>
                                            </p:tgtEl>
                                            <p:attrNameLst>
                                              <p:attrName>ppt_x</p:attrName>
                                            </p:attrNameLst>
                                          </p:cBhvr>
                                          <p:tavLst>
                                            <p:tav tm="0">
                                              <p:val>
                                                <p:strVal val="0-#ppt_w/2"/>
                                              </p:val>
                                            </p:tav>
                                            <p:tav tm="100000">
                                              <p:val>
                                                <p:strVal val="#ppt_x"/>
                                              </p:val>
                                            </p:tav>
                                          </p:tavLst>
                                        </p:anim>
                                        <p:anim calcmode="lin" valueType="num">
                                          <p:cBhvr additive="base">
                                            <p:cTn id="16" dur="11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00" fill="hold"/>
                                            <p:tgtEl>
                                              <p:spTgt spid="12"/>
                                            </p:tgtEl>
                                            <p:attrNameLst>
                                              <p:attrName>ppt_x</p:attrName>
                                            </p:attrNameLst>
                                          </p:cBhvr>
                                          <p:tavLst>
                                            <p:tav tm="0">
                                              <p:val>
                                                <p:strVal val="#ppt_x"/>
                                              </p:val>
                                            </p:tav>
                                            <p:tav tm="100000">
                                              <p:val>
                                                <p:strVal val="#ppt_x"/>
                                              </p:val>
                                            </p:tav>
                                          </p:tavLst>
                                        </p:anim>
                                        <p:anim calcmode="lin" valueType="num">
                                          <p:cBhvr additive="base">
                                            <p:cTn id="20" dur="12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300" fill="hold"/>
                                            <p:tgtEl>
                                              <p:spTgt spid="14"/>
                                            </p:tgtEl>
                                            <p:attrNameLst>
                                              <p:attrName>ppt_x</p:attrName>
                                            </p:attrNameLst>
                                          </p:cBhvr>
                                          <p:tavLst>
                                            <p:tav tm="0">
                                              <p:val>
                                                <p:strVal val="1+#ppt_w/2"/>
                                              </p:val>
                                            </p:tav>
                                            <p:tav tm="100000">
                                              <p:val>
                                                <p:strVal val="#ppt_x"/>
                                              </p:val>
                                            </p:tav>
                                          </p:tavLst>
                                        </p:anim>
                                        <p:anim calcmode="lin" valueType="num">
                                          <p:cBhvr additive="base">
                                            <p:cTn id="24" dur="13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400" fill="hold"/>
                                            <p:tgtEl>
                                              <p:spTgt spid="16"/>
                                            </p:tgtEl>
                                            <p:attrNameLst>
                                              <p:attrName>ppt_x</p:attrName>
                                            </p:attrNameLst>
                                          </p:cBhvr>
                                          <p:tavLst>
                                            <p:tav tm="0">
                                              <p:val>
                                                <p:strVal val="1+#ppt_w/2"/>
                                              </p:val>
                                            </p:tav>
                                            <p:tav tm="100000">
                                              <p:val>
                                                <p:strVal val="#ppt_x"/>
                                              </p:val>
                                            </p:tav>
                                          </p:tavLst>
                                        </p:anim>
                                        <p:anim calcmode="lin" valueType="num">
                                          <p:cBhvr additive="base">
                                            <p:cTn id="28" dur="14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500" fill="hold"/>
                                            <p:tgtEl>
                                              <p:spTgt spid="17"/>
                                            </p:tgtEl>
                                            <p:attrNameLst>
                                              <p:attrName>ppt_x</p:attrName>
                                            </p:attrNameLst>
                                          </p:cBhvr>
                                          <p:tavLst>
                                            <p:tav tm="0">
                                              <p:val>
                                                <p:strVal val="1+#ppt_w/2"/>
                                              </p:val>
                                            </p:tav>
                                            <p:tav tm="100000">
                                              <p:val>
                                                <p:strVal val="#ppt_x"/>
                                              </p:val>
                                            </p:tav>
                                          </p:tavLst>
                                        </p:anim>
                                        <p:anim calcmode="lin" valueType="num">
                                          <p:cBhvr additive="base">
                                            <p:cTn id="32" dur="1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1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2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2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9" grpId="0" animBg="1"/>
          <p:bldP spid="16" grpId="0" animBg="1"/>
          <p:bldP spid="8" grpId="0" animBg="1"/>
          <p:bldP spid="12" grpId="0" animBg="1"/>
          <p:bldP spid="17" grpId="0" animBg="1"/>
          <p:bldP spid="21" grpId="0"/>
          <p:bldP spid="24" grpId="0"/>
          <p:bldP spid="2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211768" y="961986"/>
            <a:ext cx="12482631" cy="1107996"/>
          </a:xfrm>
          <a:prstGeom prst="rect">
            <a:avLst/>
          </a:prstGeom>
          <a:noFill/>
        </p:spPr>
        <p:txBody>
          <a:bodyPr wrap="square" rtlCol="0">
            <a:spAutoFit/>
          </a:bodyPr>
          <a:lstStyle/>
          <a:p>
            <a:pPr algn="ctr" defTabSz="1828800"/>
            <a:r>
              <a:rPr lang="en-US" sz="6600" dirty="0">
                <a:latin typeface="Montserrat"/>
              </a:rPr>
              <a:t>Creative Market </a:t>
            </a:r>
          </a:p>
        </p:txBody>
      </p:sp>
      <p:sp>
        <p:nvSpPr>
          <p:cNvPr id="52" name="TextBox 51"/>
          <p:cNvSpPr txBox="1"/>
          <p:nvPr/>
        </p:nvSpPr>
        <p:spPr>
          <a:xfrm>
            <a:off x="3370927" y="8586645"/>
            <a:ext cx="2840841"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Jacob Simon</a:t>
            </a:r>
            <a:endParaRPr lang="id-ID" sz="3200" dirty="0">
              <a:solidFill>
                <a:schemeClr val="tx1"/>
              </a:solidFill>
              <a:latin typeface="+mn-lt"/>
            </a:endParaRPr>
          </a:p>
        </p:txBody>
      </p:sp>
      <p:sp>
        <p:nvSpPr>
          <p:cNvPr id="56" name="Freeform 55"/>
          <p:cNvSpPr>
            <a:spLocks noEditPoints="1"/>
          </p:cNvSpPr>
          <p:nvPr/>
        </p:nvSpPr>
        <p:spPr bwMode="auto">
          <a:xfrm>
            <a:off x="4339836"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57" name="Freeform 56"/>
          <p:cNvSpPr>
            <a:spLocks noEditPoints="1"/>
          </p:cNvSpPr>
          <p:nvPr/>
        </p:nvSpPr>
        <p:spPr bwMode="auto">
          <a:xfrm>
            <a:off x="4848896"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85" name="TextBox 84"/>
          <p:cNvSpPr txBox="1"/>
          <p:nvPr/>
        </p:nvSpPr>
        <p:spPr>
          <a:xfrm>
            <a:off x="2714487" y="9309541"/>
            <a:ext cx="4146654" cy="1281889"/>
          </a:xfrm>
          <a:prstGeom prst="rect">
            <a:avLst/>
          </a:prstGeom>
          <a:noFill/>
        </p:spPr>
        <p:txBody>
          <a:bodyPr wrap="square" rtlCol="0">
            <a:spAutoFit/>
          </a:bodyPr>
          <a:lstStyle/>
          <a:p>
            <a:pPr algn="ctr" defTabSz="1828800">
              <a:lnSpc>
                <a:spcPct val="110000"/>
              </a:lnSpc>
            </a:pPr>
            <a:r>
              <a:rPr lang="en-US" sz="2400" dirty="0"/>
              <a:t>Nullam convall, orci congue aliquet, diam maul curs.</a:t>
            </a:r>
          </a:p>
        </p:txBody>
      </p:sp>
      <p:sp>
        <p:nvSpPr>
          <p:cNvPr id="87" name="TextBox 86"/>
          <p:cNvSpPr txBox="1"/>
          <p:nvPr/>
        </p:nvSpPr>
        <p:spPr>
          <a:xfrm>
            <a:off x="8618823" y="8586645"/>
            <a:ext cx="2217274"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Sarah Her</a:t>
            </a:r>
          </a:p>
        </p:txBody>
      </p:sp>
      <p:sp>
        <p:nvSpPr>
          <p:cNvPr id="88" name="Freeform 87"/>
          <p:cNvSpPr>
            <a:spLocks noEditPoints="1"/>
          </p:cNvSpPr>
          <p:nvPr/>
        </p:nvSpPr>
        <p:spPr bwMode="auto">
          <a:xfrm>
            <a:off x="9275948"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89" name="Freeform 88"/>
          <p:cNvSpPr>
            <a:spLocks noEditPoints="1"/>
          </p:cNvSpPr>
          <p:nvPr/>
        </p:nvSpPr>
        <p:spPr bwMode="auto">
          <a:xfrm>
            <a:off x="9785008"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0" name="TextBox 89"/>
          <p:cNvSpPr txBox="1"/>
          <p:nvPr/>
        </p:nvSpPr>
        <p:spPr>
          <a:xfrm>
            <a:off x="7650599" y="9309541"/>
            <a:ext cx="4146654" cy="1281889"/>
          </a:xfrm>
          <a:prstGeom prst="rect">
            <a:avLst/>
          </a:prstGeom>
          <a:noFill/>
        </p:spPr>
        <p:txBody>
          <a:bodyPr wrap="square" rtlCol="0">
            <a:spAutoFit/>
          </a:bodyPr>
          <a:lstStyle/>
          <a:p>
            <a:pPr algn="ctr" defTabSz="1828800">
              <a:lnSpc>
                <a:spcPct val="110000"/>
              </a:lnSpc>
            </a:pPr>
            <a:r>
              <a:rPr lang="en-US" sz="2400" dirty="0"/>
              <a:t>Nullam convall, orci congue aliquet, diam maul curs.</a:t>
            </a:r>
          </a:p>
        </p:txBody>
      </p:sp>
      <p:sp>
        <p:nvSpPr>
          <p:cNvPr id="92" name="TextBox 91"/>
          <p:cNvSpPr txBox="1"/>
          <p:nvPr/>
        </p:nvSpPr>
        <p:spPr>
          <a:xfrm>
            <a:off x="13391419" y="8586645"/>
            <a:ext cx="2544286"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Martin Sole</a:t>
            </a:r>
          </a:p>
        </p:txBody>
      </p:sp>
      <p:sp>
        <p:nvSpPr>
          <p:cNvPr id="93" name="Freeform 92"/>
          <p:cNvSpPr>
            <a:spLocks noEditPoints="1"/>
          </p:cNvSpPr>
          <p:nvPr/>
        </p:nvSpPr>
        <p:spPr bwMode="auto">
          <a:xfrm>
            <a:off x="14212052"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4" name="Freeform 93"/>
          <p:cNvSpPr>
            <a:spLocks noEditPoints="1"/>
          </p:cNvSpPr>
          <p:nvPr/>
        </p:nvSpPr>
        <p:spPr bwMode="auto">
          <a:xfrm>
            <a:off x="14721112"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5" name="TextBox 94"/>
          <p:cNvSpPr txBox="1"/>
          <p:nvPr/>
        </p:nvSpPr>
        <p:spPr>
          <a:xfrm>
            <a:off x="12586703" y="9309541"/>
            <a:ext cx="4146654" cy="1281889"/>
          </a:xfrm>
          <a:prstGeom prst="rect">
            <a:avLst/>
          </a:prstGeom>
          <a:noFill/>
        </p:spPr>
        <p:txBody>
          <a:bodyPr wrap="square" rtlCol="0">
            <a:spAutoFit/>
          </a:bodyPr>
          <a:lstStyle/>
          <a:p>
            <a:pPr algn="ctr" defTabSz="1828800">
              <a:lnSpc>
                <a:spcPct val="110000"/>
              </a:lnSpc>
            </a:pPr>
            <a:r>
              <a:rPr lang="en-US" sz="2400" dirty="0"/>
              <a:t>Nullam convall, orci congue aliquet, diam maul curs.</a:t>
            </a:r>
          </a:p>
        </p:txBody>
      </p:sp>
      <p:sp>
        <p:nvSpPr>
          <p:cNvPr id="97" name="TextBox 96"/>
          <p:cNvSpPr txBox="1"/>
          <p:nvPr/>
        </p:nvSpPr>
        <p:spPr>
          <a:xfrm>
            <a:off x="18360368" y="8586645"/>
            <a:ext cx="2478564"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Julia Smith</a:t>
            </a:r>
          </a:p>
        </p:txBody>
      </p:sp>
      <p:sp>
        <p:nvSpPr>
          <p:cNvPr id="98" name="Freeform 97"/>
          <p:cNvSpPr>
            <a:spLocks noEditPoints="1"/>
          </p:cNvSpPr>
          <p:nvPr/>
        </p:nvSpPr>
        <p:spPr bwMode="auto">
          <a:xfrm>
            <a:off x="19148140"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9" name="Freeform 98"/>
          <p:cNvSpPr>
            <a:spLocks noEditPoints="1"/>
          </p:cNvSpPr>
          <p:nvPr/>
        </p:nvSpPr>
        <p:spPr bwMode="auto">
          <a:xfrm>
            <a:off x="19657200" y="11029627"/>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00" name="TextBox 99"/>
          <p:cNvSpPr txBox="1"/>
          <p:nvPr/>
        </p:nvSpPr>
        <p:spPr>
          <a:xfrm>
            <a:off x="17522791" y="9309541"/>
            <a:ext cx="4146654" cy="1281889"/>
          </a:xfrm>
          <a:prstGeom prst="rect">
            <a:avLst/>
          </a:prstGeom>
          <a:noFill/>
        </p:spPr>
        <p:txBody>
          <a:bodyPr wrap="square" rtlCol="0">
            <a:spAutoFit/>
          </a:bodyPr>
          <a:lstStyle/>
          <a:p>
            <a:pPr algn="ctr" defTabSz="1828800">
              <a:lnSpc>
                <a:spcPct val="110000"/>
              </a:lnSpc>
            </a:pPr>
            <a:r>
              <a:rPr lang="en-US" sz="2400" dirty="0"/>
              <a:t>Nullam convall, orci congue aliquet, diam maul curs.</a:t>
            </a: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
        <p:nvSpPr>
          <p:cNvPr id="5" name="Picture Placeholder 4"/>
          <p:cNvSpPr>
            <a:spLocks noGrp="1"/>
          </p:cNvSpPr>
          <p:nvPr>
            <p:ph type="pic" sz="quarter" idx="21"/>
          </p:nvPr>
        </p:nvSpPr>
        <p:spPr/>
      </p:sp>
    </p:spTree>
    <p:custDataLst>
      <p:tags r:id="rId1"/>
    </p:custDataLst>
    <p:extLst>
      <p:ext uri="{BB962C8B-B14F-4D97-AF65-F5344CB8AC3E}">
        <p14:creationId xmlns:p14="http://schemas.microsoft.com/office/powerpoint/2010/main" val="226166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6" name="Title 5"/>
          <p:cNvSpPr>
            <a:spLocks noGrp="1"/>
          </p:cNvSpPr>
          <p:nvPr>
            <p:ph type="title"/>
          </p:nvPr>
        </p:nvSpPr>
        <p:spPr/>
        <p:txBody>
          <a:bodyPr>
            <a:normAutofit/>
          </a:bodyPr>
          <a:lstStyle/>
          <a:p>
            <a:pPr algn="ctr"/>
            <a:r>
              <a:rPr lang="en-US" sz="6600" dirty="0"/>
              <a:t>PLACE YOUR TEAM PHOTO PROFESSIONALLY</a:t>
            </a:r>
          </a:p>
        </p:txBody>
      </p:sp>
      <p:sp>
        <p:nvSpPr>
          <p:cNvPr id="42" name="Text Placeholder 14"/>
          <p:cNvSpPr txBox="1">
            <a:spLocks/>
          </p:cNvSpPr>
          <p:nvPr/>
        </p:nvSpPr>
        <p:spPr>
          <a:xfrm>
            <a:off x="1030759" y="6856229"/>
            <a:ext cx="6673106" cy="1501950"/>
          </a:xfrm>
          <a:prstGeom prst="rect">
            <a:avLst/>
          </a:prstGeom>
          <a:solidFill>
            <a:schemeClr val="accent4">
              <a:alpha val="80000"/>
            </a:schemeClr>
          </a:solidFill>
        </p:spPr>
        <p:txBody>
          <a:bodyPr vert="horz" wrap="square" lIns="365760" tIns="182880" rIns="365760" bIns="182880" rtlCol="0" anchor="b" anchorCtr="0">
            <a:spAutoFit/>
          </a:bodyPr>
          <a:lstStyle>
            <a:lvl1pPr marL="0" indent="0" algn="l" defTabSz="1219170" rtl="0" eaLnBrk="1" latinLnBrk="0" hangingPunct="1">
              <a:spcBef>
                <a:spcPct val="20000"/>
              </a:spcBef>
              <a:buClr>
                <a:schemeClr val="accent1"/>
              </a:buClr>
              <a:buFont typeface="Arial" panose="020B0604020202020204" pitchFamily="34" charset="0"/>
              <a:buNone/>
              <a:defRPr sz="2000" kern="800" spc="-13">
                <a:solidFill>
                  <a:srgbClr val="FFFFFF"/>
                </a:solidFill>
                <a:latin typeface="+mn-lt"/>
                <a:ea typeface="+mn-ea"/>
                <a:cs typeface="+mn-cs"/>
              </a:defRPr>
            </a:lvl1pPr>
            <a:lvl2pPr marL="0" indent="0" algn="l" defTabSz="1219170" rtl="0" eaLnBrk="1" latinLnBrk="0" hangingPunct="1">
              <a:spcBef>
                <a:spcPct val="20000"/>
              </a:spcBef>
              <a:buClr>
                <a:schemeClr val="accent1"/>
              </a:buClr>
              <a:buFont typeface="Arial" panose="020B0604020202020204" pitchFamily="34" charset="0"/>
              <a:buNone/>
              <a:defRPr sz="1400" kern="800">
                <a:solidFill>
                  <a:srgbClr val="FFFFFF"/>
                </a:solidFill>
                <a:latin typeface="+mn-lt"/>
                <a:ea typeface="+mn-ea"/>
                <a:cs typeface="+mn-cs"/>
              </a:defRPr>
            </a:lvl2pPr>
            <a:lvl3pPr marL="34290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3pPr>
            <a:lvl4pPr marL="51435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4pPr>
            <a:lvl5pPr marL="742950" indent="-22860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defTabSz="2438340">
              <a:buClr>
                <a:srgbClr val="2099D8"/>
              </a:buClr>
              <a:defRPr/>
            </a:pPr>
            <a:r>
              <a:rPr lang="en-US" sz="4000" spc="-26">
                <a:solidFill>
                  <a:prstClr val="white"/>
                </a:solidFill>
              </a:rPr>
              <a:t>Lorem ipsum</a:t>
            </a:r>
          </a:p>
          <a:p>
            <a:pPr lvl="1" defTabSz="2438340">
              <a:buClr>
                <a:srgbClr val="2099D8"/>
              </a:buClr>
              <a:defRPr/>
            </a:pPr>
            <a:r>
              <a:rPr lang="en-US" sz="2800">
                <a:solidFill>
                  <a:prstClr val="white"/>
                </a:solidFill>
              </a:rPr>
              <a:t>Lorem ipsum dolor sit amet</a:t>
            </a:r>
          </a:p>
        </p:txBody>
      </p:sp>
      <p:sp>
        <p:nvSpPr>
          <p:cNvPr id="55" name="Rectangle 54"/>
          <p:cNvSpPr/>
          <p:nvPr/>
        </p:nvSpPr>
        <p:spPr>
          <a:xfrm>
            <a:off x="1014001" y="11168498"/>
            <a:ext cx="2500206" cy="461464"/>
          </a:xfrm>
          <a:prstGeom prst="rect">
            <a:avLst/>
          </a:prstGeom>
        </p:spPr>
        <p:txBody>
          <a:bodyPr wrap="none">
            <a:noAutofit/>
          </a:bodyPr>
          <a:lstStyle/>
          <a:p>
            <a:pPr defTabSz="2438340">
              <a:lnSpc>
                <a:spcPct val="95000"/>
              </a:lnSpc>
            </a:pPr>
            <a:r>
              <a:rPr lang="en-US" sz="2400">
                <a:solidFill>
                  <a:srgbClr val="57565A"/>
                </a:solidFill>
              </a:rPr>
              <a:t>MySQL</a:t>
            </a:r>
          </a:p>
        </p:txBody>
      </p:sp>
      <p:sp>
        <p:nvSpPr>
          <p:cNvPr id="56" name="Rectangle 55"/>
          <p:cNvSpPr/>
          <p:nvPr/>
        </p:nvSpPr>
        <p:spPr>
          <a:xfrm>
            <a:off x="1014001" y="10061378"/>
            <a:ext cx="2500206" cy="461464"/>
          </a:xfrm>
          <a:prstGeom prst="rect">
            <a:avLst/>
          </a:prstGeom>
        </p:spPr>
        <p:txBody>
          <a:bodyPr wrap="none">
            <a:noAutofit/>
          </a:bodyPr>
          <a:lstStyle/>
          <a:p>
            <a:pPr defTabSz="2438340">
              <a:lnSpc>
                <a:spcPct val="95000"/>
              </a:lnSpc>
            </a:pPr>
            <a:r>
              <a:rPr lang="en-US" sz="2400">
                <a:solidFill>
                  <a:srgbClr val="57565A"/>
                </a:solidFill>
              </a:rPr>
              <a:t>PHP</a:t>
            </a:r>
          </a:p>
        </p:txBody>
      </p:sp>
      <p:sp>
        <p:nvSpPr>
          <p:cNvPr id="60" name="Rectangle 59"/>
          <p:cNvSpPr/>
          <p:nvPr/>
        </p:nvSpPr>
        <p:spPr>
          <a:xfrm>
            <a:off x="1014001" y="8954258"/>
            <a:ext cx="2500206" cy="461464"/>
          </a:xfrm>
          <a:prstGeom prst="rect">
            <a:avLst/>
          </a:prstGeom>
        </p:spPr>
        <p:txBody>
          <a:bodyPr wrap="none">
            <a:noAutofit/>
          </a:bodyPr>
          <a:lstStyle/>
          <a:p>
            <a:pPr defTabSz="2438340">
              <a:lnSpc>
                <a:spcPct val="95000"/>
              </a:lnSpc>
            </a:pPr>
            <a:r>
              <a:rPr lang="en-US" sz="2400">
                <a:solidFill>
                  <a:srgbClr val="57565A"/>
                </a:solidFill>
              </a:rPr>
              <a:t>HTML5</a:t>
            </a:r>
          </a:p>
        </p:txBody>
      </p:sp>
      <p:sp>
        <p:nvSpPr>
          <p:cNvPr id="61" name="Rounded Rectangle 60"/>
          <p:cNvSpPr/>
          <p:nvPr/>
        </p:nvSpPr>
        <p:spPr>
          <a:xfrm rot="5400000">
            <a:off x="4126792" y="635630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62" name="Rounded Rectangle 61"/>
          <p:cNvSpPr/>
          <p:nvPr/>
        </p:nvSpPr>
        <p:spPr>
          <a:xfrm>
            <a:off x="1032814" y="9450282"/>
            <a:ext cx="5536156"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80%</a:t>
            </a:r>
          </a:p>
        </p:txBody>
      </p:sp>
      <p:sp>
        <p:nvSpPr>
          <p:cNvPr id="63" name="Rounded Rectangle 62"/>
          <p:cNvSpPr/>
          <p:nvPr/>
        </p:nvSpPr>
        <p:spPr>
          <a:xfrm rot="5400000">
            <a:off x="4126792" y="746342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64" name="Rounded Rectangle 63"/>
          <p:cNvSpPr/>
          <p:nvPr/>
        </p:nvSpPr>
        <p:spPr>
          <a:xfrm>
            <a:off x="1032811" y="10557402"/>
            <a:ext cx="3602002" cy="450056"/>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85%</a:t>
            </a:r>
          </a:p>
        </p:txBody>
      </p:sp>
      <p:sp>
        <p:nvSpPr>
          <p:cNvPr id="65" name="Rounded Rectangle 64"/>
          <p:cNvSpPr/>
          <p:nvPr/>
        </p:nvSpPr>
        <p:spPr>
          <a:xfrm rot="5400000">
            <a:off x="4126792" y="857054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66" name="Rounded Rectangle 65"/>
          <p:cNvSpPr/>
          <p:nvPr/>
        </p:nvSpPr>
        <p:spPr>
          <a:xfrm>
            <a:off x="1032811" y="11664522"/>
            <a:ext cx="5082754" cy="450056"/>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70%</a:t>
            </a:r>
          </a:p>
        </p:txBody>
      </p:sp>
      <p:sp>
        <p:nvSpPr>
          <p:cNvPr id="108" name="Text Placeholder 14"/>
          <p:cNvSpPr txBox="1">
            <a:spLocks/>
          </p:cNvSpPr>
          <p:nvPr/>
        </p:nvSpPr>
        <p:spPr>
          <a:xfrm>
            <a:off x="8841857" y="6856229"/>
            <a:ext cx="6656398" cy="1501950"/>
          </a:xfrm>
          <a:prstGeom prst="rect">
            <a:avLst/>
          </a:prstGeom>
          <a:solidFill>
            <a:schemeClr val="accent1">
              <a:alpha val="80000"/>
            </a:schemeClr>
          </a:solidFill>
        </p:spPr>
        <p:txBody>
          <a:bodyPr vert="horz" wrap="square" lIns="365760" tIns="182880" rIns="365760" bIns="182880" rtlCol="0" anchor="b" anchorCtr="0">
            <a:spAutoFit/>
          </a:bodyPr>
          <a:lstStyle>
            <a:lvl1pPr marL="0" indent="0" algn="l" defTabSz="1219170" rtl="0" eaLnBrk="1" latinLnBrk="0" hangingPunct="1">
              <a:spcBef>
                <a:spcPct val="20000"/>
              </a:spcBef>
              <a:buClr>
                <a:schemeClr val="accent1"/>
              </a:buClr>
              <a:buFont typeface="Arial" panose="020B0604020202020204" pitchFamily="34" charset="0"/>
              <a:buNone/>
              <a:defRPr sz="2000" kern="800" spc="-13">
                <a:solidFill>
                  <a:srgbClr val="FFFFFF"/>
                </a:solidFill>
                <a:latin typeface="+mn-lt"/>
                <a:ea typeface="+mn-ea"/>
                <a:cs typeface="+mn-cs"/>
              </a:defRPr>
            </a:lvl1pPr>
            <a:lvl2pPr marL="0" indent="0" algn="l" defTabSz="1219170" rtl="0" eaLnBrk="1" latinLnBrk="0" hangingPunct="1">
              <a:spcBef>
                <a:spcPct val="20000"/>
              </a:spcBef>
              <a:buClr>
                <a:schemeClr val="accent1"/>
              </a:buClr>
              <a:buFont typeface="Arial" panose="020B0604020202020204" pitchFamily="34" charset="0"/>
              <a:buNone/>
              <a:defRPr sz="1400" kern="800">
                <a:solidFill>
                  <a:srgbClr val="FFFFFF"/>
                </a:solidFill>
                <a:latin typeface="+mn-lt"/>
                <a:ea typeface="+mn-ea"/>
                <a:cs typeface="+mn-cs"/>
              </a:defRPr>
            </a:lvl2pPr>
            <a:lvl3pPr marL="34290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3pPr>
            <a:lvl4pPr marL="51435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4pPr>
            <a:lvl5pPr marL="742950" indent="-22860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defTabSz="2438340">
              <a:buClr>
                <a:srgbClr val="2099D8"/>
              </a:buClr>
              <a:defRPr/>
            </a:pPr>
            <a:r>
              <a:rPr lang="en-US" sz="4000" spc="-26">
                <a:solidFill>
                  <a:prstClr val="white"/>
                </a:solidFill>
              </a:rPr>
              <a:t>Lorem ipsum</a:t>
            </a:r>
          </a:p>
          <a:p>
            <a:pPr lvl="1" defTabSz="2438340">
              <a:buClr>
                <a:srgbClr val="2099D8"/>
              </a:buClr>
              <a:defRPr/>
            </a:pPr>
            <a:r>
              <a:rPr lang="en-US" sz="2800">
                <a:solidFill>
                  <a:prstClr val="white"/>
                </a:solidFill>
              </a:rPr>
              <a:t>Lorem ipsum dolor sit amet</a:t>
            </a:r>
          </a:p>
        </p:txBody>
      </p:sp>
      <p:sp>
        <p:nvSpPr>
          <p:cNvPr id="109" name="Rectangle 108"/>
          <p:cNvSpPr/>
          <p:nvPr/>
        </p:nvSpPr>
        <p:spPr>
          <a:xfrm>
            <a:off x="8825099" y="11168498"/>
            <a:ext cx="2500206" cy="461464"/>
          </a:xfrm>
          <a:prstGeom prst="rect">
            <a:avLst/>
          </a:prstGeom>
        </p:spPr>
        <p:txBody>
          <a:bodyPr wrap="none">
            <a:noAutofit/>
          </a:bodyPr>
          <a:lstStyle/>
          <a:p>
            <a:pPr defTabSz="2438340">
              <a:lnSpc>
                <a:spcPct val="95000"/>
              </a:lnSpc>
            </a:pPr>
            <a:r>
              <a:rPr lang="en-US" sz="2400">
                <a:solidFill>
                  <a:srgbClr val="57565A"/>
                </a:solidFill>
              </a:rPr>
              <a:t>MySQL</a:t>
            </a:r>
          </a:p>
        </p:txBody>
      </p:sp>
      <p:sp>
        <p:nvSpPr>
          <p:cNvPr id="110" name="Rectangle 109"/>
          <p:cNvSpPr/>
          <p:nvPr/>
        </p:nvSpPr>
        <p:spPr>
          <a:xfrm>
            <a:off x="8825099" y="10061378"/>
            <a:ext cx="2500206" cy="461464"/>
          </a:xfrm>
          <a:prstGeom prst="rect">
            <a:avLst/>
          </a:prstGeom>
        </p:spPr>
        <p:txBody>
          <a:bodyPr wrap="none">
            <a:noAutofit/>
          </a:bodyPr>
          <a:lstStyle/>
          <a:p>
            <a:pPr defTabSz="2438340">
              <a:lnSpc>
                <a:spcPct val="95000"/>
              </a:lnSpc>
            </a:pPr>
            <a:r>
              <a:rPr lang="en-US" sz="2400">
                <a:solidFill>
                  <a:srgbClr val="57565A"/>
                </a:solidFill>
              </a:rPr>
              <a:t>PHP</a:t>
            </a:r>
          </a:p>
        </p:txBody>
      </p:sp>
      <p:sp>
        <p:nvSpPr>
          <p:cNvPr id="111" name="Rectangle 110"/>
          <p:cNvSpPr/>
          <p:nvPr/>
        </p:nvSpPr>
        <p:spPr>
          <a:xfrm>
            <a:off x="8825099" y="8954258"/>
            <a:ext cx="2500206" cy="461464"/>
          </a:xfrm>
          <a:prstGeom prst="rect">
            <a:avLst/>
          </a:prstGeom>
        </p:spPr>
        <p:txBody>
          <a:bodyPr wrap="none">
            <a:noAutofit/>
          </a:bodyPr>
          <a:lstStyle/>
          <a:p>
            <a:pPr defTabSz="2438340">
              <a:lnSpc>
                <a:spcPct val="95000"/>
              </a:lnSpc>
            </a:pPr>
            <a:r>
              <a:rPr lang="en-US" sz="2400">
                <a:solidFill>
                  <a:srgbClr val="57565A"/>
                </a:solidFill>
              </a:rPr>
              <a:t>HTML5</a:t>
            </a:r>
          </a:p>
        </p:txBody>
      </p:sp>
      <p:sp>
        <p:nvSpPr>
          <p:cNvPr id="112" name="Rounded Rectangle 111"/>
          <p:cNvSpPr/>
          <p:nvPr/>
        </p:nvSpPr>
        <p:spPr>
          <a:xfrm rot="5400000">
            <a:off x="11937890" y="635630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13" name="Rounded Rectangle 112"/>
          <p:cNvSpPr/>
          <p:nvPr/>
        </p:nvSpPr>
        <p:spPr>
          <a:xfrm>
            <a:off x="8843912" y="9450282"/>
            <a:ext cx="553615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80%</a:t>
            </a:r>
          </a:p>
        </p:txBody>
      </p:sp>
      <p:sp>
        <p:nvSpPr>
          <p:cNvPr id="114" name="Rounded Rectangle 113"/>
          <p:cNvSpPr/>
          <p:nvPr/>
        </p:nvSpPr>
        <p:spPr>
          <a:xfrm rot="5400000">
            <a:off x="11937890" y="746342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15" name="Rounded Rectangle 114"/>
          <p:cNvSpPr/>
          <p:nvPr/>
        </p:nvSpPr>
        <p:spPr>
          <a:xfrm>
            <a:off x="8843909" y="10557402"/>
            <a:ext cx="3602002" cy="450056"/>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85%</a:t>
            </a:r>
          </a:p>
        </p:txBody>
      </p:sp>
      <p:sp>
        <p:nvSpPr>
          <p:cNvPr id="116" name="Rounded Rectangle 115"/>
          <p:cNvSpPr/>
          <p:nvPr/>
        </p:nvSpPr>
        <p:spPr>
          <a:xfrm rot="5400000">
            <a:off x="11937890" y="857054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17" name="Rounded Rectangle 116"/>
          <p:cNvSpPr/>
          <p:nvPr/>
        </p:nvSpPr>
        <p:spPr>
          <a:xfrm>
            <a:off x="8843909" y="11664522"/>
            <a:ext cx="5082754" cy="450056"/>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70%</a:t>
            </a:r>
          </a:p>
        </p:txBody>
      </p:sp>
      <p:sp>
        <p:nvSpPr>
          <p:cNvPr id="128" name="Text Placeholder 14"/>
          <p:cNvSpPr txBox="1">
            <a:spLocks/>
          </p:cNvSpPr>
          <p:nvPr/>
        </p:nvSpPr>
        <p:spPr>
          <a:xfrm>
            <a:off x="16668360" y="6856229"/>
            <a:ext cx="6656832" cy="1501950"/>
          </a:xfrm>
          <a:prstGeom prst="rect">
            <a:avLst/>
          </a:prstGeom>
          <a:solidFill>
            <a:schemeClr val="accent1">
              <a:alpha val="80000"/>
            </a:schemeClr>
          </a:solidFill>
        </p:spPr>
        <p:txBody>
          <a:bodyPr vert="horz" wrap="square" lIns="365760" tIns="182880" rIns="365760" bIns="182880" rtlCol="0" anchor="b" anchorCtr="0">
            <a:spAutoFit/>
          </a:bodyPr>
          <a:lstStyle>
            <a:lvl1pPr marL="0" indent="0" algn="l" defTabSz="1219170" rtl="0" eaLnBrk="1" latinLnBrk="0" hangingPunct="1">
              <a:spcBef>
                <a:spcPct val="20000"/>
              </a:spcBef>
              <a:buClr>
                <a:schemeClr val="accent1"/>
              </a:buClr>
              <a:buFont typeface="Arial" panose="020B0604020202020204" pitchFamily="34" charset="0"/>
              <a:buNone/>
              <a:defRPr sz="2000" kern="800" spc="-13">
                <a:solidFill>
                  <a:srgbClr val="FFFFFF"/>
                </a:solidFill>
                <a:latin typeface="+mn-lt"/>
                <a:ea typeface="+mn-ea"/>
                <a:cs typeface="+mn-cs"/>
              </a:defRPr>
            </a:lvl1pPr>
            <a:lvl2pPr marL="0" indent="0" algn="l" defTabSz="1219170" rtl="0" eaLnBrk="1" latinLnBrk="0" hangingPunct="1">
              <a:spcBef>
                <a:spcPct val="20000"/>
              </a:spcBef>
              <a:buClr>
                <a:schemeClr val="accent1"/>
              </a:buClr>
              <a:buFont typeface="Arial" panose="020B0604020202020204" pitchFamily="34" charset="0"/>
              <a:buNone/>
              <a:defRPr sz="1400" kern="800">
                <a:solidFill>
                  <a:srgbClr val="FFFFFF"/>
                </a:solidFill>
                <a:latin typeface="+mn-lt"/>
                <a:ea typeface="+mn-ea"/>
                <a:cs typeface="+mn-cs"/>
              </a:defRPr>
            </a:lvl2pPr>
            <a:lvl3pPr marL="34290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3pPr>
            <a:lvl4pPr marL="514350" indent="-17145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4pPr>
            <a:lvl5pPr marL="742950" indent="-228600" algn="l" defTabSz="1219170" rtl="0" eaLnBrk="1" latinLnBrk="0" hangingPunct="1">
              <a:spcBef>
                <a:spcPct val="20000"/>
              </a:spcBef>
              <a:buClr>
                <a:schemeClr val="accent1"/>
              </a:buClr>
              <a:buFont typeface="Arial" panose="020B0604020202020204" pitchFamily="34" charset="0"/>
              <a:buChar char="»"/>
              <a:defRPr sz="1400" kern="800">
                <a:solidFill>
                  <a:srgbClr val="FFFFFF"/>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defTabSz="2438340">
              <a:buClr>
                <a:srgbClr val="2099D8"/>
              </a:buClr>
              <a:defRPr/>
            </a:pPr>
            <a:r>
              <a:rPr lang="en-US" sz="4000" spc="-26">
                <a:solidFill>
                  <a:prstClr val="white"/>
                </a:solidFill>
              </a:rPr>
              <a:t>Lorem ipsum</a:t>
            </a:r>
          </a:p>
          <a:p>
            <a:pPr lvl="1" defTabSz="2438340">
              <a:buClr>
                <a:srgbClr val="2099D8"/>
              </a:buClr>
              <a:defRPr/>
            </a:pPr>
            <a:r>
              <a:rPr lang="en-US" sz="2800">
                <a:solidFill>
                  <a:prstClr val="white"/>
                </a:solidFill>
              </a:rPr>
              <a:t>Lorem ipsum dolor sit amet</a:t>
            </a:r>
          </a:p>
        </p:txBody>
      </p:sp>
      <p:sp>
        <p:nvSpPr>
          <p:cNvPr id="130" name="Rectangle 129"/>
          <p:cNvSpPr/>
          <p:nvPr/>
        </p:nvSpPr>
        <p:spPr>
          <a:xfrm>
            <a:off x="16651601" y="11168498"/>
            <a:ext cx="2500206" cy="461464"/>
          </a:xfrm>
          <a:prstGeom prst="rect">
            <a:avLst/>
          </a:prstGeom>
        </p:spPr>
        <p:txBody>
          <a:bodyPr wrap="none">
            <a:noAutofit/>
          </a:bodyPr>
          <a:lstStyle/>
          <a:p>
            <a:pPr defTabSz="2438340">
              <a:lnSpc>
                <a:spcPct val="95000"/>
              </a:lnSpc>
            </a:pPr>
            <a:r>
              <a:rPr lang="en-US" sz="2400">
                <a:solidFill>
                  <a:srgbClr val="57565A"/>
                </a:solidFill>
              </a:rPr>
              <a:t>MySQL</a:t>
            </a:r>
          </a:p>
        </p:txBody>
      </p:sp>
      <p:sp>
        <p:nvSpPr>
          <p:cNvPr id="131" name="Rectangle 130"/>
          <p:cNvSpPr/>
          <p:nvPr/>
        </p:nvSpPr>
        <p:spPr>
          <a:xfrm>
            <a:off x="16651601" y="10061378"/>
            <a:ext cx="2500206" cy="461464"/>
          </a:xfrm>
          <a:prstGeom prst="rect">
            <a:avLst/>
          </a:prstGeom>
        </p:spPr>
        <p:txBody>
          <a:bodyPr wrap="none">
            <a:noAutofit/>
          </a:bodyPr>
          <a:lstStyle/>
          <a:p>
            <a:pPr defTabSz="2438340">
              <a:lnSpc>
                <a:spcPct val="95000"/>
              </a:lnSpc>
            </a:pPr>
            <a:r>
              <a:rPr lang="en-US" sz="2400">
                <a:solidFill>
                  <a:srgbClr val="57565A"/>
                </a:solidFill>
              </a:rPr>
              <a:t>PHP</a:t>
            </a:r>
          </a:p>
        </p:txBody>
      </p:sp>
      <p:sp>
        <p:nvSpPr>
          <p:cNvPr id="132" name="Rectangle 131"/>
          <p:cNvSpPr/>
          <p:nvPr/>
        </p:nvSpPr>
        <p:spPr>
          <a:xfrm>
            <a:off x="16651601" y="8954258"/>
            <a:ext cx="2500206" cy="461464"/>
          </a:xfrm>
          <a:prstGeom prst="rect">
            <a:avLst/>
          </a:prstGeom>
        </p:spPr>
        <p:txBody>
          <a:bodyPr wrap="none">
            <a:noAutofit/>
          </a:bodyPr>
          <a:lstStyle/>
          <a:p>
            <a:pPr defTabSz="2438340">
              <a:lnSpc>
                <a:spcPct val="95000"/>
              </a:lnSpc>
            </a:pPr>
            <a:r>
              <a:rPr lang="en-US" sz="2400">
                <a:solidFill>
                  <a:srgbClr val="57565A"/>
                </a:solidFill>
              </a:rPr>
              <a:t>HTML5</a:t>
            </a:r>
          </a:p>
        </p:txBody>
      </p:sp>
      <p:sp>
        <p:nvSpPr>
          <p:cNvPr id="134" name="Rounded Rectangle 133"/>
          <p:cNvSpPr/>
          <p:nvPr/>
        </p:nvSpPr>
        <p:spPr>
          <a:xfrm rot="5400000">
            <a:off x="19764392" y="635630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35" name="Rounded Rectangle 134"/>
          <p:cNvSpPr/>
          <p:nvPr/>
        </p:nvSpPr>
        <p:spPr>
          <a:xfrm>
            <a:off x="16670414" y="9450282"/>
            <a:ext cx="553615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80%</a:t>
            </a:r>
          </a:p>
        </p:txBody>
      </p:sp>
      <p:sp>
        <p:nvSpPr>
          <p:cNvPr id="137" name="Rounded Rectangle 136"/>
          <p:cNvSpPr/>
          <p:nvPr/>
        </p:nvSpPr>
        <p:spPr>
          <a:xfrm rot="5400000">
            <a:off x="19764392" y="746342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38" name="Rounded Rectangle 137"/>
          <p:cNvSpPr/>
          <p:nvPr/>
        </p:nvSpPr>
        <p:spPr>
          <a:xfrm>
            <a:off x="16670411" y="10557402"/>
            <a:ext cx="3602002" cy="450056"/>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85%</a:t>
            </a:r>
          </a:p>
        </p:txBody>
      </p:sp>
      <p:sp>
        <p:nvSpPr>
          <p:cNvPr id="139" name="Rounded Rectangle 138"/>
          <p:cNvSpPr/>
          <p:nvPr/>
        </p:nvSpPr>
        <p:spPr>
          <a:xfrm rot="5400000">
            <a:off x="19764392" y="8570544"/>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a:solidFill>
                <a:srgbClr val="FFFFFF"/>
              </a:solidFill>
            </a:endParaRPr>
          </a:p>
        </p:txBody>
      </p:sp>
      <p:sp>
        <p:nvSpPr>
          <p:cNvPr id="140" name="Rounded Rectangle 139"/>
          <p:cNvSpPr/>
          <p:nvPr/>
        </p:nvSpPr>
        <p:spPr>
          <a:xfrm>
            <a:off x="16670411" y="11664522"/>
            <a:ext cx="5082754" cy="450056"/>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a:solidFill>
                  <a:srgbClr val="FFFFFF"/>
                </a:solidFill>
              </a:rPr>
              <a:t>70%</a:t>
            </a:r>
          </a:p>
        </p:txBody>
      </p:sp>
      <p:grpSp>
        <p:nvGrpSpPr>
          <p:cNvPr id="36" name="Group 35"/>
          <p:cNvGrpSpPr/>
          <p:nvPr/>
        </p:nvGrpSpPr>
        <p:grpSpPr>
          <a:xfrm>
            <a:off x="816840" y="2825553"/>
            <a:ext cx="22765724" cy="5772122"/>
            <a:chOff x="408420" y="1412776"/>
            <a:chExt cx="11382862" cy="2886061"/>
          </a:xfrm>
          <a:solidFill>
            <a:schemeClr val="bg1">
              <a:lumMod val="75000"/>
            </a:schemeClr>
          </a:solidFill>
        </p:grpSpPr>
        <p:grpSp>
          <p:nvGrpSpPr>
            <p:cNvPr id="21" name="Group 20"/>
            <p:cNvGrpSpPr/>
            <p:nvPr/>
          </p:nvGrpSpPr>
          <p:grpSpPr>
            <a:xfrm>
              <a:off x="408420" y="1412776"/>
              <a:ext cx="3564062" cy="2886061"/>
              <a:chOff x="408420" y="1412776"/>
              <a:chExt cx="3564062" cy="2886061"/>
            </a:xfrm>
            <a:grpFill/>
          </p:grpSpPr>
          <p:sp>
            <p:nvSpPr>
              <p:cNvPr id="40" name="Flowchart: Connector 39"/>
              <p:cNvSpPr/>
              <p:nvPr/>
            </p:nvSpPr>
            <p:spPr>
              <a:xfrm>
                <a:off x="408420" y="426139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43" name="Flowchart: Connector 42"/>
              <p:cNvSpPr/>
              <p:nvPr/>
            </p:nvSpPr>
            <p:spPr>
              <a:xfrm>
                <a:off x="3935906"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44" name="Flowchart: Connector 43"/>
              <p:cNvSpPr/>
              <p:nvPr/>
            </p:nvSpPr>
            <p:spPr>
              <a:xfrm>
                <a:off x="408420"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96" name="Flowchart: Connector 95"/>
              <p:cNvSpPr/>
              <p:nvPr/>
            </p:nvSpPr>
            <p:spPr>
              <a:xfrm>
                <a:off x="3935906" y="426226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grpSp>
        <p:grpSp>
          <p:nvGrpSpPr>
            <p:cNvPr id="22" name="Group 21"/>
            <p:cNvGrpSpPr/>
            <p:nvPr/>
          </p:nvGrpSpPr>
          <p:grpSpPr>
            <a:xfrm>
              <a:off x="4313969" y="1412776"/>
              <a:ext cx="3564062" cy="2886061"/>
              <a:chOff x="4313969" y="1412776"/>
              <a:chExt cx="3564062" cy="2886061"/>
            </a:xfrm>
            <a:grpFill/>
          </p:grpSpPr>
          <p:sp>
            <p:nvSpPr>
              <p:cNvPr id="103" name="Flowchart: Connector 102"/>
              <p:cNvSpPr/>
              <p:nvPr/>
            </p:nvSpPr>
            <p:spPr>
              <a:xfrm>
                <a:off x="4313969" y="426139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04" name="Flowchart: Connector 103"/>
              <p:cNvSpPr/>
              <p:nvPr/>
            </p:nvSpPr>
            <p:spPr>
              <a:xfrm>
                <a:off x="7841455"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05" name="Flowchart: Connector 104"/>
              <p:cNvSpPr/>
              <p:nvPr/>
            </p:nvSpPr>
            <p:spPr>
              <a:xfrm>
                <a:off x="4313969"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18" name="Flowchart: Connector 117"/>
              <p:cNvSpPr/>
              <p:nvPr/>
            </p:nvSpPr>
            <p:spPr>
              <a:xfrm>
                <a:off x="7841455" y="426226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grpSp>
        <p:grpSp>
          <p:nvGrpSpPr>
            <p:cNvPr id="24" name="Group 23"/>
            <p:cNvGrpSpPr/>
            <p:nvPr/>
          </p:nvGrpSpPr>
          <p:grpSpPr>
            <a:xfrm>
              <a:off x="8227220" y="1412776"/>
              <a:ext cx="3564062" cy="2886061"/>
              <a:chOff x="8227220" y="1412776"/>
              <a:chExt cx="3564062" cy="2886061"/>
            </a:xfrm>
            <a:grpFill/>
          </p:grpSpPr>
          <p:sp>
            <p:nvSpPr>
              <p:cNvPr id="123" name="Flowchart: Connector 122"/>
              <p:cNvSpPr/>
              <p:nvPr/>
            </p:nvSpPr>
            <p:spPr>
              <a:xfrm>
                <a:off x="8227220" y="426139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24" name="Flowchart: Connector 123"/>
              <p:cNvSpPr/>
              <p:nvPr/>
            </p:nvSpPr>
            <p:spPr>
              <a:xfrm>
                <a:off x="11754706"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25" name="Flowchart: Connector 124"/>
              <p:cNvSpPr/>
              <p:nvPr/>
            </p:nvSpPr>
            <p:spPr>
              <a:xfrm>
                <a:off x="8227220" y="1412776"/>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sp>
            <p:nvSpPr>
              <p:cNvPr id="141" name="Flowchart: Connector 140"/>
              <p:cNvSpPr/>
              <p:nvPr/>
            </p:nvSpPr>
            <p:spPr>
              <a:xfrm>
                <a:off x="11754706" y="4262261"/>
                <a:ext cx="36576" cy="36576"/>
              </a:xfrm>
              <a:prstGeom prst="flowChartConnector">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endParaRPr>
              </a:p>
            </p:txBody>
          </p:sp>
        </p:grpSp>
      </p:grpSp>
      <p:grpSp>
        <p:nvGrpSpPr>
          <p:cNvPr id="35" name="Group 34"/>
          <p:cNvGrpSpPr/>
          <p:nvPr/>
        </p:nvGrpSpPr>
        <p:grpSpPr>
          <a:xfrm>
            <a:off x="849972" y="2858570"/>
            <a:ext cx="22696016" cy="5702528"/>
            <a:chOff x="424986" y="1429285"/>
            <a:chExt cx="11348008" cy="2851264"/>
          </a:xfrm>
        </p:grpSpPr>
        <p:grpSp>
          <p:nvGrpSpPr>
            <p:cNvPr id="20" name="Group 19"/>
            <p:cNvGrpSpPr/>
            <p:nvPr/>
          </p:nvGrpSpPr>
          <p:grpSpPr>
            <a:xfrm>
              <a:off x="424986" y="1429285"/>
              <a:ext cx="3529208" cy="2851264"/>
              <a:chOff x="424986" y="1429285"/>
              <a:chExt cx="3529208" cy="2851264"/>
            </a:xfrm>
          </p:grpSpPr>
          <p:cxnSp>
            <p:nvCxnSpPr>
              <p:cNvPr id="47" name="Straight Connector 46"/>
              <p:cNvCxnSpPr/>
              <p:nvPr/>
            </p:nvCxnSpPr>
            <p:spPr>
              <a:xfrm flipV="1">
                <a:off x="424986"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56746" y="1429285"/>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54194"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56746" y="4280549"/>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330535" y="1429285"/>
              <a:ext cx="3529208" cy="2851264"/>
              <a:chOff x="4330535" y="1429285"/>
              <a:chExt cx="3529208" cy="2851264"/>
            </a:xfrm>
          </p:grpSpPr>
          <p:cxnSp>
            <p:nvCxnSpPr>
              <p:cNvPr id="106" name="Straight Connector 105"/>
              <p:cNvCxnSpPr/>
              <p:nvPr/>
            </p:nvCxnSpPr>
            <p:spPr>
              <a:xfrm flipV="1">
                <a:off x="4330535"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562295" y="1429285"/>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7859743"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562295" y="4280549"/>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8243786" y="1429285"/>
              <a:ext cx="3529208" cy="2851264"/>
              <a:chOff x="8243786" y="1429285"/>
              <a:chExt cx="3529208" cy="2851264"/>
            </a:xfrm>
          </p:grpSpPr>
          <p:cxnSp>
            <p:nvCxnSpPr>
              <p:cNvPr id="126" name="Straight Connector 125"/>
              <p:cNvCxnSpPr/>
              <p:nvPr/>
            </p:nvCxnSpPr>
            <p:spPr>
              <a:xfrm flipV="1">
                <a:off x="8243786"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475546" y="1429285"/>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1772994" y="1656022"/>
                <a:ext cx="0" cy="239852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475546" y="4280549"/>
                <a:ext cx="307404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09232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70" name="Rectangle 69"/>
          <p:cNvSpPr/>
          <p:nvPr/>
        </p:nvSpPr>
        <p:spPr>
          <a:xfrm>
            <a:off x="16256001" y="6860884"/>
            <a:ext cx="8127998" cy="6860884"/>
          </a:xfrm>
          <a:prstGeom prst="rect">
            <a:avLst/>
          </a:prstGeom>
          <a:solidFill>
            <a:schemeClr val="accent2"/>
          </a:solidFill>
          <a:ln w="9525" cap="flat" cmpd="sng" algn="ctr">
            <a:noFill/>
            <a:prstDash val="solid"/>
          </a:ln>
          <a:effectLst/>
        </p:spPr>
        <p:txBody>
          <a:bodyPr lIns="365760" tIns="365760" rIns="365760" bIns="365760" rtlCol="0" anchor="b" anchorCtr="0"/>
          <a:lstStyle/>
          <a:p>
            <a:pPr algn="ctr" defTabSz="1828800"/>
            <a:endParaRPr lang="en-US" sz="2800" kern="0">
              <a:solidFill>
                <a:srgbClr val="FFFFFF"/>
              </a:solidFill>
            </a:endParaRPr>
          </a:p>
        </p:txBody>
      </p:sp>
      <p:sp>
        <p:nvSpPr>
          <p:cNvPr id="71" name="TextBox 70"/>
          <p:cNvSpPr txBox="1"/>
          <p:nvPr/>
        </p:nvSpPr>
        <p:spPr>
          <a:xfrm>
            <a:off x="16730899" y="9662694"/>
            <a:ext cx="7070250" cy="2616101"/>
          </a:xfrm>
          <a:prstGeom prst="rect">
            <a:avLst/>
          </a:prstGeom>
          <a:noFill/>
        </p:spPr>
        <p:txBody>
          <a:bodyPr wrap="square" rtlCol="0">
            <a:spAutoFit/>
          </a:bodyPr>
          <a:lstStyle/>
          <a:p>
            <a:pPr algn="ctr" defTabSz="2438340"/>
            <a:r>
              <a:rPr lang="en-US" sz="4800">
                <a:solidFill>
                  <a:prstClr val="white"/>
                </a:solidFill>
              </a:rPr>
              <a:t>Sammy Filton</a:t>
            </a:r>
          </a:p>
          <a:p>
            <a:pPr algn="ctr" defTabSz="2438340"/>
            <a:r>
              <a:rPr lang="en-US" sz="2800" spc="600">
                <a:solidFill>
                  <a:prstClr val="white"/>
                </a:solidFill>
              </a:rPr>
              <a:t>Customer Representative</a:t>
            </a:r>
          </a:p>
          <a:p>
            <a:pPr algn="ctr" defTabSz="2438340"/>
            <a:endParaRPr lang="en-US" sz="1000">
              <a:solidFill>
                <a:prstClr val="white"/>
              </a:solidFill>
            </a:endParaRPr>
          </a:p>
          <a:p>
            <a:pPr algn="ctr" defTabSz="2438340"/>
            <a:r>
              <a:rPr lang="en-US" sz="2600">
                <a:solidFill>
                  <a:prstClr val="white"/>
                </a:solidFill>
              </a:rPr>
              <a:t>Dolor sit amet, sit amet consectetur adipiscing lit. Nunc elit </a:t>
            </a:r>
            <a:r>
              <a:rPr lang="fr-FR" sz="2600">
                <a:solidFill>
                  <a:prstClr val="white"/>
                </a:solidFill>
              </a:rPr>
              <a:t>vehicula sit augu </a:t>
            </a:r>
            <a:r>
              <a:rPr lang="en-US" sz="2400" kern="0">
                <a:solidFill>
                  <a:srgbClr val="FFFFFF"/>
                </a:solidFill>
              </a:rPr>
              <a:t>aenean pulvinar  sit amet </a:t>
            </a:r>
            <a:r>
              <a:rPr lang="en-US" sz="2600">
                <a:solidFill>
                  <a:prstClr val="white"/>
                </a:solidFill>
              </a:rPr>
              <a:t>adipiscin.</a:t>
            </a:r>
          </a:p>
        </p:txBody>
      </p:sp>
      <p:grpSp>
        <p:nvGrpSpPr>
          <p:cNvPr id="73" name="Group 72"/>
          <p:cNvGrpSpPr/>
          <p:nvPr/>
        </p:nvGrpSpPr>
        <p:grpSpPr>
          <a:xfrm>
            <a:off x="19032876" y="12675364"/>
            <a:ext cx="2396316" cy="521116"/>
            <a:chOff x="9372583" y="3652764"/>
            <a:chExt cx="1535342" cy="333884"/>
          </a:xfrm>
        </p:grpSpPr>
        <p:sp>
          <p:nvSpPr>
            <p:cNvPr id="75" name="Oval 79"/>
            <p:cNvSpPr>
              <a:spLocks noChangeArrowheads="1"/>
            </p:cNvSpPr>
            <p:nvPr/>
          </p:nvSpPr>
          <p:spPr bwMode="invGray">
            <a:xfrm>
              <a:off x="10173555"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76" name="Freeform 80"/>
            <p:cNvSpPr>
              <a:spLocks/>
            </p:cNvSpPr>
            <p:nvPr/>
          </p:nvSpPr>
          <p:spPr bwMode="invGray">
            <a:xfrm>
              <a:off x="10260317" y="3713778"/>
              <a:ext cx="156172" cy="20860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77" name="Oval 186"/>
            <p:cNvSpPr>
              <a:spLocks noChangeArrowheads="1"/>
            </p:cNvSpPr>
            <p:nvPr/>
          </p:nvSpPr>
          <p:spPr bwMode="invGray">
            <a:xfrm>
              <a:off x="10574041"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78" name="Freeform 187"/>
            <p:cNvSpPr>
              <a:spLocks noEditPoints="1"/>
            </p:cNvSpPr>
            <p:nvPr/>
          </p:nvSpPr>
          <p:spPr bwMode="invGray">
            <a:xfrm>
              <a:off x="10641655" y="3728892"/>
              <a:ext cx="192671" cy="181628"/>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79" name="Oval 81"/>
            <p:cNvSpPr>
              <a:spLocks noChangeArrowheads="1"/>
            </p:cNvSpPr>
            <p:nvPr/>
          </p:nvSpPr>
          <p:spPr bwMode="invGray">
            <a:xfrm>
              <a:off x="9372583"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80" name="Freeform 82"/>
            <p:cNvSpPr>
              <a:spLocks/>
            </p:cNvSpPr>
            <p:nvPr/>
          </p:nvSpPr>
          <p:spPr bwMode="invGray">
            <a:xfrm>
              <a:off x="9488066" y="3719301"/>
              <a:ext cx="97533" cy="20860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81" name="Oval 92"/>
            <p:cNvSpPr>
              <a:spLocks noChangeArrowheads="1"/>
            </p:cNvSpPr>
            <p:nvPr/>
          </p:nvSpPr>
          <p:spPr bwMode="invGray">
            <a:xfrm>
              <a:off x="9773069"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grpSp>
          <p:nvGrpSpPr>
            <p:cNvPr id="82" name="Group 81"/>
            <p:cNvGrpSpPr/>
            <p:nvPr/>
          </p:nvGrpSpPr>
          <p:grpSpPr>
            <a:xfrm>
              <a:off x="9856839" y="3725764"/>
              <a:ext cx="182500" cy="174122"/>
              <a:chOff x="2118665" y="1750614"/>
              <a:chExt cx="499807" cy="476865"/>
            </a:xfrm>
          </p:grpSpPr>
          <p:sp>
            <p:nvSpPr>
              <p:cNvPr id="83"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84"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grpSp>
      </p:grpSp>
      <p:sp>
        <p:nvSpPr>
          <p:cNvPr id="74" name="Freeform 59"/>
          <p:cNvSpPr>
            <a:spLocks/>
          </p:cNvSpPr>
          <p:nvPr/>
        </p:nvSpPr>
        <p:spPr bwMode="auto">
          <a:xfrm rot="10800000">
            <a:off x="16738846" y="7299763"/>
            <a:ext cx="495300" cy="962026"/>
          </a:xfrm>
          <a:custGeom>
            <a:avLst/>
            <a:gdLst>
              <a:gd name="T0" fmla="*/ 65 w 66"/>
              <a:gd name="T1" fmla="*/ 62 h 128"/>
              <a:gd name="T2" fmla="*/ 4 w 66"/>
              <a:gd name="T3" fmla="*/ 1 h 128"/>
              <a:gd name="T4" fmla="*/ 2 w 66"/>
              <a:gd name="T5" fmla="*/ 0 h 128"/>
              <a:gd name="T6" fmla="*/ 1 w 66"/>
              <a:gd name="T7" fmla="*/ 1 h 128"/>
              <a:gd name="T8" fmla="*/ 1 w 66"/>
              <a:gd name="T9" fmla="*/ 4 h 128"/>
              <a:gd name="T10" fmla="*/ 61 w 66"/>
              <a:gd name="T11" fmla="*/ 64 h 128"/>
              <a:gd name="T12" fmla="*/ 60 w 66"/>
              <a:gd name="T13" fmla="*/ 65 h 128"/>
              <a:gd name="T14" fmla="*/ 1 w 66"/>
              <a:gd name="T15" fmla="*/ 124 h 128"/>
              <a:gd name="T16" fmla="*/ 1 w 66"/>
              <a:gd name="T17" fmla="*/ 127 h 128"/>
              <a:gd name="T18" fmla="*/ 4 w 66"/>
              <a:gd name="T19" fmla="*/ 127 h 128"/>
              <a:gd name="T20" fmla="*/ 65 w 66"/>
              <a:gd name="T21" fmla="*/ 66 h 128"/>
              <a:gd name="T22" fmla="*/ 65 w 66"/>
              <a:gd name="T2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65" y="62"/>
                </a:moveTo>
                <a:cubicBezTo>
                  <a:pt x="4" y="1"/>
                  <a:pt x="4" y="1"/>
                  <a:pt x="4" y="1"/>
                </a:cubicBezTo>
                <a:cubicBezTo>
                  <a:pt x="3" y="0"/>
                  <a:pt x="3" y="0"/>
                  <a:pt x="2" y="0"/>
                </a:cubicBezTo>
                <a:cubicBezTo>
                  <a:pt x="2" y="0"/>
                  <a:pt x="1" y="0"/>
                  <a:pt x="1" y="1"/>
                </a:cubicBezTo>
                <a:cubicBezTo>
                  <a:pt x="0" y="2"/>
                  <a:pt x="0" y="3"/>
                  <a:pt x="1" y="4"/>
                </a:cubicBezTo>
                <a:cubicBezTo>
                  <a:pt x="61" y="64"/>
                  <a:pt x="61" y="64"/>
                  <a:pt x="61" y="64"/>
                </a:cubicBezTo>
                <a:cubicBezTo>
                  <a:pt x="60" y="65"/>
                  <a:pt x="60" y="65"/>
                  <a:pt x="60" y="65"/>
                </a:cubicBezTo>
                <a:cubicBezTo>
                  <a:pt x="1" y="124"/>
                  <a:pt x="1" y="124"/>
                  <a:pt x="1" y="124"/>
                </a:cubicBezTo>
                <a:cubicBezTo>
                  <a:pt x="0" y="125"/>
                  <a:pt x="0" y="127"/>
                  <a:pt x="1" y="127"/>
                </a:cubicBezTo>
                <a:cubicBezTo>
                  <a:pt x="1" y="128"/>
                  <a:pt x="3" y="128"/>
                  <a:pt x="4" y="127"/>
                </a:cubicBezTo>
                <a:cubicBezTo>
                  <a:pt x="65" y="66"/>
                  <a:pt x="65" y="66"/>
                  <a:pt x="65" y="66"/>
                </a:cubicBezTo>
                <a:cubicBezTo>
                  <a:pt x="66" y="65"/>
                  <a:pt x="66" y="63"/>
                  <a:pt x="65" y="62"/>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endParaRPr>
          </a:p>
        </p:txBody>
      </p:sp>
      <p:grpSp>
        <p:nvGrpSpPr>
          <p:cNvPr id="52" name="Group 51"/>
          <p:cNvGrpSpPr/>
          <p:nvPr/>
        </p:nvGrpSpPr>
        <p:grpSpPr>
          <a:xfrm>
            <a:off x="8128000" y="0"/>
            <a:ext cx="8127996" cy="6860884"/>
            <a:chOff x="4064000" y="3429000"/>
            <a:chExt cx="4063998" cy="3430442"/>
          </a:xfrm>
        </p:grpSpPr>
        <p:sp>
          <p:nvSpPr>
            <p:cNvPr id="53" name="Rectangle 52"/>
            <p:cNvSpPr/>
            <p:nvPr/>
          </p:nvSpPr>
          <p:spPr>
            <a:xfrm>
              <a:off x="4064000" y="3429000"/>
              <a:ext cx="4063998" cy="3430442"/>
            </a:xfrm>
            <a:prstGeom prst="rect">
              <a:avLst/>
            </a:prstGeom>
            <a:solidFill>
              <a:schemeClr val="accent1"/>
            </a:solidFill>
            <a:ln w="9525" cap="flat" cmpd="sng" algn="ctr">
              <a:noFill/>
              <a:prstDash val="solid"/>
            </a:ln>
            <a:effectLst/>
          </p:spPr>
          <p:txBody>
            <a:bodyPr lIns="365760" tIns="365760" rIns="365760" bIns="365760" rtlCol="0" anchor="b" anchorCtr="0"/>
            <a:lstStyle/>
            <a:p>
              <a:pPr algn="ctr" defTabSz="1828800"/>
              <a:endParaRPr lang="en-US" sz="2800" kern="0">
                <a:solidFill>
                  <a:srgbClr val="FFFFFF"/>
                </a:solidFill>
                <a:latin typeface="Open Sans Light"/>
              </a:endParaRPr>
            </a:p>
          </p:txBody>
        </p:sp>
        <p:sp>
          <p:nvSpPr>
            <p:cNvPr id="54" name="TextBox 53"/>
            <p:cNvSpPr txBox="1"/>
            <p:nvPr/>
          </p:nvSpPr>
          <p:spPr>
            <a:xfrm>
              <a:off x="4332691" y="4829905"/>
              <a:ext cx="3535125" cy="1308051"/>
            </a:xfrm>
            <a:prstGeom prst="rect">
              <a:avLst/>
            </a:prstGeom>
            <a:noFill/>
          </p:spPr>
          <p:txBody>
            <a:bodyPr wrap="square" rtlCol="0">
              <a:spAutoFit/>
            </a:bodyPr>
            <a:lstStyle/>
            <a:p>
              <a:pPr algn="ctr" defTabSz="2438340"/>
              <a:r>
                <a:rPr lang="en-US" sz="4800">
                  <a:solidFill>
                    <a:prstClr val="white"/>
                  </a:solidFill>
                  <a:latin typeface="Roboto Light"/>
                </a:rPr>
                <a:t>James Park</a:t>
              </a:r>
            </a:p>
            <a:p>
              <a:pPr algn="ctr" defTabSz="2438340"/>
              <a:r>
                <a:rPr lang="en-US" sz="2800" spc="600">
                  <a:solidFill>
                    <a:prstClr val="white"/>
                  </a:solidFill>
                  <a:latin typeface="Roboto Light"/>
                </a:rPr>
                <a:t>Marketing Manager</a:t>
              </a:r>
            </a:p>
            <a:p>
              <a:pPr algn="ctr" defTabSz="2438340"/>
              <a:endParaRPr lang="en-US" sz="1000">
                <a:solidFill>
                  <a:prstClr val="white"/>
                </a:solidFill>
                <a:latin typeface="Roboto Light"/>
              </a:endParaRPr>
            </a:p>
            <a:p>
              <a:pPr algn="ctr" defTabSz="2438340"/>
              <a:r>
                <a:rPr lang="en-US" sz="2600">
                  <a:solidFill>
                    <a:prstClr val="white"/>
                  </a:solidFill>
                  <a:latin typeface="Roboto Light"/>
                </a:rPr>
                <a:t>Dolor sit amet, sit amet consectetur adipiscing lit. Nunc elit </a:t>
              </a:r>
              <a:r>
                <a:rPr lang="fr-FR" sz="2600">
                  <a:solidFill>
                    <a:prstClr val="white"/>
                  </a:solidFill>
                  <a:latin typeface="Roboto Light"/>
                </a:rPr>
                <a:t>vehicula sit augu </a:t>
              </a:r>
              <a:r>
                <a:rPr lang="en-US" sz="2400" kern="0">
                  <a:solidFill>
                    <a:srgbClr val="FFFFFF"/>
                  </a:solidFill>
                  <a:latin typeface="Roboto Light"/>
                </a:rPr>
                <a:t>aenean pulvinar  sit amet </a:t>
              </a:r>
              <a:r>
                <a:rPr lang="en-US" sz="2600">
                  <a:solidFill>
                    <a:prstClr val="white"/>
                  </a:solidFill>
                  <a:latin typeface="Roboto Light"/>
                </a:rPr>
                <a:t>adipiscin.</a:t>
              </a:r>
            </a:p>
          </p:txBody>
        </p:sp>
        <p:grpSp>
          <p:nvGrpSpPr>
            <p:cNvPr id="55" name="Group 54"/>
            <p:cNvGrpSpPr/>
            <p:nvPr/>
          </p:nvGrpSpPr>
          <p:grpSpPr>
            <a:xfrm>
              <a:off x="5502767" y="6336240"/>
              <a:ext cx="1198158" cy="260558"/>
              <a:chOff x="9372583" y="3652764"/>
              <a:chExt cx="1535342" cy="333884"/>
            </a:xfrm>
          </p:grpSpPr>
          <p:sp>
            <p:nvSpPr>
              <p:cNvPr id="58" name="Oval 79"/>
              <p:cNvSpPr>
                <a:spLocks noChangeArrowheads="1"/>
              </p:cNvSpPr>
              <p:nvPr/>
            </p:nvSpPr>
            <p:spPr bwMode="invGray">
              <a:xfrm>
                <a:off x="10173555"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59" name="Freeform 80"/>
              <p:cNvSpPr>
                <a:spLocks/>
              </p:cNvSpPr>
              <p:nvPr/>
            </p:nvSpPr>
            <p:spPr bwMode="invGray">
              <a:xfrm>
                <a:off x="10260317" y="3713778"/>
                <a:ext cx="156172" cy="20860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0" name="Oval 186"/>
              <p:cNvSpPr>
                <a:spLocks noChangeArrowheads="1"/>
              </p:cNvSpPr>
              <p:nvPr/>
            </p:nvSpPr>
            <p:spPr bwMode="invGray">
              <a:xfrm>
                <a:off x="10574041"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1" name="Freeform 187"/>
              <p:cNvSpPr>
                <a:spLocks noEditPoints="1"/>
              </p:cNvSpPr>
              <p:nvPr/>
            </p:nvSpPr>
            <p:spPr bwMode="invGray">
              <a:xfrm>
                <a:off x="10641655" y="3728892"/>
                <a:ext cx="192671" cy="181628"/>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2" name="Oval 81"/>
              <p:cNvSpPr>
                <a:spLocks noChangeArrowheads="1"/>
              </p:cNvSpPr>
              <p:nvPr/>
            </p:nvSpPr>
            <p:spPr bwMode="invGray">
              <a:xfrm>
                <a:off x="9372583"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3" name="Freeform 82"/>
              <p:cNvSpPr>
                <a:spLocks/>
              </p:cNvSpPr>
              <p:nvPr/>
            </p:nvSpPr>
            <p:spPr bwMode="invGray">
              <a:xfrm>
                <a:off x="9488066" y="3719301"/>
                <a:ext cx="97533" cy="20860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4" name="Oval 92"/>
              <p:cNvSpPr>
                <a:spLocks noChangeArrowheads="1"/>
              </p:cNvSpPr>
              <p:nvPr/>
            </p:nvSpPr>
            <p:spPr bwMode="invGray">
              <a:xfrm>
                <a:off x="9773069"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nvGrpSpPr>
              <p:cNvPr id="65" name="Group 64"/>
              <p:cNvGrpSpPr/>
              <p:nvPr/>
            </p:nvGrpSpPr>
            <p:grpSpPr>
              <a:xfrm>
                <a:off x="9856839" y="3725764"/>
                <a:ext cx="182500" cy="174122"/>
                <a:chOff x="2118665" y="1750614"/>
                <a:chExt cx="499807" cy="476865"/>
              </a:xfrm>
            </p:grpSpPr>
            <p:sp>
              <p:nvSpPr>
                <p:cNvPr id="66"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67"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grpSp>
        </p:grpSp>
        <p:sp>
          <p:nvSpPr>
            <p:cNvPr id="56" name="Freeform 59"/>
            <p:cNvSpPr>
              <a:spLocks/>
            </p:cNvSpPr>
            <p:nvPr/>
          </p:nvSpPr>
          <p:spPr bwMode="auto">
            <a:xfrm>
              <a:off x="7639846" y="3648439"/>
              <a:ext cx="247650" cy="481013"/>
            </a:xfrm>
            <a:custGeom>
              <a:avLst/>
              <a:gdLst>
                <a:gd name="T0" fmla="*/ 65 w 66"/>
                <a:gd name="T1" fmla="*/ 62 h 128"/>
                <a:gd name="T2" fmla="*/ 4 w 66"/>
                <a:gd name="T3" fmla="*/ 1 h 128"/>
                <a:gd name="T4" fmla="*/ 2 w 66"/>
                <a:gd name="T5" fmla="*/ 0 h 128"/>
                <a:gd name="T6" fmla="*/ 1 w 66"/>
                <a:gd name="T7" fmla="*/ 1 h 128"/>
                <a:gd name="T8" fmla="*/ 1 w 66"/>
                <a:gd name="T9" fmla="*/ 4 h 128"/>
                <a:gd name="T10" fmla="*/ 61 w 66"/>
                <a:gd name="T11" fmla="*/ 64 h 128"/>
                <a:gd name="T12" fmla="*/ 60 w 66"/>
                <a:gd name="T13" fmla="*/ 65 h 128"/>
                <a:gd name="T14" fmla="*/ 1 w 66"/>
                <a:gd name="T15" fmla="*/ 124 h 128"/>
                <a:gd name="T16" fmla="*/ 1 w 66"/>
                <a:gd name="T17" fmla="*/ 127 h 128"/>
                <a:gd name="T18" fmla="*/ 4 w 66"/>
                <a:gd name="T19" fmla="*/ 127 h 128"/>
                <a:gd name="T20" fmla="*/ 65 w 66"/>
                <a:gd name="T21" fmla="*/ 66 h 128"/>
                <a:gd name="T22" fmla="*/ 65 w 66"/>
                <a:gd name="T2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65" y="62"/>
                  </a:moveTo>
                  <a:cubicBezTo>
                    <a:pt x="4" y="1"/>
                    <a:pt x="4" y="1"/>
                    <a:pt x="4" y="1"/>
                  </a:cubicBezTo>
                  <a:cubicBezTo>
                    <a:pt x="3" y="0"/>
                    <a:pt x="3" y="0"/>
                    <a:pt x="2" y="0"/>
                  </a:cubicBezTo>
                  <a:cubicBezTo>
                    <a:pt x="2" y="0"/>
                    <a:pt x="1" y="0"/>
                    <a:pt x="1" y="1"/>
                  </a:cubicBezTo>
                  <a:cubicBezTo>
                    <a:pt x="0" y="2"/>
                    <a:pt x="0" y="3"/>
                    <a:pt x="1" y="4"/>
                  </a:cubicBezTo>
                  <a:cubicBezTo>
                    <a:pt x="61" y="64"/>
                    <a:pt x="61" y="64"/>
                    <a:pt x="61" y="64"/>
                  </a:cubicBezTo>
                  <a:cubicBezTo>
                    <a:pt x="60" y="65"/>
                    <a:pt x="60" y="65"/>
                    <a:pt x="60" y="65"/>
                  </a:cubicBezTo>
                  <a:cubicBezTo>
                    <a:pt x="1" y="124"/>
                    <a:pt x="1" y="124"/>
                    <a:pt x="1" y="124"/>
                  </a:cubicBezTo>
                  <a:cubicBezTo>
                    <a:pt x="0" y="125"/>
                    <a:pt x="0" y="127"/>
                    <a:pt x="1" y="127"/>
                  </a:cubicBezTo>
                  <a:cubicBezTo>
                    <a:pt x="1" y="128"/>
                    <a:pt x="3" y="128"/>
                    <a:pt x="4" y="127"/>
                  </a:cubicBezTo>
                  <a:cubicBezTo>
                    <a:pt x="65" y="66"/>
                    <a:pt x="65" y="66"/>
                    <a:pt x="65" y="66"/>
                  </a:cubicBezTo>
                  <a:cubicBezTo>
                    <a:pt x="66" y="65"/>
                    <a:pt x="66" y="63"/>
                    <a:pt x="65" y="62"/>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57" name="Freeform 20"/>
            <p:cNvSpPr>
              <a:spLocks noEditPoints="1"/>
            </p:cNvSpPr>
            <p:nvPr/>
          </p:nvSpPr>
          <p:spPr bwMode="auto">
            <a:xfrm>
              <a:off x="5535233" y="3796869"/>
              <a:ext cx="1130663" cy="824871"/>
            </a:xfrm>
            <a:custGeom>
              <a:avLst/>
              <a:gdLst>
                <a:gd name="T0" fmla="*/ 461 w 782"/>
                <a:gd name="T1" fmla="*/ 81 h 570"/>
                <a:gd name="T2" fmla="*/ 450 w 782"/>
                <a:gd name="T3" fmla="*/ 76 h 570"/>
                <a:gd name="T4" fmla="*/ 43 w 782"/>
                <a:gd name="T5" fmla="*/ 177 h 570"/>
                <a:gd name="T6" fmla="*/ 38 w 782"/>
                <a:gd name="T7" fmla="*/ 179 h 570"/>
                <a:gd name="T8" fmla="*/ 36 w 782"/>
                <a:gd name="T9" fmla="*/ 205 h 570"/>
                <a:gd name="T10" fmla="*/ 36 w 782"/>
                <a:gd name="T11" fmla="*/ 343 h 570"/>
                <a:gd name="T12" fmla="*/ 38 w 782"/>
                <a:gd name="T13" fmla="*/ 365 h 570"/>
                <a:gd name="T14" fmla="*/ 43 w 782"/>
                <a:gd name="T15" fmla="*/ 367 h 570"/>
                <a:gd name="T16" fmla="*/ 157 w 782"/>
                <a:gd name="T17" fmla="*/ 566 h 570"/>
                <a:gd name="T18" fmla="*/ 256 w 782"/>
                <a:gd name="T19" fmla="*/ 570 h 570"/>
                <a:gd name="T20" fmla="*/ 271 w 782"/>
                <a:gd name="T21" fmla="*/ 525 h 570"/>
                <a:gd name="T22" fmla="*/ 227 w 782"/>
                <a:gd name="T23" fmla="*/ 476 h 570"/>
                <a:gd name="T24" fmla="*/ 221 w 782"/>
                <a:gd name="T25" fmla="*/ 409 h 570"/>
                <a:gd name="T26" fmla="*/ 188 w 782"/>
                <a:gd name="T27" fmla="*/ 367 h 570"/>
                <a:gd name="T28" fmla="*/ 192 w 782"/>
                <a:gd name="T29" fmla="*/ 367 h 570"/>
                <a:gd name="T30" fmla="*/ 454 w 782"/>
                <a:gd name="T31" fmla="*/ 470 h 570"/>
                <a:gd name="T32" fmla="*/ 461 w 782"/>
                <a:gd name="T33" fmla="*/ 463 h 570"/>
                <a:gd name="T34" fmla="*/ 498 w 782"/>
                <a:gd name="T35" fmla="*/ 274 h 570"/>
                <a:gd name="T36" fmla="*/ 14 w 782"/>
                <a:gd name="T37" fmla="*/ 274 h 570"/>
                <a:gd name="T38" fmla="*/ 36 w 782"/>
                <a:gd name="T39" fmla="*/ 328 h 570"/>
                <a:gd name="T40" fmla="*/ 197 w 782"/>
                <a:gd name="T41" fmla="*/ 402 h 570"/>
                <a:gd name="T42" fmla="*/ 211 w 782"/>
                <a:gd name="T43" fmla="*/ 446 h 570"/>
                <a:gd name="T44" fmla="*/ 237 w 782"/>
                <a:gd name="T45" fmla="*/ 507 h 570"/>
                <a:gd name="T46" fmla="*/ 260 w 782"/>
                <a:gd name="T47" fmla="*/ 551 h 570"/>
                <a:gd name="T48" fmla="*/ 168 w 782"/>
                <a:gd name="T49" fmla="*/ 556 h 570"/>
                <a:gd name="T50" fmla="*/ 172 w 782"/>
                <a:gd name="T51" fmla="*/ 367 h 570"/>
                <a:gd name="T52" fmla="*/ 447 w 782"/>
                <a:gd name="T53" fmla="*/ 447 h 570"/>
                <a:gd name="T54" fmla="*/ 50 w 782"/>
                <a:gd name="T55" fmla="*/ 353 h 570"/>
                <a:gd name="T56" fmla="*/ 192 w 782"/>
                <a:gd name="T57" fmla="*/ 191 h 570"/>
                <a:gd name="T58" fmla="*/ 447 w 782"/>
                <a:gd name="T59" fmla="*/ 97 h 570"/>
                <a:gd name="T60" fmla="*/ 461 w 782"/>
                <a:gd name="T61" fmla="*/ 328 h 570"/>
                <a:gd name="T62" fmla="*/ 484 w 782"/>
                <a:gd name="T63" fmla="*/ 274 h 570"/>
                <a:gd name="T64" fmla="*/ 624 w 782"/>
                <a:gd name="T65" fmla="*/ 277 h 570"/>
                <a:gd name="T66" fmla="*/ 564 w 782"/>
                <a:gd name="T67" fmla="*/ 417 h 570"/>
                <a:gd name="T68" fmla="*/ 559 w 782"/>
                <a:gd name="T69" fmla="*/ 405 h 570"/>
                <a:gd name="T70" fmla="*/ 560 w 782"/>
                <a:gd name="T71" fmla="*/ 148 h 570"/>
                <a:gd name="T72" fmla="*/ 570 w 782"/>
                <a:gd name="T73" fmla="*/ 139 h 570"/>
                <a:gd name="T74" fmla="*/ 703 w 782"/>
                <a:gd name="T75" fmla="*/ 277 h 570"/>
                <a:gd name="T76" fmla="*/ 617 w 782"/>
                <a:gd name="T77" fmla="*/ 485 h 570"/>
                <a:gd name="T78" fmla="*/ 612 w 782"/>
                <a:gd name="T79" fmla="*/ 474 h 570"/>
                <a:gd name="T80" fmla="*/ 613 w 782"/>
                <a:gd name="T81" fmla="*/ 80 h 570"/>
                <a:gd name="T82" fmla="*/ 623 w 782"/>
                <a:gd name="T83" fmla="*/ 71 h 570"/>
                <a:gd name="T84" fmla="*/ 782 w 782"/>
                <a:gd name="T85" fmla="*/ 277 h 570"/>
                <a:gd name="T86" fmla="*/ 669 w 782"/>
                <a:gd name="T87" fmla="*/ 554 h 570"/>
                <a:gd name="T88" fmla="*/ 664 w 782"/>
                <a:gd name="T89" fmla="*/ 542 h 570"/>
                <a:gd name="T90" fmla="*/ 665 w 782"/>
                <a:gd name="T91" fmla="*/ 12 h 570"/>
                <a:gd name="T92" fmla="*/ 676 w 782"/>
                <a:gd name="T93" fmla="*/ 3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2" h="570">
                  <a:moveTo>
                    <a:pt x="461" y="205"/>
                  </a:moveTo>
                  <a:cubicBezTo>
                    <a:pt x="461" y="81"/>
                    <a:pt x="461" y="81"/>
                    <a:pt x="461" y="81"/>
                  </a:cubicBezTo>
                  <a:cubicBezTo>
                    <a:pt x="461" y="78"/>
                    <a:pt x="460" y="76"/>
                    <a:pt x="457" y="75"/>
                  </a:cubicBezTo>
                  <a:cubicBezTo>
                    <a:pt x="455" y="74"/>
                    <a:pt x="452" y="74"/>
                    <a:pt x="450" y="76"/>
                  </a:cubicBezTo>
                  <a:cubicBezTo>
                    <a:pt x="369" y="151"/>
                    <a:pt x="264" y="177"/>
                    <a:pt x="193" y="177"/>
                  </a:cubicBezTo>
                  <a:cubicBezTo>
                    <a:pt x="43" y="177"/>
                    <a:pt x="43" y="177"/>
                    <a:pt x="43" y="177"/>
                  </a:cubicBezTo>
                  <a:cubicBezTo>
                    <a:pt x="43" y="177"/>
                    <a:pt x="43" y="177"/>
                    <a:pt x="43" y="177"/>
                  </a:cubicBezTo>
                  <a:cubicBezTo>
                    <a:pt x="41" y="177"/>
                    <a:pt x="40" y="178"/>
                    <a:pt x="38" y="179"/>
                  </a:cubicBezTo>
                  <a:cubicBezTo>
                    <a:pt x="37" y="180"/>
                    <a:pt x="36" y="182"/>
                    <a:pt x="36" y="184"/>
                  </a:cubicBezTo>
                  <a:cubicBezTo>
                    <a:pt x="36" y="205"/>
                    <a:pt x="36" y="205"/>
                    <a:pt x="36" y="205"/>
                  </a:cubicBezTo>
                  <a:cubicBezTo>
                    <a:pt x="15" y="211"/>
                    <a:pt x="0" y="239"/>
                    <a:pt x="0" y="274"/>
                  </a:cubicBezTo>
                  <a:cubicBezTo>
                    <a:pt x="0" y="310"/>
                    <a:pt x="15" y="338"/>
                    <a:pt x="36" y="343"/>
                  </a:cubicBezTo>
                  <a:cubicBezTo>
                    <a:pt x="36" y="360"/>
                    <a:pt x="36" y="360"/>
                    <a:pt x="36" y="360"/>
                  </a:cubicBezTo>
                  <a:cubicBezTo>
                    <a:pt x="36" y="362"/>
                    <a:pt x="37" y="364"/>
                    <a:pt x="38" y="365"/>
                  </a:cubicBezTo>
                  <a:cubicBezTo>
                    <a:pt x="40" y="366"/>
                    <a:pt x="41" y="367"/>
                    <a:pt x="43" y="367"/>
                  </a:cubicBezTo>
                  <a:cubicBezTo>
                    <a:pt x="43" y="367"/>
                    <a:pt x="43" y="367"/>
                    <a:pt x="43" y="367"/>
                  </a:cubicBezTo>
                  <a:cubicBezTo>
                    <a:pt x="79" y="367"/>
                    <a:pt x="79" y="367"/>
                    <a:pt x="79" y="367"/>
                  </a:cubicBezTo>
                  <a:cubicBezTo>
                    <a:pt x="157" y="566"/>
                    <a:pt x="157" y="566"/>
                    <a:pt x="157" y="566"/>
                  </a:cubicBezTo>
                  <a:cubicBezTo>
                    <a:pt x="158" y="568"/>
                    <a:pt x="161" y="570"/>
                    <a:pt x="164" y="570"/>
                  </a:cubicBezTo>
                  <a:cubicBezTo>
                    <a:pt x="256" y="570"/>
                    <a:pt x="256" y="570"/>
                    <a:pt x="256" y="570"/>
                  </a:cubicBezTo>
                  <a:cubicBezTo>
                    <a:pt x="262" y="570"/>
                    <a:pt x="267" y="567"/>
                    <a:pt x="271" y="561"/>
                  </a:cubicBezTo>
                  <a:cubicBezTo>
                    <a:pt x="275" y="553"/>
                    <a:pt x="278" y="539"/>
                    <a:pt x="271" y="525"/>
                  </a:cubicBezTo>
                  <a:cubicBezTo>
                    <a:pt x="264" y="510"/>
                    <a:pt x="254" y="502"/>
                    <a:pt x="246" y="496"/>
                  </a:cubicBezTo>
                  <a:cubicBezTo>
                    <a:pt x="238" y="490"/>
                    <a:pt x="232" y="485"/>
                    <a:pt x="227" y="476"/>
                  </a:cubicBezTo>
                  <a:cubicBezTo>
                    <a:pt x="222" y="467"/>
                    <a:pt x="223" y="458"/>
                    <a:pt x="225" y="447"/>
                  </a:cubicBezTo>
                  <a:cubicBezTo>
                    <a:pt x="226" y="436"/>
                    <a:pt x="228" y="423"/>
                    <a:pt x="221" y="409"/>
                  </a:cubicBezTo>
                  <a:cubicBezTo>
                    <a:pt x="216" y="398"/>
                    <a:pt x="210" y="394"/>
                    <a:pt x="205" y="390"/>
                  </a:cubicBezTo>
                  <a:cubicBezTo>
                    <a:pt x="200" y="386"/>
                    <a:pt x="195" y="383"/>
                    <a:pt x="188" y="367"/>
                  </a:cubicBezTo>
                  <a:cubicBezTo>
                    <a:pt x="192" y="367"/>
                    <a:pt x="192" y="367"/>
                    <a:pt x="192" y="367"/>
                  </a:cubicBezTo>
                  <a:cubicBezTo>
                    <a:pt x="192" y="367"/>
                    <a:pt x="192" y="367"/>
                    <a:pt x="192" y="367"/>
                  </a:cubicBezTo>
                  <a:cubicBezTo>
                    <a:pt x="264" y="367"/>
                    <a:pt x="369" y="393"/>
                    <a:pt x="450" y="468"/>
                  </a:cubicBezTo>
                  <a:cubicBezTo>
                    <a:pt x="451" y="469"/>
                    <a:pt x="453" y="470"/>
                    <a:pt x="454" y="470"/>
                  </a:cubicBezTo>
                  <a:cubicBezTo>
                    <a:pt x="455" y="470"/>
                    <a:pt x="456" y="470"/>
                    <a:pt x="457" y="469"/>
                  </a:cubicBezTo>
                  <a:cubicBezTo>
                    <a:pt x="460" y="468"/>
                    <a:pt x="461" y="466"/>
                    <a:pt x="461" y="463"/>
                  </a:cubicBezTo>
                  <a:cubicBezTo>
                    <a:pt x="461" y="343"/>
                    <a:pt x="461" y="343"/>
                    <a:pt x="461" y="343"/>
                  </a:cubicBezTo>
                  <a:cubicBezTo>
                    <a:pt x="482" y="338"/>
                    <a:pt x="498" y="310"/>
                    <a:pt x="498" y="274"/>
                  </a:cubicBezTo>
                  <a:cubicBezTo>
                    <a:pt x="498" y="239"/>
                    <a:pt x="482" y="211"/>
                    <a:pt x="461" y="205"/>
                  </a:cubicBezTo>
                  <a:close/>
                  <a:moveTo>
                    <a:pt x="14" y="274"/>
                  </a:moveTo>
                  <a:cubicBezTo>
                    <a:pt x="14" y="249"/>
                    <a:pt x="24" y="226"/>
                    <a:pt x="36" y="220"/>
                  </a:cubicBezTo>
                  <a:cubicBezTo>
                    <a:pt x="36" y="328"/>
                    <a:pt x="36" y="328"/>
                    <a:pt x="36" y="328"/>
                  </a:cubicBezTo>
                  <a:cubicBezTo>
                    <a:pt x="24" y="322"/>
                    <a:pt x="14" y="300"/>
                    <a:pt x="14" y="274"/>
                  </a:cubicBezTo>
                  <a:close/>
                  <a:moveTo>
                    <a:pt x="197" y="402"/>
                  </a:moveTo>
                  <a:cubicBezTo>
                    <a:pt x="201" y="405"/>
                    <a:pt x="205" y="407"/>
                    <a:pt x="209" y="415"/>
                  </a:cubicBezTo>
                  <a:cubicBezTo>
                    <a:pt x="213" y="425"/>
                    <a:pt x="212" y="435"/>
                    <a:pt x="211" y="446"/>
                  </a:cubicBezTo>
                  <a:cubicBezTo>
                    <a:pt x="209" y="457"/>
                    <a:pt x="208" y="470"/>
                    <a:pt x="215" y="483"/>
                  </a:cubicBezTo>
                  <a:cubicBezTo>
                    <a:pt x="221" y="495"/>
                    <a:pt x="229" y="501"/>
                    <a:pt x="237" y="507"/>
                  </a:cubicBezTo>
                  <a:cubicBezTo>
                    <a:pt x="245" y="513"/>
                    <a:pt x="253" y="519"/>
                    <a:pt x="259" y="531"/>
                  </a:cubicBezTo>
                  <a:cubicBezTo>
                    <a:pt x="263" y="540"/>
                    <a:pt x="261" y="548"/>
                    <a:pt x="260" y="551"/>
                  </a:cubicBezTo>
                  <a:cubicBezTo>
                    <a:pt x="259" y="554"/>
                    <a:pt x="257" y="556"/>
                    <a:pt x="256" y="556"/>
                  </a:cubicBezTo>
                  <a:cubicBezTo>
                    <a:pt x="168" y="556"/>
                    <a:pt x="168" y="556"/>
                    <a:pt x="168" y="556"/>
                  </a:cubicBezTo>
                  <a:cubicBezTo>
                    <a:pt x="94" y="367"/>
                    <a:pt x="94" y="367"/>
                    <a:pt x="94" y="367"/>
                  </a:cubicBezTo>
                  <a:cubicBezTo>
                    <a:pt x="172" y="367"/>
                    <a:pt x="172" y="367"/>
                    <a:pt x="172" y="367"/>
                  </a:cubicBezTo>
                  <a:cubicBezTo>
                    <a:pt x="182" y="391"/>
                    <a:pt x="190" y="397"/>
                    <a:pt x="197" y="402"/>
                  </a:cubicBezTo>
                  <a:close/>
                  <a:moveTo>
                    <a:pt x="447" y="447"/>
                  </a:moveTo>
                  <a:cubicBezTo>
                    <a:pt x="366" y="378"/>
                    <a:pt x="263" y="353"/>
                    <a:pt x="192" y="353"/>
                  </a:cubicBezTo>
                  <a:cubicBezTo>
                    <a:pt x="50" y="353"/>
                    <a:pt x="50" y="353"/>
                    <a:pt x="50" y="353"/>
                  </a:cubicBezTo>
                  <a:cubicBezTo>
                    <a:pt x="50" y="191"/>
                    <a:pt x="50" y="191"/>
                    <a:pt x="50" y="191"/>
                  </a:cubicBezTo>
                  <a:cubicBezTo>
                    <a:pt x="192" y="191"/>
                    <a:pt x="192" y="191"/>
                    <a:pt x="192" y="191"/>
                  </a:cubicBezTo>
                  <a:cubicBezTo>
                    <a:pt x="193" y="191"/>
                    <a:pt x="193" y="191"/>
                    <a:pt x="193" y="191"/>
                  </a:cubicBezTo>
                  <a:cubicBezTo>
                    <a:pt x="263" y="191"/>
                    <a:pt x="366" y="166"/>
                    <a:pt x="447" y="97"/>
                  </a:cubicBezTo>
                  <a:lnTo>
                    <a:pt x="447" y="447"/>
                  </a:lnTo>
                  <a:close/>
                  <a:moveTo>
                    <a:pt x="461" y="328"/>
                  </a:moveTo>
                  <a:cubicBezTo>
                    <a:pt x="461" y="220"/>
                    <a:pt x="461" y="220"/>
                    <a:pt x="461" y="220"/>
                  </a:cubicBezTo>
                  <a:cubicBezTo>
                    <a:pt x="474" y="226"/>
                    <a:pt x="484" y="249"/>
                    <a:pt x="484" y="274"/>
                  </a:cubicBezTo>
                  <a:cubicBezTo>
                    <a:pt x="484" y="300"/>
                    <a:pt x="474" y="322"/>
                    <a:pt x="461" y="328"/>
                  </a:cubicBezTo>
                  <a:close/>
                  <a:moveTo>
                    <a:pt x="624" y="277"/>
                  </a:moveTo>
                  <a:cubicBezTo>
                    <a:pt x="623" y="329"/>
                    <a:pt x="604" y="378"/>
                    <a:pt x="569" y="415"/>
                  </a:cubicBezTo>
                  <a:cubicBezTo>
                    <a:pt x="568" y="416"/>
                    <a:pt x="566" y="417"/>
                    <a:pt x="564" y="417"/>
                  </a:cubicBezTo>
                  <a:cubicBezTo>
                    <a:pt x="563" y="417"/>
                    <a:pt x="561" y="417"/>
                    <a:pt x="560" y="415"/>
                  </a:cubicBezTo>
                  <a:cubicBezTo>
                    <a:pt x="557" y="413"/>
                    <a:pt x="557" y="408"/>
                    <a:pt x="559" y="405"/>
                  </a:cubicBezTo>
                  <a:cubicBezTo>
                    <a:pt x="592" y="371"/>
                    <a:pt x="609" y="326"/>
                    <a:pt x="610" y="277"/>
                  </a:cubicBezTo>
                  <a:cubicBezTo>
                    <a:pt x="610" y="228"/>
                    <a:pt x="592" y="182"/>
                    <a:pt x="560" y="148"/>
                  </a:cubicBezTo>
                  <a:cubicBezTo>
                    <a:pt x="557" y="145"/>
                    <a:pt x="557" y="141"/>
                    <a:pt x="560" y="138"/>
                  </a:cubicBezTo>
                  <a:cubicBezTo>
                    <a:pt x="563" y="136"/>
                    <a:pt x="567" y="136"/>
                    <a:pt x="570" y="139"/>
                  </a:cubicBezTo>
                  <a:cubicBezTo>
                    <a:pt x="605" y="175"/>
                    <a:pt x="624" y="224"/>
                    <a:pt x="624" y="277"/>
                  </a:cubicBezTo>
                  <a:close/>
                  <a:moveTo>
                    <a:pt x="703" y="277"/>
                  </a:moveTo>
                  <a:cubicBezTo>
                    <a:pt x="702" y="355"/>
                    <a:pt x="674" y="429"/>
                    <a:pt x="622" y="483"/>
                  </a:cubicBezTo>
                  <a:cubicBezTo>
                    <a:pt x="621" y="485"/>
                    <a:pt x="619" y="485"/>
                    <a:pt x="617" y="485"/>
                  </a:cubicBezTo>
                  <a:cubicBezTo>
                    <a:pt x="615" y="485"/>
                    <a:pt x="613" y="485"/>
                    <a:pt x="612" y="483"/>
                  </a:cubicBezTo>
                  <a:cubicBezTo>
                    <a:pt x="609" y="481"/>
                    <a:pt x="609" y="476"/>
                    <a:pt x="612" y="474"/>
                  </a:cubicBezTo>
                  <a:cubicBezTo>
                    <a:pt x="661" y="422"/>
                    <a:pt x="688" y="352"/>
                    <a:pt x="689" y="277"/>
                  </a:cubicBezTo>
                  <a:cubicBezTo>
                    <a:pt x="689" y="202"/>
                    <a:pt x="662" y="132"/>
                    <a:pt x="613" y="80"/>
                  </a:cubicBezTo>
                  <a:cubicBezTo>
                    <a:pt x="610" y="77"/>
                    <a:pt x="610" y="73"/>
                    <a:pt x="613" y="70"/>
                  </a:cubicBezTo>
                  <a:cubicBezTo>
                    <a:pt x="616" y="68"/>
                    <a:pt x="620" y="68"/>
                    <a:pt x="623" y="71"/>
                  </a:cubicBezTo>
                  <a:cubicBezTo>
                    <a:pt x="674" y="125"/>
                    <a:pt x="703" y="199"/>
                    <a:pt x="703" y="277"/>
                  </a:cubicBezTo>
                  <a:close/>
                  <a:moveTo>
                    <a:pt x="782" y="277"/>
                  </a:moveTo>
                  <a:cubicBezTo>
                    <a:pt x="781" y="382"/>
                    <a:pt x="743" y="479"/>
                    <a:pt x="674" y="551"/>
                  </a:cubicBezTo>
                  <a:cubicBezTo>
                    <a:pt x="673" y="553"/>
                    <a:pt x="671" y="554"/>
                    <a:pt x="669" y="554"/>
                  </a:cubicBezTo>
                  <a:cubicBezTo>
                    <a:pt x="668" y="554"/>
                    <a:pt x="666" y="553"/>
                    <a:pt x="664" y="552"/>
                  </a:cubicBezTo>
                  <a:cubicBezTo>
                    <a:pt x="662" y="549"/>
                    <a:pt x="662" y="544"/>
                    <a:pt x="664" y="542"/>
                  </a:cubicBezTo>
                  <a:cubicBezTo>
                    <a:pt x="731" y="472"/>
                    <a:pt x="767" y="378"/>
                    <a:pt x="768" y="277"/>
                  </a:cubicBezTo>
                  <a:cubicBezTo>
                    <a:pt x="768" y="176"/>
                    <a:pt x="732" y="82"/>
                    <a:pt x="665" y="12"/>
                  </a:cubicBezTo>
                  <a:cubicBezTo>
                    <a:pt x="663" y="10"/>
                    <a:pt x="663" y="5"/>
                    <a:pt x="666" y="2"/>
                  </a:cubicBezTo>
                  <a:cubicBezTo>
                    <a:pt x="669" y="0"/>
                    <a:pt x="673" y="0"/>
                    <a:pt x="676" y="3"/>
                  </a:cubicBezTo>
                  <a:cubicBezTo>
                    <a:pt x="744" y="75"/>
                    <a:pt x="782" y="173"/>
                    <a:pt x="782" y="277"/>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grpSp>
      <p:sp>
        <p:nvSpPr>
          <p:cNvPr id="103" name="Rectangle 102"/>
          <p:cNvSpPr/>
          <p:nvPr/>
        </p:nvSpPr>
        <p:spPr>
          <a:xfrm>
            <a:off x="7" y="6860884"/>
            <a:ext cx="8127998" cy="6860884"/>
          </a:xfrm>
          <a:prstGeom prst="rect">
            <a:avLst/>
          </a:prstGeom>
          <a:solidFill>
            <a:schemeClr val="accent4">
              <a:alpha val="90000"/>
            </a:schemeClr>
          </a:solidFill>
          <a:ln w="9525" cap="flat" cmpd="sng" algn="ctr">
            <a:noFill/>
            <a:prstDash val="solid"/>
          </a:ln>
          <a:effectLst/>
        </p:spPr>
        <p:txBody>
          <a:bodyPr lIns="365760" tIns="365760" rIns="365760" bIns="365760" rtlCol="0" anchor="b" anchorCtr="0"/>
          <a:lstStyle/>
          <a:p>
            <a:pPr algn="ctr" defTabSz="1828800"/>
            <a:endParaRPr lang="en-US" sz="2800" kern="0">
              <a:solidFill>
                <a:srgbClr val="FFFFFF"/>
              </a:solidFill>
            </a:endParaRPr>
          </a:p>
        </p:txBody>
      </p:sp>
      <p:sp>
        <p:nvSpPr>
          <p:cNvPr id="104" name="TextBox 103"/>
          <p:cNvSpPr txBox="1"/>
          <p:nvPr/>
        </p:nvSpPr>
        <p:spPr>
          <a:xfrm>
            <a:off x="474905" y="9662694"/>
            <a:ext cx="7070250" cy="2616101"/>
          </a:xfrm>
          <a:prstGeom prst="rect">
            <a:avLst/>
          </a:prstGeom>
          <a:noFill/>
        </p:spPr>
        <p:txBody>
          <a:bodyPr wrap="square" rtlCol="0">
            <a:spAutoFit/>
          </a:bodyPr>
          <a:lstStyle/>
          <a:p>
            <a:pPr algn="ctr" defTabSz="2438340"/>
            <a:r>
              <a:rPr lang="en-US" sz="4800">
                <a:solidFill>
                  <a:prstClr val="white"/>
                </a:solidFill>
              </a:rPr>
              <a:t>Sandra Anderson</a:t>
            </a:r>
          </a:p>
          <a:p>
            <a:pPr algn="ctr" defTabSz="2438340"/>
            <a:r>
              <a:rPr lang="en-US" sz="2800" spc="600">
                <a:solidFill>
                  <a:prstClr val="white"/>
                </a:solidFill>
              </a:rPr>
              <a:t>Chief Executive Officer</a:t>
            </a:r>
          </a:p>
          <a:p>
            <a:pPr algn="ctr" defTabSz="2438340"/>
            <a:endParaRPr lang="en-US" sz="1000">
              <a:solidFill>
                <a:prstClr val="white"/>
              </a:solidFill>
            </a:endParaRPr>
          </a:p>
          <a:p>
            <a:pPr algn="ctr" defTabSz="2438340"/>
            <a:r>
              <a:rPr lang="en-US" sz="2600">
                <a:solidFill>
                  <a:prstClr val="white"/>
                </a:solidFill>
              </a:rPr>
              <a:t>Dolor sit amet, sit amet consectetur adipiscing lit. Nunc elit </a:t>
            </a:r>
            <a:r>
              <a:rPr lang="fr-FR" sz="2600">
                <a:solidFill>
                  <a:prstClr val="white"/>
                </a:solidFill>
              </a:rPr>
              <a:t>vehicula sit augu </a:t>
            </a:r>
            <a:r>
              <a:rPr lang="en-US" sz="2400" kern="0">
                <a:solidFill>
                  <a:srgbClr val="FFFFFF"/>
                </a:solidFill>
              </a:rPr>
              <a:t>aenean pulvinar  sit amet </a:t>
            </a:r>
            <a:r>
              <a:rPr lang="en-US" sz="2600">
                <a:solidFill>
                  <a:prstClr val="white"/>
                </a:solidFill>
              </a:rPr>
              <a:t>adipiscin.</a:t>
            </a:r>
          </a:p>
        </p:txBody>
      </p:sp>
      <p:sp>
        <p:nvSpPr>
          <p:cNvPr id="105" name="Freeform 36"/>
          <p:cNvSpPr>
            <a:spLocks noEditPoints="1"/>
          </p:cNvSpPr>
          <p:nvPr/>
        </p:nvSpPr>
        <p:spPr bwMode="auto">
          <a:xfrm>
            <a:off x="3399438" y="7406014"/>
            <a:ext cx="1229772" cy="1947140"/>
          </a:xfrm>
          <a:custGeom>
            <a:avLst/>
            <a:gdLst>
              <a:gd name="T0" fmla="*/ 225 w 449"/>
              <a:gd name="T1" fmla="*/ 0 h 710"/>
              <a:gd name="T2" fmla="*/ 0 w 449"/>
              <a:gd name="T3" fmla="*/ 225 h 710"/>
              <a:gd name="T4" fmla="*/ 68 w 449"/>
              <a:gd name="T5" fmla="*/ 395 h 710"/>
              <a:gd name="T6" fmla="*/ 108 w 449"/>
              <a:gd name="T7" fmla="*/ 545 h 710"/>
              <a:gd name="T8" fmla="*/ 108 w 449"/>
              <a:gd name="T9" fmla="*/ 621 h 710"/>
              <a:gd name="T10" fmla="*/ 142 w 449"/>
              <a:gd name="T11" fmla="*/ 655 h 710"/>
              <a:gd name="T12" fmla="*/ 159 w 449"/>
              <a:gd name="T13" fmla="*/ 655 h 710"/>
              <a:gd name="T14" fmla="*/ 225 w 449"/>
              <a:gd name="T15" fmla="*/ 710 h 710"/>
              <a:gd name="T16" fmla="*/ 290 w 449"/>
              <a:gd name="T17" fmla="*/ 655 h 710"/>
              <a:gd name="T18" fmla="*/ 307 w 449"/>
              <a:gd name="T19" fmla="*/ 655 h 710"/>
              <a:gd name="T20" fmla="*/ 341 w 449"/>
              <a:gd name="T21" fmla="*/ 621 h 710"/>
              <a:gd name="T22" fmla="*/ 341 w 449"/>
              <a:gd name="T23" fmla="*/ 545 h 710"/>
              <a:gd name="T24" fmla="*/ 381 w 449"/>
              <a:gd name="T25" fmla="*/ 395 h 710"/>
              <a:gd name="T26" fmla="*/ 449 w 449"/>
              <a:gd name="T27" fmla="*/ 225 h 710"/>
              <a:gd name="T28" fmla="*/ 225 w 449"/>
              <a:gd name="T29" fmla="*/ 0 h 710"/>
              <a:gd name="T30" fmla="*/ 225 w 449"/>
              <a:gd name="T31" fmla="*/ 696 h 710"/>
              <a:gd name="T32" fmla="*/ 173 w 449"/>
              <a:gd name="T33" fmla="*/ 655 h 710"/>
              <a:gd name="T34" fmla="*/ 276 w 449"/>
              <a:gd name="T35" fmla="*/ 655 h 710"/>
              <a:gd name="T36" fmla="*/ 225 w 449"/>
              <a:gd name="T37" fmla="*/ 696 h 710"/>
              <a:gd name="T38" fmla="*/ 307 w 449"/>
              <a:gd name="T39" fmla="*/ 641 h 710"/>
              <a:gd name="T40" fmla="*/ 142 w 449"/>
              <a:gd name="T41" fmla="*/ 641 h 710"/>
              <a:gd name="T42" fmla="*/ 122 w 449"/>
              <a:gd name="T43" fmla="*/ 621 h 710"/>
              <a:gd name="T44" fmla="*/ 122 w 449"/>
              <a:gd name="T45" fmla="*/ 552 h 710"/>
              <a:gd name="T46" fmla="*/ 327 w 449"/>
              <a:gd name="T47" fmla="*/ 552 h 710"/>
              <a:gd name="T48" fmla="*/ 327 w 449"/>
              <a:gd name="T49" fmla="*/ 621 h 710"/>
              <a:gd name="T50" fmla="*/ 307 w 449"/>
              <a:gd name="T51" fmla="*/ 641 h 710"/>
              <a:gd name="T52" fmla="*/ 371 w 449"/>
              <a:gd name="T53" fmla="*/ 385 h 710"/>
              <a:gd name="T54" fmla="*/ 327 w 449"/>
              <a:gd name="T55" fmla="*/ 538 h 710"/>
              <a:gd name="T56" fmla="*/ 232 w 449"/>
              <a:gd name="T57" fmla="*/ 538 h 710"/>
              <a:gd name="T58" fmla="*/ 232 w 449"/>
              <a:gd name="T59" fmla="*/ 306 h 710"/>
              <a:gd name="T60" fmla="*/ 295 w 449"/>
              <a:gd name="T61" fmla="*/ 262 h 710"/>
              <a:gd name="T62" fmla="*/ 314 w 449"/>
              <a:gd name="T63" fmla="*/ 219 h 710"/>
              <a:gd name="T64" fmla="*/ 309 w 449"/>
              <a:gd name="T65" fmla="*/ 210 h 710"/>
              <a:gd name="T66" fmla="*/ 300 w 449"/>
              <a:gd name="T67" fmla="*/ 215 h 710"/>
              <a:gd name="T68" fmla="*/ 225 w 449"/>
              <a:gd name="T69" fmla="*/ 292 h 710"/>
              <a:gd name="T70" fmla="*/ 149 w 449"/>
              <a:gd name="T71" fmla="*/ 215 h 710"/>
              <a:gd name="T72" fmla="*/ 141 w 449"/>
              <a:gd name="T73" fmla="*/ 210 h 710"/>
              <a:gd name="T74" fmla="*/ 135 w 449"/>
              <a:gd name="T75" fmla="*/ 219 h 710"/>
              <a:gd name="T76" fmla="*/ 154 w 449"/>
              <a:gd name="T77" fmla="*/ 262 h 710"/>
              <a:gd name="T78" fmla="*/ 218 w 449"/>
              <a:gd name="T79" fmla="*/ 306 h 710"/>
              <a:gd name="T80" fmla="*/ 218 w 449"/>
              <a:gd name="T81" fmla="*/ 538 h 710"/>
              <a:gd name="T82" fmla="*/ 122 w 449"/>
              <a:gd name="T83" fmla="*/ 538 h 710"/>
              <a:gd name="T84" fmla="*/ 78 w 449"/>
              <a:gd name="T85" fmla="*/ 385 h 710"/>
              <a:gd name="T86" fmla="*/ 14 w 449"/>
              <a:gd name="T87" fmla="*/ 225 h 710"/>
              <a:gd name="T88" fmla="*/ 225 w 449"/>
              <a:gd name="T89" fmla="*/ 14 h 710"/>
              <a:gd name="T90" fmla="*/ 435 w 449"/>
              <a:gd name="T91" fmla="*/ 225 h 710"/>
              <a:gd name="T92" fmla="*/ 371 w 449"/>
              <a:gd name="T93" fmla="*/ 38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9" h="710">
                <a:moveTo>
                  <a:pt x="225" y="0"/>
                </a:moveTo>
                <a:cubicBezTo>
                  <a:pt x="101" y="0"/>
                  <a:pt x="0" y="101"/>
                  <a:pt x="0" y="225"/>
                </a:cubicBezTo>
                <a:cubicBezTo>
                  <a:pt x="0" y="287"/>
                  <a:pt x="25" y="348"/>
                  <a:pt x="68" y="395"/>
                </a:cubicBezTo>
                <a:cubicBezTo>
                  <a:pt x="80" y="407"/>
                  <a:pt x="108" y="447"/>
                  <a:pt x="108" y="545"/>
                </a:cubicBezTo>
                <a:cubicBezTo>
                  <a:pt x="108" y="621"/>
                  <a:pt x="108" y="621"/>
                  <a:pt x="108" y="621"/>
                </a:cubicBezTo>
                <a:cubicBezTo>
                  <a:pt x="108" y="639"/>
                  <a:pt x="123" y="655"/>
                  <a:pt x="142" y="655"/>
                </a:cubicBezTo>
                <a:cubicBezTo>
                  <a:pt x="159" y="655"/>
                  <a:pt x="159" y="655"/>
                  <a:pt x="159" y="655"/>
                </a:cubicBezTo>
                <a:cubicBezTo>
                  <a:pt x="162" y="686"/>
                  <a:pt x="190" y="710"/>
                  <a:pt x="225" y="710"/>
                </a:cubicBezTo>
                <a:cubicBezTo>
                  <a:pt x="259" y="710"/>
                  <a:pt x="287" y="686"/>
                  <a:pt x="290" y="655"/>
                </a:cubicBezTo>
                <a:cubicBezTo>
                  <a:pt x="307" y="655"/>
                  <a:pt x="307" y="655"/>
                  <a:pt x="307" y="655"/>
                </a:cubicBezTo>
                <a:cubicBezTo>
                  <a:pt x="326" y="655"/>
                  <a:pt x="341" y="639"/>
                  <a:pt x="341" y="621"/>
                </a:cubicBezTo>
                <a:cubicBezTo>
                  <a:pt x="341" y="545"/>
                  <a:pt x="341" y="545"/>
                  <a:pt x="341" y="545"/>
                </a:cubicBezTo>
                <a:cubicBezTo>
                  <a:pt x="341" y="447"/>
                  <a:pt x="369" y="407"/>
                  <a:pt x="381" y="395"/>
                </a:cubicBezTo>
                <a:cubicBezTo>
                  <a:pt x="424" y="348"/>
                  <a:pt x="449" y="287"/>
                  <a:pt x="449" y="225"/>
                </a:cubicBezTo>
                <a:cubicBezTo>
                  <a:pt x="449" y="101"/>
                  <a:pt x="349" y="0"/>
                  <a:pt x="225" y="0"/>
                </a:cubicBezTo>
                <a:close/>
                <a:moveTo>
                  <a:pt x="225" y="696"/>
                </a:moveTo>
                <a:cubicBezTo>
                  <a:pt x="198" y="696"/>
                  <a:pt x="176" y="678"/>
                  <a:pt x="173" y="655"/>
                </a:cubicBezTo>
                <a:cubicBezTo>
                  <a:pt x="276" y="655"/>
                  <a:pt x="276" y="655"/>
                  <a:pt x="276" y="655"/>
                </a:cubicBezTo>
                <a:cubicBezTo>
                  <a:pt x="273" y="678"/>
                  <a:pt x="251" y="696"/>
                  <a:pt x="225" y="696"/>
                </a:cubicBezTo>
                <a:close/>
                <a:moveTo>
                  <a:pt x="307" y="641"/>
                </a:moveTo>
                <a:cubicBezTo>
                  <a:pt x="142" y="641"/>
                  <a:pt x="142" y="641"/>
                  <a:pt x="142" y="641"/>
                </a:cubicBezTo>
                <a:cubicBezTo>
                  <a:pt x="131" y="641"/>
                  <a:pt x="122" y="632"/>
                  <a:pt x="122" y="621"/>
                </a:cubicBezTo>
                <a:cubicBezTo>
                  <a:pt x="122" y="552"/>
                  <a:pt x="122" y="552"/>
                  <a:pt x="122" y="552"/>
                </a:cubicBezTo>
                <a:cubicBezTo>
                  <a:pt x="327" y="552"/>
                  <a:pt x="327" y="552"/>
                  <a:pt x="327" y="552"/>
                </a:cubicBezTo>
                <a:cubicBezTo>
                  <a:pt x="327" y="621"/>
                  <a:pt x="327" y="621"/>
                  <a:pt x="327" y="621"/>
                </a:cubicBezTo>
                <a:cubicBezTo>
                  <a:pt x="327" y="632"/>
                  <a:pt x="318" y="641"/>
                  <a:pt x="307" y="641"/>
                </a:cubicBezTo>
                <a:close/>
                <a:moveTo>
                  <a:pt x="371" y="385"/>
                </a:moveTo>
                <a:cubicBezTo>
                  <a:pt x="355" y="402"/>
                  <a:pt x="329" y="444"/>
                  <a:pt x="327" y="538"/>
                </a:cubicBezTo>
                <a:cubicBezTo>
                  <a:pt x="232" y="538"/>
                  <a:pt x="232" y="538"/>
                  <a:pt x="232" y="538"/>
                </a:cubicBezTo>
                <a:cubicBezTo>
                  <a:pt x="232" y="306"/>
                  <a:pt x="232" y="306"/>
                  <a:pt x="232" y="306"/>
                </a:cubicBezTo>
                <a:cubicBezTo>
                  <a:pt x="257" y="304"/>
                  <a:pt x="279" y="289"/>
                  <a:pt x="295" y="262"/>
                </a:cubicBezTo>
                <a:cubicBezTo>
                  <a:pt x="309" y="241"/>
                  <a:pt x="314" y="219"/>
                  <a:pt x="314" y="219"/>
                </a:cubicBezTo>
                <a:cubicBezTo>
                  <a:pt x="315" y="215"/>
                  <a:pt x="312" y="211"/>
                  <a:pt x="309" y="210"/>
                </a:cubicBezTo>
                <a:cubicBezTo>
                  <a:pt x="305" y="209"/>
                  <a:pt x="301" y="212"/>
                  <a:pt x="300" y="215"/>
                </a:cubicBezTo>
                <a:cubicBezTo>
                  <a:pt x="300" y="216"/>
                  <a:pt x="281" y="292"/>
                  <a:pt x="225" y="292"/>
                </a:cubicBezTo>
                <a:cubicBezTo>
                  <a:pt x="168" y="292"/>
                  <a:pt x="149" y="216"/>
                  <a:pt x="149" y="215"/>
                </a:cubicBezTo>
                <a:cubicBezTo>
                  <a:pt x="148" y="212"/>
                  <a:pt x="144" y="209"/>
                  <a:pt x="141" y="210"/>
                </a:cubicBezTo>
                <a:cubicBezTo>
                  <a:pt x="137" y="211"/>
                  <a:pt x="134" y="215"/>
                  <a:pt x="135" y="219"/>
                </a:cubicBezTo>
                <a:cubicBezTo>
                  <a:pt x="136" y="219"/>
                  <a:pt x="141" y="241"/>
                  <a:pt x="154" y="262"/>
                </a:cubicBezTo>
                <a:cubicBezTo>
                  <a:pt x="170" y="289"/>
                  <a:pt x="192" y="304"/>
                  <a:pt x="218" y="306"/>
                </a:cubicBezTo>
                <a:cubicBezTo>
                  <a:pt x="218" y="538"/>
                  <a:pt x="218" y="538"/>
                  <a:pt x="218" y="538"/>
                </a:cubicBezTo>
                <a:cubicBezTo>
                  <a:pt x="122" y="538"/>
                  <a:pt x="122" y="538"/>
                  <a:pt x="122" y="538"/>
                </a:cubicBezTo>
                <a:cubicBezTo>
                  <a:pt x="121" y="444"/>
                  <a:pt x="94" y="402"/>
                  <a:pt x="78" y="385"/>
                </a:cubicBezTo>
                <a:cubicBezTo>
                  <a:pt x="37" y="341"/>
                  <a:pt x="14" y="283"/>
                  <a:pt x="14" y="225"/>
                </a:cubicBezTo>
                <a:cubicBezTo>
                  <a:pt x="14" y="109"/>
                  <a:pt x="108" y="14"/>
                  <a:pt x="225" y="14"/>
                </a:cubicBezTo>
                <a:cubicBezTo>
                  <a:pt x="341" y="14"/>
                  <a:pt x="435" y="109"/>
                  <a:pt x="435" y="225"/>
                </a:cubicBezTo>
                <a:cubicBezTo>
                  <a:pt x="435" y="283"/>
                  <a:pt x="412" y="341"/>
                  <a:pt x="371" y="385"/>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endParaRPr>
          </a:p>
        </p:txBody>
      </p:sp>
      <p:grpSp>
        <p:nvGrpSpPr>
          <p:cNvPr id="106" name="Group 105"/>
          <p:cNvGrpSpPr/>
          <p:nvPr/>
        </p:nvGrpSpPr>
        <p:grpSpPr>
          <a:xfrm>
            <a:off x="2776882" y="12675364"/>
            <a:ext cx="2396316" cy="521116"/>
            <a:chOff x="9372583" y="3652764"/>
            <a:chExt cx="1535342" cy="333884"/>
          </a:xfrm>
        </p:grpSpPr>
        <p:sp>
          <p:nvSpPr>
            <p:cNvPr id="109" name="Oval 79"/>
            <p:cNvSpPr>
              <a:spLocks noChangeArrowheads="1"/>
            </p:cNvSpPr>
            <p:nvPr/>
          </p:nvSpPr>
          <p:spPr bwMode="invGray">
            <a:xfrm>
              <a:off x="10173555"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0" name="Freeform 80"/>
            <p:cNvSpPr>
              <a:spLocks/>
            </p:cNvSpPr>
            <p:nvPr/>
          </p:nvSpPr>
          <p:spPr bwMode="invGray">
            <a:xfrm>
              <a:off x="10260317" y="3713778"/>
              <a:ext cx="156172" cy="208602"/>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1" name="Oval 186"/>
            <p:cNvSpPr>
              <a:spLocks noChangeArrowheads="1"/>
            </p:cNvSpPr>
            <p:nvPr/>
          </p:nvSpPr>
          <p:spPr bwMode="invGray">
            <a:xfrm>
              <a:off x="10574041"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2" name="Freeform 187"/>
            <p:cNvSpPr>
              <a:spLocks noEditPoints="1"/>
            </p:cNvSpPr>
            <p:nvPr/>
          </p:nvSpPr>
          <p:spPr bwMode="invGray">
            <a:xfrm>
              <a:off x="10641655" y="3728892"/>
              <a:ext cx="192671" cy="181628"/>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4" name="Oval 81"/>
            <p:cNvSpPr>
              <a:spLocks noChangeArrowheads="1"/>
            </p:cNvSpPr>
            <p:nvPr/>
          </p:nvSpPr>
          <p:spPr bwMode="invGray">
            <a:xfrm>
              <a:off x="9372583"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5" name="Freeform 82"/>
            <p:cNvSpPr>
              <a:spLocks/>
            </p:cNvSpPr>
            <p:nvPr/>
          </p:nvSpPr>
          <p:spPr bwMode="invGray">
            <a:xfrm>
              <a:off x="9488066" y="3719301"/>
              <a:ext cx="97533" cy="20860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16" name="Oval 92"/>
            <p:cNvSpPr>
              <a:spLocks noChangeArrowheads="1"/>
            </p:cNvSpPr>
            <p:nvPr/>
          </p:nvSpPr>
          <p:spPr bwMode="invGray">
            <a:xfrm>
              <a:off x="9773069" y="3652764"/>
              <a:ext cx="333884" cy="333884"/>
            </a:xfrm>
            <a:prstGeom prst="ellipse">
              <a:avLst/>
            </a:prstGeom>
            <a:noFill/>
            <a:ln w="9525">
              <a:solidFill>
                <a:schemeClr val="bg1"/>
              </a:solid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grpSp>
          <p:nvGrpSpPr>
            <p:cNvPr id="117" name="Group 116"/>
            <p:cNvGrpSpPr/>
            <p:nvPr/>
          </p:nvGrpSpPr>
          <p:grpSpPr>
            <a:xfrm>
              <a:off x="9856839" y="3725764"/>
              <a:ext cx="182500" cy="174122"/>
              <a:chOff x="2118665" y="1750614"/>
              <a:chExt cx="499807" cy="476865"/>
            </a:xfrm>
          </p:grpSpPr>
          <p:sp>
            <p:nvSpPr>
              <p:cNvPr id="119"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sp>
            <p:nvSpPr>
              <p:cNvPr id="120"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endParaRPr>
              </a:p>
            </p:txBody>
          </p:sp>
        </p:grpSp>
      </p:grpSp>
      <p:sp>
        <p:nvSpPr>
          <p:cNvPr id="107" name="Freeform 59"/>
          <p:cNvSpPr>
            <a:spLocks/>
          </p:cNvSpPr>
          <p:nvPr/>
        </p:nvSpPr>
        <p:spPr bwMode="auto">
          <a:xfrm rot="16200000">
            <a:off x="540006" y="7118787"/>
            <a:ext cx="495300" cy="962026"/>
          </a:xfrm>
          <a:custGeom>
            <a:avLst/>
            <a:gdLst>
              <a:gd name="T0" fmla="*/ 65 w 66"/>
              <a:gd name="T1" fmla="*/ 62 h 128"/>
              <a:gd name="T2" fmla="*/ 4 w 66"/>
              <a:gd name="T3" fmla="*/ 1 h 128"/>
              <a:gd name="T4" fmla="*/ 2 w 66"/>
              <a:gd name="T5" fmla="*/ 0 h 128"/>
              <a:gd name="T6" fmla="*/ 1 w 66"/>
              <a:gd name="T7" fmla="*/ 1 h 128"/>
              <a:gd name="T8" fmla="*/ 1 w 66"/>
              <a:gd name="T9" fmla="*/ 4 h 128"/>
              <a:gd name="T10" fmla="*/ 61 w 66"/>
              <a:gd name="T11" fmla="*/ 64 h 128"/>
              <a:gd name="T12" fmla="*/ 60 w 66"/>
              <a:gd name="T13" fmla="*/ 65 h 128"/>
              <a:gd name="T14" fmla="*/ 1 w 66"/>
              <a:gd name="T15" fmla="*/ 124 h 128"/>
              <a:gd name="T16" fmla="*/ 1 w 66"/>
              <a:gd name="T17" fmla="*/ 127 h 128"/>
              <a:gd name="T18" fmla="*/ 4 w 66"/>
              <a:gd name="T19" fmla="*/ 127 h 128"/>
              <a:gd name="T20" fmla="*/ 65 w 66"/>
              <a:gd name="T21" fmla="*/ 66 h 128"/>
              <a:gd name="T22" fmla="*/ 65 w 66"/>
              <a:gd name="T2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128">
                <a:moveTo>
                  <a:pt x="65" y="62"/>
                </a:moveTo>
                <a:cubicBezTo>
                  <a:pt x="4" y="1"/>
                  <a:pt x="4" y="1"/>
                  <a:pt x="4" y="1"/>
                </a:cubicBezTo>
                <a:cubicBezTo>
                  <a:pt x="3" y="0"/>
                  <a:pt x="3" y="0"/>
                  <a:pt x="2" y="0"/>
                </a:cubicBezTo>
                <a:cubicBezTo>
                  <a:pt x="2" y="0"/>
                  <a:pt x="1" y="0"/>
                  <a:pt x="1" y="1"/>
                </a:cubicBezTo>
                <a:cubicBezTo>
                  <a:pt x="0" y="2"/>
                  <a:pt x="0" y="3"/>
                  <a:pt x="1" y="4"/>
                </a:cubicBezTo>
                <a:cubicBezTo>
                  <a:pt x="61" y="64"/>
                  <a:pt x="61" y="64"/>
                  <a:pt x="61" y="64"/>
                </a:cubicBezTo>
                <a:cubicBezTo>
                  <a:pt x="60" y="65"/>
                  <a:pt x="60" y="65"/>
                  <a:pt x="60" y="65"/>
                </a:cubicBezTo>
                <a:cubicBezTo>
                  <a:pt x="1" y="124"/>
                  <a:pt x="1" y="124"/>
                  <a:pt x="1" y="124"/>
                </a:cubicBezTo>
                <a:cubicBezTo>
                  <a:pt x="0" y="125"/>
                  <a:pt x="0" y="127"/>
                  <a:pt x="1" y="127"/>
                </a:cubicBezTo>
                <a:cubicBezTo>
                  <a:pt x="1" y="128"/>
                  <a:pt x="3" y="128"/>
                  <a:pt x="4" y="127"/>
                </a:cubicBezTo>
                <a:cubicBezTo>
                  <a:pt x="65" y="66"/>
                  <a:pt x="65" y="66"/>
                  <a:pt x="65" y="66"/>
                </a:cubicBezTo>
                <a:cubicBezTo>
                  <a:pt x="66" y="65"/>
                  <a:pt x="66" y="63"/>
                  <a:pt x="65" y="62"/>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endParaRPr>
          </a:p>
        </p:txBody>
      </p:sp>
      <p:sp>
        <p:nvSpPr>
          <p:cNvPr id="125" name="Freeform 27"/>
          <p:cNvSpPr>
            <a:spLocks noEditPoints="1"/>
          </p:cNvSpPr>
          <p:nvPr/>
        </p:nvSpPr>
        <p:spPr bwMode="auto">
          <a:xfrm>
            <a:off x="19298721" y="7425974"/>
            <a:ext cx="1919766" cy="1927180"/>
          </a:xfrm>
          <a:custGeom>
            <a:avLst/>
            <a:gdLst>
              <a:gd name="T0" fmla="*/ 212 w 642"/>
              <a:gd name="T1" fmla="*/ 376 h 645"/>
              <a:gd name="T2" fmla="*/ 305 w 642"/>
              <a:gd name="T3" fmla="*/ 229 h 645"/>
              <a:gd name="T4" fmla="*/ 219 w 642"/>
              <a:gd name="T5" fmla="*/ 236 h 645"/>
              <a:gd name="T6" fmla="*/ 319 w 642"/>
              <a:gd name="T7" fmla="*/ 229 h 645"/>
              <a:gd name="T8" fmla="*/ 226 w 642"/>
              <a:gd name="T9" fmla="*/ 369 h 645"/>
              <a:gd name="T10" fmla="*/ 312 w 642"/>
              <a:gd name="T11" fmla="*/ 383 h 645"/>
              <a:gd name="T12" fmla="*/ 438 w 642"/>
              <a:gd name="T13" fmla="*/ 324 h 645"/>
              <a:gd name="T14" fmla="*/ 418 w 642"/>
              <a:gd name="T15" fmla="*/ 310 h 645"/>
              <a:gd name="T16" fmla="*/ 405 w 642"/>
              <a:gd name="T17" fmla="*/ 181 h 645"/>
              <a:gd name="T18" fmla="*/ 329 w 642"/>
              <a:gd name="T19" fmla="*/ 324 h 645"/>
              <a:gd name="T20" fmla="*/ 411 w 642"/>
              <a:gd name="T21" fmla="*/ 383 h 645"/>
              <a:gd name="T22" fmla="*/ 404 w 642"/>
              <a:gd name="T23" fmla="*/ 310 h 645"/>
              <a:gd name="T24" fmla="*/ 326 w 642"/>
              <a:gd name="T25" fmla="*/ 55 h 645"/>
              <a:gd name="T26" fmla="*/ 312 w 642"/>
              <a:gd name="T27" fmla="*/ 7 h 645"/>
              <a:gd name="T28" fmla="*/ 326 w 642"/>
              <a:gd name="T29" fmla="*/ 55 h 645"/>
              <a:gd name="T30" fmla="*/ 587 w 642"/>
              <a:gd name="T31" fmla="*/ 316 h 645"/>
              <a:gd name="T32" fmla="*/ 635 w 642"/>
              <a:gd name="T33" fmla="*/ 330 h 645"/>
              <a:gd name="T34" fmla="*/ 596 w 642"/>
              <a:gd name="T35" fmla="*/ 171 h 645"/>
              <a:gd name="T36" fmla="*/ 547 w 642"/>
              <a:gd name="T37" fmla="*/ 183 h 645"/>
              <a:gd name="T38" fmla="*/ 554 w 642"/>
              <a:gd name="T39" fmla="*/ 195 h 645"/>
              <a:gd name="T40" fmla="*/ 481 w 642"/>
              <a:gd name="T41" fmla="*/ 43 h 645"/>
              <a:gd name="T42" fmla="*/ 449 w 642"/>
              <a:gd name="T43" fmla="*/ 97 h 645"/>
              <a:gd name="T44" fmla="*/ 599 w 642"/>
              <a:gd name="T45" fmla="*/ 484 h 645"/>
              <a:gd name="T46" fmla="*/ 545 w 642"/>
              <a:gd name="T47" fmla="*/ 453 h 645"/>
              <a:gd name="T48" fmla="*/ 593 w 642"/>
              <a:gd name="T49" fmla="*/ 488 h 645"/>
              <a:gd name="T50" fmla="*/ 91 w 642"/>
              <a:gd name="T51" fmla="*/ 183 h 645"/>
              <a:gd name="T52" fmla="*/ 42 w 642"/>
              <a:gd name="T53" fmla="*/ 171 h 645"/>
              <a:gd name="T54" fmla="*/ 94 w 642"/>
              <a:gd name="T55" fmla="*/ 192 h 645"/>
              <a:gd name="T56" fmla="*/ 459 w 642"/>
              <a:gd name="T57" fmla="*/ 551 h 645"/>
              <a:gd name="T58" fmla="*/ 471 w 642"/>
              <a:gd name="T59" fmla="*/ 600 h 645"/>
              <a:gd name="T60" fmla="*/ 189 w 642"/>
              <a:gd name="T61" fmla="*/ 97 h 645"/>
              <a:gd name="T62" fmla="*/ 158 w 642"/>
              <a:gd name="T63" fmla="*/ 43 h 645"/>
              <a:gd name="T64" fmla="*/ 185 w 642"/>
              <a:gd name="T65" fmla="*/ 98 h 645"/>
              <a:gd name="T66" fmla="*/ 366 w 642"/>
              <a:gd name="T67" fmla="*/ 575 h 645"/>
              <a:gd name="T68" fmla="*/ 238 w 642"/>
              <a:gd name="T69" fmla="*/ 528 h 645"/>
              <a:gd name="T70" fmla="*/ 105 w 642"/>
              <a:gd name="T71" fmla="*/ 449 h 645"/>
              <a:gd name="T72" fmla="*/ 117 w 642"/>
              <a:gd name="T73" fmla="*/ 334 h 645"/>
              <a:gd name="T74" fmla="*/ 4 w 642"/>
              <a:gd name="T75" fmla="*/ 358 h 645"/>
              <a:gd name="T76" fmla="*/ 300 w 642"/>
              <a:gd name="T77" fmla="*/ 645 h 645"/>
              <a:gd name="T78" fmla="*/ 69 w 642"/>
              <a:gd name="T79" fmla="*/ 301 h 645"/>
              <a:gd name="T80" fmla="*/ 91 w 642"/>
              <a:gd name="T81" fmla="*/ 444 h 645"/>
              <a:gd name="T82" fmla="*/ 210 w 642"/>
              <a:gd name="T83" fmla="*/ 563 h 645"/>
              <a:gd name="T84" fmla="*/ 353 w 642"/>
              <a:gd name="T85" fmla="*/ 582 h 645"/>
              <a:gd name="T86" fmla="*/ 15 w 642"/>
              <a:gd name="T87" fmla="*/ 37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5">
                <a:moveTo>
                  <a:pt x="312" y="383"/>
                </a:moveTo>
                <a:cubicBezTo>
                  <a:pt x="219" y="383"/>
                  <a:pt x="219" y="383"/>
                  <a:pt x="219" y="383"/>
                </a:cubicBezTo>
                <a:cubicBezTo>
                  <a:pt x="215" y="383"/>
                  <a:pt x="212" y="380"/>
                  <a:pt x="212" y="376"/>
                </a:cubicBezTo>
                <a:cubicBezTo>
                  <a:pt x="212" y="328"/>
                  <a:pt x="230" y="309"/>
                  <a:pt x="257" y="287"/>
                </a:cubicBezTo>
                <a:cubicBezTo>
                  <a:pt x="260" y="284"/>
                  <a:pt x="263" y="282"/>
                  <a:pt x="267" y="279"/>
                </a:cubicBezTo>
                <a:cubicBezTo>
                  <a:pt x="283" y="268"/>
                  <a:pt x="305" y="251"/>
                  <a:pt x="305" y="229"/>
                </a:cubicBezTo>
                <a:cubicBezTo>
                  <a:pt x="305" y="206"/>
                  <a:pt x="290" y="192"/>
                  <a:pt x="266" y="192"/>
                </a:cubicBezTo>
                <a:cubicBezTo>
                  <a:pt x="243" y="192"/>
                  <a:pt x="226" y="208"/>
                  <a:pt x="226" y="229"/>
                </a:cubicBezTo>
                <a:cubicBezTo>
                  <a:pt x="226" y="233"/>
                  <a:pt x="223" y="236"/>
                  <a:pt x="219" y="236"/>
                </a:cubicBezTo>
                <a:cubicBezTo>
                  <a:pt x="215" y="236"/>
                  <a:pt x="212" y="233"/>
                  <a:pt x="212" y="229"/>
                </a:cubicBezTo>
                <a:cubicBezTo>
                  <a:pt x="212" y="200"/>
                  <a:pt x="236" y="178"/>
                  <a:pt x="266" y="178"/>
                </a:cubicBezTo>
                <a:cubicBezTo>
                  <a:pt x="298" y="178"/>
                  <a:pt x="319" y="198"/>
                  <a:pt x="319" y="229"/>
                </a:cubicBezTo>
                <a:cubicBezTo>
                  <a:pt x="319" y="259"/>
                  <a:pt x="293" y="278"/>
                  <a:pt x="275" y="291"/>
                </a:cubicBezTo>
                <a:cubicBezTo>
                  <a:pt x="272" y="293"/>
                  <a:pt x="268" y="296"/>
                  <a:pt x="266" y="298"/>
                </a:cubicBezTo>
                <a:cubicBezTo>
                  <a:pt x="242" y="317"/>
                  <a:pt x="227" y="332"/>
                  <a:pt x="226" y="369"/>
                </a:cubicBezTo>
                <a:cubicBezTo>
                  <a:pt x="312" y="369"/>
                  <a:pt x="312" y="369"/>
                  <a:pt x="312" y="369"/>
                </a:cubicBezTo>
                <a:cubicBezTo>
                  <a:pt x="316" y="369"/>
                  <a:pt x="319" y="372"/>
                  <a:pt x="319" y="376"/>
                </a:cubicBezTo>
                <a:cubicBezTo>
                  <a:pt x="319" y="380"/>
                  <a:pt x="316" y="383"/>
                  <a:pt x="312" y="383"/>
                </a:cubicBezTo>
                <a:close/>
                <a:moveTo>
                  <a:pt x="418" y="376"/>
                </a:moveTo>
                <a:cubicBezTo>
                  <a:pt x="418" y="324"/>
                  <a:pt x="418" y="324"/>
                  <a:pt x="418" y="324"/>
                </a:cubicBezTo>
                <a:cubicBezTo>
                  <a:pt x="438" y="324"/>
                  <a:pt x="438" y="324"/>
                  <a:pt x="438" y="324"/>
                </a:cubicBezTo>
                <a:cubicBezTo>
                  <a:pt x="442" y="324"/>
                  <a:pt x="445" y="321"/>
                  <a:pt x="445" y="317"/>
                </a:cubicBezTo>
                <a:cubicBezTo>
                  <a:pt x="445" y="313"/>
                  <a:pt x="442" y="310"/>
                  <a:pt x="438" y="310"/>
                </a:cubicBezTo>
                <a:cubicBezTo>
                  <a:pt x="418" y="310"/>
                  <a:pt x="418" y="310"/>
                  <a:pt x="418" y="310"/>
                </a:cubicBezTo>
                <a:cubicBezTo>
                  <a:pt x="418" y="185"/>
                  <a:pt x="418" y="185"/>
                  <a:pt x="418" y="185"/>
                </a:cubicBezTo>
                <a:cubicBezTo>
                  <a:pt x="418" y="182"/>
                  <a:pt x="416" y="179"/>
                  <a:pt x="413" y="178"/>
                </a:cubicBezTo>
                <a:cubicBezTo>
                  <a:pt x="410" y="177"/>
                  <a:pt x="407" y="178"/>
                  <a:pt x="405" y="181"/>
                </a:cubicBezTo>
                <a:cubicBezTo>
                  <a:pt x="323" y="313"/>
                  <a:pt x="323" y="313"/>
                  <a:pt x="323" y="313"/>
                </a:cubicBezTo>
                <a:cubicBezTo>
                  <a:pt x="322" y="315"/>
                  <a:pt x="322" y="318"/>
                  <a:pt x="323" y="320"/>
                </a:cubicBezTo>
                <a:cubicBezTo>
                  <a:pt x="324" y="323"/>
                  <a:pt x="327" y="324"/>
                  <a:pt x="329" y="324"/>
                </a:cubicBezTo>
                <a:cubicBezTo>
                  <a:pt x="404" y="324"/>
                  <a:pt x="404" y="324"/>
                  <a:pt x="404" y="324"/>
                </a:cubicBezTo>
                <a:cubicBezTo>
                  <a:pt x="404" y="376"/>
                  <a:pt x="404" y="376"/>
                  <a:pt x="404" y="376"/>
                </a:cubicBezTo>
                <a:cubicBezTo>
                  <a:pt x="404" y="380"/>
                  <a:pt x="408" y="383"/>
                  <a:pt x="411" y="383"/>
                </a:cubicBezTo>
                <a:cubicBezTo>
                  <a:pt x="415" y="383"/>
                  <a:pt x="418" y="380"/>
                  <a:pt x="418" y="376"/>
                </a:cubicBezTo>
                <a:close/>
                <a:moveTo>
                  <a:pt x="404" y="209"/>
                </a:moveTo>
                <a:cubicBezTo>
                  <a:pt x="404" y="310"/>
                  <a:pt x="404" y="310"/>
                  <a:pt x="404" y="310"/>
                </a:cubicBezTo>
                <a:cubicBezTo>
                  <a:pt x="342" y="310"/>
                  <a:pt x="342" y="310"/>
                  <a:pt x="342" y="310"/>
                </a:cubicBezTo>
                <a:lnTo>
                  <a:pt x="404" y="209"/>
                </a:lnTo>
                <a:close/>
                <a:moveTo>
                  <a:pt x="326" y="55"/>
                </a:moveTo>
                <a:cubicBezTo>
                  <a:pt x="326" y="7"/>
                  <a:pt x="326" y="7"/>
                  <a:pt x="326" y="7"/>
                </a:cubicBezTo>
                <a:cubicBezTo>
                  <a:pt x="326" y="3"/>
                  <a:pt x="323" y="0"/>
                  <a:pt x="319" y="0"/>
                </a:cubicBezTo>
                <a:cubicBezTo>
                  <a:pt x="315" y="0"/>
                  <a:pt x="312" y="3"/>
                  <a:pt x="312" y="7"/>
                </a:cubicBezTo>
                <a:cubicBezTo>
                  <a:pt x="312" y="55"/>
                  <a:pt x="312" y="55"/>
                  <a:pt x="312" y="55"/>
                </a:cubicBezTo>
                <a:cubicBezTo>
                  <a:pt x="312" y="59"/>
                  <a:pt x="315" y="62"/>
                  <a:pt x="319" y="62"/>
                </a:cubicBezTo>
                <a:cubicBezTo>
                  <a:pt x="323" y="62"/>
                  <a:pt x="326" y="59"/>
                  <a:pt x="326" y="55"/>
                </a:cubicBezTo>
                <a:close/>
                <a:moveTo>
                  <a:pt x="642" y="323"/>
                </a:moveTo>
                <a:cubicBezTo>
                  <a:pt x="642" y="319"/>
                  <a:pt x="639" y="316"/>
                  <a:pt x="635" y="316"/>
                </a:cubicBezTo>
                <a:cubicBezTo>
                  <a:pt x="587" y="316"/>
                  <a:pt x="587" y="316"/>
                  <a:pt x="587" y="316"/>
                </a:cubicBezTo>
                <a:cubicBezTo>
                  <a:pt x="583" y="316"/>
                  <a:pt x="580" y="319"/>
                  <a:pt x="580" y="323"/>
                </a:cubicBezTo>
                <a:cubicBezTo>
                  <a:pt x="580" y="327"/>
                  <a:pt x="583" y="330"/>
                  <a:pt x="587" y="330"/>
                </a:cubicBezTo>
                <a:cubicBezTo>
                  <a:pt x="635" y="330"/>
                  <a:pt x="635" y="330"/>
                  <a:pt x="635" y="330"/>
                </a:cubicBezTo>
                <a:cubicBezTo>
                  <a:pt x="639" y="330"/>
                  <a:pt x="642" y="327"/>
                  <a:pt x="642" y="323"/>
                </a:cubicBezTo>
                <a:close/>
                <a:moveTo>
                  <a:pt x="554" y="195"/>
                </a:moveTo>
                <a:cubicBezTo>
                  <a:pt x="596" y="171"/>
                  <a:pt x="596" y="171"/>
                  <a:pt x="596" y="171"/>
                </a:cubicBezTo>
                <a:cubicBezTo>
                  <a:pt x="600" y="169"/>
                  <a:pt x="601" y="164"/>
                  <a:pt x="599" y="161"/>
                </a:cubicBezTo>
                <a:cubicBezTo>
                  <a:pt x="597" y="158"/>
                  <a:pt x="593" y="157"/>
                  <a:pt x="589" y="159"/>
                </a:cubicBezTo>
                <a:cubicBezTo>
                  <a:pt x="547" y="183"/>
                  <a:pt x="547" y="183"/>
                  <a:pt x="547" y="183"/>
                </a:cubicBezTo>
                <a:cubicBezTo>
                  <a:pt x="544" y="185"/>
                  <a:pt x="543" y="189"/>
                  <a:pt x="545" y="192"/>
                </a:cubicBezTo>
                <a:cubicBezTo>
                  <a:pt x="546" y="195"/>
                  <a:pt x="548" y="196"/>
                  <a:pt x="551" y="196"/>
                </a:cubicBezTo>
                <a:cubicBezTo>
                  <a:pt x="552" y="196"/>
                  <a:pt x="553" y="196"/>
                  <a:pt x="554" y="195"/>
                </a:cubicBezTo>
                <a:close/>
                <a:moveTo>
                  <a:pt x="459" y="94"/>
                </a:moveTo>
                <a:cubicBezTo>
                  <a:pt x="483" y="52"/>
                  <a:pt x="483" y="52"/>
                  <a:pt x="483" y="52"/>
                </a:cubicBezTo>
                <a:cubicBezTo>
                  <a:pt x="485" y="49"/>
                  <a:pt x="484" y="45"/>
                  <a:pt x="481" y="43"/>
                </a:cubicBezTo>
                <a:cubicBezTo>
                  <a:pt x="477" y="41"/>
                  <a:pt x="473" y="42"/>
                  <a:pt x="471" y="45"/>
                </a:cubicBezTo>
                <a:cubicBezTo>
                  <a:pt x="447" y="87"/>
                  <a:pt x="447" y="87"/>
                  <a:pt x="447" y="87"/>
                </a:cubicBezTo>
                <a:cubicBezTo>
                  <a:pt x="445" y="91"/>
                  <a:pt x="446" y="95"/>
                  <a:pt x="449" y="97"/>
                </a:cubicBezTo>
                <a:cubicBezTo>
                  <a:pt x="451" y="98"/>
                  <a:pt x="452" y="98"/>
                  <a:pt x="453" y="98"/>
                </a:cubicBezTo>
                <a:cubicBezTo>
                  <a:pt x="455" y="98"/>
                  <a:pt x="458" y="97"/>
                  <a:pt x="459" y="94"/>
                </a:cubicBezTo>
                <a:close/>
                <a:moveTo>
                  <a:pt x="599" y="484"/>
                </a:moveTo>
                <a:cubicBezTo>
                  <a:pt x="601" y="481"/>
                  <a:pt x="600" y="477"/>
                  <a:pt x="596" y="475"/>
                </a:cubicBezTo>
                <a:cubicBezTo>
                  <a:pt x="554" y="450"/>
                  <a:pt x="554" y="450"/>
                  <a:pt x="554" y="450"/>
                </a:cubicBezTo>
                <a:cubicBezTo>
                  <a:pt x="551" y="448"/>
                  <a:pt x="547" y="450"/>
                  <a:pt x="545" y="453"/>
                </a:cubicBezTo>
                <a:cubicBezTo>
                  <a:pt x="543" y="456"/>
                  <a:pt x="544" y="461"/>
                  <a:pt x="547" y="462"/>
                </a:cubicBezTo>
                <a:cubicBezTo>
                  <a:pt x="589" y="487"/>
                  <a:pt x="589" y="487"/>
                  <a:pt x="589" y="487"/>
                </a:cubicBezTo>
                <a:cubicBezTo>
                  <a:pt x="591" y="487"/>
                  <a:pt x="592" y="488"/>
                  <a:pt x="593" y="488"/>
                </a:cubicBezTo>
                <a:cubicBezTo>
                  <a:pt x="595" y="488"/>
                  <a:pt x="598" y="486"/>
                  <a:pt x="599" y="484"/>
                </a:cubicBezTo>
                <a:close/>
                <a:moveTo>
                  <a:pt x="94" y="192"/>
                </a:moveTo>
                <a:cubicBezTo>
                  <a:pt x="96" y="189"/>
                  <a:pt x="94" y="185"/>
                  <a:pt x="91" y="183"/>
                </a:cubicBezTo>
                <a:cubicBezTo>
                  <a:pt x="49" y="159"/>
                  <a:pt x="49" y="159"/>
                  <a:pt x="49" y="159"/>
                </a:cubicBezTo>
                <a:cubicBezTo>
                  <a:pt x="46" y="157"/>
                  <a:pt x="41" y="158"/>
                  <a:pt x="39" y="161"/>
                </a:cubicBezTo>
                <a:cubicBezTo>
                  <a:pt x="38" y="164"/>
                  <a:pt x="39" y="169"/>
                  <a:pt x="42" y="171"/>
                </a:cubicBezTo>
                <a:cubicBezTo>
                  <a:pt x="84" y="195"/>
                  <a:pt x="84" y="195"/>
                  <a:pt x="84" y="195"/>
                </a:cubicBezTo>
                <a:cubicBezTo>
                  <a:pt x="85" y="196"/>
                  <a:pt x="86" y="196"/>
                  <a:pt x="88" y="196"/>
                </a:cubicBezTo>
                <a:cubicBezTo>
                  <a:pt x="90" y="196"/>
                  <a:pt x="92" y="195"/>
                  <a:pt x="94" y="192"/>
                </a:cubicBezTo>
                <a:close/>
                <a:moveTo>
                  <a:pt x="481" y="602"/>
                </a:moveTo>
                <a:cubicBezTo>
                  <a:pt x="484" y="600"/>
                  <a:pt x="485" y="596"/>
                  <a:pt x="483" y="593"/>
                </a:cubicBezTo>
                <a:cubicBezTo>
                  <a:pt x="459" y="551"/>
                  <a:pt x="459" y="551"/>
                  <a:pt x="459" y="551"/>
                </a:cubicBezTo>
                <a:cubicBezTo>
                  <a:pt x="457" y="547"/>
                  <a:pt x="453" y="546"/>
                  <a:pt x="449" y="548"/>
                </a:cubicBezTo>
                <a:cubicBezTo>
                  <a:pt x="446" y="550"/>
                  <a:pt x="445" y="554"/>
                  <a:pt x="447" y="558"/>
                </a:cubicBezTo>
                <a:cubicBezTo>
                  <a:pt x="471" y="600"/>
                  <a:pt x="471" y="600"/>
                  <a:pt x="471" y="600"/>
                </a:cubicBezTo>
                <a:cubicBezTo>
                  <a:pt x="472" y="602"/>
                  <a:pt x="475" y="603"/>
                  <a:pt x="477" y="603"/>
                </a:cubicBezTo>
                <a:cubicBezTo>
                  <a:pt x="478" y="603"/>
                  <a:pt x="480" y="603"/>
                  <a:pt x="481" y="602"/>
                </a:cubicBezTo>
                <a:close/>
                <a:moveTo>
                  <a:pt x="189" y="97"/>
                </a:moveTo>
                <a:cubicBezTo>
                  <a:pt x="192" y="95"/>
                  <a:pt x="193" y="91"/>
                  <a:pt x="192" y="87"/>
                </a:cubicBezTo>
                <a:cubicBezTo>
                  <a:pt x="167" y="45"/>
                  <a:pt x="167" y="45"/>
                  <a:pt x="167" y="45"/>
                </a:cubicBezTo>
                <a:cubicBezTo>
                  <a:pt x="165" y="42"/>
                  <a:pt x="161" y="41"/>
                  <a:pt x="158" y="43"/>
                </a:cubicBezTo>
                <a:cubicBezTo>
                  <a:pt x="154" y="45"/>
                  <a:pt x="153" y="49"/>
                  <a:pt x="155" y="52"/>
                </a:cubicBezTo>
                <a:cubicBezTo>
                  <a:pt x="179" y="94"/>
                  <a:pt x="179" y="94"/>
                  <a:pt x="179" y="94"/>
                </a:cubicBezTo>
                <a:cubicBezTo>
                  <a:pt x="181" y="97"/>
                  <a:pt x="183" y="98"/>
                  <a:pt x="185" y="98"/>
                </a:cubicBezTo>
                <a:cubicBezTo>
                  <a:pt x="187" y="98"/>
                  <a:pt x="188" y="98"/>
                  <a:pt x="189" y="97"/>
                </a:cubicBezTo>
                <a:close/>
                <a:moveTo>
                  <a:pt x="324" y="636"/>
                </a:moveTo>
                <a:cubicBezTo>
                  <a:pt x="325" y="636"/>
                  <a:pt x="377" y="591"/>
                  <a:pt x="366" y="575"/>
                </a:cubicBezTo>
                <a:cubicBezTo>
                  <a:pt x="359" y="566"/>
                  <a:pt x="285" y="508"/>
                  <a:pt x="271" y="508"/>
                </a:cubicBezTo>
                <a:cubicBezTo>
                  <a:pt x="270" y="508"/>
                  <a:pt x="269" y="508"/>
                  <a:pt x="269" y="508"/>
                </a:cubicBezTo>
                <a:cubicBezTo>
                  <a:pt x="264" y="509"/>
                  <a:pt x="256" y="515"/>
                  <a:pt x="238" y="528"/>
                </a:cubicBezTo>
                <a:cubicBezTo>
                  <a:pt x="226" y="536"/>
                  <a:pt x="209" y="548"/>
                  <a:pt x="205" y="549"/>
                </a:cubicBezTo>
                <a:cubicBezTo>
                  <a:pt x="198" y="549"/>
                  <a:pt x="176" y="534"/>
                  <a:pt x="148" y="506"/>
                </a:cubicBezTo>
                <a:cubicBezTo>
                  <a:pt x="117" y="475"/>
                  <a:pt x="104" y="454"/>
                  <a:pt x="105" y="449"/>
                </a:cubicBezTo>
                <a:cubicBezTo>
                  <a:pt x="106" y="445"/>
                  <a:pt x="118" y="428"/>
                  <a:pt x="126" y="416"/>
                </a:cubicBezTo>
                <a:cubicBezTo>
                  <a:pt x="139" y="398"/>
                  <a:pt x="145" y="390"/>
                  <a:pt x="146" y="385"/>
                </a:cubicBezTo>
                <a:cubicBezTo>
                  <a:pt x="147" y="382"/>
                  <a:pt x="149" y="376"/>
                  <a:pt x="117" y="334"/>
                </a:cubicBezTo>
                <a:cubicBezTo>
                  <a:pt x="107" y="321"/>
                  <a:pt x="84" y="292"/>
                  <a:pt x="75" y="288"/>
                </a:cubicBezTo>
                <a:cubicBezTo>
                  <a:pt x="73" y="287"/>
                  <a:pt x="71" y="287"/>
                  <a:pt x="69" y="287"/>
                </a:cubicBezTo>
                <a:cubicBezTo>
                  <a:pt x="47" y="287"/>
                  <a:pt x="13" y="337"/>
                  <a:pt x="4" y="358"/>
                </a:cubicBezTo>
                <a:cubicBezTo>
                  <a:pt x="1" y="365"/>
                  <a:pt x="0" y="372"/>
                  <a:pt x="1" y="379"/>
                </a:cubicBezTo>
                <a:cubicBezTo>
                  <a:pt x="27" y="526"/>
                  <a:pt x="149" y="635"/>
                  <a:pt x="297" y="645"/>
                </a:cubicBezTo>
                <a:cubicBezTo>
                  <a:pt x="298" y="645"/>
                  <a:pt x="299" y="645"/>
                  <a:pt x="300" y="645"/>
                </a:cubicBezTo>
                <a:cubicBezTo>
                  <a:pt x="300" y="645"/>
                  <a:pt x="300" y="645"/>
                  <a:pt x="300" y="645"/>
                </a:cubicBezTo>
                <a:cubicBezTo>
                  <a:pt x="309" y="645"/>
                  <a:pt x="317" y="642"/>
                  <a:pt x="324" y="636"/>
                </a:cubicBezTo>
                <a:close/>
                <a:moveTo>
                  <a:pt x="69" y="301"/>
                </a:moveTo>
                <a:cubicBezTo>
                  <a:pt x="79" y="306"/>
                  <a:pt x="127" y="369"/>
                  <a:pt x="132" y="382"/>
                </a:cubicBezTo>
                <a:cubicBezTo>
                  <a:pt x="130" y="387"/>
                  <a:pt x="121" y="399"/>
                  <a:pt x="115" y="408"/>
                </a:cubicBezTo>
                <a:cubicBezTo>
                  <a:pt x="102" y="427"/>
                  <a:pt x="93" y="438"/>
                  <a:pt x="91" y="444"/>
                </a:cubicBezTo>
                <a:cubicBezTo>
                  <a:pt x="89" y="451"/>
                  <a:pt x="92" y="470"/>
                  <a:pt x="138" y="516"/>
                </a:cubicBezTo>
                <a:cubicBezTo>
                  <a:pt x="152" y="530"/>
                  <a:pt x="187" y="563"/>
                  <a:pt x="205" y="563"/>
                </a:cubicBezTo>
                <a:cubicBezTo>
                  <a:pt x="207" y="563"/>
                  <a:pt x="208" y="563"/>
                  <a:pt x="210" y="563"/>
                </a:cubicBezTo>
                <a:cubicBezTo>
                  <a:pt x="216" y="561"/>
                  <a:pt x="227" y="552"/>
                  <a:pt x="246" y="539"/>
                </a:cubicBezTo>
                <a:cubicBezTo>
                  <a:pt x="255" y="533"/>
                  <a:pt x="267" y="524"/>
                  <a:pt x="272" y="522"/>
                </a:cubicBezTo>
                <a:cubicBezTo>
                  <a:pt x="284" y="526"/>
                  <a:pt x="343" y="571"/>
                  <a:pt x="353" y="582"/>
                </a:cubicBezTo>
                <a:cubicBezTo>
                  <a:pt x="351" y="589"/>
                  <a:pt x="334" y="609"/>
                  <a:pt x="315" y="625"/>
                </a:cubicBezTo>
                <a:cubicBezTo>
                  <a:pt x="310" y="629"/>
                  <a:pt x="304" y="631"/>
                  <a:pt x="298" y="631"/>
                </a:cubicBezTo>
                <a:cubicBezTo>
                  <a:pt x="156" y="621"/>
                  <a:pt x="40" y="517"/>
                  <a:pt x="15" y="377"/>
                </a:cubicBezTo>
                <a:cubicBezTo>
                  <a:pt x="14" y="373"/>
                  <a:pt x="15" y="368"/>
                  <a:pt x="17" y="364"/>
                </a:cubicBezTo>
                <a:cubicBezTo>
                  <a:pt x="28" y="337"/>
                  <a:pt x="58" y="301"/>
                  <a:pt x="69" y="301"/>
                </a:cubicBezTo>
                <a:close/>
              </a:path>
            </a:pathLst>
          </a:custGeom>
          <a:solidFill>
            <a:srgbClr val="FFFFFF"/>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endParaRPr>
          </a:p>
        </p:txBody>
      </p:sp>
      <p:sp>
        <p:nvSpPr>
          <p:cNvPr id="12" name="Picture Placeholder 11"/>
          <p:cNvSpPr>
            <a:spLocks noGrp="1"/>
          </p:cNvSpPr>
          <p:nvPr>
            <p:ph type="pic" sz="quarter" idx="11"/>
          </p:nvPr>
        </p:nvSpPr>
        <p:spPr/>
      </p:sp>
      <p:sp>
        <p:nvSpPr>
          <p:cNvPr id="13" name="Picture Placeholder 12"/>
          <p:cNvSpPr>
            <a:spLocks noGrp="1"/>
          </p:cNvSpPr>
          <p:nvPr>
            <p:ph type="pic" sz="quarter" idx="12"/>
          </p:nvPr>
        </p:nvSpPr>
        <p:spPr/>
      </p:sp>
    </p:spTree>
    <p:custDataLst>
      <p:tags r:id="rId1"/>
    </p:custDataLst>
    <p:extLst>
      <p:ext uri="{BB962C8B-B14F-4D97-AF65-F5344CB8AC3E}">
        <p14:creationId xmlns:p14="http://schemas.microsoft.com/office/powerpoint/2010/main" val="122333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3042879" y="268813"/>
            <a:ext cx="992294" cy="730250"/>
          </a:xfrm>
          <a:prstGeom prst="rect">
            <a:avLst/>
          </a:prstGeom>
        </p:spPr>
        <p:txBody>
          <a:bodyPr/>
          <a:lstStyle/>
          <a:p>
            <a:pPr defTabSz="1828800"/>
            <a:fld id="{7A5DDAD3-E743-4B29-A948-63E93E36D1BF}" type="slidenum">
              <a:rPr lang="id-ID">
                <a:solidFill>
                  <a:srgbClr val="FFFFFF"/>
                </a:solidFill>
                <a:latin typeface="Calibri"/>
              </a:rPr>
              <a:pPr defTabSz="1828800"/>
              <a:t>25</a:t>
            </a:fld>
            <a:endParaRPr lang="id-ID" dirty="0">
              <a:solidFill>
                <a:srgbClr val="FFFFFF"/>
              </a:solidFill>
              <a:latin typeface="Calibri"/>
            </a:endParaRPr>
          </a:p>
        </p:txBody>
      </p:sp>
      <p:grpSp>
        <p:nvGrpSpPr>
          <p:cNvPr id="186" name="Group 185"/>
          <p:cNvGrpSpPr/>
          <p:nvPr/>
        </p:nvGrpSpPr>
        <p:grpSpPr>
          <a:xfrm>
            <a:off x="2184776" y="1536700"/>
            <a:ext cx="19748500" cy="10477500"/>
            <a:chOff x="1163638" y="768350"/>
            <a:chExt cx="9874250" cy="5238750"/>
          </a:xfrm>
          <a:solidFill>
            <a:schemeClr val="bg1"/>
          </a:solidFill>
        </p:grpSpPr>
        <p:sp>
          <p:nvSpPr>
            <p:cNvPr id="16" name="Freeform 5"/>
            <p:cNvSpPr>
              <a:spLocks noEditPoints="1"/>
            </p:cNvSpPr>
            <p:nvPr/>
          </p:nvSpPr>
          <p:spPr bwMode="auto">
            <a:xfrm>
              <a:off x="4071938" y="3135313"/>
              <a:ext cx="1227138" cy="1227138"/>
            </a:xfrm>
            <a:custGeom>
              <a:avLst/>
              <a:gdLst>
                <a:gd name="T0" fmla="*/ 0 w 376"/>
                <a:gd name="T1" fmla="*/ 188 h 376"/>
                <a:gd name="T2" fmla="*/ 188 w 376"/>
                <a:gd name="T3" fmla="*/ 0 h 376"/>
                <a:gd name="T4" fmla="*/ 376 w 376"/>
                <a:gd name="T5" fmla="*/ 188 h 376"/>
                <a:gd name="T6" fmla="*/ 188 w 376"/>
                <a:gd name="T7" fmla="*/ 376 h 376"/>
                <a:gd name="T8" fmla="*/ 0 w 376"/>
                <a:gd name="T9" fmla="*/ 188 h 376"/>
                <a:gd name="T10" fmla="*/ 354 w 376"/>
                <a:gd name="T11" fmla="*/ 188 h 376"/>
                <a:gd name="T12" fmla="*/ 188 w 376"/>
                <a:gd name="T13" fmla="*/ 22 h 376"/>
                <a:gd name="T14" fmla="*/ 22 w 376"/>
                <a:gd name="T15" fmla="*/ 188 h 376"/>
                <a:gd name="T16" fmla="*/ 188 w 376"/>
                <a:gd name="T17" fmla="*/ 354 h 376"/>
                <a:gd name="T18" fmla="*/ 354 w 376"/>
                <a:gd name="T19"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6">
                  <a:moveTo>
                    <a:pt x="0" y="188"/>
                  </a:moveTo>
                  <a:cubicBezTo>
                    <a:pt x="0" y="84"/>
                    <a:pt x="84" y="0"/>
                    <a:pt x="188" y="0"/>
                  </a:cubicBezTo>
                  <a:cubicBezTo>
                    <a:pt x="292" y="0"/>
                    <a:pt x="376" y="84"/>
                    <a:pt x="376" y="188"/>
                  </a:cubicBezTo>
                  <a:cubicBezTo>
                    <a:pt x="376" y="292"/>
                    <a:pt x="292" y="376"/>
                    <a:pt x="188" y="376"/>
                  </a:cubicBezTo>
                  <a:cubicBezTo>
                    <a:pt x="84" y="376"/>
                    <a:pt x="0" y="292"/>
                    <a:pt x="0" y="188"/>
                  </a:cubicBezTo>
                  <a:close/>
                  <a:moveTo>
                    <a:pt x="354" y="188"/>
                  </a:moveTo>
                  <a:cubicBezTo>
                    <a:pt x="354" y="96"/>
                    <a:pt x="280" y="22"/>
                    <a:pt x="188" y="22"/>
                  </a:cubicBezTo>
                  <a:cubicBezTo>
                    <a:pt x="96" y="22"/>
                    <a:pt x="22" y="96"/>
                    <a:pt x="22" y="188"/>
                  </a:cubicBezTo>
                  <a:cubicBezTo>
                    <a:pt x="22" y="280"/>
                    <a:pt x="96" y="354"/>
                    <a:pt x="188" y="354"/>
                  </a:cubicBezTo>
                  <a:cubicBezTo>
                    <a:pt x="280" y="354"/>
                    <a:pt x="354" y="280"/>
                    <a:pt x="354"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 name="Freeform 6"/>
            <p:cNvSpPr>
              <a:spLocks noEditPoints="1"/>
            </p:cNvSpPr>
            <p:nvPr/>
          </p:nvSpPr>
          <p:spPr bwMode="auto">
            <a:xfrm>
              <a:off x="7688263" y="3017838"/>
              <a:ext cx="1100138" cy="1098550"/>
            </a:xfrm>
            <a:custGeom>
              <a:avLst/>
              <a:gdLst>
                <a:gd name="T0" fmla="*/ 0 w 337"/>
                <a:gd name="T1" fmla="*/ 169 h 337"/>
                <a:gd name="T2" fmla="*/ 169 w 337"/>
                <a:gd name="T3" fmla="*/ 0 h 337"/>
                <a:gd name="T4" fmla="*/ 337 w 337"/>
                <a:gd name="T5" fmla="*/ 169 h 337"/>
                <a:gd name="T6" fmla="*/ 169 w 337"/>
                <a:gd name="T7" fmla="*/ 337 h 337"/>
                <a:gd name="T8" fmla="*/ 0 w 337"/>
                <a:gd name="T9" fmla="*/ 169 h 337"/>
                <a:gd name="T10" fmla="*/ 317 w 337"/>
                <a:gd name="T11" fmla="*/ 169 h 337"/>
                <a:gd name="T12" fmla="*/ 169 w 337"/>
                <a:gd name="T13" fmla="*/ 20 h 337"/>
                <a:gd name="T14" fmla="*/ 20 w 337"/>
                <a:gd name="T15" fmla="*/ 169 h 337"/>
                <a:gd name="T16" fmla="*/ 169 w 337"/>
                <a:gd name="T17" fmla="*/ 318 h 337"/>
                <a:gd name="T18" fmla="*/ 317 w 337"/>
                <a:gd name="T19" fmla="*/ 16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7" h="337">
                  <a:moveTo>
                    <a:pt x="0" y="169"/>
                  </a:moveTo>
                  <a:cubicBezTo>
                    <a:pt x="0" y="76"/>
                    <a:pt x="76" y="0"/>
                    <a:pt x="169" y="0"/>
                  </a:cubicBezTo>
                  <a:cubicBezTo>
                    <a:pt x="262" y="0"/>
                    <a:pt x="337" y="76"/>
                    <a:pt x="337" y="169"/>
                  </a:cubicBezTo>
                  <a:cubicBezTo>
                    <a:pt x="337" y="262"/>
                    <a:pt x="262" y="337"/>
                    <a:pt x="169" y="337"/>
                  </a:cubicBezTo>
                  <a:cubicBezTo>
                    <a:pt x="76" y="337"/>
                    <a:pt x="0" y="262"/>
                    <a:pt x="0" y="169"/>
                  </a:cubicBezTo>
                  <a:close/>
                  <a:moveTo>
                    <a:pt x="317" y="169"/>
                  </a:moveTo>
                  <a:cubicBezTo>
                    <a:pt x="317" y="87"/>
                    <a:pt x="251" y="20"/>
                    <a:pt x="169" y="20"/>
                  </a:cubicBezTo>
                  <a:cubicBezTo>
                    <a:pt x="87" y="20"/>
                    <a:pt x="20" y="87"/>
                    <a:pt x="20" y="169"/>
                  </a:cubicBezTo>
                  <a:cubicBezTo>
                    <a:pt x="20" y="251"/>
                    <a:pt x="87" y="318"/>
                    <a:pt x="169" y="318"/>
                  </a:cubicBezTo>
                  <a:cubicBezTo>
                    <a:pt x="251" y="318"/>
                    <a:pt x="317" y="251"/>
                    <a:pt x="31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 name="Freeform 7"/>
            <p:cNvSpPr>
              <a:spLocks noEditPoints="1"/>
            </p:cNvSpPr>
            <p:nvPr/>
          </p:nvSpPr>
          <p:spPr bwMode="auto">
            <a:xfrm>
              <a:off x="8164513" y="4430713"/>
              <a:ext cx="906463" cy="906463"/>
            </a:xfrm>
            <a:custGeom>
              <a:avLst/>
              <a:gdLst>
                <a:gd name="T0" fmla="*/ 0 w 278"/>
                <a:gd name="T1" fmla="*/ 139 h 278"/>
                <a:gd name="T2" fmla="*/ 139 w 278"/>
                <a:gd name="T3" fmla="*/ 0 h 278"/>
                <a:gd name="T4" fmla="*/ 278 w 278"/>
                <a:gd name="T5" fmla="*/ 139 h 278"/>
                <a:gd name="T6" fmla="*/ 139 w 278"/>
                <a:gd name="T7" fmla="*/ 278 h 278"/>
                <a:gd name="T8" fmla="*/ 0 w 278"/>
                <a:gd name="T9" fmla="*/ 139 h 278"/>
                <a:gd name="T10" fmla="*/ 262 w 278"/>
                <a:gd name="T11" fmla="*/ 139 h 278"/>
                <a:gd name="T12" fmla="*/ 139 w 278"/>
                <a:gd name="T13" fmla="*/ 17 h 278"/>
                <a:gd name="T14" fmla="*/ 17 w 278"/>
                <a:gd name="T15" fmla="*/ 139 h 278"/>
                <a:gd name="T16" fmla="*/ 139 w 278"/>
                <a:gd name="T17" fmla="*/ 262 h 278"/>
                <a:gd name="T18" fmla="*/ 262 w 278"/>
                <a:gd name="T19"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78">
                  <a:moveTo>
                    <a:pt x="0" y="139"/>
                  </a:moveTo>
                  <a:cubicBezTo>
                    <a:pt x="0" y="63"/>
                    <a:pt x="63" y="0"/>
                    <a:pt x="139" y="0"/>
                  </a:cubicBezTo>
                  <a:cubicBezTo>
                    <a:pt x="216" y="0"/>
                    <a:pt x="278" y="63"/>
                    <a:pt x="278" y="139"/>
                  </a:cubicBezTo>
                  <a:cubicBezTo>
                    <a:pt x="278" y="216"/>
                    <a:pt x="216" y="278"/>
                    <a:pt x="139" y="278"/>
                  </a:cubicBezTo>
                  <a:cubicBezTo>
                    <a:pt x="63" y="278"/>
                    <a:pt x="0" y="216"/>
                    <a:pt x="0" y="139"/>
                  </a:cubicBezTo>
                  <a:close/>
                  <a:moveTo>
                    <a:pt x="262" y="139"/>
                  </a:moveTo>
                  <a:cubicBezTo>
                    <a:pt x="262" y="72"/>
                    <a:pt x="207" y="17"/>
                    <a:pt x="139" y="17"/>
                  </a:cubicBezTo>
                  <a:cubicBezTo>
                    <a:pt x="72" y="17"/>
                    <a:pt x="17" y="72"/>
                    <a:pt x="17" y="139"/>
                  </a:cubicBezTo>
                  <a:cubicBezTo>
                    <a:pt x="17" y="207"/>
                    <a:pt x="72" y="262"/>
                    <a:pt x="139" y="262"/>
                  </a:cubicBezTo>
                  <a:cubicBezTo>
                    <a:pt x="207" y="262"/>
                    <a:pt x="262" y="207"/>
                    <a:pt x="26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 name="Freeform 8"/>
            <p:cNvSpPr>
              <a:spLocks noEditPoints="1"/>
            </p:cNvSpPr>
            <p:nvPr/>
          </p:nvSpPr>
          <p:spPr bwMode="auto">
            <a:xfrm>
              <a:off x="2589213" y="4841875"/>
              <a:ext cx="338138"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0" y="0"/>
                    <a:pt x="104" y="23"/>
                    <a:pt x="104" y="52"/>
                  </a:cubicBezTo>
                  <a:cubicBezTo>
                    <a:pt x="104" y="81"/>
                    <a:pt x="80" y="104"/>
                    <a:pt x="52" y="104"/>
                  </a:cubicBezTo>
                  <a:cubicBezTo>
                    <a:pt x="23" y="104"/>
                    <a:pt x="0" y="81"/>
                    <a:pt x="0" y="52"/>
                  </a:cubicBezTo>
                  <a:close/>
                  <a:moveTo>
                    <a:pt x="98" y="52"/>
                  </a:moveTo>
                  <a:cubicBezTo>
                    <a:pt x="98" y="26"/>
                    <a:pt x="77" y="6"/>
                    <a:pt x="52" y="6"/>
                  </a:cubicBezTo>
                  <a:cubicBezTo>
                    <a:pt x="26" y="6"/>
                    <a:pt x="6" y="26"/>
                    <a:pt x="6" y="52"/>
                  </a:cubicBezTo>
                  <a:cubicBezTo>
                    <a:pt x="6" y="77"/>
                    <a:pt x="26" y="98"/>
                    <a:pt x="52" y="98"/>
                  </a:cubicBezTo>
                  <a:cubicBezTo>
                    <a:pt x="77"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0" name="Freeform 9"/>
            <p:cNvSpPr>
              <a:spLocks noEditPoints="1"/>
            </p:cNvSpPr>
            <p:nvPr/>
          </p:nvSpPr>
          <p:spPr bwMode="auto">
            <a:xfrm>
              <a:off x="3286126" y="5145088"/>
              <a:ext cx="339725"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0" y="0"/>
                    <a:pt x="104" y="23"/>
                    <a:pt x="104" y="52"/>
                  </a:cubicBezTo>
                  <a:cubicBezTo>
                    <a:pt x="104" y="80"/>
                    <a:pt x="80" y="104"/>
                    <a:pt x="52" y="104"/>
                  </a:cubicBezTo>
                  <a:cubicBezTo>
                    <a:pt x="23" y="104"/>
                    <a:pt x="0" y="80"/>
                    <a:pt x="0" y="52"/>
                  </a:cubicBezTo>
                  <a:close/>
                  <a:moveTo>
                    <a:pt x="98" y="52"/>
                  </a:moveTo>
                  <a:cubicBezTo>
                    <a:pt x="98" y="26"/>
                    <a:pt x="77" y="6"/>
                    <a:pt x="52" y="6"/>
                  </a:cubicBezTo>
                  <a:cubicBezTo>
                    <a:pt x="26" y="6"/>
                    <a:pt x="6" y="26"/>
                    <a:pt x="6" y="52"/>
                  </a:cubicBezTo>
                  <a:cubicBezTo>
                    <a:pt x="6" y="77"/>
                    <a:pt x="26" y="98"/>
                    <a:pt x="52" y="98"/>
                  </a:cubicBezTo>
                  <a:cubicBezTo>
                    <a:pt x="77"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1" name="Freeform 10"/>
            <p:cNvSpPr>
              <a:spLocks noEditPoints="1"/>
            </p:cNvSpPr>
            <p:nvPr/>
          </p:nvSpPr>
          <p:spPr bwMode="auto">
            <a:xfrm>
              <a:off x="5067301" y="4629150"/>
              <a:ext cx="338138"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1" y="0"/>
                    <a:pt x="104" y="23"/>
                    <a:pt x="104" y="52"/>
                  </a:cubicBezTo>
                  <a:cubicBezTo>
                    <a:pt x="104" y="81"/>
                    <a:pt x="81" y="104"/>
                    <a:pt x="52" y="104"/>
                  </a:cubicBezTo>
                  <a:cubicBezTo>
                    <a:pt x="23" y="104"/>
                    <a:pt x="0" y="81"/>
                    <a:pt x="0" y="52"/>
                  </a:cubicBezTo>
                  <a:close/>
                  <a:moveTo>
                    <a:pt x="98" y="52"/>
                  </a:moveTo>
                  <a:cubicBezTo>
                    <a:pt x="98" y="27"/>
                    <a:pt x="77" y="6"/>
                    <a:pt x="52" y="6"/>
                  </a:cubicBezTo>
                  <a:cubicBezTo>
                    <a:pt x="27" y="6"/>
                    <a:pt x="6" y="27"/>
                    <a:pt x="6" y="52"/>
                  </a:cubicBezTo>
                  <a:cubicBezTo>
                    <a:pt x="6" y="77"/>
                    <a:pt x="27" y="98"/>
                    <a:pt x="52" y="98"/>
                  </a:cubicBezTo>
                  <a:cubicBezTo>
                    <a:pt x="77"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2" name="Freeform 11"/>
            <p:cNvSpPr>
              <a:spLocks noEditPoints="1"/>
            </p:cNvSpPr>
            <p:nvPr/>
          </p:nvSpPr>
          <p:spPr bwMode="auto">
            <a:xfrm>
              <a:off x="7743826" y="5583238"/>
              <a:ext cx="339725" cy="338138"/>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0" y="0"/>
                    <a:pt x="104" y="23"/>
                    <a:pt x="104" y="52"/>
                  </a:cubicBezTo>
                  <a:cubicBezTo>
                    <a:pt x="104" y="80"/>
                    <a:pt x="80" y="104"/>
                    <a:pt x="52" y="104"/>
                  </a:cubicBezTo>
                  <a:cubicBezTo>
                    <a:pt x="23" y="104"/>
                    <a:pt x="0" y="80"/>
                    <a:pt x="0" y="52"/>
                  </a:cubicBezTo>
                  <a:close/>
                  <a:moveTo>
                    <a:pt x="98" y="52"/>
                  </a:moveTo>
                  <a:cubicBezTo>
                    <a:pt x="98" y="26"/>
                    <a:pt x="77" y="6"/>
                    <a:pt x="52" y="6"/>
                  </a:cubicBezTo>
                  <a:cubicBezTo>
                    <a:pt x="26" y="6"/>
                    <a:pt x="6" y="26"/>
                    <a:pt x="6" y="52"/>
                  </a:cubicBezTo>
                  <a:cubicBezTo>
                    <a:pt x="6" y="77"/>
                    <a:pt x="26" y="98"/>
                    <a:pt x="52" y="98"/>
                  </a:cubicBezTo>
                  <a:cubicBezTo>
                    <a:pt x="77"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3" name="Freeform 12"/>
            <p:cNvSpPr>
              <a:spLocks noEditPoints="1"/>
            </p:cNvSpPr>
            <p:nvPr/>
          </p:nvSpPr>
          <p:spPr bwMode="auto">
            <a:xfrm>
              <a:off x="3867151" y="2713038"/>
              <a:ext cx="342900" cy="339725"/>
            </a:xfrm>
            <a:custGeom>
              <a:avLst/>
              <a:gdLst>
                <a:gd name="T0" fmla="*/ 0 w 105"/>
                <a:gd name="T1" fmla="*/ 52 h 104"/>
                <a:gd name="T2" fmla="*/ 53 w 105"/>
                <a:gd name="T3" fmla="*/ 0 h 104"/>
                <a:gd name="T4" fmla="*/ 105 w 105"/>
                <a:gd name="T5" fmla="*/ 52 h 104"/>
                <a:gd name="T6" fmla="*/ 53 w 105"/>
                <a:gd name="T7" fmla="*/ 104 h 104"/>
                <a:gd name="T8" fmla="*/ 0 w 105"/>
                <a:gd name="T9" fmla="*/ 52 h 104"/>
                <a:gd name="T10" fmla="*/ 98 w 105"/>
                <a:gd name="T11" fmla="*/ 52 h 104"/>
                <a:gd name="T12" fmla="*/ 53 w 105"/>
                <a:gd name="T13" fmla="*/ 6 h 104"/>
                <a:gd name="T14" fmla="*/ 7 w 105"/>
                <a:gd name="T15" fmla="*/ 52 h 104"/>
                <a:gd name="T16" fmla="*/ 53 w 105"/>
                <a:gd name="T17" fmla="*/ 98 h 104"/>
                <a:gd name="T18" fmla="*/ 98 w 105"/>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4">
                  <a:moveTo>
                    <a:pt x="0" y="52"/>
                  </a:moveTo>
                  <a:cubicBezTo>
                    <a:pt x="0" y="23"/>
                    <a:pt x="24" y="0"/>
                    <a:pt x="53" y="0"/>
                  </a:cubicBezTo>
                  <a:cubicBezTo>
                    <a:pt x="81" y="0"/>
                    <a:pt x="105" y="23"/>
                    <a:pt x="105" y="52"/>
                  </a:cubicBezTo>
                  <a:cubicBezTo>
                    <a:pt x="105" y="81"/>
                    <a:pt x="81" y="104"/>
                    <a:pt x="53" y="104"/>
                  </a:cubicBezTo>
                  <a:cubicBezTo>
                    <a:pt x="24" y="104"/>
                    <a:pt x="0" y="81"/>
                    <a:pt x="0" y="52"/>
                  </a:cubicBezTo>
                  <a:close/>
                  <a:moveTo>
                    <a:pt x="98" y="52"/>
                  </a:moveTo>
                  <a:cubicBezTo>
                    <a:pt x="98" y="27"/>
                    <a:pt x="78" y="6"/>
                    <a:pt x="53" y="6"/>
                  </a:cubicBezTo>
                  <a:cubicBezTo>
                    <a:pt x="27" y="6"/>
                    <a:pt x="7" y="27"/>
                    <a:pt x="7" y="52"/>
                  </a:cubicBezTo>
                  <a:cubicBezTo>
                    <a:pt x="7" y="77"/>
                    <a:pt x="27" y="98"/>
                    <a:pt x="53" y="98"/>
                  </a:cubicBezTo>
                  <a:cubicBezTo>
                    <a:pt x="78"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4" name="Freeform 13"/>
            <p:cNvSpPr>
              <a:spLocks noEditPoints="1"/>
            </p:cNvSpPr>
            <p:nvPr/>
          </p:nvSpPr>
          <p:spPr bwMode="auto">
            <a:xfrm>
              <a:off x="4675188" y="5487988"/>
              <a:ext cx="339725" cy="342900"/>
            </a:xfrm>
            <a:custGeom>
              <a:avLst/>
              <a:gdLst>
                <a:gd name="T0" fmla="*/ 0 w 104"/>
                <a:gd name="T1" fmla="*/ 52 h 105"/>
                <a:gd name="T2" fmla="*/ 52 w 104"/>
                <a:gd name="T3" fmla="*/ 0 h 105"/>
                <a:gd name="T4" fmla="*/ 104 w 104"/>
                <a:gd name="T5" fmla="*/ 52 h 105"/>
                <a:gd name="T6" fmla="*/ 52 w 104"/>
                <a:gd name="T7" fmla="*/ 105 h 105"/>
                <a:gd name="T8" fmla="*/ 0 w 104"/>
                <a:gd name="T9" fmla="*/ 52 h 105"/>
                <a:gd name="T10" fmla="*/ 98 w 104"/>
                <a:gd name="T11" fmla="*/ 52 h 105"/>
                <a:gd name="T12" fmla="*/ 52 w 104"/>
                <a:gd name="T13" fmla="*/ 6 h 105"/>
                <a:gd name="T14" fmla="*/ 6 w 104"/>
                <a:gd name="T15" fmla="*/ 52 h 105"/>
                <a:gd name="T16" fmla="*/ 52 w 104"/>
                <a:gd name="T17" fmla="*/ 98 h 105"/>
                <a:gd name="T18" fmla="*/ 98 w 104"/>
                <a:gd name="T19" fmla="*/ 5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0" y="52"/>
                  </a:moveTo>
                  <a:cubicBezTo>
                    <a:pt x="0" y="24"/>
                    <a:pt x="24" y="0"/>
                    <a:pt x="52" y="0"/>
                  </a:cubicBezTo>
                  <a:cubicBezTo>
                    <a:pt x="81" y="0"/>
                    <a:pt x="104" y="24"/>
                    <a:pt x="104" y="52"/>
                  </a:cubicBezTo>
                  <a:cubicBezTo>
                    <a:pt x="104" y="81"/>
                    <a:pt x="81" y="105"/>
                    <a:pt x="52" y="105"/>
                  </a:cubicBezTo>
                  <a:cubicBezTo>
                    <a:pt x="24" y="105"/>
                    <a:pt x="0" y="81"/>
                    <a:pt x="0" y="52"/>
                  </a:cubicBezTo>
                  <a:close/>
                  <a:moveTo>
                    <a:pt x="98" y="52"/>
                  </a:moveTo>
                  <a:cubicBezTo>
                    <a:pt x="98" y="27"/>
                    <a:pt x="78" y="6"/>
                    <a:pt x="52" y="6"/>
                  </a:cubicBezTo>
                  <a:cubicBezTo>
                    <a:pt x="27" y="6"/>
                    <a:pt x="6" y="27"/>
                    <a:pt x="6" y="52"/>
                  </a:cubicBezTo>
                  <a:cubicBezTo>
                    <a:pt x="6" y="78"/>
                    <a:pt x="27" y="98"/>
                    <a:pt x="52" y="98"/>
                  </a:cubicBezTo>
                  <a:cubicBezTo>
                    <a:pt x="78" y="98"/>
                    <a:pt x="98" y="78"/>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5" name="Freeform 14"/>
            <p:cNvSpPr>
              <a:spLocks noEditPoints="1"/>
            </p:cNvSpPr>
            <p:nvPr/>
          </p:nvSpPr>
          <p:spPr bwMode="auto">
            <a:xfrm>
              <a:off x="6877051" y="5246688"/>
              <a:ext cx="339725"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0" y="0"/>
                    <a:pt x="104" y="23"/>
                    <a:pt x="104" y="52"/>
                  </a:cubicBezTo>
                  <a:cubicBezTo>
                    <a:pt x="104" y="80"/>
                    <a:pt x="80" y="104"/>
                    <a:pt x="52" y="104"/>
                  </a:cubicBezTo>
                  <a:cubicBezTo>
                    <a:pt x="23" y="104"/>
                    <a:pt x="0" y="80"/>
                    <a:pt x="0" y="52"/>
                  </a:cubicBezTo>
                  <a:close/>
                  <a:moveTo>
                    <a:pt x="98" y="52"/>
                  </a:moveTo>
                  <a:cubicBezTo>
                    <a:pt x="98" y="26"/>
                    <a:pt x="77" y="6"/>
                    <a:pt x="52" y="6"/>
                  </a:cubicBezTo>
                  <a:cubicBezTo>
                    <a:pt x="26" y="6"/>
                    <a:pt x="6" y="26"/>
                    <a:pt x="6" y="52"/>
                  </a:cubicBezTo>
                  <a:cubicBezTo>
                    <a:pt x="6" y="77"/>
                    <a:pt x="26" y="98"/>
                    <a:pt x="52" y="98"/>
                  </a:cubicBezTo>
                  <a:cubicBezTo>
                    <a:pt x="77" y="98"/>
                    <a:pt x="98" y="77"/>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6" name="Freeform 15"/>
            <p:cNvSpPr>
              <a:spLocks noEditPoints="1"/>
            </p:cNvSpPr>
            <p:nvPr/>
          </p:nvSpPr>
          <p:spPr bwMode="auto">
            <a:xfrm>
              <a:off x="8931276" y="3983038"/>
              <a:ext cx="339725"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4"/>
                    <a:pt x="23" y="0"/>
                    <a:pt x="52" y="0"/>
                  </a:cubicBezTo>
                  <a:cubicBezTo>
                    <a:pt x="81" y="0"/>
                    <a:pt x="104" y="24"/>
                    <a:pt x="104" y="52"/>
                  </a:cubicBezTo>
                  <a:cubicBezTo>
                    <a:pt x="104" y="81"/>
                    <a:pt x="81" y="104"/>
                    <a:pt x="52" y="104"/>
                  </a:cubicBezTo>
                  <a:cubicBezTo>
                    <a:pt x="23" y="104"/>
                    <a:pt x="0" y="81"/>
                    <a:pt x="0" y="52"/>
                  </a:cubicBezTo>
                  <a:close/>
                  <a:moveTo>
                    <a:pt x="98" y="52"/>
                  </a:moveTo>
                  <a:cubicBezTo>
                    <a:pt x="98" y="27"/>
                    <a:pt x="77" y="6"/>
                    <a:pt x="52" y="6"/>
                  </a:cubicBezTo>
                  <a:cubicBezTo>
                    <a:pt x="27" y="6"/>
                    <a:pt x="6" y="27"/>
                    <a:pt x="6" y="52"/>
                  </a:cubicBezTo>
                  <a:cubicBezTo>
                    <a:pt x="6" y="78"/>
                    <a:pt x="27" y="98"/>
                    <a:pt x="52" y="98"/>
                  </a:cubicBezTo>
                  <a:cubicBezTo>
                    <a:pt x="77" y="98"/>
                    <a:pt x="98" y="78"/>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7" name="Freeform 16"/>
            <p:cNvSpPr>
              <a:spLocks noEditPoints="1"/>
            </p:cNvSpPr>
            <p:nvPr/>
          </p:nvSpPr>
          <p:spPr bwMode="auto">
            <a:xfrm>
              <a:off x="7032626" y="2498725"/>
              <a:ext cx="209550" cy="207963"/>
            </a:xfrm>
            <a:custGeom>
              <a:avLst/>
              <a:gdLst>
                <a:gd name="T0" fmla="*/ 0 w 64"/>
                <a:gd name="T1" fmla="*/ 32 h 64"/>
                <a:gd name="T2" fmla="*/ 32 w 64"/>
                <a:gd name="T3" fmla="*/ 0 h 64"/>
                <a:gd name="T4" fmla="*/ 64 w 64"/>
                <a:gd name="T5" fmla="*/ 32 h 64"/>
                <a:gd name="T6" fmla="*/ 32 w 64"/>
                <a:gd name="T7" fmla="*/ 64 h 64"/>
                <a:gd name="T8" fmla="*/ 0 w 64"/>
                <a:gd name="T9" fmla="*/ 32 h 64"/>
                <a:gd name="T10" fmla="*/ 56 w 64"/>
                <a:gd name="T11" fmla="*/ 32 h 64"/>
                <a:gd name="T12" fmla="*/ 32 w 64"/>
                <a:gd name="T13" fmla="*/ 8 h 64"/>
                <a:gd name="T14" fmla="*/ 8 w 64"/>
                <a:gd name="T15" fmla="*/ 32 h 64"/>
                <a:gd name="T16" fmla="*/ 32 w 64"/>
                <a:gd name="T17" fmla="*/ 56 h 64"/>
                <a:gd name="T18" fmla="*/ 56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14"/>
                    <a:pt x="14" y="0"/>
                    <a:pt x="32" y="0"/>
                  </a:cubicBezTo>
                  <a:cubicBezTo>
                    <a:pt x="50" y="0"/>
                    <a:pt x="64" y="14"/>
                    <a:pt x="64" y="32"/>
                  </a:cubicBezTo>
                  <a:cubicBezTo>
                    <a:pt x="64" y="50"/>
                    <a:pt x="50" y="64"/>
                    <a:pt x="32" y="64"/>
                  </a:cubicBezTo>
                  <a:cubicBezTo>
                    <a:pt x="14" y="64"/>
                    <a:pt x="0" y="50"/>
                    <a:pt x="0" y="32"/>
                  </a:cubicBezTo>
                  <a:close/>
                  <a:moveTo>
                    <a:pt x="56" y="32"/>
                  </a:moveTo>
                  <a:cubicBezTo>
                    <a:pt x="56" y="19"/>
                    <a:pt x="45" y="8"/>
                    <a:pt x="32" y="8"/>
                  </a:cubicBezTo>
                  <a:cubicBezTo>
                    <a:pt x="19" y="8"/>
                    <a:pt x="8" y="19"/>
                    <a:pt x="8" y="32"/>
                  </a:cubicBezTo>
                  <a:cubicBezTo>
                    <a:pt x="8" y="45"/>
                    <a:pt x="19" y="56"/>
                    <a:pt x="32" y="56"/>
                  </a:cubicBezTo>
                  <a:cubicBezTo>
                    <a:pt x="45" y="56"/>
                    <a:pt x="56" y="45"/>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8" name="Freeform 17"/>
            <p:cNvSpPr>
              <a:spLocks noEditPoints="1"/>
            </p:cNvSpPr>
            <p:nvPr/>
          </p:nvSpPr>
          <p:spPr bwMode="auto">
            <a:xfrm>
              <a:off x="4257676" y="4802188"/>
              <a:ext cx="212725" cy="212725"/>
            </a:xfrm>
            <a:custGeom>
              <a:avLst/>
              <a:gdLst>
                <a:gd name="T0" fmla="*/ 0 w 65"/>
                <a:gd name="T1" fmla="*/ 33 h 65"/>
                <a:gd name="T2" fmla="*/ 33 w 65"/>
                <a:gd name="T3" fmla="*/ 0 h 65"/>
                <a:gd name="T4" fmla="*/ 65 w 65"/>
                <a:gd name="T5" fmla="*/ 33 h 65"/>
                <a:gd name="T6" fmla="*/ 33 w 65"/>
                <a:gd name="T7" fmla="*/ 65 h 65"/>
                <a:gd name="T8" fmla="*/ 0 w 65"/>
                <a:gd name="T9" fmla="*/ 33 h 65"/>
                <a:gd name="T10" fmla="*/ 56 w 65"/>
                <a:gd name="T11" fmla="*/ 33 h 65"/>
                <a:gd name="T12" fmla="*/ 33 w 65"/>
                <a:gd name="T13" fmla="*/ 9 h 65"/>
                <a:gd name="T14" fmla="*/ 9 w 65"/>
                <a:gd name="T15" fmla="*/ 33 h 65"/>
                <a:gd name="T16" fmla="*/ 33 w 65"/>
                <a:gd name="T17" fmla="*/ 57 h 65"/>
                <a:gd name="T18" fmla="*/ 56 w 65"/>
                <a:gd name="T19"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0" y="33"/>
                  </a:moveTo>
                  <a:cubicBezTo>
                    <a:pt x="0" y="15"/>
                    <a:pt x="15" y="0"/>
                    <a:pt x="33" y="0"/>
                  </a:cubicBezTo>
                  <a:cubicBezTo>
                    <a:pt x="50" y="0"/>
                    <a:pt x="65" y="15"/>
                    <a:pt x="65" y="33"/>
                  </a:cubicBezTo>
                  <a:cubicBezTo>
                    <a:pt x="65" y="51"/>
                    <a:pt x="50" y="65"/>
                    <a:pt x="33" y="65"/>
                  </a:cubicBezTo>
                  <a:cubicBezTo>
                    <a:pt x="15" y="65"/>
                    <a:pt x="0" y="51"/>
                    <a:pt x="0" y="33"/>
                  </a:cubicBezTo>
                  <a:close/>
                  <a:moveTo>
                    <a:pt x="56" y="33"/>
                  </a:moveTo>
                  <a:cubicBezTo>
                    <a:pt x="56" y="20"/>
                    <a:pt x="46" y="9"/>
                    <a:pt x="33" y="9"/>
                  </a:cubicBezTo>
                  <a:cubicBezTo>
                    <a:pt x="19" y="9"/>
                    <a:pt x="9" y="20"/>
                    <a:pt x="9" y="33"/>
                  </a:cubicBezTo>
                  <a:cubicBezTo>
                    <a:pt x="9" y="46"/>
                    <a:pt x="19" y="57"/>
                    <a:pt x="33" y="57"/>
                  </a:cubicBezTo>
                  <a:cubicBezTo>
                    <a:pt x="46" y="57"/>
                    <a:pt x="56" y="46"/>
                    <a:pt x="5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9" name="Freeform 18"/>
            <p:cNvSpPr>
              <a:spLocks noEditPoints="1"/>
            </p:cNvSpPr>
            <p:nvPr/>
          </p:nvSpPr>
          <p:spPr bwMode="auto">
            <a:xfrm>
              <a:off x="4956176" y="2165350"/>
              <a:ext cx="212725" cy="212725"/>
            </a:xfrm>
            <a:custGeom>
              <a:avLst/>
              <a:gdLst>
                <a:gd name="T0" fmla="*/ 0 w 65"/>
                <a:gd name="T1" fmla="*/ 33 h 65"/>
                <a:gd name="T2" fmla="*/ 33 w 65"/>
                <a:gd name="T3" fmla="*/ 0 h 65"/>
                <a:gd name="T4" fmla="*/ 65 w 65"/>
                <a:gd name="T5" fmla="*/ 33 h 65"/>
                <a:gd name="T6" fmla="*/ 33 w 65"/>
                <a:gd name="T7" fmla="*/ 65 h 65"/>
                <a:gd name="T8" fmla="*/ 0 w 65"/>
                <a:gd name="T9" fmla="*/ 33 h 65"/>
                <a:gd name="T10" fmla="*/ 56 w 65"/>
                <a:gd name="T11" fmla="*/ 33 h 65"/>
                <a:gd name="T12" fmla="*/ 33 w 65"/>
                <a:gd name="T13" fmla="*/ 9 h 65"/>
                <a:gd name="T14" fmla="*/ 9 w 65"/>
                <a:gd name="T15" fmla="*/ 33 h 65"/>
                <a:gd name="T16" fmla="*/ 33 w 65"/>
                <a:gd name="T17" fmla="*/ 57 h 65"/>
                <a:gd name="T18" fmla="*/ 56 w 65"/>
                <a:gd name="T19"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0" y="33"/>
                  </a:moveTo>
                  <a:cubicBezTo>
                    <a:pt x="0" y="15"/>
                    <a:pt x="15" y="0"/>
                    <a:pt x="33" y="0"/>
                  </a:cubicBezTo>
                  <a:cubicBezTo>
                    <a:pt x="50" y="0"/>
                    <a:pt x="65" y="15"/>
                    <a:pt x="65" y="33"/>
                  </a:cubicBezTo>
                  <a:cubicBezTo>
                    <a:pt x="65" y="51"/>
                    <a:pt x="50" y="65"/>
                    <a:pt x="33" y="65"/>
                  </a:cubicBezTo>
                  <a:cubicBezTo>
                    <a:pt x="15" y="65"/>
                    <a:pt x="0" y="51"/>
                    <a:pt x="0" y="33"/>
                  </a:cubicBezTo>
                  <a:close/>
                  <a:moveTo>
                    <a:pt x="56" y="33"/>
                  </a:moveTo>
                  <a:cubicBezTo>
                    <a:pt x="56" y="20"/>
                    <a:pt x="46" y="9"/>
                    <a:pt x="33" y="9"/>
                  </a:cubicBezTo>
                  <a:cubicBezTo>
                    <a:pt x="19" y="9"/>
                    <a:pt x="9" y="20"/>
                    <a:pt x="9" y="33"/>
                  </a:cubicBezTo>
                  <a:cubicBezTo>
                    <a:pt x="9" y="46"/>
                    <a:pt x="19" y="57"/>
                    <a:pt x="33" y="57"/>
                  </a:cubicBezTo>
                  <a:cubicBezTo>
                    <a:pt x="46" y="57"/>
                    <a:pt x="56" y="46"/>
                    <a:pt x="5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0" name="Freeform 19"/>
            <p:cNvSpPr>
              <a:spLocks noEditPoints="1"/>
            </p:cNvSpPr>
            <p:nvPr/>
          </p:nvSpPr>
          <p:spPr bwMode="auto">
            <a:xfrm>
              <a:off x="7150101" y="1809750"/>
              <a:ext cx="212725" cy="207963"/>
            </a:xfrm>
            <a:custGeom>
              <a:avLst/>
              <a:gdLst>
                <a:gd name="T0" fmla="*/ 0 w 65"/>
                <a:gd name="T1" fmla="*/ 32 h 64"/>
                <a:gd name="T2" fmla="*/ 32 w 65"/>
                <a:gd name="T3" fmla="*/ 0 h 64"/>
                <a:gd name="T4" fmla="*/ 65 w 65"/>
                <a:gd name="T5" fmla="*/ 32 h 64"/>
                <a:gd name="T6" fmla="*/ 32 w 65"/>
                <a:gd name="T7" fmla="*/ 64 h 64"/>
                <a:gd name="T8" fmla="*/ 0 w 65"/>
                <a:gd name="T9" fmla="*/ 32 h 64"/>
                <a:gd name="T10" fmla="*/ 56 w 65"/>
                <a:gd name="T11" fmla="*/ 32 h 64"/>
                <a:gd name="T12" fmla="*/ 32 w 65"/>
                <a:gd name="T13" fmla="*/ 8 h 64"/>
                <a:gd name="T14" fmla="*/ 9 w 65"/>
                <a:gd name="T15" fmla="*/ 32 h 64"/>
                <a:gd name="T16" fmla="*/ 32 w 65"/>
                <a:gd name="T17" fmla="*/ 56 h 64"/>
                <a:gd name="T18" fmla="*/ 56 w 65"/>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4">
                  <a:moveTo>
                    <a:pt x="0" y="32"/>
                  </a:moveTo>
                  <a:cubicBezTo>
                    <a:pt x="0" y="14"/>
                    <a:pt x="15" y="0"/>
                    <a:pt x="32" y="0"/>
                  </a:cubicBezTo>
                  <a:cubicBezTo>
                    <a:pt x="50" y="0"/>
                    <a:pt x="65" y="14"/>
                    <a:pt x="65" y="32"/>
                  </a:cubicBezTo>
                  <a:cubicBezTo>
                    <a:pt x="65" y="50"/>
                    <a:pt x="50" y="64"/>
                    <a:pt x="32" y="64"/>
                  </a:cubicBezTo>
                  <a:cubicBezTo>
                    <a:pt x="15" y="64"/>
                    <a:pt x="0" y="50"/>
                    <a:pt x="0" y="32"/>
                  </a:cubicBezTo>
                  <a:close/>
                  <a:moveTo>
                    <a:pt x="56" y="32"/>
                  </a:moveTo>
                  <a:cubicBezTo>
                    <a:pt x="56" y="19"/>
                    <a:pt x="46" y="8"/>
                    <a:pt x="32" y="8"/>
                  </a:cubicBezTo>
                  <a:cubicBezTo>
                    <a:pt x="19" y="8"/>
                    <a:pt x="9" y="19"/>
                    <a:pt x="9" y="32"/>
                  </a:cubicBezTo>
                  <a:cubicBezTo>
                    <a:pt x="9" y="45"/>
                    <a:pt x="19" y="56"/>
                    <a:pt x="32" y="56"/>
                  </a:cubicBezTo>
                  <a:cubicBezTo>
                    <a:pt x="46" y="56"/>
                    <a:pt x="56" y="45"/>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1" name="Freeform 20"/>
            <p:cNvSpPr>
              <a:spLocks noEditPoints="1"/>
            </p:cNvSpPr>
            <p:nvPr/>
          </p:nvSpPr>
          <p:spPr bwMode="auto">
            <a:xfrm>
              <a:off x="5268913" y="5797550"/>
              <a:ext cx="212725" cy="209550"/>
            </a:xfrm>
            <a:custGeom>
              <a:avLst/>
              <a:gdLst>
                <a:gd name="T0" fmla="*/ 0 w 65"/>
                <a:gd name="T1" fmla="*/ 32 h 64"/>
                <a:gd name="T2" fmla="*/ 32 w 65"/>
                <a:gd name="T3" fmla="*/ 0 h 64"/>
                <a:gd name="T4" fmla="*/ 65 w 65"/>
                <a:gd name="T5" fmla="*/ 32 h 64"/>
                <a:gd name="T6" fmla="*/ 32 w 65"/>
                <a:gd name="T7" fmla="*/ 64 h 64"/>
                <a:gd name="T8" fmla="*/ 0 w 65"/>
                <a:gd name="T9" fmla="*/ 32 h 64"/>
                <a:gd name="T10" fmla="*/ 56 w 65"/>
                <a:gd name="T11" fmla="*/ 32 h 64"/>
                <a:gd name="T12" fmla="*/ 32 w 65"/>
                <a:gd name="T13" fmla="*/ 8 h 64"/>
                <a:gd name="T14" fmla="*/ 8 w 65"/>
                <a:gd name="T15" fmla="*/ 32 h 64"/>
                <a:gd name="T16" fmla="*/ 32 w 65"/>
                <a:gd name="T17" fmla="*/ 56 h 64"/>
                <a:gd name="T18" fmla="*/ 56 w 65"/>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4">
                  <a:moveTo>
                    <a:pt x="0" y="32"/>
                  </a:moveTo>
                  <a:cubicBezTo>
                    <a:pt x="0" y="14"/>
                    <a:pt x="14" y="0"/>
                    <a:pt x="32" y="0"/>
                  </a:cubicBezTo>
                  <a:cubicBezTo>
                    <a:pt x="50" y="0"/>
                    <a:pt x="65" y="14"/>
                    <a:pt x="65" y="32"/>
                  </a:cubicBezTo>
                  <a:cubicBezTo>
                    <a:pt x="65" y="50"/>
                    <a:pt x="50" y="64"/>
                    <a:pt x="32" y="64"/>
                  </a:cubicBezTo>
                  <a:cubicBezTo>
                    <a:pt x="14" y="64"/>
                    <a:pt x="0" y="50"/>
                    <a:pt x="0" y="32"/>
                  </a:cubicBezTo>
                  <a:close/>
                  <a:moveTo>
                    <a:pt x="56" y="32"/>
                  </a:moveTo>
                  <a:cubicBezTo>
                    <a:pt x="56" y="19"/>
                    <a:pt x="45" y="8"/>
                    <a:pt x="32" y="8"/>
                  </a:cubicBezTo>
                  <a:cubicBezTo>
                    <a:pt x="19" y="8"/>
                    <a:pt x="8" y="19"/>
                    <a:pt x="8" y="32"/>
                  </a:cubicBezTo>
                  <a:cubicBezTo>
                    <a:pt x="8" y="45"/>
                    <a:pt x="19" y="56"/>
                    <a:pt x="32" y="56"/>
                  </a:cubicBezTo>
                  <a:cubicBezTo>
                    <a:pt x="45" y="56"/>
                    <a:pt x="56" y="45"/>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2" name="Freeform 21"/>
            <p:cNvSpPr>
              <a:spLocks noEditPoints="1"/>
            </p:cNvSpPr>
            <p:nvPr/>
          </p:nvSpPr>
          <p:spPr bwMode="auto">
            <a:xfrm>
              <a:off x="7140576" y="5753100"/>
              <a:ext cx="212725" cy="207963"/>
            </a:xfrm>
            <a:custGeom>
              <a:avLst/>
              <a:gdLst>
                <a:gd name="T0" fmla="*/ 0 w 65"/>
                <a:gd name="T1" fmla="*/ 32 h 64"/>
                <a:gd name="T2" fmla="*/ 33 w 65"/>
                <a:gd name="T3" fmla="*/ 0 h 64"/>
                <a:gd name="T4" fmla="*/ 65 w 65"/>
                <a:gd name="T5" fmla="*/ 32 h 64"/>
                <a:gd name="T6" fmla="*/ 33 w 65"/>
                <a:gd name="T7" fmla="*/ 64 h 64"/>
                <a:gd name="T8" fmla="*/ 0 w 65"/>
                <a:gd name="T9" fmla="*/ 32 h 64"/>
                <a:gd name="T10" fmla="*/ 57 w 65"/>
                <a:gd name="T11" fmla="*/ 32 h 64"/>
                <a:gd name="T12" fmla="*/ 33 w 65"/>
                <a:gd name="T13" fmla="*/ 8 h 64"/>
                <a:gd name="T14" fmla="*/ 9 w 65"/>
                <a:gd name="T15" fmla="*/ 32 h 64"/>
                <a:gd name="T16" fmla="*/ 33 w 65"/>
                <a:gd name="T17" fmla="*/ 56 h 64"/>
                <a:gd name="T18" fmla="*/ 57 w 65"/>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4">
                  <a:moveTo>
                    <a:pt x="0" y="32"/>
                  </a:moveTo>
                  <a:cubicBezTo>
                    <a:pt x="0" y="14"/>
                    <a:pt x="15" y="0"/>
                    <a:pt x="33" y="0"/>
                  </a:cubicBezTo>
                  <a:cubicBezTo>
                    <a:pt x="51" y="0"/>
                    <a:pt x="65" y="14"/>
                    <a:pt x="65" y="32"/>
                  </a:cubicBezTo>
                  <a:cubicBezTo>
                    <a:pt x="65" y="50"/>
                    <a:pt x="51" y="64"/>
                    <a:pt x="33" y="64"/>
                  </a:cubicBezTo>
                  <a:cubicBezTo>
                    <a:pt x="15" y="64"/>
                    <a:pt x="0" y="50"/>
                    <a:pt x="0" y="32"/>
                  </a:cubicBezTo>
                  <a:close/>
                  <a:moveTo>
                    <a:pt x="57" y="32"/>
                  </a:moveTo>
                  <a:cubicBezTo>
                    <a:pt x="57" y="19"/>
                    <a:pt x="46" y="8"/>
                    <a:pt x="33" y="8"/>
                  </a:cubicBezTo>
                  <a:cubicBezTo>
                    <a:pt x="19" y="8"/>
                    <a:pt x="9" y="19"/>
                    <a:pt x="9" y="32"/>
                  </a:cubicBezTo>
                  <a:cubicBezTo>
                    <a:pt x="9" y="45"/>
                    <a:pt x="19" y="56"/>
                    <a:pt x="33" y="56"/>
                  </a:cubicBezTo>
                  <a:cubicBezTo>
                    <a:pt x="46" y="56"/>
                    <a:pt x="57" y="45"/>
                    <a:pt x="5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3" name="Freeform 22"/>
            <p:cNvSpPr>
              <a:spLocks noEditPoints="1"/>
            </p:cNvSpPr>
            <p:nvPr/>
          </p:nvSpPr>
          <p:spPr bwMode="auto">
            <a:xfrm>
              <a:off x="3130551" y="1744663"/>
              <a:ext cx="211138" cy="211138"/>
            </a:xfrm>
            <a:custGeom>
              <a:avLst/>
              <a:gdLst>
                <a:gd name="T0" fmla="*/ 0 w 65"/>
                <a:gd name="T1" fmla="*/ 32 h 65"/>
                <a:gd name="T2" fmla="*/ 32 w 65"/>
                <a:gd name="T3" fmla="*/ 0 h 65"/>
                <a:gd name="T4" fmla="*/ 65 w 65"/>
                <a:gd name="T5" fmla="*/ 32 h 65"/>
                <a:gd name="T6" fmla="*/ 32 w 65"/>
                <a:gd name="T7" fmla="*/ 65 h 65"/>
                <a:gd name="T8" fmla="*/ 0 w 65"/>
                <a:gd name="T9" fmla="*/ 32 h 65"/>
                <a:gd name="T10" fmla="*/ 56 w 65"/>
                <a:gd name="T11" fmla="*/ 32 h 65"/>
                <a:gd name="T12" fmla="*/ 32 w 65"/>
                <a:gd name="T13" fmla="*/ 8 h 65"/>
                <a:gd name="T14" fmla="*/ 8 w 65"/>
                <a:gd name="T15" fmla="*/ 32 h 65"/>
                <a:gd name="T16" fmla="*/ 32 w 65"/>
                <a:gd name="T17" fmla="*/ 56 h 65"/>
                <a:gd name="T18" fmla="*/ 56 w 65"/>
                <a:gd name="T19"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0" y="32"/>
                  </a:moveTo>
                  <a:cubicBezTo>
                    <a:pt x="0" y="14"/>
                    <a:pt x="14" y="0"/>
                    <a:pt x="32" y="0"/>
                  </a:cubicBezTo>
                  <a:cubicBezTo>
                    <a:pt x="50" y="0"/>
                    <a:pt x="65" y="14"/>
                    <a:pt x="65" y="32"/>
                  </a:cubicBezTo>
                  <a:cubicBezTo>
                    <a:pt x="65" y="50"/>
                    <a:pt x="50" y="65"/>
                    <a:pt x="32" y="65"/>
                  </a:cubicBezTo>
                  <a:cubicBezTo>
                    <a:pt x="14" y="65"/>
                    <a:pt x="0" y="50"/>
                    <a:pt x="0" y="32"/>
                  </a:cubicBezTo>
                  <a:close/>
                  <a:moveTo>
                    <a:pt x="56" y="32"/>
                  </a:moveTo>
                  <a:cubicBezTo>
                    <a:pt x="56" y="19"/>
                    <a:pt x="45" y="8"/>
                    <a:pt x="32" y="8"/>
                  </a:cubicBezTo>
                  <a:cubicBezTo>
                    <a:pt x="19" y="8"/>
                    <a:pt x="8" y="19"/>
                    <a:pt x="8" y="32"/>
                  </a:cubicBezTo>
                  <a:cubicBezTo>
                    <a:pt x="8" y="45"/>
                    <a:pt x="19" y="56"/>
                    <a:pt x="32" y="56"/>
                  </a:cubicBezTo>
                  <a:cubicBezTo>
                    <a:pt x="45" y="56"/>
                    <a:pt x="56" y="45"/>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4" name="Freeform 23"/>
            <p:cNvSpPr>
              <a:spLocks noEditPoints="1"/>
            </p:cNvSpPr>
            <p:nvPr/>
          </p:nvSpPr>
          <p:spPr bwMode="auto">
            <a:xfrm>
              <a:off x="9117013" y="5227638"/>
              <a:ext cx="209550" cy="211138"/>
            </a:xfrm>
            <a:custGeom>
              <a:avLst/>
              <a:gdLst>
                <a:gd name="T0" fmla="*/ 0 w 64"/>
                <a:gd name="T1" fmla="*/ 32 h 65"/>
                <a:gd name="T2" fmla="*/ 32 w 64"/>
                <a:gd name="T3" fmla="*/ 0 h 65"/>
                <a:gd name="T4" fmla="*/ 64 w 64"/>
                <a:gd name="T5" fmla="*/ 32 h 65"/>
                <a:gd name="T6" fmla="*/ 32 w 64"/>
                <a:gd name="T7" fmla="*/ 65 h 65"/>
                <a:gd name="T8" fmla="*/ 0 w 64"/>
                <a:gd name="T9" fmla="*/ 32 h 65"/>
                <a:gd name="T10" fmla="*/ 56 w 64"/>
                <a:gd name="T11" fmla="*/ 32 h 65"/>
                <a:gd name="T12" fmla="*/ 32 w 64"/>
                <a:gd name="T13" fmla="*/ 8 h 65"/>
                <a:gd name="T14" fmla="*/ 8 w 64"/>
                <a:gd name="T15" fmla="*/ 32 h 65"/>
                <a:gd name="T16" fmla="*/ 32 w 64"/>
                <a:gd name="T17" fmla="*/ 56 h 65"/>
                <a:gd name="T18" fmla="*/ 56 w 64"/>
                <a:gd name="T19"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0" y="32"/>
                  </a:moveTo>
                  <a:cubicBezTo>
                    <a:pt x="0" y="15"/>
                    <a:pt x="14" y="0"/>
                    <a:pt x="32" y="0"/>
                  </a:cubicBezTo>
                  <a:cubicBezTo>
                    <a:pt x="50" y="0"/>
                    <a:pt x="64" y="15"/>
                    <a:pt x="64" y="32"/>
                  </a:cubicBezTo>
                  <a:cubicBezTo>
                    <a:pt x="64" y="50"/>
                    <a:pt x="50" y="65"/>
                    <a:pt x="32" y="65"/>
                  </a:cubicBezTo>
                  <a:cubicBezTo>
                    <a:pt x="14" y="65"/>
                    <a:pt x="0" y="50"/>
                    <a:pt x="0" y="32"/>
                  </a:cubicBezTo>
                  <a:close/>
                  <a:moveTo>
                    <a:pt x="56" y="32"/>
                  </a:moveTo>
                  <a:cubicBezTo>
                    <a:pt x="56" y="19"/>
                    <a:pt x="45" y="8"/>
                    <a:pt x="32" y="8"/>
                  </a:cubicBezTo>
                  <a:cubicBezTo>
                    <a:pt x="19" y="8"/>
                    <a:pt x="8" y="19"/>
                    <a:pt x="8" y="32"/>
                  </a:cubicBezTo>
                  <a:cubicBezTo>
                    <a:pt x="8" y="46"/>
                    <a:pt x="19" y="56"/>
                    <a:pt x="32" y="56"/>
                  </a:cubicBezTo>
                  <a:cubicBezTo>
                    <a:pt x="45" y="56"/>
                    <a:pt x="56" y="46"/>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5" name="Freeform 24"/>
            <p:cNvSpPr>
              <a:spLocks noEditPoints="1"/>
            </p:cNvSpPr>
            <p:nvPr/>
          </p:nvSpPr>
          <p:spPr bwMode="auto">
            <a:xfrm>
              <a:off x="7721601" y="4300538"/>
              <a:ext cx="207963" cy="207963"/>
            </a:xfrm>
            <a:custGeom>
              <a:avLst/>
              <a:gdLst>
                <a:gd name="T0" fmla="*/ 0 w 64"/>
                <a:gd name="T1" fmla="*/ 32 h 64"/>
                <a:gd name="T2" fmla="*/ 32 w 64"/>
                <a:gd name="T3" fmla="*/ 0 h 64"/>
                <a:gd name="T4" fmla="*/ 64 w 64"/>
                <a:gd name="T5" fmla="*/ 32 h 64"/>
                <a:gd name="T6" fmla="*/ 32 w 64"/>
                <a:gd name="T7" fmla="*/ 64 h 64"/>
                <a:gd name="T8" fmla="*/ 0 w 64"/>
                <a:gd name="T9" fmla="*/ 32 h 64"/>
                <a:gd name="T10" fmla="*/ 56 w 64"/>
                <a:gd name="T11" fmla="*/ 32 h 64"/>
                <a:gd name="T12" fmla="*/ 32 w 64"/>
                <a:gd name="T13" fmla="*/ 8 h 64"/>
                <a:gd name="T14" fmla="*/ 8 w 64"/>
                <a:gd name="T15" fmla="*/ 32 h 64"/>
                <a:gd name="T16" fmla="*/ 32 w 64"/>
                <a:gd name="T17" fmla="*/ 56 h 64"/>
                <a:gd name="T18" fmla="*/ 56 w 64"/>
                <a:gd name="T1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14"/>
                    <a:pt x="14" y="0"/>
                    <a:pt x="32" y="0"/>
                  </a:cubicBezTo>
                  <a:cubicBezTo>
                    <a:pt x="50" y="0"/>
                    <a:pt x="64" y="14"/>
                    <a:pt x="64" y="32"/>
                  </a:cubicBezTo>
                  <a:cubicBezTo>
                    <a:pt x="64" y="50"/>
                    <a:pt x="50" y="64"/>
                    <a:pt x="32" y="64"/>
                  </a:cubicBezTo>
                  <a:cubicBezTo>
                    <a:pt x="14" y="64"/>
                    <a:pt x="0" y="50"/>
                    <a:pt x="0" y="32"/>
                  </a:cubicBezTo>
                  <a:close/>
                  <a:moveTo>
                    <a:pt x="56" y="32"/>
                  </a:moveTo>
                  <a:cubicBezTo>
                    <a:pt x="56" y="19"/>
                    <a:pt x="45" y="8"/>
                    <a:pt x="32" y="8"/>
                  </a:cubicBezTo>
                  <a:cubicBezTo>
                    <a:pt x="19" y="8"/>
                    <a:pt x="8" y="19"/>
                    <a:pt x="8" y="32"/>
                  </a:cubicBezTo>
                  <a:cubicBezTo>
                    <a:pt x="8" y="45"/>
                    <a:pt x="19" y="56"/>
                    <a:pt x="32" y="56"/>
                  </a:cubicBezTo>
                  <a:cubicBezTo>
                    <a:pt x="45" y="56"/>
                    <a:pt x="56" y="45"/>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6" name="Freeform 25"/>
            <p:cNvSpPr>
              <a:spLocks noEditPoints="1"/>
            </p:cNvSpPr>
            <p:nvPr/>
          </p:nvSpPr>
          <p:spPr bwMode="auto">
            <a:xfrm>
              <a:off x="6140451" y="5530850"/>
              <a:ext cx="211138" cy="211138"/>
            </a:xfrm>
            <a:custGeom>
              <a:avLst/>
              <a:gdLst>
                <a:gd name="T0" fmla="*/ 0 w 65"/>
                <a:gd name="T1" fmla="*/ 32 h 65"/>
                <a:gd name="T2" fmla="*/ 33 w 65"/>
                <a:gd name="T3" fmla="*/ 0 h 65"/>
                <a:gd name="T4" fmla="*/ 65 w 65"/>
                <a:gd name="T5" fmla="*/ 32 h 65"/>
                <a:gd name="T6" fmla="*/ 33 w 65"/>
                <a:gd name="T7" fmla="*/ 65 h 65"/>
                <a:gd name="T8" fmla="*/ 0 w 65"/>
                <a:gd name="T9" fmla="*/ 32 h 65"/>
                <a:gd name="T10" fmla="*/ 57 w 65"/>
                <a:gd name="T11" fmla="*/ 32 h 65"/>
                <a:gd name="T12" fmla="*/ 33 w 65"/>
                <a:gd name="T13" fmla="*/ 8 h 65"/>
                <a:gd name="T14" fmla="*/ 9 w 65"/>
                <a:gd name="T15" fmla="*/ 32 h 65"/>
                <a:gd name="T16" fmla="*/ 33 w 65"/>
                <a:gd name="T17" fmla="*/ 56 h 65"/>
                <a:gd name="T18" fmla="*/ 57 w 65"/>
                <a:gd name="T19"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0" y="32"/>
                  </a:moveTo>
                  <a:cubicBezTo>
                    <a:pt x="0" y="14"/>
                    <a:pt x="15" y="0"/>
                    <a:pt x="33" y="0"/>
                  </a:cubicBezTo>
                  <a:cubicBezTo>
                    <a:pt x="51" y="0"/>
                    <a:pt x="65" y="14"/>
                    <a:pt x="65" y="32"/>
                  </a:cubicBezTo>
                  <a:cubicBezTo>
                    <a:pt x="65" y="50"/>
                    <a:pt x="51" y="65"/>
                    <a:pt x="33" y="65"/>
                  </a:cubicBezTo>
                  <a:cubicBezTo>
                    <a:pt x="15" y="65"/>
                    <a:pt x="0" y="50"/>
                    <a:pt x="0" y="32"/>
                  </a:cubicBezTo>
                  <a:close/>
                  <a:moveTo>
                    <a:pt x="57" y="32"/>
                  </a:moveTo>
                  <a:cubicBezTo>
                    <a:pt x="57" y="19"/>
                    <a:pt x="46" y="8"/>
                    <a:pt x="33" y="8"/>
                  </a:cubicBezTo>
                  <a:cubicBezTo>
                    <a:pt x="20" y="8"/>
                    <a:pt x="9" y="19"/>
                    <a:pt x="9" y="32"/>
                  </a:cubicBezTo>
                  <a:cubicBezTo>
                    <a:pt x="9" y="45"/>
                    <a:pt x="20" y="56"/>
                    <a:pt x="33" y="56"/>
                  </a:cubicBezTo>
                  <a:cubicBezTo>
                    <a:pt x="46" y="56"/>
                    <a:pt x="57" y="45"/>
                    <a:pt x="5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7" name="Freeform 26"/>
            <p:cNvSpPr>
              <a:spLocks/>
            </p:cNvSpPr>
            <p:nvPr/>
          </p:nvSpPr>
          <p:spPr bwMode="auto">
            <a:xfrm>
              <a:off x="4454526" y="4799013"/>
              <a:ext cx="625475" cy="120650"/>
            </a:xfrm>
            <a:custGeom>
              <a:avLst/>
              <a:gdLst>
                <a:gd name="T0" fmla="*/ 0 w 394"/>
                <a:gd name="T1" fmla="*/ 64 h 76"/>
                <a:gd name="T2" fmla="*/ 392 w 394"/>
                <a:gd name="T3" fmla="*/ 0 h 76"/>
                <a:gd name="T4" fmla="*/ 394 w 394"/>
                <a:gd name="T5" fmla="*/ 12 h 76"/>
                <a:gd name="T6" fmla="*/ 2 w 394"/>
                <a:gd name="T7" fmla="*/ 76 h 76"/>
                <a:gd name="T8" fmla="*/ 0 w 394"/>
                <a:gd name="T9" fmla="*/ 64 h 76"/>
              </a:gdLst>
              <a:ahLst/>
              <a:cxnLst>
                <a:cxn ang="0">
                  <a:pos x="T0" y="T1"/>
                </a:cxn>
                <a:cxn ang="0">
                  <a:pos x="T2" y="T3"/>
                </a:cxn>
                <a:cxn ang="0">
                  <a:pos x="T4" y="T5"/>
                </a:cxn>
                <a:cxn ang="0">
                  <a:pos x="T6" y="T7"/>
                </a:cxn>
                <a:cxn ang="0">
                  <a:pos x="T8" y="T9"/>
                </a:cxn>
              </a:cxnLst>
              <a:rect l="0" t="0" r="r" b="b"/>
              <a:pathLst>
                <a:path w="394" h="76">
                  <a:moveTo>
                    <a:pt x="0" y="64"/>
                  </a:moveTo>
                  <a:lnTo>
                    <a:pt x="392" y="0"/>
                  </a:lnTo>
                  <a:lnTo>
                    <a:pt x="394" y="12"/>
                  </a:lnTo>
                  <a:lnTo>
                    <a:pt x="2" y="76"/>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8" name="Freeform 27"/>
            <p:cNvSpPr>
              <a:spLocks/>
            </p:cNvSpPr>
            <p:nvPr/>
          </p:nvSpPr>
          <p:spPr bwMode="auto">
            <a:xfrm>
              <a:off x="5340351" y="4903788"/>
              <a:ext cx="847725" cy="692150"/>
            </a:xfrm>
            <a:custGeom>
              <a:avLst/>
              <a:gdLst>
                <a:gd name="T0" fmla="*/ 0 w 260"/>
                <a:gd name="T1" fmla="*/ 5 h 212"/>
                <a:gd name="T2" fmla="*/ 1 w 260"/>
                <a:gd name="T3" fmla="*/ 2 h 212"/>
                <a:gd name="T4" fmla="*/ 7 w 260"/>
                <a:gd name="T5" fmla="*/ 1 h 212"/>
                <a:gd name="T6" fmla="*/ 258 w 260"/>
                <a:gd name="T7" fmla="*/ 204 h 212"/>
                <a:gd name="T8" fmla="*/ 259 w 260"/>
                <a:gd name="T9" fmla="*/ 210 h 212"/>
                <a:gd name="T10" fmla="*/ 253 w 260"/>
                <a:gd name="T11" fmla="*/ 211 h 212"/>
                <a:gd name="T12" fmla="*/ 2 w 260"/>
                <a:gd name="T13" fmla="*/ 8 h 212"/>
                <a:gd name="T14" fmla="*/ 0 w 260"/>
                <a:gd name="T15" fmla="*/ 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212">
                  <a:moveTo>
                    <a:pt x="0" y="5"/>
                  </a:moveTo>
                  <a:cubicBezTo>
                    <a:pt x="0" y="4"/>
                    <a:pt x="1" y="3"/>
                    <a:pt x="1" y="2"/>
                  </a:cubicBezTo>
                  <a:cubicBezTo>
                    <a:pt x="3" y="0"/>
                    <a:pt x="5" y="0"/>
                    <a:pt x="7" y="1"/>
                  </a:cubicBezTo>
                  <a:cubicBezTo>
                    <a:pt x="258" y="204"/>
                    <a:pt x="258" y="204"/>
                    <a:pt x="258" y="204"/>
                  </a:cubicBezTo>
                  <a:cubicBezTo>
                    <a:pt x="260" y="206"/>
                    <a:pt x="260" y="208"/>
                    <a:pt x="259" y="210"/>
                  </a:cubicBezTo>
                  <a:cubicBezTo>
                    <a:pt x="257" y="212"/>
                    <a:pt x="254" y="212"/>
                    <a:pt x="253" y="211"/>
                  </a:cubicBezTo>
                  <a:cubicBezTo>
                    <a:pt x="2" y="8"/>
                    <a:pt x="2" y="8"/>
                    <a:pt x="2" y="8"/>
                  </a:cubicBezTo>
                  <a:cubicBezTo>
                    <a:pt x="1" y="7"/>
                    <a:pt x="0" y="6"/>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9" name="Freeform 28"/>
            <p:cNvSpPr>
              <a:spLocks/>
            </p:cNvSpPr>
            <p:nvPr/>
          </p:nvSpPr>
          <p:spPr bwMode="auto">
            <a:xfrm>
              <a:off x="4910138" y="4940300"/>
              <a:ext cx="280988" cy="593725"/>
            </a:xfrm>
            <a:custGeom>
              <a:avLst/>
              <a:gdLst>
                <a:gd name="T0" fmla="*/ 0 w 86"/>
                <a:gd name="T1" fmla="*/ 177 h 182"/>
                <a:gd name="T2" fmla="*/ 0 w 86"/>
                <a:gd name="T3" fmla="*/ 175 h 182"/>
                <a:gd name="T4" fmla="*/ 77 w 86"/>
                <a:gd name="T5" fmla="*/ 4 h 182"/>
                <a:gd name="T6" fmla="*/ 83 w 86"/>
                <a:gd name="T7" fmla="*/ 1 h 182"/>
                <a:gd name="T8" fmla="*/ 85 w 86"/>
                <a:gd name="T9" fmla="*/ 7 h 182"/>
                <a:gd name="T10" fmla="*/ 8 w 86"/>
                <a:gd name="T11" fmla="*/ 178 h 182"/>
                <a:gd name="T12" fmla="*/ 3 w 86"/>
                <a:gd name="T13" fmla="*/ 181 h 182"/>
                <a:gd name="T14" fmla="*/ 0 w 86"/>
                <a:gd name="T15" fmla="*/ 177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82">
                  <a:moveTo>
                    <a:pt x="0" y="177"/>
                  </a:moveTo>
                  <a:cubicBezTo>
                    <a:pt x="0" y="176"/>
                    <a:pt x="0" y="175"/>
                    <a:pt x="0" y="175"/>
                  </a:cubicBezTo>
                  <a:cubicBezTo>
                    <a:pt x="77" y="4"/>
                    <a:pt x="77" y="4"/>
                    <a:pt x="77" y="4"/>
                  </a:cubicBezTo>
                  <a:cubicBezTo>
                    <a:pt x="78" y="1"/>
                    <a:pt x="80" y="0"/>
                    <a:pt x="83" y="1"/>
                  </a:cubicBezTo>
                  <a:cubicBezTo>
                    <a:pt x="85" y="2"/>
                    <a:pt x="86" y="5"/>
                    <a:pt x="85" y="7"/>
                  </a:cubicBezTo>
                  <a:cubicBezTo>
                    <a:pt x="8" y="178"/>
                    <a:pt x="8" y="178"/>
                    <a:pt x="8" y="178"/>
                  </a:cubicBezTo>
                  <a:cubicBezTo>
                    <a:pt x="7" y="181"/>
                    <a:pt x="5" y="182"/>
                    <a:pt x="3" y="181"/>
                  </a:cubicBezTo>
                  <a:cubicBezTo>
                    <a:pt x="1" y="180"/>
                    <a:pt x="0" y="178"/>
                    <a:pt x="0"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0" name="Freeform 29"/>
            <p:cNvSpPr>
              <a:spLocks/>
            </p:cNvSpPr>
            <p:nvPr/>
          </p:nvSpPr>
          <p:spPr bwMode="auto">
            <a:xfrm>
              <a:off x="4405313" y="4975225"/>
              <a:ext cx="371475" cy="555625"/>
            </a:xfrm>
            <a:custGeom>
              <a:avLst/>
              <a:gdLst>
                <a:gd name="T0" fmla="*/ 0 w 114"/>
                <a:gd name="T1" fmla="*/ 5 h 170"/>
                <a:gd name="T2" fmla="*/ 2 w 114"/>
                <a:gd name="T3" fmla="*/ 2 h 170"/>
                <a:gd name="T4" fmla="*/ 8 w 114"/>
                <a:gd name="T5" fmla="*/ 3 h 170"/>
                <a:gd name="T6" fmla="*/ 113 w 114"/>
                <a:gd name="T7" fmla="*/ 163 h 170"/>
                <a:gd name="T8" fmla="*/ 112 w 114"/>
                <a:gd name="T9" fmla="*/ 168 h 170"/>
                <a:gd name="T10" fmla="*/ 106 w 114"/>
                <a:gd name="T11" fmla="*/ 167 h 170"/>
                <a:gd name="T12" fmla="*/ 1 w 114"/>
                <a:gd name="T13" fmla="*/ 7 h 170"/>
                <a:gd name="T14" fmla="*/ 0 w 114"/>
                <a:gd name="T15" fmla="*/ 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70">
                  <a:moveTo>
                    <a:pt x="0" y="5"/>
                  </a:moveTo>
                  <a:cubicBezTo>
                    <a:pt x="0" y="4"/>
                    <a:pt x="1" y="2"/>
                    <a:pt x="2" y="2"/>
                  </a:cubicBezTo>
                  <a:cubicBezTo>
                    <a:pt x="4" y="0"/>
                    <a:pt x="7" y="1"/>
                    <a:pt x="8" y="3"/>
                  </a:cubicBezTo>
                  <a:cubicBezTo>
                    <a:pt x="113" y="163"/>
                    <a:pt x="113" y="163"/>
                    <a:pt x="113" y="163"/>
                  </a:cubicBezTo>
                  <a:cubicBezTo>
                    <a:pt x="114" y="165"/>
                    <a:pt x="113" y="167"/>
                    <a:pt x="112" y="168"/>
                  </a:cubicBezTo>
                  <a:cubicBezTo>
                    <a:pt x="110" y="170"/>
                    <a:pt x="107" y="169"/>
                    <a:pt x="106" y="167"/>
                  </a:cubicBezTo>
                  <a:cubicBezTo>
                    <a:pt x="1" y="7"/>
                    <a:pt x="1" y="7"/>
                    <a:pt x="1" y="7"/>
                  </a:cubicBezTo>
                  <a:cubicBezTo>
                    <a:pt x="0" y="7"/>
                    <a:pt x="0" y="6"/>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1" name="Oval 30"/>
            <p:cNvSpPr>
              <a:spLocks noChangeArrowheads="1"/>
            </p:cNvSpPr>
            <p:nvPr/>
          </p:nvSpPr>
          <p:spPr bwMode="auto">
            <a:xfrm>
              <a:off x="8726488" y="2622550"/>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2" name="Oval 31"/>
            <p:cNvSpPr>
              <a:spLocks noChangeArrowheads="1"/>
            </p:cNvSpPr>
            <p:nvPr/>
          </p:nvSpPr>
          <p:spPr bwMode="auto">
            <a:xfrm>
              <a:off x="6045201" y="4597400"/>
              <a:ext cx="147638"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3" name="Oval 32"/>
            <p:cNvSpPr>
              <a:spLocks noChangeArrowheads="1"/>
            </p:cNvSpPr>
            <p:nvPr/>
          </p:nvSpPr>
          <p:spPr bwMode="auto">
            <a:xfrm>
              <a:off x="5383213" y="2546350"/>
              <a:ext cx="147638"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4" name="Oval 33"/>
            <p:cNvSpPr>
              <a:spLocks noChangeArrowheads="1"/>
            </p:cNvSpPr>
            <p:nvPr/>
          </p:nvSpPr>
          <p:spPr bwMode="auto">
            <a:xfrm>
              <a:off x="4210051" y="5726113"/>
              <a:ext cx="146050"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5" name="Oval 34"/>
            <p:cNvSpPr>
              <a:spLocks noChangeArrowheads="1"/>
            </p:cNvSpPr>
            <p:nvPr/>
          </p:nvSpPr>
          <p:spPr bwMode="auto">
            <a:xfrm>
              <a:off x="2905126" y="5497513"/>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6" name="Oval 35"/>
            <p:cNvSpPr>
              <a:spLocks noChangeArrowheads="1"/>
            </p:cNvSpPr>
            <p:nvPr/>
          </p:nvSpPr>
          <p:spPr bwMode="auto">
            <a:xfrm>
              <a:off x="7724776" y="5011738"/>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7" name="Oval 36"/>
            <p:cNvSpPr>
              <a:spLocks noChangeArrowheads="1"/>
            </p:cNvSpPr>
            <p:nvPr/>
          </p:nvSpPr>
          <p:spPr bwMode="auto">
            <a:xfrm>
              <a:off x="8993188" y="5827713"/>
              <a:ext cx="146050" cy="146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8" name="Freeform 37"/>
            <p:cNvSpPr>
              <a:spLocks/>
            </p:cNvSpPr>
            <p:nvPr/>
          </p:nvSpPr>
          <p:spPr bwMode="auto">
            <a:xfrm>
              <a:off x="8726488" y="2860675"/>
              <a:ext cx="765175" cy="544513"/>
            </a:xfrm>
            <a:custGeom>
              <a:avLst/>
              <a:gdLst>
                <a:gd name="T0" fmla="*/ 0 w 482"/>
                <a:gd name="T1" fmla="*/ 337 h 343"/>
                <a:gd name="T2" fmla="*/ 470 w 482"/>
                <a:gd name="T3" fmla="*/ 0 h 343"/>
                <a:gd name="T4" fmla="*/ 482 w 482"/>
                <a:gd name="T5" fmla="*/ 6 h 343"/>
                <a:gd name="T6" fmla="*/ 10 w 482"/>
                <a:gd name="T7" fmla="*/ 343 h 343"/>
                <a:gd name="T8" fmla="*/ 0 w 482"/>
                <a:gd name="T9" fmla="*/ 337 h 343"/>
              </a:gdLst>
              <a:ahLst/>
              <a:cxnLst>
                <a:cxn ang="0">
                  <a:pos x="T0" y="T1"/>
                </a:cxn>
                <a:cxn ang="0">
                  <a:pos x="T2" y="T3"/>
                </a:cxn>
                <a:cxn ang="0">
                  <a:pos x="T4" y="T5"/>
                </a:cxn>
                <a:cxn ang="0">
                  <a:pos x="T6" y="T7"/>
                </a:cxn>
                <a:cxn ang="0">
                  <a:pos x="T8" y="T9"/>
                </a:cxn>
              </a:cxnLst>
              <a:rect l="0" t="0" r="r" b="b"/>
              <a:pathLst>
                <a:path w="482" h="343">
                  <a:moveTo>
                    <a:pt x="0" y="337"/>
                  </a:moveTo>
                  <a:lnTo>
                    <a:pt x="470" y="0"/>
                  </a:lnTo>
                  <a:lnTo>
                    <a:pt x="482" y="6"/>
                  </a:lnTo>
                  <a:lnTo>
                    <a:pt x="10" y="343"/>
                  </a:lnTo>
                  <a:lnTo>
                    <a:pt x="0"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49" name="Freeform 38"/>
            <p:cNvSpPr>
              <a:spLocks/>
            </p:cNvSpPr>
            <p:nvPr/>
          </p:nvSpPr>
          <p:spPr bwMode="auto">
            <a:xfrm>
              <a:off x="4278313" y="5689600"/>
              <a:ext cx="400050" cy="122238"/>
            </a:xfrm>
            <a:custGeom>
              <a:avLst/>
              <a:gdLst>
                <a:gd name="T0" fmla="*/ 0 w 252"/>
                <a:gd name="T1" fmla="*/ 64 h 77"/>
                <a:gd name="T2" fmla="*/ 250 w 252"/>
                <a:gd name="T3" fmla="*/ 0 h 77"/>
                <a:gd name="T4" fmla="*/ 252 w 252"/>
                <a:gd name="T5" fmla="*/ 13 h 77"/>
                <a:gd name="T6" fmla="*/ 4 w 252"/>
                <a:gd name="T7" fmla="*/ 77 h 77"/>
                <a:gd name="T8" fmla="*/ 0 w 252"/>
                <a:gd name="T9" fmla="*/ 64 h 77"/>
              </a:gdLst>
              <a:ahLst/>
              <a:cxnLst>
                <a:cxn ang="0">
                  <a:pos x="T0" y="T1"/>
                </a:cxn>
                <a:cxn ang="0">
                  <a:pos x="T2" y="T3"/>
                </a:cxn>
                <a:cxn ang="0">
                  <a:pos x="T4" y="T5"/>
                </a:cxn>
                <a:cxn ang="0">
                  <a:pos x="T6" y="T7"/>
                </a:cxn>
                <a:cxn ang="0">
                  <a:pos x="T8" y="T9"/>
                </a:cxn>
              </a:cxnLst>
              <a:rect l="0" t="0" r="r" b="b"/>
              <a:pathLst>
                <a:path w="252" h="77">
                  <a:moveTo>
                    <a:pt x="0" y="64"/>
                  </a:moveTo>
                  <a:lnTo>
                    <a:pt x="250" y="0"/>
                  </a:lnTo>
                  <a:lnTo>
                    <a:pt x="252" y="13"/>
                  </a:lnTo>
                  <a:lnTo>
                    <a:pt x="4" y="77"/>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0" name="Freeform 39"/>
            <p:cNvSpPr>
              <a:spLocks/>
            </p:cNvSpPr>
            <p:nvPr/>
          </p:nvSpPr>
          <p:spPr bwMode="auto">
            <a:xfrm>
              <a:off x="2973388" y="5395913"/>
              <a:ext cx="339725" cy="184150"/>
            </a:xfrm>
            <a:custGeom>
              <a:avLst/>
              <a:gdLst>
                <a:gd name="T0" fmla="*/ 0 w 214"/>
                <a:gd name="T1" fmla="*/ 105 h 116"/>
                <a:gd name="T2" fmla="*/ 208 w 214"/>
                <a:gd name="T3" fmla="*/ 0 h 116"/>
                <a:gd name="T4" fmla="*/ 214 w 214"/>
                <a:gd name="T5" fmla="*/ 11 h 116"/>
                <a:gd name="T6" fmla="*/ 6 w 214"/>
                <a:gd name="T7" fmla="*/ 116 h 116"/>
                <a:gd name="T8" fmla="*/ 0 w 214"/>
                <a:gd name="T9" fmla="*/ 105 h 116"/>
              </a:gdLst>
              <a:ahLst/>
              <a:cxnLst>
                <a:cxn ang="0">
                  <a:pos x="T0" y="T1"/>
                </a:cxn>
                <a:cxn ang="0">
                  <a:pos x="T2" y="T3"/>
                </a:cxn>
                <a:cxn ang="0">
                  <a:pos x="T4" y="T5"/>
                </a:cxn>
                <a:cxn ang="0">
                  <a:pos x="T6" y="T7"/>
                </a:cxn>
                <a:cxn ang="0">
                  <a:pos x="T8" y="T9"/>
                </a:cxn>
              </a:cxnLst>
              <a:rect l="0" t="0" r="r" b="b"/>
              <a:pathLst>
                <a:path w="214" h="116">
                  <a:moveTo>
                    <a:pt x="0" y="105"/>
                  </a:moveTo>
                  <a:lnTo>
                    <a:pt x="208" y="0"/>
                  </a:lnTo>
                  <a:lnTo>
                    <a:pt x="214" y="11"/>
                  </a:lnTo>
                  <a:lnTo>
                    <a:pt x="6" y="116"/>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1" name="Freeform 40"/>
            <p:cNvSpPr>
              <a:spLocks/>
            </p:cNvSpPr>
            <p:nvPr/>
          </p:nvSpPr>
          <p:spPr bwMode="auto">
            <a:xfrm>
              <a:off x="5281613" y="4946650"/>
              <a:ext cx="101600" cy="874713"/>
            </a:xfrm>
            <a:custGeom>
              <a:avLst/>
              <a:gdLst>
                <a:gd name="T0" fmla="*/ 0 w 31"/>
                <a:gd name="T1" fmla="*/ 3 h 268"/>
                <a:gd name="T2" fmla="*/ 3 w 31"/>
                <a:gd name="T3" fmla="*/ 0 h 268"/>
                <a:gd name="T4" fmla="*/ 6 w 31"/>
                <a:gd name="T5" fmla="*/ 3 h 268"/>
                <a:gd name="T6" fmla="*/ 31 w 31"/>
                <a:gd name="T7" fmla="*/ 265 h 268"/>
                <a:gd name="T8" fmla="*/ 29 w 31"/>
                <a:gd name="T9" fmla="*/ 268 h 268"/>
                <a:gd name="T10" fmla="*/ 25 w 31"/>
                <a:gd name="T11" fmla="*/ 265 h 268"/>
                <a:gd name="T12" fmla="*/ 0 w 31"/>
                <a:gd name="T13" fmla="*/ 3 h 268"/>
                <a:gd name="T14" fmla="*/ 0 w 31"/>
                <a:gd name="T15" fmla="*/ 3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68">
                  <a:moveTo>
                    <a:pt x="0" y="3"/>
                  </a:moveTo>
                  <a:cubicBezTo>
                    <a:pt x="0" y="2"/>
                    <a:pt x="1" y="0"/>
                    <a:pt x="3" y="0"/>
                  </a:cubicBezTo>
                  <a:cubicBezTo>
                    <a:pt x="4" y="0"/>
                    <a:pt x="6" y="1"/>
                    <a:pt x="6" y="3"/>
                  </a:cubicBezTo>
                  <a:cubicBezTo>
                    <a:pt x="31" y="265"/>
                    <a:pt x="31" y="265"/>
                    <a:pt x="31" y="265"/>
                  </a:cubicBezTo>
                  <a:cubicBezTo>
                    <a:pt x="31" y="266"/>
                    <a:pt x="30" y="267"/>
                    <a:pt x="29" y="268"/>
                  </a:cubicBezTo>
                  <a:cubicBezTo>
                    <a:pt x="27" y="268"/>
                    <a:pt x="26" y="267"/>
                    <a:pt x="25" y="265"/>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2" name="Freeform 41"/>
            <p:cNvSpPr>
              <a:spLocks/>
            </p:cNvSpPr>
            <p:nvPr/>
          </p:nvSpPr>
          <p:spPr bwMode="auto">
            <a:xfrm>
              <a:off x="4968876" y="5735638"/>
              <a:ext cx="312738" cy="130175"/>
            </a:xfrm>
            <a:custGeom>
              <a:avLst/>
              <a:gdLst>
                <a:gd name="T0" fmla="*/ 0 w 96"/>
                <a:gd name="T1" fmla="*/ 3 h 40"/>
                <a:gd name="T2" fmla="*/ 1 w 96"/>
                <a:gd name="T3" fmla="*/ 2 h 40"/>
                <a:gd name="T4" fmla="*/ 4 w 96"/>
                <a:gd name="T5" fmla="*/ 0 h 40"/>
                <a:gd name="T6" fmla="*/ 94 w 96"/>
                <a:gd name="T7" fmla="*/ 34 h 40"/>
                <a:gd name="T8" fmla="*/ 96 w 96"/>
                <a:gd name="T9" fmla="*/ 38 h 40"/>
                <a:gd name="T10" fmla="*/ 92 w 96"/>
                <a:gd name="T11" fmla="*/ 40 h 40"/>
                <a:gd name="T12" fmla="*/ 2 w 96"/>
                <a:gd name="T13" fmla="*/ 6 h 40"/>
                <a:gd name="T14" fmla="*/ 0 w 96"/>
                <a:gd name="T15" fmla="*/ 3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40">
                  <a:moveTo>
                    <a:pt x="0" y="3"/>
                  </a:moveTo>
                  <a:cubicBezTo>
                    <a:pt x="0" y="3"/>
                    <a:pt x="0" y="2"/>
                    <a:pt x="1" y="2"/>
                  </a:cubicBezTo>
                  <a:cubicBezTo>
                    <a:pt x="1" y="1"/>
                    <a:pt x="3" y="0"/>
                    <a:pt x="4" y="0"/>
                  </a:cubicBezTo>
                  <a:cubicBezTo>
                    <a:pt x="94" y="34"/>
                    <a:pt x="94" y="34"/>
                    <a:pt x="94" y="34"/>
                  </a:cubicBezTo>
                  <a:cubicBezTo>
                    <a:pt x="96" y="35"/>
                    <a:pt x="96" y="36"/>
                    <a:pt x="96" y="38"/>
                  </a:cubicBezTo>
                  <a:cubicBezTo>
                    <a:pt x="95" y="39"/>
                    <a:pt x="94" y="40"/>
                    <a:pt x="92" y="40"/>
                  </a:cubicBezTo>
                  <a:cubicBezTo>
                    <a:pt x="2" y="6"/>
                    <a:pt x="2" y="6"/>
                    <a:pt x="2" y="6"/>
                  </a:cubicBezTo>
                  <a:cubicBezTo>
                    <a:pt x="1" y="5"/>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3" name="Freeform 42"/>
            <p:cNvSpPr>
              <a:spLocks/>
            </p:cNvSpPr>
            <p:nvPr/>
          </p:nvSpPr>
          <p:spPr bwMode="auto">
            <a:xfrm>
              <a:off x="7081838" y="5559425"/>
              <a:ext cx="141288" cy="225425"/>
            </a:xfrm>
            <a:custGeom>
              <a:avLst/>
              <a:gdLst>
                <a:gd name="T0" fmla="*/ 0 w 43"/>
                <a:gd name="T1" fmla="*/ 4 h 69"/>
                <a:gd name="T2" fmla="*/ 1 w 43"/>
                <a:gd name="T3" fmla="*/ 1 h 69"/>
                <a:gd name="T4" fmla="*/ 5 w 43"/>
                <a:gd name="T5" fmla="*/ 2 h 69"/>
                <a:gd name="T6" fmla="*/ 42 w 43"/>
                <a:gd name="T7" fmla="*/ 64 h 69"/>
                <a:gd name="T8" fmla="*/ 41 w 43"/>
                <a:gd name="T9" fmla="*/ 68 h 69"/>
                <a:gd name="T10" fmla="*/ 37 w 43"/>
                <a:gd name="T11" fmla="*/ 67 h 69"/>
                <a:gd name="T12" fmla="*/ 0 w 43"/>
                <a:gd name="T13" fmla="*/ 5 h 69"/>
                <a:gd name="T14" fmla="*/ 0 w 43"/>
                <a:gd name="T15" fmla="*/ 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69">
                  <a:moveTo>
                    <a:pt x="0" y="4"/>
                  </a:moveTo>
                  <a:cubicBezTo>
                    <a:pt x="0" y="3"/>
                    <a:pt x="0" y="2"/>
                    <a:pt x="1" y="1"/>
                  </a:cubicBezTo>
                  <a:cubicBezTo>
                    <a:pt x="3" y="0"/>
                    <a:pt x="4" y="1"/>
                    <a:pt x="5" y="2"/>
                  </a:cubicBezTo>
                  <a:cubicBezTo>
                    <a:pt x="42" y="64"/>
                    <a:pt x="42" y="64"/>
                    <a:pt x="42" y="64"/>
                  </a:cubicBezTo>
                  <a:cubicBezTo>
                    <a:pt x="43" y="65"/>
                    <a:pt x="42" y="67"/>
                    <a:pt x="41" y="68"/>
                  </a:cubicBezTo>
                  <a:cubicBezTo>
                    <a:pt x="40" y="69"/>
                    <a:pt x="38" y="68"/>
                    <a:pt x="37" y="67"/>
                  </a:cubicBezTo>
                  <a:cubicBezTo>
                    <a:pt x="0" y="5"/>
                    <a:pt x="0" y="5"/>
                    <a:pt x="0" y="5"/>
                  </a:cubicBezTo>
                  <a:cubicBezTo>
                    <a:pt x="0" y="5"/>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4" name="Freeform 43"/>
            <p:cNvSpPr>
              <a:spLocks/>
            </p:cNvSpPr>
            <p:nvPr/>
          </p:nvSpPr>
          <p:spPr bwMode="auto">
            <a:xfrm>
              <a:off x="2895601" y="5064125"/>
              <a:ext cx="414338" cy="185738"/>
            </a:xfrm>
            <a:custGeom>
              <a:avLst/>
              <a:gdLst>
                <a:gd name="T0" fmla="*/ 0 w 127"/>
                <a:gd name="T1" fmla="*/ 4 h 57"/>
                <a:gd name="T2" fmla="*/ 0 w 127"/>
                <a:gd name="T3" fmla="*/ 2 h 57"/>
                <a:gd name="T4" fmla="*/ 4 w 127"/>
                <a:gd name="T5" fmla="*/ 1 h 57"/>
                <a:gd name="T6" fmla="*/ 125 w 127"/>
                <a:gd name="T7" fmla="*/ 52 h 57"/>
                <a:gd name="T8" fmla="*/ 126 w 127"/>
                <a:gd name="T9" fmla="*/ 55 h 57"/>
                <a:gd name="T10" fmla="*/ 123 w 127"/>
                <a:gd name="T11" fmla="*/ 57 h 57"/>
                <a:gd name="T12" fmla="*/ 2 w 127"/>
                <a:gd name="T13" fmla="*/ 6 h 57"/>
                <a:gd name="T14" fmla="*/ 0 w 127"/>
                <a:gd name="T15" fmla="*/ 4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57">
                  <a:moveTo>
                    <a:pt x="0" y="4"/>
                  </a:moveTo>
                  <a:cubicBezTo>
                    <a:pt x="0" y="3"/>
                    <a:pt x="0" y="3"/>
                    <a:pt x="0" y="2"/>
                  </a:cubicBezTo>
                  <a:cubicBezTo>
                    <a:pt x="1" y="1"/>
                    <a:pt x="2" y="0"/>
                    <a:pt x="4" y="1"/>
                  </a:cubicBezTo>
                  <a:cubicBezTo>
                    <a:pt x="125" y="52"/>
                    <a:pt x="125" y="52"/>
                    <a:pt x="125" y="52"/>
                  </a:cubicBezTo>
                  <a:cubicBezTo>
                    <a:pt x="126" y="52"/>
                    <a:pt x="127" y="54"/>
                    <a:pt x="126" y="55"/>
                  </a:cubicBezTo>
                  <a:cubicBezTo>
                    <a:pt x="126" y="57"/>
                    <a:pt x="124" y="57"/>
                    <a:pt x="123" y="57"/>
                  </a:cubicBezTo>
                  <a:cubicBezTo>
                    <a:pt x="2" y="6"/>
                    <a:pt x="2" y="6"/>
                    <a:pt x="2" y="6"/>
                  </a:cubicBezTo>
                  <a:cubicBezTo>
                    <a:pt x="1" y="6"/>
                    <a:pt x="0"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5" name="Freeform 44"/>
            <p:cNvSpPr>
              <a:spLocks/>
            </p:cNvSpPr>
            <p:nvPr/>
          </p:nvSpPr>
          <p:spPr bwMode="auto">
            <a:xfrm>
              <a:off x="3603626" y="4956175"/>
              <a:ext cx="687388" cy="287338"/>
            </a:xfrm>
            <a:custGeom>
              <a:avLst/>
              <a:gdLst>
                <a:gd name="T0" fmla="*/ 0 w 211"/>
                <a:gd name="T1" fmla="*/ 84 h 88"/>
                <a:gd name="T2" fmla="*/ 2 w 211"/>
                <a:gd name="T3" fmla="*/ 82 h 88"/>
                <a:gd name="T4" fmla="*/ 207 w 211"/>
                <a:gd name="T5" fmla="*/ 0 h 88"/>
                <a:gd name="T6" fmla="*/ 211 w 211"/>
                <a:gd name="T7" fmla="*/ 2 h 88"/>
                <a:gd name="T8" fmla="*/ 209 w 211"/>
                <a:gd name="T9" fmla="*/ 5 h 88"/>
                <a:gd name="T10" fmla="*/ 4 w 211"/>
                <a:gd name="T11" fmla="*/ 87 h 88"/>
                <a:gd name="T12" fmla="*/ 0 w 211"/>
                <a:gd name="T13" fmla="*/ 85 h 88"/>
                <a:gd name="T14" fmla="*/ 0 w 211"/>
                <a:gd name="T15" fmla="*/ 8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88">
                  <a:moveTo>
                    <a:pt x="0" y="84"/>
                  </a:moveTo>
                  <a:cubicBezTo>
                    <a:pt x="0" y="83"/>
                    <a:pt x="0" y="82"/>
                    <a:pt x="2" y="82"/>
                  </a:cubicBezTo>
                  <a:cubicBezTo>
                    <a:pt x="207" y="0"/>
                    <a:pt x="207" y="0"/>
                    <a:pt x="207" y="0"/>
                  </a:cubicBezTo>
                  <a:cubicBezTo>
                    <a:pt x="209" y="0"/>
                    <a:pt x="210" y="0"/>
                    <a:pt x="211" y="2"/>
                  </a:cubicBezTo>
                  <a:cubicBezTo>
                    <a:pt x="211" y="3"/>
                    <a:pt x="211" y="5"/>
                    <a:pt x="209" y="5"/>
                  </a:cubicBezTo>
                  <a:cubicBezTo>
                    <a:pt x="4" y="87"/>
                    <a:pt x="4" y="87"/>
                    <a:pt x="4" y="87"/>
                  </a:cubicBezTo>
                  <a:cubicBezTo>
                    <a:pt x="2" y="88"/>
                    <a:pt x="1" y="87"/>
                    <a:pt x="0" y="85"/>
                  </a:cubicBezTo>
                  <a:cubicBezTo>
                    <a:pt x="0" y="85"/>
                    <a:pt x="0" y="85"/>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6" name="Freeform 45"/>
            <p:cNvSpPr>
              <a:spLocks/>
            </p:cNvSpPr>
            <p:nvPr/>
          </p:nvSpPr>
          <p:spPr bwMode="auto">
            <a:xfrm>
              <a:off x="5392738" y="4662488"/>
              <a:ext cx="733425" cy="120650"/>
            </a:xfrm>
            <a:custGeom>
              <a:avLst/>
              <a:gdLst>
                <a:gd name="T0" fmla="*/ 0 w 225"/>
                <a:gd name="T1" fmla="*/ 34 h 37"/>
                <a:gd name="T2" fmla="*/ 2 w 225"/>
                <a:gd name="T3" fmla="*/ 31 h 37"/>
                <a:gd name="T4" fmla="*/ 222 w 225"/>
                <a:gd name="T5" fmla="*/ 0 h 37"/>
                <a:gd name="T6" fmla="*/ 225 w 225"/>
                <a:gd name="T7" fmla="*/ 2 h 37"/>
                <a:gd name="T8" fmla="*/ 223 w 225"/>
                <a:gd name="T9" fmla="*/ 5 h 37"/>
                <a:gd name="T10" fmla="*/ 3 w 225"/>
                <a:gd name="T11" fmla="*/ 36 h 37"/>
                <a:gd name="T12" fmla="*/ 0 w 225"/>
                <a:gd name="T13" fmla="*/ 34 h 37"/>
                <a:gd name="T14" fmla="*/ 0 w 225"/>
                <a:gd name="T15" fmla="*/ 34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37">
                  <a:moveTo>
                    <a:pt x="0" y="34"/>
                  </a:moveTo>
                  <a:cubicBezTo>
                    <a:pt x="0" y="32"/>
                    <a:pt x="1" y="31"/>
                    <a:pt x="2" y="31"/>
                  </a:cubicBezTo>
                  <a:cubicBezTo>
                    <a:pt x="222" y="0"/>
                    <a:pt x="222" y="0"/>
                    <a:pt x="222" y="0"/>
                  </a:cubicBezTo>
                  <a:cubicBezTo>
                    <a:pt x="223" y="0"/>
                    <a:pt x="225" y="1"/>
                    <a:pt x="225" y="2"/>
                  </a:cubicBezTo>
                  <a:cubicBezTo>
                    <a:pt x="225" y="4"/>
                    <a:pt x="224" y="5"/>
                    <a:pt x="223" y="5"/>
                  </a:cubicBezTo>
                  <a:cubicBezTo>
                    <a:pt x="3" y="36"/>
                    <a:pt x="3" y="36"/>
                    <a:pt x="3" y="36"/>
                  </a:cubicBezTo>
                  <a:cubicBezTo>
                    <a:pt x="2" y="37"/>
                    <a:pt x="0" y="36"/>
                    <a:pt x="0" y="34"/>
                  </a:cubicBezTo>
                  <a:cubicBezTo>
                    <a:pt x="0" y="34"/>
                    <a:pt x="0" y="34"/>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7" name="Freeform 46"/>
            <p:cNvSpPr>
              <a:spLocks/>
            </p:cNvSpPr>
            <p:nvPr/>
          </p:nvSpPr>
          <p:spPr bwMode="auto">
            <a:xfrm>
              <a:off x="6126163" y="4697413"/>
              <a:ext cx="800100" cy="617538"/>
            </a:xfrm>
            <a:custGeom>
              <a:avLst/>
              <a:gdLst>
                <a:gd name="T0" fmla="*/ 0 w 245"/>
                <a:gd name="T1" fmla="*/ 3 h 189"/>
                <a:gd name="T2" fmla="*/ 1 w 245"/>
                <a:gd name="T3" fmla="*/ 1 h 189"/>
                <a:gd name="T4" fmla="*/ 5 w 245"/>
                <a:gd name="T5" fmla="*/ 1 h 189"/>
                <a:gd name="T6" fmla="*/ 244 w 245"/>
                <a:gd name="T7" fmla="*/ 184 h 189"/>
                <a:gd name="T8" fmla="*/ 245 w 245"/>
                <a:gd name="T9" fmla="*/ 188 h 189"/>
                <a:gd name="T10" fmla="*/ 241 w 245"/>
                <a:gd name="T11" fmla="*/ 188 h 189"/>
                <a:gd name="T12" fmla="*/ 1 w 245"/>
                <a:gd name="T13" fmla="*/ 5 h 189"/>
                <a:gd name="T14" fmla="*/ 0 w 245"/>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89">
                  <a:moveTo>
                    <a:pt x="0" y="3"/>
                  </a:moveTo>
                  <a:cubicBezTo>
                    <a:pt x="0" y="2"/>
                    <a:pt x="0" y="2"/>
                    <a:pt x="1" y="1"/>
                  </a:cubicBezTo>
                  <a:cubicBezTo>
                    <a:pt x="2" y="0"/>
                    <a:pt x="3" y="0"/>
                    <a:pt x="5" y="1"/>
                  </a:cubicBezTo>
                  <a:cubicBezTo>
                    <a:pt x="244" y="184"/>
                    <a:pt x="244" y="184"/>
                    <a:pt x="244" y="184"/>
                  </a:cubicBezTo>
                  <a:cubicBezTo>
                    <a:pt x="245" y="185"/>
                    <a:pt x="245" y="186"/>
                    <a:pt x="245" y="188"/>
                  </a:cubicBezTo>
                  <a:cubicBezTo>
                    <a:pt x="244" y="189"/>
                    <a:pt x="242" y="189"/>
                    <a:pt x="241" y="188"/>
                  </a:cubicBezTo>
                  <a:cubicBezTo>
                    <a:pt x="1" y="5"/>
                    <a:pt x="1" y="5"/>
                    <a:pt x="1" y="5"/>
                  </a:cubicBezTo>
                  <a:cubicBezTo>
                    <a:pt x="1" y="5"/>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8" name="Freeform 47"/>
            <p:cNvSpPr>
              <a:spLocks/>
            </p:cNvSpPr>
            <p:nvPr/>
          </p:nvSpPr>
          <p:spPr bwMode="auto">
            <a:xfrm>
              <a:off x="6329363" y="5451475"/>
              <a:ext cx="550863" cy="147638"/>
            </a:xfrm>
            <a:custGeom>
              <a:avLst/>
              <a:gdLst>
                <a:gd name="T0" fmla="*/ 0 w 169"/>
                <a:gd name="T1" fmla="*/ 42 h 45"/>
                <a:gd name="T2" fmla="*/ 2 w 169"/>
                <a:gd name="T3" fmla="*/ 39 h 45"/>
                <a:gd name="T4" fmla="*/ 166 w 169"/>
                <a:gd name="T5" fmla="*/ 0 h 45"/>
                <a:gd name="T6" fmla="*/ 169 w 169"/>
                <a:gd name="T7" fmla="*/ 2 h 45"/>
                <a:gd name="T8" fmla="*/ 167 w 169"/>
                <a:gd name="T9" fmla="*/ 6 h 45"/>
                <a:gd name="T10" fmla="*/ 4 w 169"/>
                <a:gd name="T11" fmla="*/ 45 h 45"/>
                <a:gd name="T12" fmla="*/ 0 w 169"/>
                <a:gd name="T13" fmla="*/ 43 h 45"/>
                <a:gd name="T14" fmla="*/ 0 w 169"/>
                <a:gd name="T15" fmla="*/ 42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45">
                  <a:moveTo>
                    <a:pt x="0" y="42"/>
                  </a:moveTo>
                  <a:cubicBezTo>
                    <a:pt x="0" y="41"/>
                    <a:pt x="1" y="40"/>
                    <a:pt x="2" y="39"/>
                  </a:cubicBezTo>
                  <a:cubicBezTo>
                    <a:pt x="166" y="0"/>
                    <a:pt x="166" y="0"/>
                    <a:pt x="166" y="0"/>
                  </a:cubicBezTo>
                  <a:cubicBezTo>
                    <a:pt x="167" y="0"/>
                    <a:pt x="169" y="1"/>
                    <a:pt x="169" y="2"/>
                  </a:cubicBezTo>
                  <a:cubicBezTo>
                    <a:pt x="169" y="4"/>
                    <a:pt x="168" y="5"/>
                    <a:pt x="167" y="6"/>
                  </a:cubicBezTo>
                  <a:cubicBezTo>
                    <a:pt x="4" y="45"/>
                    <a:pt x="4" y="45"/>
                    <a:pt x="4" y="45"/>
                  </a:cubicBezTo>
                  <a:cubicBezTo>
                    <a:pt x="2" y="45"/>
                    <a:pt x="1" y="44"/>
                    <a:pt x="0" y="43"/>
                  </a:cubicBezTo>
                  <a:cubicBezTo>
                    <a:pt x="0" y="43"/>
                    <a:pt x="0" y="42"/>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59" name="Freeform 48"/>
            <p:cNvSpPr>
              <a:spLocks/>
            </p:cNvSpPr>
            <p:nvPr/>
          </p:nvSpPr>
          <p:spPr bwMode="auto">
            <a:xfrm>
              <a:off x="7789863" y="5148263"/>
              <a:ext cx="133350" cy="444500"/>
            </a:xfrm>
            <a:custGeom>
              <a:avLst/>
              <a:gdLst>
                <a:gd name="T0" fmla="*/ 0 w 41"/>
                <a:gd name="T1" fmla="*/ 3 h 136"/>
                <a:gd name="T2" fmla="*/ 2 w 41"/>
                <a:gd name="T3" fmla="*/ 0 h 136"/>
                <a:gd name="T4" fmla="*/ 5 w 41"/>
                <a:gd name="T5" fmla="*/ 2 h 136"/>
                <a:gd name="T6" fmla="*/ 40 w 41"/>
                <a:gd name="T7" fmla="*/ 132 h 136"/>
                <a:gd name="T8" fmla="*/ 39 w 41"/>
                <a:gd name="T9" fmla="*/ 135 h 136"/>
                <a:gd name="T10" fmla="*/ 35 w 41"/>
                <a:gd name="T11" fmla="*/ 133 h 136"/>
                <a:gd name="T12" fmla="*/ 0 w 41"/>
                <a:gd name="T13" fmla="*/ 4 h 136"/>
                <a:gd name="T14" fmla="*/ 0 w 41"/>
                <a:gd name="T15" fmla="*/ 3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36">
                  <a:moveTo>
                    <a:pt x="0" y="3"/>
                  </a:moveTo>
                  <a:cubicBezTo>
                    <a:pt x="0" y="2"/>
                    <a:pt x="1" y="0"/>
                    <a:pt x="2" y="0"/>
                  </a:cubicBezTo>
                  <a:cubicBezTo>
                    <a:pt x="3" y="0"/>
                    <a:pt x="5" y="1"/>
                    <a:pt x="5" y="2"/>
                  </a:cubicBezTo>
                  <a:cubicBezTo>
                    <a:pt x="40" y="132"/>
                    <a:pt x="40" y="132"/>
                    <a:pt x="40" y="132"/>
                  </a:cubicBezTo>
                  <a:cubicBezTo>
                    <a:pt x="41" y="133"/>
                    <a:pt x="40" y="135"/>
                    <a:pt x="39" y="135"/>
                  </a:cubicBezTo>
                  <a:cubicBezTo>
                    <a:pt x="37" y="136"/>
                    <a:pt x="35" y="135"/>
                    <a:pt x="35" y="133"/>
                  </a:cubicBezTo>
                  <a:cubicBezTo>
                    <a:pt x="0" y="4"/>
                    <a:pt x="0" y="4"/>
                    <a:pt x="0" y="4"/>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0" name="Freeform 49"/>
            <p:cNvSpPr>
              <a:spLocks noEditPoints="1"/>
            </p:cNvSpPr>
            <p:nvPr/>
          </p:nvSpPr>
          <p:spPr bwMode="auto">
            <a:xfrm>
              <a:off x="2790826" y="2520950"/>
              <a:ext cx="900113" cy="901700"/>
            </a:xfrm>
            <a:custGeom>
              <a:avLst/>
              <a:gdLst>
                <a:gd name="T0" fmla="*/ 0 w 276"/>
                <a:gd name="T1" fmla="*/ 138 h 276"/>
                <a:gd name="T2" fmla="*/ 138 w 276"/>
                <a:gd name="T3" fmla="*/ 0 h 276"/>
                <a:gd name="T4" fmla="*/ 276 w 276"/>
                <a:gd name="T5" fmla="*/ 138 h 276"/>
                <a:gd name="T6" fmla="*/ 138 w 276"/>
                <a:gd name="T7" fmla="*/ 276 h 276"/>
                <a:gd name="T8" fmla="*/ 0 w 276"/>
                <a:gd name="T9" fmla="*/ 138 h 276"/>
                <a:gd name="T10" fmla="*/ 259 w 276"/>
                <a:gd name="T11" fmla="*/ 138 h 276"/>
                <a:gd name="T12" fmla="*/ 138 w 276"/>
                <a:gd name="T13" fmla="*/ 16 h 276"/>
                <a:gd name="T14" fmla="*/ 16 w 276"/>
                <a:gd name="T15" fmla="*/ 138 h 276"/>
                <a:gd name="T16" fmla="*/ 138 w 276"/>
                <a:gd name="T17" fmla="*/ 259 h 276"/>
                <a:gd name="T18" fmla="*/ 259 w 276"/>
                <a:gd name="T19" fmla="*/ 13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0" y="138"/>
                  </a:moveTo>
                  <a:cubicBezTo>
                    <a:pt x="0" y="62"/>
                    <a:pt x="62" y="0"/>
                    <a:pt x="138" y="0"/>
                  </a:cubicBezTo>
                  <a:cubicBezTo>
                    <a:pt x="214" y="0"/>
                    <a:pt x="276" y="62"/>
                    <a:pt x="276" y="138"/>
                  </a:cubicBezTo>
                  <a:cubicBezTo>
                    <a:pt x="276" y="214"/>
                    <a:pt x="214" y="276"/>
                    <a:pt x="138" y="276"/>
                  </a:cubicBezTo>
                  <a:cubicBezTo>
                    <a:pt x="62" y="276"/>
                    <a:pt x="0" y="214"/>
                    <a:pt x="0" y="138"/>
                  </a:cubicBezTo>
                  <a:close/>
                  <a:moveTo>
                    <a:pt x="259" y="138"/>
                  </a:moveTo>
                  <a:cubicBezTo>
                    <a:pt x="259" y="71"/>
                    <a:pt x="205" y="16"/>
                    <a:pt x="138" y="16"/>
                  </a:cubicBezTo>
                  <a:cubicBezTo>
                    <a:pt x="71" y="16"/>
                    <a:pt x="16" y="71"/>
                    <a:pt x="16" y="138"/>
                  </a:cubicBezTo>
                  <a:cubicBezTo>
                    <a:pt x="16" y="205"/>
                    <a:pt x="71" y="259"/>
                    <a:pt x="138" y="259"/>
                  </a:cubicBezTo>
                  <a:cubicBezTo>
                    <a:pt x="205" y="259"/>
                    <a:pt x="259" y="205"/>
                    <a:pt x="25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1" name="Freeform 50"/>
            <p:cNvSpPr>
              <a:spLocks noEditPoints="1"/>
            </p:cNvSpPr>
            <p:nvPr/>
          </p:nvSpPr>
          <p:spPr bwMode="auto">
            <a:xfrm>
              <a:off x="3409951" y="5219700"/>
              <a:ext cx="92075" cy="92075"/>
            </a:xfrm>
            <a:custGeom>
              <a:avLst/>
              <a:gdLst>
                <a:gd name="T0" fmla="*/ 28 w 28"/>
                <a:gd name="T1" fmla="*/ 14 h 28"/>
                <a:gd name="T2" fmla="*/ 14 w 28"/>
                <a:gd name="T3" fmla="*/ 0 h 28"/>
                <a:gd name="T4" fmla="*/ 0 w 28"/>
                <a:gd name="T5" fmla="*/ 14 h 28"/>
                <a:gd name="T6" fmla="*/ 14 w 28"/>
                <a:gd name="T7" fmla="*/ 28 h 28"/>
                <a:gd name="T8" fmla="*/ 28 w 28"/>
                <a:gd name="T9" fmla="*/ 14 h 28"/>
                <a:gd name="T10" fmla="*/ 3 w 28"/>
                <a:gd name="T11" fmla="*/ 14 h 28"/>
                <a:gd name="T12" fmla="*/ 6 w 28"/>
                <a:gd name="T13" fmla="*/ 7 h 28"/>
                <a:gd name="T14" fmla="*/ 24 w 28"/>
                <a:gd name="T15" fmla="*/ 14 h 28"/>
                <a:gd name="T16" fmla="*/ 14 w 28"/>
                <a:gd name="T17" fmla="*/ 25 h 28"/>
                <a:gd name="T18" fmla="*/ 3 w 28"/>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28" y="14"/>
                  </a:moveTo>
                  <a:cubicBezTo>
                    <a:pt x="28" y="6"/>
                    <a:pt x="22" y="0"/>
                    <a:pt x="14" y="0"/>
                  </a:cubicBezTo>
                  <a:cubicBezTo>
                    <a:pt x="6" y="0"/>
                    <a:pt x="0" y="6"/>
                    <a:pt x="0" y="14"/>
                  </a:cubicBezTo>
                  <a:cubicBezTo>
                    <a:pt x="0" y="22"/>
                    <a:pt x="6" y="28"/>
                    <a:pt x="14" y="28"/>
                  </a:cubicBezTo>
                  <a:cubicBezTo>
                    <a:pt x="22" y="28"/>
                    <a:pt x="28" y="22"/>
                    <a:pt x="28" y="14"/>
                  </a:cubicBezTo>
                  <a:close/>
                  <a:moveTo>
                    <a:pt x="3" y="14"/>
                  </a:moveTo>
                  <a:cubicBezTo>
                    <a:pt x="3" y="14"/>
                    <a:pt x="3" y="10"/>
                    <a:pt x="6" y="7"/>
                  </a:cubicBezTo>
                  <a:cubicBezTo>
                    <a:pt x="8" y="9"/>
                    <a:pt x="14" y="14"/>
                    <a:pt x="24" y="14"/>
                  </a:cubicBezTo>
                  <a:cubicBezTo>
                    <a:pt x="24" y="20"/>
                    <a:pt x="20" y="25"/>
                    <a:pt x="14" y="25"/>
                  </a:cubicBezTo>
                  <a:cubicBezTo>
                    <a:pt x="8" y="25"/>
                    <a:pt x="3" y="20"/>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2" name="Freeform 51"/>
            <p:cNvSpPr>
              <a:spLocks/>
            </p:cNvSpPr>
            <p:nvPr/>
          </p:nvSpPr>
          <p:spPr bwMode="auto">
            <a:xfrm>
              <a:off x="3375026" y="5321300"/>
              <a:ext cx="158750" cy="88900"/>
            </a:xfrm>
            <a:custGeom>
              <a:avLst/>
              <a:gdLst>
                <a:gd name="T0" fmla="*/ 0 w 49"/>
                <a:gd name="T1" fmla="*/ 8 h 27"/>
                <a:gd name="T2" fmla="*/ 0 w 49"/>
                <a:gd name="T3" fmla="*/ 14 h 27"/>
                <a:gd name="T4" fmla="*/ 0 w 49"/>
                <a:gd name="T5" fmla="*/ 23 h 27"/>
                <a:gd name="T6" fmla="*/ 5 w 49"/>
                <a:gd name="T7" fmla="*/ 27 h 27"/>
                <a:gd name="T8" fmla="*/ 45 w 49"/>
                <a:gd name="T9" fmla="*/ 27 h 27"/>
                <a:gd name="T10" fmla="*/ 49 w 49"/>
                <a:gd name="T11" fmla="*/ 23 h 27"/>
                <a:gd name="T12" fmla="*/ 49 w 49"/>
                <a:gd name="T13" fmla="*/ 14 h 27"/>
                <a:gd name="T14" fmla="*/ 49 w 49"/>
                <a:gd name="T15" fmla="*/ 8 h 27"/>
                <a:gd name="T16" fmla="*/ 41 w 49"/>
                <a:gd name="T17" fmla="*/ 0 h 27"/>
                <a:gd name="T18" fmla="*/ 34 w 49"/>
                <a:gd name="T19" fmla="*/ 0 h 27"/>
                <a:gd name="T20" fmla="*/ 32 w 49"/>
                <a:gd name="T21" fmla="*/ 1 h 27"/>
                <a:gd name="T22" fmla="*/ 25 w 49"/>
                <a:gd name="T23" fmla="*/ 11 h 27"/>
                <a:gd name="T24" fmla="*/ 24 w 49"/>
                <a:gd name="T25" fmla="*/ 11 h 27"/>
                <a:gd name="T26" fmla="*/ 17 w 49"/>
                <a:gd name="T27" fmla="*/ 1 h 27"/>
                <a:gd name="T28" fmla="*/ 16 w 49"/>
                <a:gd name="T29" fmla="*/ 0 h 27"/>
                <a:gd name="T30" fmla="*/ 9 w 49"/>
                <a:gd name="T31" fmla="*/ 0 h 27"/>
                <a:gd name="T32" fmla="*/ 0 w 49"/>
                <a:gd name="T3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0" y="8"/>
                  </a:moveTo>
                  <a:cubicBezTo>
                    <a:pt x="0" y="14"/>
                    <a:pt x="0" y="14"/>
                    <a:pt x="0" y="14"/>
                  </a:cubicBezTo>
                  <a:cubicBezTo>
                    <a:pt x="0" y="23"/>
                    <a:pt x="0" y="23"/>
                    <a:pt x="0" y="23"/>
                  </a:cubicBezTo>
                  <a:cubicBezTo>
                    <a:pt x="0" y="25"/>
                    <a:pt x="2" y="27"/>
                    <a:pt x="5" y="27"/>
                  </a:cubicBezTo>
                  <a:cubicBezTo>
                    <a:pt x="45" y="27"/>
                    <a:pt x="45" y="27"/>
                    <a:pt x="45" y="27"/>
                  </a:cubicBezTo>
                  <a:cubicBezTo>
                    <a:pt x="47" y="27"/>
                    <a:pt x="49" y="25"/>
                    <a:pt x="49" y="23"/>
                  </a:cubicBezTo>
                  <a:cubicBezTo>
                    <a:pt x="49" y="14"/>
                    <a:pt x="49" y="14"/>
                    <a:pt x="49" y="14"/>
                  </a:cubicBezTo>
                  <a:cubicBezTo>
                    <a:pt x="49" y="8"/>
                    <a:pt x="49" y="8"/>
                    <a:pt x="49" y="8"/>
                  </a:cubicBezTo>
                  <a:cubicBezTo>
                    <a:pt x="49" y="4"/>
                    <a:pt x="45" y="0"/>
                    <a:pt x="41" y="0"/>
                  </a:cubicBezTo>
                  <a:cubicBezTo>
                    <a:pt x="34" y="0"/>
                    <a:pt x="34" y="0"/>
                    <a:pt x="34" y="0"/>
                  </a:cubicBezTo>
                  <a:cubicBezTo>
                    <a:pt x="33" y="0"/>
                    <a:pt x="33" y="0"/>
                    <a:pt x="32" y="1"/>
                  </a:cubicBezTo>
                  <a:cubicBezTo>
                    <a:pt x="25" y="11"/>
                    <a:pt x="25" y="11"/>
                    <a:pt x="25" y="11"/>
                  </a:cubicBezTo>
                  <a:cubicBezTo>
                    <a:pt x="25" y="11"/>
                    <a:pt x="25" y="11"/>
                    <a:pt x="24" y="11"/>
                  </a:cubicBezTo>
                  <a:cubicBezTo>
                    <a:pt x="17" y="1"/>
                    <a:pt x="17" y="1"/>
                    <a:pt x="17" y="1"/>
                  </a:cubicBezTo>
                  <a:cubicBezTo>
                    <a:pt x="17" y="0"/>
                    <a:pt x="16" y="0"/>
                    <a:pt x="16" y="0"/>
                  </a:cubicBezTo>
                  <a:cubicBezTo>
                    <a:pt x="9" y="0"/>
                    <a:pt x="9" y="0"/>
                    <a:pt x="9"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3" name="Freeform 52"/>
            <p:cNvSpPr>
              <a:spLocks noEditPoints="1"/>
            </p:cNvSpPr>
            <p:nvPr/>
          </p:nvSpPr>
          <p:spPr bwMode="auto">
            <a:xfrm>
              <a:off x="4340226" y="4860925"/>
              <a:ext cx="49213" cy="49213"/>
            </a:xfrm>
            <a:custGeom>
              <a:avLst/>
              <a:gdLst>
                <a:gd name="T0" fmla="*/ 15 w 15"/>
                <a:gd name="T1" fmla="*/ 7 h 15"/>
                <a:gd name="T2" fmla="*/ 8 w 15"/>
                <a:gd name="T3" fmla="*/ 0 h 15"/>
                <a:gd name="T4" fmla="*/ 0 w 15"/>
                <a:gd name="T5" fmla="*/ 7 h 15"/>
                <a:gd name="T6" fmla="*/ 8 w 15"/>
                <a:gd name="T7" fmla="*/ 15 h 15"/>
                <a:gd name="T8" fmla="*/ 15 w 15"/>
                <a:gd name="T9" fmla="*/ 7 h 15"/>
                <a:gd name="T10" fmla="*/ 2 w 15"/>
                <a:gd name="T11" fmla="*/ 7 h 15"/>
                <a:gd name="T12" fmla="*/ 3 w 15"/>
                <a:gd name="T13" fmla="*/ 4 h 15"/>
                <a:gd name="T14" fmla="*/ 13 w 15"/>
                <a:gd name="T15" fmla="*/ 7 h 15"/>
                <a:gd name="T16" fmla="*/ 8 w 15"/>
                <a:gd name="T17" fmla="*/ 13 h 15"/>
                <a:gd name="T18" fmla="*/ 2 w 1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15" y="7"/>
                  </a:moveTo>
                  <a:cubicBezTo>
                    <a:pt x="15" y="3"/>
                    <a:pt x="12" y="0"/>
                    <a:pt x="8" y="0"/>
                  </a:cubicBezTo>
                  <a:cubicBezTo>
                    <a:pt x="3" y="0"/>
                    <a:pt x="0" y="3"/>
                    <a:pt x="0" y="7"/>
                  </a:cubicBezTo>
                  <a:cubicBezTo>
                    <a:pt x="0" y="11"/>
                    <a:pt x="3" y="15"/>
                    <a:pt x="8" y="15"/>
                  </a:cubicBezTo>
                  <a:cubicBezTo>
                    <a:pt x="12" y="15"/>
                    <a:pt x="15" y="11"/>
                    <a:pt x="15" y="7"/>
                  </a:cubicBezTo>
                  <a:close/>
                  <a:moveTo>
                    <a:pt x="2" y="7"/>
                  </a:moveTo>
                  <a:cubicBezTo>
                    <a:pt x="2" y="7"/>
                    <a:pt x="2" y="5"/>
                    <a:pt x="3" y="4"/>
                  </a:cubicBezTo>
                  <a:cubicBezTo>
                    <a:pt x="4" y="5"/>
                    <a:pt x="8" y="7"/>
                    <a:pt x="13" y="7"/>
                  </a:cubicBezTo>
                  <a:cubicBezTo>
                    <a:pt x="13" y="10"/>
                    <a:pt x="11" y="13"/>
                    <a:pt x="8" y="13"/>
                  </a:cubicBezTo>
                  <a:cubicBezTo>
                    <a:pt x="4" y="13"/>
                    <a:pt x="2" y="10"/>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4" name="Freeform 53"/>
            <p:cNvSpPr>
              <a:spLocks/>
            </p:cNvSpPr>
            <p:nvPr/>
          </p:nvSpPr>
          <p:spPr bwMode="auto">
            <a:xfrm>
              <a:off x="4322763" y="4913313"/>
              <a:ext cx="82550" cy="46038"/>
            </a:xfrm>
            <a:custGeom>
              <a:avLst/>
              <a:gdLst>
                <a:gd name="T0" fmla="*/ 0 w 25"/>
                <a:gd name="T1" fmla="*/ 4 h 14"/>
                <a:gd name="T2" fmla="*/ 0 w 25"/>
                <a:gd name="T3" fmla="*/ 8 h 14"/>
                <a:gd name="T4" fmla="*/ 0 w 25"/>
                <a:gd name="T5" fmla="*/ 12 h 14"/>
                <a:gd name="T6" fmla="*/ 2 w 25"/>
                <a:gd name="T7" fmla="*/ 14 h 14"/>
                <a:gd name="T8" fmla="*/ 23 w 25"/>
                <a:gd name="T9" fmla="*/ 14 h 14"/>
                <a:gd name="T10" fmla="*/ 25 w 25"/>
                <a:gd name="T11" fmla="*/ 12 h 14"/>
                <a:gd name="T12" fmla="*/ 25 w 25"/>
                <a:gd name="T13" fmla="*/ 8 h 14"/>
                <a:gd name="T14" fmla="*/ 25 w 25"/>
                <a:gd name="T15" fmla="*/ 4 h 14"/>
                <a:gd name="T16" fmla="*/ 21 w 25"/>
                <a:gd name="T17" fmla="*/ 0 h 14"/>
                <a:gd name="T18" fmla="*/ 17 w 25"/>
                <a:gd name="T19" fmla="*/ 0 h 14"/>
                <a:gd name="T20" fmla="*/ 16 w 25"/>
                <a:gd name="T21" fmla="*/ 0 h 14"/>
                <a:gd name="T22" fmla="*/ 13 w 25"/>
                <a:gd name="T23" fmla="*/ 6 h 14"/>
                <a:gd name="T24" fmla="*/ 12 w 25"/>
                <a:gd name="T25" fmla="*/ 6 h 14"/>
                <a:gd name="T26" fmla="*/ 9 w 25"/>
                <a:gd name="T27" fmla="*/ 0 h 14"/>
                <a:gd name="T28" fmla="*/ 8 w 25"/>
                <a:gd name="T29" fmla="*/ 0 h 14"/>
                <a:gd name="T30" fmla="*/ 4 w 25"/>
                <a:gd name="T31" fmla="*/ 0 h 14"/>
                <a:gd name="T32" fmla="*/ 0 w 25"/>
                <a:gd name="T33"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4">
                  <a:moveTo>
                    <a:pt x="0" y="4"/>
                  </a:moveTo>
                  <a:cubicBezTo>
                    <a:pt x="0" y="8"/>
                    <a:pt x="0" y="8"/>
                    <a:pt x="0" y="8"/>
                  </a:cubicBezTo>
                  <a:cubicBezTo>
                    <a:pt x="0" y="12"/>
                    <a:pt x="0" y="12"/>
                    <a:pt x="0" y="12"/>
                  </a:cubicBezTo>
                  <a:cubicBezTo>
                    <a:pt x="0" y="13"/>
                    <a:pt x="1" y="14"/>
                    <a:pt x="2" y="14"/>
                  </a:cubicBezTo>
                  <a:cubicBezTo>
                    <a:pt x="23" y="14"/>
                    <a:pt x="23" y="14"/>
                    <a:pt x="23" y="14"/>
                  </a:cubicBezTo>
                  <a:cubicBezTo>
                    <a:pt x="24" y="14"/>
                    <a:pt x="25" y="13"/>
                    <a:pt x="25" y="12"/>
                  </a:cubicBezTo>
                  <a:cubicBezTo>
                    <a:pt x="25" y="8"/>
                    <a:pt x="25" y="8"/>
                    <a:pt x="25" y="8"/>
                  </a:cubicBezTo>
                  <a:cubicBezTo>
                    <a:pt x="25" y="4"/>
                    <a:pt x="25" y="4"/>
                    <a:pt x="25" y="4"/>
                  </a:cubicBezTo>
                  <a:cubicBezTo>
                    <a:pt x="25" y="2"/>
                    <a:pt x="23" y="0"/>
                    <a:pt x="21" y="0"/>
                  </a:cubicBezTo>
                  <a:cubicBezTo>
                    <a:pt x="17" y="0"/>
                    <a:pt x="17" y="0"/>
                    <a:pt x="17" y="0"/>
                  </a:cubicBezTo>
                  <a:cubicBezTo>
                    <a:pt x="17" y="0"/>
                    <a:pt x="17" y="0"/>
                    <a:pt x="16" y="0"/>
                  </a:cubicBezTo>
                  <a:cubicBezTo>
                    <a:pt x="13" y="6"/>
                    <a:pt x="13" y="6"/>
                    <a:pt x="13" y="6"/>
                  </a:cubicBezTo>
                  <a:cubicBezTo>
                    <a:pt x="13" y="6"/>
                    <a:pt x="12" y="6"/>
                    <a:pt x="12" y="6"/>
                  </a:cubicBezTo>
                  <a:cubicBezTo>
                    <a:pt x="9" y="0"/>
                    <a:pt x="9" y="0"/>
                    <a:pt x="9" y="0"/>
                  </a:cubicBezTo>
                  <a:cubicBezTo>
                    <a:pt x="8" y="0"/>
                    <a:pt x="8" y="0"/>
                    <a:pt x="8"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5" name="Freeform 54"/>
            <p:cNvSpPr>
              <a:spLocks noEditPoints="1"/>
            </p:cNvSpPr>
            <p:nvPr/>
          </p:nvSpPr>
          <p:spPr bwMode="auto">
            <a:xfrm>
              <a:off x="5360988" y="5853113"/>
              <a:ext cx="44450" cy="49213"/>
            </a:xfrm>
            <a:custGeom>
              <a:avLst/>
              <a:gdLst>
                <a:gd name="T0" fmla="*/ 14 w 14"/>
                <a:gd name="T1" fmla="*/ 7 h 15"/>
                <a:gd name="T2" fmla="*/ 7 w 14"/>
                <a:gd name="T3" fmla="*/ 0 h 15"/>
                <a:gd name="T4" fmla="*/ 0 w 14"/>
                <a:gd name="T5" fmla="*/ 7 h 15"/>
                <a:gd name="T6" fmla="*/ 7 w 14"/>
                <a:gd name="T7" fmla="*/ 15 h 15"/>
                <a:gd name="T8" fmla="*/ 14 w 14"/>
                <a:gd name="T9" fmla="*/ 7 h 15"/>
                <a:gd name="T10" fmla="*/ 2 w 14"/>
                <a:gd name="T11" fmla="*/ 7 h 15"/>
                <a:gd name="T12" fmla="*/ 3 w 14"/>
                <a:gd name="T13" fmla="*/ 4 h 15"/>
                <a:gd name="T14" fmla="*/ 13 w 14"/>
                <a:gd name="T15" fmla="*/ 7 h 15"/>
                <a:gd name="T16" fmla="*/ 7 w 14"/>
                <a:gd name="T17" fmla="*/ 13 h 15"/>
                <a:gd name="T18" fmla="*/ 2 w 1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14" y="7"/>
                  </a:moveTo>
                  <a:cubicBezTo>
                    <a:pt x="14" y="3"/>
                    <a:pt x="11" y="0"/>
                    <a:pt x="7" y="0"/>
                  </a:cubicBezTo>
                  <a:cubicBezTo>
                    <a:pt x="3" y="0"/>
                    <a:pt x="0" y="3"/>
                    <a:pt x="0" y="7"/>
                  </a:cubicBezTo>
                  <a:cubicBezTo>
                    <a:pt x="0" y="11"/>
                    <a:pt x="3" y="15"/>
                    <a:pt x="7" y="15"/>
                  </a:cubicBezTo>
                  <a:cubicBezTo>
                    <a:pt x="11" y="15"/>
                    <a:pt x="14" y="11"/>
                    <a:pt x="14" y="7"/>
                  </a:cubicBezTo>
                  <a:close/>
                  <a:moveTo>
                    <a:pt x="2" y="7"/>
                  </a:moveTo>
                  <a:cubicBezTo>
                    <a:pt x="2" y="7"/>
                    <a:pt x="1" y="5"/>
                    <a:pt x="3" y="4"/>
                  </a:cubicBezTo>
                  <a:cubicBezTo>
                    <a:pt x="4" y="5"/>
                    <a:pt x="7" y="7"/>
                    <a:pt x="13" y="7"/>
                  </a:cubicBezTo>
                  <a:cubicBezTo>
                    <a:pt x="13" y="11"/>
                    <a:pt x="10" y="13"/>
                    <a:pt x="7" y="13"/>
                  </a:cubicBezTo>
                  <a:cubicBezTo>
                    <a:pt x="4" y="13"/>
                    <a:pt x="2" y="11"/>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6" name="Freeform 55"/>
            <p:cNvSpPr>
              <a:spLocks/>
            </p:cNvSpPr>
            <p:nvPr/>
          </p:nvSpPr>
          <p:spPr bwMode="auto">
            <a:xfrm>
              <a:off x="5340351" y="5905500"/>
              <a:ext cx="85725" cy="46038"/>
            </a:xfrm>
            <a:custGeom>
              <a:avLst/>
              <a:gdLst>
                <a:gd name="T0" fmla="*/ 0 w 26"/>
                <a:gd name="T1" fmla="*/ 4 h 14"/>
                <a:gd name="T2" fmla="*/ 0 w 26"/>
                <a:gd name="T3" fmla="*/ 8 h 14"/>
                <a:gd name="T4" fmla="*/ 0 w 26"/>
                <a:gd name="T5" fmla="*/ 12 h 14"/>
                <a:gd name="T6" fmla="*/ 3 w 26"/>
                <a:gd name="T7" fmla="*/ 14 h 14"/>
                <a:gd name="T8" fmla="*/ 24 w 26"/>
                <a:gd name="T9" fmla="*/ 14 h 14"/>
                <a:gd name="T10" fmla="*/ 26 w 26"/>
                <a:gd name="T11" fmla="*/ 12 h 14"/>
                <a:gd name="T12" fmla="*/ 26 w 26"/>
                <a:gd name="T13" fmla="*/ 8 h 14"/>
                <a:gd name="T14" fmla="*/ 26 w 26"/>
                <a:gd name="T15" fmla="*/ 4 h 14"/>
                <a:gd name="T16" fmla="*/ 21 w 26"/>
                <a:gd name="T17" fmla="*/ 0 h 14"/>
                <a:gd name="T18" fmla="*/ 18 w 26"/>
                <a:gd name="T19" fmla="*/ 0 h 14"/>
                <a:gd name="T20" fmla="*/ 17 w 26"/>
                <a:gd name="T21" fmla="*/ 1 h 14"/>
                <a:gd name="T22" fmla="*/ 13 w 26"/>
                <a:gd name="T23" fmla="*/ 6 h 14"/>
                <a:gd name="T24" fmla="*/ 13 w 26"/>
                <a:gd name="T25" fmla="*/ 6 h 14"/>
                <a:gd name="T26" fmla="*/ 9 w 26"/>
                <a:gd name="T27" fmla="*/ 1 h 14"/>
                <a:gd name="T28" fmla="*/ 8 w 26"/>
                <a:gd name="T29" fmla="*/ 0 h 14"/>
                <a:gd name="T30" fmla="*/ 5 w 26"/>
                <a:gd name="T31" fmla="*/ 0 h 14"/>
                <a:gd name="T32" fmla="*/ 0 w 26"/>
                <a:gd name="T33"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4">
                  <a:moveTo>
                    <a:pt x="0" y="4"/>
                  </a:moveTo>
                  <a:cubicBezTo>
                    <a:pt x="0" y="8"/>
                    <a:pt x="0" y="8"/>
                    <a:pt x="0" y="8"/>
                  </a:cubicBezTo>
                  <a:cubicBezTo>
                    <a:pt x="0" y="12"/>
                    <a:pt x="0" y="12"/>
                    <a:pt x="0" y="12"/>
                  </a:cubicBezTo>
                  <a:cubicBezTo>
                    <a:pt x="0" y="13"/>
                    <a:pt x="1" y="14"/>
                    <a:pt x="3" y="14"/>
                  </a:cubicBezTo>
                  <a:cubicBezTo>
                    <a:pt x="24" y="14"/>
                    <a:pt x="24" y="14"/>
                    <a:pt x="24" y="14"/>
                  </a:cubicBezTo>
                  <a:cubicBezTo>
                    <a:pt x="25" y="14"/>
                    <a:pt x="26" y="13"/>
                    <a:pt x="26" y="12"/>
                  </a:cubicBezTo>
                  <a:cubicBezTo>
                    <a:pt x="26" y="8"/>
                    <a:pt x="26" y="8"/>
                    <a:pt x="26" y="8"/>
                  </a:cubicBezTo>
                  <a:cubicBezTo>
                    <a:pt x="26" y="4"/>
                    <a:pt x="26" y="4"/>
                    <a:pt x="26" y="4"/>
                  </a:cubicBezTo>
                  <a:cubicBezTo>
                    <a:pt x="26" y="2"/>
                    <a:pt x="24" y="0"/>
                    <a:pt x="21" y="0"/>
                  </a:cubicBezTo>
                  <a:cubicBezTo>
                    <a:pt x="18" y="0"/>
                    <a:pt x="18" y="0"/>
                    <a:pt x="18" y="0"/>
                  </a:cubicBezTo>
                  <a:cubicBezTo>
                    <a:pt x="17" y="0"/>
                    <a:pt x="17" y="0"/>
                    <a:pt x="17" y="1"/>
                  </a:cubicBezTo>
                  <a:cubicBezTo>
                    <a:pt x="13" y="6"/>
                    <a:pt x="13" y="6"/>
                    <a:pt x="13" y="6"/>
                  </a:cubicBezTo>
                  <a:cubicBezTo>
                    <a:pt x="13" y="6"/>
                    <a:pt x="13" y="6"/>
                    <a:pt x="13" y="6"/>
                  </a:cubicBezTo>
                  <a:cubicBezTo>
                    <a:pt x="9" y="1"/>
                    <a:pt x="9" y="1"/>
                    <a:pt x="9" y="1"/>
                  </a:cubicBezTo>
                  <a:cubicBezTo>
                    <a:pt x="9" y="0"/>
                    <a:pt x="9" y="0"/>
                    <a:pt x="8"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7" name="Freeform 56"/>
            <p:cNvSpPr>
              <a:spLocks noEditPoints="1"/>
            </p:cNvSpPr>
            <p:nvPr/>
          </p:nvSpPr>
          <p:spPr bwMode="auto">
            <a:xfrm>
              <a:off x="6221413" y="5586413"/>
              <a:ext cx="49213" cy="49213"/>
            </a:xfrm>
            <a:custGeom>
              <a:avLst/>
              <a:gdLst>
                <a:gd name="T0" fmla="*/ 15 w 15"/>
                <a:gd name="T1" fmla="*/ 8 h 15"/>
                <a:gd name="T2" fmla="*/ 8 w 15"/>
                <a:gd name="T3" fmla="*/ 0 h 15"/>
                <a:gd name="T4" fmla="*/ 0 w 15"/>
                <a:gd name="T5" fmla="*/ 8 h 15"/>
                <a:gd name="T6" fmla="*/ 8 w 15"/>
                <a:gd name="T7" fmla="*/ 15 h 15"/>
                <a:gd name="T8" fmla="*/ 15 w 15"/>
                <a:gd name="T9" fmla="*/ 8 h 15"/>
                <a:gd name="T10" fmla="*/ 2 w 15"/>
                <a:gd name="T11" fmla="*/ 8 h 15"/>
                <a:gd name="T12" fmla="*/ 4 w 15"/>
                <a:gd name="T13" fmla="*/ 4 h 15"/>
                <a:gd name="T14" fmla="*/ 13 w 15"/>
                <a:gd name="T15" fmla="*/ 8 h 15"/>
                <a:gd name="T16" fmla="*/ 8 w 15"/>
                <a:gd name="T17" fmla="*/ 13 h 15"/>
                <a:gd name="T18" fmla="*/ 2 w 1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15" y="8"/>
                  </a:moveTo>
                  <a:cubicBezTo>
                    <a:pt x="15" y="4"/>
                    <a:pt x="12" y="0"/>
                    <a:pt x="8" y="0"/>
                  </a:cubicBezTo>
                  <a:cubicBezTo>
                    <a:pt x="4" y="0"/>
                    <a:pt x="0" y="4"/>
                    <a:pt x="0" y="8"/>
                  </a:cubicBezTo>
                  <a:cubicBezTo>
                    <a:pt x="0" y="12"/>
                    <a:pt x="4" y="15"/>
                    <a:pt x="8" y="15"/>
                  </a:cubicBezTo>
                  <a:cubicBezTo>
                    <a:pt x="12" y="15"/>
                    <a:pt x="15" y="12"/>
                    <a:pt x="15" y="8"/>
                  </a:cubicBezTo>
                  <a:close/>
                  <a:moveTo>
                    <a:pt x="2" y="8"/>
                  </a:moveTo>
                  <a:cubicBezTo>
                    <a:pt x="2" y="8"/>
                    <a:pt x="2" y="6"/>
                    <a:pt x="4" y="4"/>
                  </a:cubicBezTo>
                  <a:cubicBezTo>
                    <a:pt x="5" y="5"/>
                    <a:pt x="8" y="8"/>
                    <a:pt x="13" y="8"/>
                  </a:cubicBezTo>
                  <a:cubicBezTo>
                    <a:pt x="13" y="11"/>
                    <a:pt x="11" y="13"/>
                    <a:pt x="8" y="13"/>
                  </a:cubicBezTo>
                  <a:cubicBezTo>
                    <a:pt x="5" y="13"/>
                    <a:pt x="2" y="11"/>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8" name="Freeform 57"/>
            <p:cNvSpPr>
              <a:spLocks/>
            </p:cNvSpPr>
            <p:nvPr/>
          </p:nvSpPr>
          <p:spPr bwMode="auto">
            <a:xfrm>
              <a:off x="6205538" y="5638800"/>
              <a:ext cx="80963" cy="44450"/>
            </a:xfrm>
            <a:custGeom>
              <a:avLst/>
              <a:gdLst>
                <a:gd name="T0" fmla="*/ 0 w 25"/>
                <a:gd name="T1" fmla="*/ 5 h 14"/>
                <a:gd name="T2" fmla="*/ 0 w 25"/>
                <a:gd name="T3" fmla="*/ 8 h 14"/>
                <a:gd name="T4" fmla="*/ 0 w 25"/>
                <a:gd name="T5" fmla="*/ 12 h 14"/>
                <a:gd name="T6" fmla="*/ 2 w 25"/>
                <a:gd name="T7" fmla="*/ 14 h 14"/>
                <a:gd name="T8" fmla="*/ 23 w 25"/>
                <a:gd name="T9" fmla="*/ 14 h 14"/>
                <a:gd name="T10" fmla="*/ 25 w 25"/>
                <a:gd name="T11" fmla="*/ 12 h 14"/>
                <a:gd name="T12" fmla="*/ 25 w 25"/>
                <a:gd name="T13" fmla="*/ 8 h 14"/>
                <a:gd name="T14" fmla="*/ 25 w 25"/>
                <a:gd name="T15" fmla="*/ 5 h 14"/>
                <a:gd name="T16" fmla="*/ 21 w 25"/>
                <a:gd name="T17" fmla="*/ 1 h 14"/>
                <a:gd name="T18" fmla="*/ 17 w 25"/>
                <a:gd name="T19" fmla="*/ 1 h 14"/>
                <a:gd name="T20" fmla="*/ 17 w 25"/>
                <a:gd name="T21" fmla="*/ 1 h 14"/>
                <a:gd name="T22" fmla="*/ 13 w 25"/>
                <a:gd name="T23" fmla="*/ 6 h 14"/>
                <a:gd name="T24" fmla="*/ 12 w 25"/>
                <a:gd name="T25" fmla="*/ 6 h 14"/>
                <a:gd name="T26" fmla="*/ 9 w 25"/>
                <a:gd name="T27" fmla="*/ 1 h 14"/>
                <a:gd name="T28" fmla="*/ 8 w 25"/>
                <a:gd name="T29" fmla="*/ 0 h 14"/>
                <a:gd name="T30" fmla="*/ 4 w 25"/>
                <a:gd name="T31" fmla="*/ 0 h 14"/>
                <a:gd name="T32" fmla="*/ 0 w 25"/>
                <a:gd name="T3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4">
                  <a:moveTo>
                    <a:pt x="0" y="5"/>
                  </a:moveTo>
                  <a:cubicBezTo>
                    <a:pt x="0" y="8"/>
                    <a:pt x="0" y="8"/>
                    <a:pt x="0" y="8"/>
                  </a:cubicBezTo>
                  <a:cubicBezTo>
                    <a:pt x="0" y="12"/>
                    <a:pt x="0" y="12"/>
                    <a:pt x="0" y="12"/>
                  </a:cubicBezTo>
                  <a:cubicBezTo>
                    <a:pt x="0" y="13"/>
                    <a:pt x="1" y="14"/>
                    <a:pt x="2" y="14"/>
                  </a:cubicBezTo>
                  <a:cubicBezTo>
                    <a:pt x="23" y="14"/>
                    <a:pt x="23" y="14"/>
                    <a:pt x="23" y="14"/>
                  </a:cubicBezTo>
                  <a:cubicBezTo>
                    <a:pt x="24" y="14"/>
                    <a:pt x="25" y="13"/>
                    <a:pt x="25" y="12"/>
                  </a:cubicBezTo>
                  <a:cubicBezTo>
                    <a:pt x="25" y="8"/>
                    <a:pt x="25" y="8"/>
                    <a:pt x="25" y="8"/>
                  </a:cubicBezTo>
                  <a:cubicBezTo>
                    <a:pt x="25" y="5"/>
                    <a:pt x="25" y="5"/>
                    <a:pt x="25" y="5"/>
                  </a:cubicBezTo>
                  <a:cubicBezTo>
                    <a:pt x="25" y="2"/>
                    <a:pt x="24" y="1"/>
                    <a:pt x="21" y="1"/>
                  </a:cubicBezTo>
                  <a:cubicBezTo>
                    <a:pt x="17" y="1"/>
                    <a:pt x="17" y="1"/>
                    <a:pt x="17" y="1"/>
                  </a:cubicBezTo>
                  <a:cubicBezTo>
                    <a:pt x="17" y="1"/>
                    <a:pt x="17" y="1"/>
                    <a:pt x="17" y="1"/>
                  </a:cubicBezTo>
                  <a:cubicBezTo>
                    <a:pt x="13" y="6"/>
                    <a:pt x="13" y="6"/>
                    <a:pt x="13" y="6"/>
                  </a:cubicBezTo>
                  <a:cubicBezTo>
                    <a:pt x="13" y="6"/>
                    <a:pt x="13" y="6"/>
                    <a:pt x="12" y="6"/>
                  </a:cubicBezTo>
                  <a:cubicBezTo>
                    <a:pt x="9" y="1"/>
                    <a:pt x="9" y="1"/>
                    <a:pt x="9" y="1"/>
                  </a:cubicBezTo>
                  <a:cubicBezTo>
                    <a:pt x="9" y="1"/>
                    <a:pt x="8" y="0"/>
                    <a:pt x="8" y="0"/>
                  </a:cubicBezTo>
                  <a:cubicBezTo>
                    <a:pt x="4" y="0"/>
                    <a:pt x="4" y="0"/>
                    <a:pt x="4" y="0"/>
                  </a:cubicBezTo>
                  <a:cubicBezTo>
                    <a:pt x="2" y="0"/>
                    <a:pt x="0"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69" name="Freeform 58"/>
            <p:cNvSpPr>
              <a:spLocks noEditPoints="1"/>
            </p:cNvSpPr>
            <p:nvPr/>
          </p:nvSpPr>
          <p:spPr bwMode="auto">
            <a:xfrm>
              <a:off x="7802563" y="4356100"/>
              <a:ext cx="46038" cy="47625"/>
            </a:xfrm>
            <a:custGeom>
              <a:avLst/>
              <a:gdLst>
                <a:gd name="T0" fmla="*/ 14 w 14"/>
                <a:gd name="T1" fmla="*/ 7 h 15"/>
                <a:gd name="T2" fmla="*/ 7 w 14"/>
                <a:gd name="T3" fmla="*/ 0 h 15"/>
                <a:gd name="T4" fmla="*/ 0 w 14"/>
                <a:gd name="T5" fmla="*/ 7 h 15"/>
                <a:gd name="T6" fmla="*/ 7 w 14"/>
                <a:gd name="T7" fmla="*/ 15 h 15"/>
                <a:gd name="T8" fmla="*/ 14 w 14"/>
                <a:gd name="T9" fmla="*/ 7 h 15"/>
                <a:gd name="T10" fmla="*/ 2 w 14"/>
                <a:gd name="T11" fmla="*/ 8 h 15"/>
                <a:gd name="T12" fmla="*/ 3 w 14"/>
                <a:gd name="T13" fmla="*/ 4 h 15"/>
                <a:gd name="T14" fmla="*/ 13 w 14"/>
                <a:gd name="T15" fmla="*/ 8 h 15"/>
                <a:gd name="T16" fmla="*/ 7 w 14"/>
                <a:gd name="T17" fmla="*/ 13 h 15"/>
                <a:gd name="T18" fmla="*/ 2 w 14"/>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14" y="7"/>
                  </a:moveTo>
                  <a:cubicBezTo>
                    <a:pt x="14" y="3"/>
                    <a:pt x="11" y="0"/>
                    <a:pt x="7" y="0"/>
                  </a:cubicBezTo>
                  <a:cubicBezTo>
                    <a:pt x="3" y="0"/>
                    <a:pt x="0" y="3"/>
                    <a:pt x="0" y="7"/>
                  </a:cubicBezTo>
                  <a:cubicBezTo>
                    <a:pt x="0" y="11"/>
                    <a:pt x="3" y="15"/>
                    <a:pt x="7" y="15"/>
                  </a:cubicBezTo>
                  <a:cubicBezTo>
                    <a:pt x="11" y="15"/>
                    <a:pt x="14" y="11"/>
                    <a:pt x="14" y="7"/>
                  </a:cubicBezTo>
                  <a:close/>
                  <a:moveTo>
                    <a:pt x="2" y="8"/>
                  </a:moveTo>
                  <a:cubicBezTo>
                    <a:pt x="2" y="8"/>
                    <a:pt x="1" y="5"/>
                    <a:pt x="3" y="4"/>
                  </a:cubicBezTo>
                  <a:cubicBezTo>
                    <a:pt x="4" y="5"/>
                    <a:pt x="7" y="8"/>
                    <a:pt x="13" y="8"/>
                  </a:cubicBezTo>
                  <a:cubicBezTo>
                    <a:pt x="13" y="11"/>
                    <a:pt x="10" y="13"/>
                    <a:pt x="7" y="13"/>
                  </a:cubicBezTo>
                  <a:cubicBezTo>
                    <a:pt x="4" y="13"/>
                    <a:pt x="2" y="11"/>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0" name="Freeform 59"/>
            <p:cNvSpPr>
              <a:spLocks/>
            </p:cNvSpPr>
            <p:nvPr/>
          </p:nvSpPr>
          <p:spPr bwMode="auto">
            <a:xfrm>
              <a:off x="7783513" y="4406900"/>
              <a:ext cx="84138" cy="46038"/>
            </a:xfrm>
            <a:custGeom>
              <a:avLst/>
              <a:gdLst>
                <a:gd name="T0" fmla="*/ 0 w 26"/>
                <a:gd name="T1" fmla="*/ 4 h 14"/>
                <a:gd name="T2" fmla="*/ 0 w 26"/>
                <a:gd name="T3" fmla="*/ 8 h 14"/>
                <a:gd name="T4" fmla="*/ 0 w 26"/>
                <a:gd name="T5" fmla="*/ 12 h 14"/>
                <a:gd name="T6" fmla="*/ 3 w 26"/>
                <a:gd name="T7" fmla="*/ 14 h 14"/>
                <a:gd name="T8" fmla="*/ 24 w 26"/>
                <a:gd name="T9" fmla="*/ 14 h 14"/>
                <a:gd name="T10" fmla="*/ 26 w 26"/>
                <a:gd name="T11" fmla="*/ 12 h 14"/>
                <a:gd name="T12" fmla="*/ 26 w 26"/>
                <a:gd name="T13" fmla="*/ 8 h 14"/>
                <a:gd name="T14" fmla="*/ 26 w 26"/>
                <a:gd name="T15" fmla="*/ 4 h 14"/>
                <a:gd name="T16" fmla="*/ 21 w 26"/>
                <a:gd name="T17" fmla="*/ 0 h 14"/>
                <a:gd name="T18" fmla="*/ 18 w 26"/>
                <a:gd name="T19" fmla="*/ 0 h 14"/>
                <a:gd name="T20" fmla="*/ 17 w 26"/>
                <a:gd name="T21" fmla="*/ 1 h 14"/>
                <a:gd name="T22" fmla="*/ 13 w 26"/>
                <a:gd name="T23" fmla="*/ 6 h 14"/>
                <a:gd name="T24" fmla="*/ 13 w 26"/>
                <a:gd name="T25" fmla="*/ 6 h 14"/>
                <a:gd name="T26" fmla="*/ 9 w 26"/>
                <a:gd name="T27" fmla="*/ 1 h 14"/>
                <a:gd name="T28" fmla="*/ 8 w 26"/>
                <a:gd name="T29" fmla="*/ 0 h 14"/>
                <a:gd name="T30" fmla="*/ 5 w 26"/>
                <a:gd name="T31" fmla="*/ 0 h 14"/>
                <a:gd name="T32" fmla="*/ 0 w 26"/>
                <a:gd name="T33"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4">
                  <a:moveTo>
                    <a:pt x="0" y="4"/>
                  </a:moveTo>
                  <a:cubicBezTo>
                    <a:pt x="0" y="8"/>
                    <a:pt x="0" y="8"/>
                    <a:pt x="0" y="8"/>
                  </a:cubicBezTo>
                  <a:cubicBezTo>
                    <a:pt x="0" y="12"/>
                    <a:pt x="0" y="12"/>
                    <a:pt x="0" y="12"/>
                  </a:cubicBezTo>
                  <a:cubicBezTo>
                    <a:pt x="0" y="13"/>
                    <a:pt x="1" y="14"/>
                    <a:pt x="3" y="14"/>
                  </a:cubicBezTo>
                  <a:cubicBezTo>
                    <a:pt x="24" y="14"/>
                    <a:pt x="24" y="14"/>
                    <a:pt x="24" y="14"/>
                  </a:cubicBezTo>
                  <a:cubicBezTo>
                    <a:pt x="25" y="14"/>
                    <a:pt x="26" y="13"/>
                    <a:pt x="26" y="12"/>
                  </a:cubicBezTo>
                  <a:cubicBezTo>
                    <a:pt x="26" y="8"/>
                    <a:pt x="26" y="8"/>
                    <a:pt x="26" y="8"/>
                  </a:cubicBezTo>
                  <a:cubicBezTo>
                    <a:pt x="26" y="4"/>
                    <a:pt x="26" y="4"/>
                    <a:pt x="26" y="4"/>
                  </a:cubicBezTo>
                  <a:cubicBezTo>
                    <a:pt x="26" y="2"/>
                    <a:pt x="24" y="0"/>
                    <a:pt x="21" y="0"/>
                  </a:cubicBezTo>
                  <a:cubicBezTo>
                    <a:pt x="18" y="0"/>
                    <a:pt x="18" y="0"/>
                    <a:pt x="18" y="0"/>
                  </a:cubicBezTo>
                  <a:cubicBezTo>
                    <a:pt x="17" y="0"/>
                    <a:pt x="17" y="0"/>
                    <a:pt x="17" y="1"/>
                  </a:cubicBezTo>
                  <a:cubicBezTo>
                    <a:pt x="13" y="6"/>
                    <a:pt x="13" y="6"/>
                    <a:pt x="13" y="6"/>
                  </a:cubicBezTo>
                  <a:cubicBezTo>
                    <a:pt x="13" y="6"/>
                    <a:pt x="13" y="6"/>
                    <a:pt x="13" y="6"/>
                  </a:cubicBezTo>
                  <a:cubicBezTo>
                    <a:pt x="9" y="1"/>
                    <a:pt x="9" y="1"/>
                    <a:pt x="9" y="1"/>
                  </a:cubicBezTo>
                  <a:cubicBezTo>
                    <a:pt x="9" y="0"/>
                    <a:pt x="9" y="0"/>
                    <a:pt x="8"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1" name="Freeform 60"/>
            <p:cNvSpPr>
              <a:spLocks noEditPoints="1"/>
            </p:cNvSpPr>
            <p:nvPr/>
          </p:nvSpPr>
          <p:spPr bwMode="auto">
            <a:xfrm>
              <a:off x="4795838" y="5565775"/>
              <a:ext cx="92075" cy="92075"/>
            </a:xfrm>
            <a:custGeom>
              <a:avLst/>
              <a:gdLst>
                <a:gd name="T0" fmla="*/ 28 w 28"/>
                <a:gd name="T1" fmla="*/ 14 h 28"/>
                <a:gd name="T2" fmla="*/ 14 w 28"/>
                <a:gd name="T3" fmla="*/ 0 h 28"/>
                <a:gd name="T4" fmla="*/ 0 w 28"/>
                <a:gd name="T5" fmla="*/ 14 h 28"/>
                <a:gd name="T6" fmla="*/ 14 w 28"/>
                <a:gd name="T7" fmla="*/ 28 h 28"/>
                <a:gd name="T8" fmla="*/ 28 w 28"/>
                <a:gd name="T9" fmla="*/ 14 h 28"/>
                <a:gd name="T10" fmla="*/ 4 w 28"/>
                <a:gd name="T11" fmla="*/ 14 h 28"/>
                <a:gd name="T12" fmla="*/ 6 w 28"/>
                <a:gd name="T13" fmla="*/ 7 h 28"/>
                <a:gd name="T14" fmla="*/ 25 w 28"/>
                <a:gd name="T15" fmla="*/ 14 h 28"/>
                <a:gd name="T16" fmla="*/ 14 w 28"/>
                <a:gd name="T17" fmla="*/ 25 h 28"/>
                <a:gd name="T18" fmla="*/ 4 w 28"/>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28" y="14"/>
                  </a:moveTo>
                  <a:cubicBezTo>
                    <a:pt x="28" y="6"/>
                    <a:pt x="22" y="0"/>
                    <a:pt x="14" y="0"/>
                  </a:cubicBezTo>
                  <a:cubicBezTo>
                    <a:pt x="6" y="0"/>
                    <a:pt x="0" y="6"/>
                    <a:pt x="0" y="14"/>
                  </a:cubicBezTo>
                  <a:cubicBezTo>
                    <a:pt x="0" y="22"/>
                    <a:pt x="6" y="28"/>
                    <a:pt x="14" y="28"/>
                  </a:cubicBezTo>
                  <a:cubicBezTo>
                    <a:pt x="22" y="28"/>
                    <a:pt x="28" y="22"/>
                    <a:pt x="28" y="14"/>
                  </a:cubicBezTo>
                  <a:close/>
                  <a:moveTo>
                    <a:pt x="4" y="14"/>
                  </a:moveTo>
                  <a:cubicBezTo>
                    <a:pt x="4" y="14"/>
                    <a:pt x="3" y="10"/>
                    <a:pt x="6" y="7"/>
                  </a:cubicBezTo>
                  <a:cubicBezTo>
                    <a:pt x="8" y="9"/>
                    <a:pt x="14" y="14"/>
                    <a:pt x="25" y="14"/>
                  </a:cubicBezTo>
                  <a:cubicBezTo>
                    <a:pt x="25" y="20"/>
                    <a:pt x="20" y="25"/>
                    <a:pt x="14" y="25"/>
                  </a:cubicBezTo>
                  <a:cubicBezTo>
                    <a:pt x="8" y="25"/>
                    <a:pt x="4" y="20"/>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2" name="Freeform 61"/>
            <p:cNvSpPr>
              <a:spLocks/>
            </p:cNvSpPr>
            <p:nvPr/>
          </p:nvSpPr>
          <p:spPr bwMode="auto">
            <a:xfrm>
              <a:off x="4764088" y="5667375"/>
              <a:ext cx="155575" cy="85725"/>
            </a:xfrm>
            <a:custGeom>
              <a:avLst/>
              <a:gdLst>
                <a:gd name="T0" fmla="*/ 0 w 48"/>
                <a:gd name="T1" fmla="*/ 8 h 26"/>
                <a:gd name="T2" fmla="*/ 0 w 48"/>
                <a:gd name="T3" fmla="*/ 14 h 26"/>
                <a:gd name="T4" fmla="*/ 0 w 48"/>
                <a:gd name="T5" fmla="*/ 22 h 26"/>
                <a:gd name="T6" fmla="*/ 4 w 48"/>
                <a:gd name="T7" fmla="*/ 26 h 26"/>
                <a:gd name="T8" fmla="*/ 44 w 48"/>
                <a:gd name="T9" fmla="*/ 26 h 26"/>
                <a:gd name="T10" fmla="*/ 48 w 48"/>
                <a:gd name="T11" fmla="*/ 22 h 26"/>
                <a:gd name="T12" fmla="*/ 48 w 48"/>
                <a:gd name="T13" fmla="*/ 14 h 26"/>
                <a:gd name="T14" fmla="*/ 48 w 48"/>
                <a:gd name="T15" fmla="*/ 8 h 26"/>
                <a:gd name="T16" fmla="*/ 40 w 48"/>
                <a:gd name="T17" fmla="*/ 0 h 26"/>
                <a:gd name="T18" fmla="*/ 33 w 48"/>
                <a:gd name="T19" fmla="*/ 0 h 26"/>
                <a:gd name="T20" fmla="*/ 32 w 48"/>
                <a:gd name="T21" fmla="*/ 0 h 26"/>
                <a:gd name="T22" fmla="*/ 25 w 48"/>
                <a:gd name="T23" fmla="*/ 11 h 26"/>
                <a:gd name="T24" fmla="*/ 24 w 48"/>
                <a:gd name="T25" fmla="*/ 11 h 26"/>
                <a:gd name="T26" fmla="*/ 17 w 48"/>
                <a:gd name="T27" fmla="*/ 0 h 26"/>
                <a:gd name="T28" fmla="*/ 15 w 48"/>
                <a:gd name="T29" fmla="*/ 0 h 26"/>
                <a:gd name="T30" fmla="*/ 8 w 48"/>
                <a:gd name="T31" fmla="*/ 0 h 26"/>
                <a:gd name="T32" fmla="*/ 0 w 48"/>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26">
                  <a:moveTo>
                    <a:pt x="0" y="8"/>
                  </a:moveTo>
                  <a:cubicBezTo>
                    <a:pt x="0" y="14"/>
                    <a:pt x="0" y="14"/>
                    <a:pt x="0" y="14"/>
                  </a:cubicBezTo>
                  <a:cubicBezTo>
                    <a:pt x="0" y="22"/>
                    <a:pt x="0" y="22"/>
                    <a:pt x="0" y="22"/>
                  </a:cubicBezTo>
                  <a:cubicBezTo>
                    <a:pt x="0" y="24"/>
                    <a:pt x="2" y="26"/>
                    <a:pt x="4" y="26"/>
                  </a:cubicBezTo>
                  <a:cubicBezTo>
                    <a:pt x="44" y="26"/>
                    <a:pt x="44" y="26"/>
                    <a:pt x="44" y="26"/>
                  </a:cubicBezTo>
                  <a:cubicBezTo>
                    <a:pt x="47" y="26"/>
                    <a:pt x="48" y="24"/>
                    <a:pt x="48" y="22"/>
                  </a:cubicBezTo>
                  <a:cubicBezTo>
                    <a:pt x="48" y="14"/>
                    <a:pt x="48" y="14"/>
                    <a:pt x="48" y="14"/>
                  </a:cubicBezTo>
                  <a:cubicBezTo>
                    <a:pt x="48" y="8"/>
                    <a:pt x="48" y="8"/>
                    <a:pt x="48" y="8"/>
                  </a:cubicBezTo>
                  <a:cubicBezTo>
                    <a:pt x="48" y="3"/>
                    <a:pt x="45" y="0"/>
                    <a:pt x="40" y="0"/>
                  </a:cubicBezTo>
                  <a:cubicBezTo>
                    <a:pt x="33" y="0"/>
                    <a:pt x="33" y="0"/>
                    <a:pt x="33" y="0"/>
                  </a:cubicBezTo>
                  <a:cubicBezTo>
                    <a:pt x="33" y="0"/>
                    <a:pt x="32" y="0"/>
                    <a:pt x="32" y="0"/>
                  </a:cubicBezTo>
                  <a:cubicBezTo>
                    <a:pt x="25" y="11"/>
                    <a:pt x="25" y="11"/>
                    <a:pt x="25" y="11"/>
                  </a:cubicBezTo>
                  <a:cubicBezTo>
                    <a:pt x="24" y="11"/>
                    <a:pt x="24" y="11"/>
                    <a:pt x="24" y="11"/>
                  </a:cubicBezTo>
                  <a:cubicBezTo>
                    <a:pt x="17" y="0"/>
                    <a:pt x="17" y="0"/>
                    <a:pt x="17" y="0"/>
                  </a:cubicBezTo>
                  <a:cubicBezTo>
                    <a:pt x="16" y="0"/>
                    <a:pt x="16" y="0"/>
                    <a:pt x="15" y="0"/>
                  </a:cubicBezTo>
                  <a:cubicBezTo>
                    <a:pt x="8" y="0"/>
                    <a:pt x="8" y="0"/>
                    <a:pt x="8" y="0"/>
                  </a:cubicBezTo>
                  <a:cubicBezTo>
                    <a:pt x="4"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3" name="Freeform 62"/>
            <p:cNvSpPr>
              <a:spLocks noEditPoints="1"/>
            </p:cNvSpPr>
            <p:nvPr/>
          </p:nvSpPr>
          <p:spPr bwMode="auto">
            <a:xfrm>
              <a:off x="7867651" y="5657850"/>
              <a:ext cx="92075" cy="87313"/>
            </a:xfrm>
            <a:custGeom>
              <a:avLst/>
              <a:gdLst>
                <a:gd name="T0" fmla="*/ 28 w 28"/>
                <a:gd name="T1" fmla="*/ 14 h 27"/>
                <a:gd name="T2" fmla="*/ 14 w 28"/>
                <a:gd name="T3" fmla="*/ 0 h 27"/>
                <a:gd name="T4" fmla="*/ 0 w 28"/>
                <a:gd name="T5" fmla="*/ 14 h 27"/>
                <a:gd name="T6" fmla="*/ 14 w 28"/>
                <a:gd name="T7" fmla="*/ 27 h 27"/>
                <a:gd name="T8" fmla="*/ 28 w 28"/>
                <a:gd name="T9" fmla="*/ 14 h 27"/>
                <a:gd name="T10" fmla="*/ 4 w 28"/>
                <a:gd name="T11" fmla="*/ 14 h 27"/>
                <a:gd name="T12" fmla="*/ 6 w 28"/>
                <a:gd name="T13" fmla="*/ 7 h 27"/>
                <a:gd name="T14" fmla="*/ 24 w 28"/>
                <a:gd name="T15" fmla="*/ 14 h 27"/>
                <a:gd name="T16" fmla="*/ 14 w 28"/>
                <a:gd name="T17" fmla="*/ 24 h 27"/>
                <a:gd name="T18" fmla="*/ 4 w 28"/>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28" y="14"/>
                  </a:moveTo>
                  <a:cubicBezTo>
                    <a:pt x="28" y="6"/>
                    <a:pt x="22" y="0"/>
                    <a:pt x="14" y="0"/>
                  </a:cubicBezTo>
                  <a:cubicBezTo>
                    <a:pt x="7" y="0"/>
                    <a:pt x="0" y="6"/>
                    <a:pt x="0" y="14"/>
                  </a:cubicBezTo>
                  <a:cubicBezTo>
                    <a:pt x="0" y="21"/>
                    <a:pt x="7" y="27"/>
                    <a:pt x="14" y="27"/>
                  </a:cubicBezTo>
                  <a:cubicBezTo>
                    <a:pt x="22" y="27"/>
                    <a:pt x="28" y="21"/>
                    <a:pt x="28" y="14"/>
                  </a:cubicBezTo>
                  <a:close/>
                  <a:moveTo>
                    <a:pt x="4" y="14"/>
                  </a:moveTo>
                  <a:cubicBezTo>
                    <a:pt x="4" y="14"/>
                    <a:pt x="3" y="10"/>
                    <a:pt x="6" y="7"/>
                  </a:cubicBezTo>
                  <a:cubicBezTo>
                    <a:pt x="8" y="9"/>
                    <a:pt x="14" y="14"/>
                    <a:pt x="24" y="14"/>
                  </a:cubicBezTo>
                  <a:cubicBezTo>
                    <a:pt x="24" y="20"/>
                    <a:pt x="20" y="24"/>
                    <a:pt x="14" y="24"/>
                  </a:cubicBezTo>
                  <a:cubicBezTo>
                    <a:pt x="8" y="24"/>
                    <a:pt x="4" y="20"/>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4" name="Freeform 63"/>
            <p:cNvSpPr>
              <a:spLocks/>
            </p:cNvSpPr>
            <p:nvPr/>
          </p:nvSpPr>
          <p:spPr bwMode="auto">
            <a:xfrm>
              <a:off x="7839076" y="5756275"/>
              <a:ext cx="152400" cy="84138"/>
            </a:xfrm>
            <a:custGeom>
              <a:avLst/>
              <a:gdLst>
                <a:gd name="T0" fmla="*/ 0 w 47"/>
                <a:gd name="T1" fmla="*/ 8 h 26"/>
                <a:gd name="T2" fmla="*/ 0 w 47"/>
                <a:gd name="T3" fmla="*/ 14 h 26"/>
                <a:gd name="T4" fmla="*/ 0 w 47"/>
                <a:gd name="T5" fmla="*/ 22 h 26"/>
                <a:gd name="T6" fmla="*/ 4 w 47"/>
                <a:gd name="T7" fmla="*/ 26 h 26"/>
                <a:gd name="T8" fmla="*/ 43 w 47"/>
                <a:gd name="T9" fmla="*/ 26 h 26"/>
                <a:gd name="T10" fmla="*/ 47 w 47"/>
                <a:gd name="T11" fmla="*/ 22 h 26"/>
                <a:gd name="T12" fmla="*/ 47 w 47"/>
                <a:gd name="T13" fmla="*/ 14 h 26"/>
                <a:gd name="T14" fmla="*/ 47 w 47"/>
                <a:gd name="T15" fmla="*/ 8 h 26"/>
                <a:gd name="T16" fmla="*/ 39 w 47"/>
                <a:gd name="T17" fmla="*/ 0 h 26"/>
                <a:gd name="T18" fmla="*/ 32 w 47"/>
                <a:gd name="T19" fmla="*/ 0 h 26"/>
                <a:gd name="T20" fmla="*/ 30 w 47"/>
                <a:gd name="T21" fmla="*/ 1 h 26"/>
                <a:gd name="T22" fmla="*/ 24 w 47"/>
                <a:gd name="T23" fmla="*/ 10 h 26"/>
                <a:gd name="T24" fmla="*/ 23 w 47"/>
                <a:gd name="T25" fmla="*/ 10 h 26"/>
                <a:gd name="T26" fmla="*/ 16 w 47"/>
                <a:gd name="T27" fmla="*/ 1 h 26"/>
                <a:gd name="T28" fmla="*/ 14 w 47"/>
                <a:gd name="T29" fmla="*/ 0 h 26"/>
                <a:gd name="T30" fmla="*/ 7 w 47"/>
                <a:gd name="T31" fmla="*/ 0 h 26"/>
                <a:gd name="T32" fmla="*/ 0 w 47"/>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6">
                  <a:moveTo>
                    <a:pt x="0" y="8"/>
                  </a:moveTo>
                  <a:cubicBezTo>
                    <a:pt x="0" y="14"/>
                    <a:pt x="0" y="14"/>
                    <a:pt x="0" y="14"/>
                  </a:cubicBezTo>
                  <a:cubicBezTo>
                    <a:pt x="0" y="22"/>
                    <a:pt x="0" y="22"/>
                    <a:pt x="0" y="22"/>
                  </a:cubicBezTo>
                  <a:cubicBezTo>
                    <a:pt x="0" y="24"/>
                    <a:pt x="1" y="26"/>
                    <a:pt x="4" y="26"/>
                  </a:cubicBezTo>
                  <a:cubicBezTo>
                    <a:pt x="43" y="26"/>
                    <a:pt x="43" y="26"/>
                    <a:pt x="43" y="26"/>
                  </a:cubicBezTo>
                  <a:cubicBezTo>
                    <a:pt x="45" y="26"/>
                    <a:pt x="47" y="24"/>
                    <a:pt x="47" y="22"/>
                  </a:cubicBezTo>
                  <a:cubicBezTo>
                    <a:pt x="47" y="14"/>
                    <a:pt x="47" y="14"/>
                    <a:pt x="47" y="14"/>
                  </a:cubicBezTo>
                  <a:cubicBezTo>
                    <a:pt x="47" y="8"/>
                    <a:pt x="47" y="8"/>
                    <a:pt x="47" y="8"/>
                  </a:cubicBezTo>
                  <a:cubicBezTo>
                    <a:pt x="47" y="4"/>
                    <a:pt x="43" y="0"/>
                    <a:pt x="39" y="0"/>
                  </a:cubicBezTo>
                  <a:cubicBezTo>
                    <a:pt x="32" y="0"/>
                    <a:pt x="32" y="0"/>
                    <a:pt x="32" y="0"/>
                  </a:cubicBezTo>
                  <a:cubicBezTo>
                    <a:pt x="31" y="0"/>
                    <a:pt x="31" y="0"/>
                    <a:pt x="30" y="1"/>
                  </a:cubicBezTo>
                  <a:cubicBezTo>
                    <a:pt x="24" y="10"/>
                    <a:pt x="24" y="10"/>
                    <a:pt x="24" y="10"/>
                  </a:cubicBezTo>
                  <a:cubicBezTo>
                    <a:pt x="23" y="11"/>
                    <a:pt x="23" y="11"/>
                    <a:pt x="23" y="10"/>
                  </a:cubicBezTo>
                  <a:cubicBezTo>
                    <a:pt x="16" y="1"/>
                    <a:pt x="16" y="1"/>
                    <a:pt x="16" y="1"/>
                  </a:cubicBezTo>
                  <a:cubicBezTo>
                    <a:pt x="15" y="0"/>
                    <a:pt x="15" y="0"/>
                    <a:pt x="14" y="0"/>
                  </a:cubicBezTo>
                  <a:cubicBezTo>
                    <a:pt x="7" y="0"/>
                    <a:pt x="7" y="0"/>
                    <a:pt x="7"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5" name="Freeform 64"/>
            <p:cNvSpPr>
              <a:spLocks noEditPoints="1"/>
            </p:cNvSpPr>
            <p:nvPr/>
          </p:nvSpPr>
          <p:spPr bwMode="auto">
            <a:xfrm>
              <a:off x="7000876" y="5324475"/>
              <a:ext cx="87313" cy="88900"/>
            </a:xfrm>
            <a:custGeom>
              <a:avLst/>
              <a:gdLst>
                <a:gd name="T0" fmla="*/ 27 w 27"/>
                <a:gd name="T1" fmla="*/ 14 h 27"/>
                <a:gd name="T2" fmla="*/ 14 w 27"/>
                <a:gd name="T3" fmla="*/ 0 h 27"/>
                <a:gd name="T4" fmla="*/ 0 w 27"/>
                <a:gd name="T5" fmla="*/ 14 h 27"/>
                <a:gd name="T6" fmla="*/ 14 w 27"/>
                <a:gd name="T7" fmla="*/ 27 h 27"/>
                <a:gd name="T8" fmla="*/ 27 w 27"/>
                <a:gd name="T9" fmla="*/ 14 h 27"/>
                <a:gd name="T10" fmla="*/ 3 w 27"/>
                <a:gd name="T11" fmla="*/ 14 h 27"/>
                <a:gd name="T12" fmla="*/ 6 w 27"/>
                <a:gd name="T13" fmla="*/ 7 h 27"/>
                <a:gd name="T14" fmla="*/ 24 w 27"/>
                <a:gd name="T15" fmla="*/ 14 h 27"/>
                <a:gd name="T16" fmla="*/ 14 w 27"/>
                <a:gd name="T17" fmla="*/ 24 h 27"/>
                <a:gd name="T18" fmla="*/ 3 w 27"/>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7">
                  <a:moveTo>
                    <a:pt x="27" y="14"/>
                  </a:moveTo>
                  <a:cubicBezTo>
                    <a:pt x="27" y="6"/>
                    <a:pt x="21" y="0"/>
                    <a:pt x="14" y="0"/>
                  </a:cubicBezTo>
                  <a:cubicBezTo>
                    <a:pt x="6" y="0"/>
                    <a:pt x="0" y="6"/>
                    <a:pt x="0" y="14"/>
                  </a:cubicBezTo>
                  <a:cubicBezTo>
                    <a:pt x="0" y="21"/>
                    <a:pt x="6" y="27"/>
                    <a:pt x="14" y="27"/>
                  </a:cubicBezTo>
                  <a:cubicBezTo>
                    <a:pt x="21" y="27"/>
                    <a:pt x="27" y="21"/>
                    <a:pt x="27" y="14"/>
                  </a:cubicBezTo>
                  <a:close/>
                  <a:moveTo>
                    <a:pt x="3" y="14"/>
                  </a:moveTo>
                  <a:cubicBezTo>
                    <a:pt x="3" y="14"/>
                    <a:pt x="3" y="10"/>
                    <a:pt x="6" y="7"/>
                  </a:cubicBezTo>
                  <a:cubicBezTo>
                    <a:pt x="8" y="9"/>
                    <a:pt x="14" y="14"/>
                    <a:pt x="24" y="14"/>
                  </a:cubicBezTo>
                  <a:cubicBezTo>
                    <a:pt x="24" y="20"/>
                    <a:pt x="19" y="24"/>
                    <a:pt x="14" y="24"/>
                  </a:cubicBezTo>
                  <a:cubicBezTo>
                    <a:pt x="8" y="24"/>
                    <a:pt x="3" y="20"/>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6" name="Freeform 65"/>
            <p:cNvSpPr>
              <a:spLocks/>
            </p:cNvSpPr>
            <p:nvPr/>
          </p:nvSpPr>
          <p:spPr bwMode="auto">
            <a:xfrm>
              <a:off x="6967538" y="5422900"/>
              <a:ext cx="153988" cy="84138"/>
            </a:xfrm>
            <a:custGeom>
              <a:avLst/>
              <a:gdLst>
                <a:gd name="T0" fmla="*/ 0 w 47"/>
                <a:gd name="T1" fmla="*/ 8 h 26"/>
                <a:gd name="T2" fmla="*/ 0 w 47"/>
                <a:gd name="T3" fmla="*/ 14 h 26"/>
                <a:gd name="T4" fmla="*/ 0 w 47"/>
                <a:gd name="T5" fmla="*/ 22 h 26"/>
                <a:gd name="T6" fmla="*/ 4 w 47"/>
                <a:gd name="T7" fmla="*/ 26 h 26"/>
                <a:gd name="T8" fmla="*/ 43 w 47"/>
                <a:gd name="T9" fmla="*/ 26 h 26"/>
                <a:gd name="T10" fmla="*/ 47 w 47"/>
                <a:gd name="T11" fmla="*/ 22 h 26"/>
                <a:gd name="T12" fmla="*/ 47 w 47"/>
                <a:gd name="T13" fmla="*/ 14 h 26"/>
                <a:gd name="T14" fmla="*/ 47 w 47"/>
                <a:gd name="T15" fmla="*/ 8 h 26"/>
                <a:gd name="T16" fmla="*/ 39 w 47"/>
                <a:gd name="T17" fmla="*/ 0 h 26"/>
                <a:gd name="T18" fmla="*/ 32 w 47"/>
                <a:gd name="T19" fmla="*/ 0 h 26"/>
                <a:gd name="T20" fmla="*/ 31 w 47"/>
                <a:gd name="T21" fmla="*/ 1 h 26"/>
                <a:gd name="T22" fmla="*/ 24 w 47"/>
                <a:gd name="T23" fmla="*/ 10 h 26"/>
                <a:gd name="T24" fmla="*/ 23 w 47"/>
                <a:gd name="T25" fmla="*/ 10 h 26"/>
                <a:gd name="T26" fmla="*/ 16 w 47"/>
                <a:gd name="T27" fmla="*/ 1 h 26"/>
                <a:gd name="T28" fmla="*/ 15 w 47"/>
                <a:gd name="T29" fmla="*/ 0 h 26"/>
                <a:gd name="T30" fmla="*/ 8 w 47"/>
                <a:gd name="T31" fmla="*/ 0 h 26"/>
                <a:gd name="T32" fmla="*/ 0 w 47"/>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6">
                  <a:moveTo>
                    <a:pt x="0" y="8"/>
                  </a:moveTo>
                  <a:cubicBezTo>
                    <a:pt x="0" y="14"/>
                    <a:pt x="0" y="14"/>
                    <a:pt x="0" y="14"/>
                  </a:cubicBezTo>
                  <a:cubicBezTo>
                    <a:pt x="0" y="22"/>
                    <a:pt x="0" y="22"/>
                    <a:pt x="0" y="22"/>
                  </a:cubicBezTo>
                  <a:cubicBezTo>
                    <a:pt x="0" y="24"/>
                    <a:pt x="2" y="26"/>
                    <a:pt x="4" y="26"/>
                  </a:cubicBezTo>
                  <a:cubicBezTo>
                    <a:pt x="43" y="26"/>
                    <a:pt x="43" y="26"/>
                    <a:pt x="43" y="26"/>
                  </a:cubicBezTo>
                  <a:cubicBezTo>
                    <a:pt x="45" y="26"/>
                    <a:pt x="47" y="24"/>
                    <a:pt x="47" y="22"/>
                  </a:cubicBezTo>
                  <a:cubicBezTo>
                    <a:pt x="47" y="14"/>
                    <a:pt x="47" y="14"/>
                    <a:pt x="47" y="14"/>
                  </a:cubicBezTo>
                  <a:cubicBezTo>
                    <a:pt x="47" y="8"/>
                    <a:pt x="47" y="8"/>
                    <a:pt x="47" y="8"/>
                  </a:cubicBezTo>
                  <a:cubicBezTo>
                    <a:pt x="47" y="3"/>
                    <a:pt x="44" y="0"/>
                    <a:pt x="39" y="0"/>
                  </a:cubicBezTo>
                  <a:cubicBezTo>
                    <a:pt x="32" y="0"/>
                    <a:pt x="32" y="0"/>
                    <a:pt x="32" y="0"/>
                  </a:cubicBezTo>
                  <a:cubicBezTo>
                    <a:pt x="32" y="0"/>
                    <a:pt x="31" y="0"/>
                    <a:pt x="31" y="1"/>
                  </a:cubicBezTo>
                  <a:cubicBezTo>
                    <a:pt x="24" y="10"/>
                    <a:pt x="24" y="10"/>
                    <a:pt x="24" y="10"/>
                  </a:cubicBezTo>
                  <a:cubicBezTo>
                    <a:pt x="24" y="11"/>
                    <a:pt x="24" y="11"/>
                    <a:pt x="23" y="10"/>
                  </a:cubicBezTo>
                  <a:cubicBezTo>
                    <a:pt x="16" y="1"/>
                    <a:pt x="16" y="1"/>
                    <a:pt x="16" y="1"/>
                  </a:cubicBezTo>
                  <a:cubicBezTo>
                    <a:pt x="16" y="0"/>
                    <a:pt x="16" y="0"/>
                    <a:pt x="15" y="0"/>
                  </a:cubicBezTo>
                  <a:cubicBezTo>
                    <a:pt x="8" y="0"/>
                    <a:pt x="8" y="0"/>
                    <a:pt x="8" y="0"/>
                  </a:cubicBezTo>
                  <a:cubicBezTo>
                    <a:pt x="4"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7" name="Freeform 66"/>
            <p:cNvSpPr>
              <a:spLocks noEditPoints="1"/>
            </p:cNvSpPr>
            <p:nvPr/>
          </p:nvSpPr>
          <p:spPr bwMode="auto">
            <a:xfrm>
              <a:off x="9202738" y="5286375"/>
              <a:ext cx="47625" cy="44450"/>
            </a:xfrm>
            <a:custGeom>
              <a:avLst/>
              <a:gdLst>
                <a:gd name="T0" fmla="*/ 15 w 15"/>
                <a:gd name="T1" fmla="*/ 7 h 14"/>
                <a:gd name="T2" fmla="*/ 7 w 15"/>
                <a:gd name="T3" fmla="*/ 0 h 14"/>
                <a:gd name="T4" fmla="*/ 0 w 15"/>
                <a:gd name="T5" fmla="*/ 7 h 14"/>
                <a:gd name="T6" fmla="*/ 7 w 15"/>
                <a:gd name="T7" fmla="*/ 14 h 14"/>
                <a:gd name="T8" fmla="*/ 15 w 15"/>
                <a:gd name="T9" fmla="*/ 7 h 14"/>
                <a:gd name="T10" fmla="*/ 2 w 15"/>
                <a:gd name="T11" fmla="*/ 7 h 14"/>
                <a:gd name="T12" fmla="*/ 3 w 15"/>
                <a:gd name="T13" fmla="*/ 3 h 14"/>
                <a:gd name="T14" fmla="*/ 13 w 15"/>
                <a:gd name="T15" fmla="*/ 7 h 14"/>
                <a:gd name="T16" fmla="*/ 7 w 15"/>
                <a:gd name="T17" fmla="*/ 12 h 14"/>
                <a:gd name="T18" fmla="*/ 2 w 1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5" y="7"/>
                  </a:moveTo>
                  <a:cubicBezTo>
                    <a:pt x="15" y="3"/>
                    <a:pt x="11" y="0"/>
                    <a:pt x="7" y="0"/>
                  </a:cubicBezTo>
                  <a:cubicBezTo>
                    <a:pt x="3" y="0"/>
                    <a:pt x="0" y="3"/>
                    <a:pt x="0" y="7"/>
                  </a:cubicBezTo>
                  <a:cubicBezTo>
                    <a:pt x="0" y="11"/>
                    <a:pt x="3" y="14"/>
                    <a:pt x="7" y="14"/>
                  </a:cubicBezTo>
                  <a:cubicBezTo>
                    <a:pt x="11" y="14"/>
                    <a:pt x="15" y="11"/>
                    <a:pt x="15" y="7"/>
                  </a:cubicBezTo>
                  <a:close/>
                  <a:moveTo>
                    <a:pt x="2" y="7"/>
                  </a:moveTo>
                  <a:cubicBezTo>
                    <a:pt x="2" y="7"/>
                    <a:pt x="2" y="5"/>
                    <a:pt x="3" y="3"/>
                  </a:cubicBezTo>
                  <a:cubicBezTo>
                    <a:pt x="4" y="5"/>
                    <a:pt x="7" y="7"/>
                    <a:pt x="13" y="7"/>
                  </a:cubicBezTo>
                  <a:cubicBezTo>
                    <a:pt x="13" y="10"/>
                    <a:pt x="10" y="12"/>
                    <a:pt x="7" y="12"/>
                  </a:cubicBezTo>
                  <a:cubicBezTo>
                    <a:pt x="4" y="12"/>
                    <a:pt x="2" y="10"/>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8" name="Freeform 67"/>
            <p:cNvSpPr>
              <a:spLocks/>
            </p:cNvSpPr>
            <p:nvPr/>
          </p:nvSpPr>
          <p:spPr bwMode="auto">
            <a:xfrm>
              <a:off x="9185276" y="5337175"/>
              <a:ext cx="82550" cy="42863"/>
            </a:xfrm>
            <a:custGeom>
              <a:avLst/>
              <a:gdLst>
                <a:gd name="T0" fmla="*/ 0 w 25"/>
                <a:gd name="T1" fmla="*/ 4 h 13"/>
                <a:gd name="T2" fmla="*/ 0 w 25"/>
                <a:gd name="T3" fmla="*/ 7 h 13"/>
                <a:gd name="T4" fmla="*/ 0 w 25"/>
                <a:gd name="T5" fmla="*/ 11 h 13"/>
                <a:gd name="T6" fmla="*/ 2 w 25"/>
                <a:gd name="T7" fmla="*/ 13 h 13"/>
                <a:gd name="T8" fmla="*/ 23 w 25"/>
                <a:gd name="T9" fmla="*/ 13 h 13"/>
                <a:gd name="T10" fmla="*/ 25 w 25"/>
                <a:gd name="T11" fmla="*/ 11 h 13"/>
                <a:gd name="T12" fmla="*/ 25 w 25"/>
                <a:gd name="T13" fmla="*/ 7 h 13"/>
                <a:gd name="T14" fmla="*/ 25 w 25"/>
                <a:gd name="T15" fmla="*/ 4 h 13"/>
                <a:gd name="T16" fmla="*/ 21 w 25"/>
                <a:gd name="T17" fmla="*/ 0 h 13"/>
                <a:gd name="T18" fmla="*/ 17 w 25"/>
                <a:gd name="T19" fmla="*/ 0 h 13"/>
                <a:gd name="T20" fmla="*/ 16 w 25"/>
                <a:gd name="T21" fmla="*/ 0 h 13"/>
                <a:gd name="T22" fmla="*/ 13 w 25"/>
                <a:gd name="T23" fmla="*/ 5 h 13"/>
                <a:gd name="T24" fmla="*/ 12 w 25"/>
                <a:gd name="T25" fmla="*/ 5 h 13"/>
                <a:gd name="T26" fmla="*/ 9 w 25"/>
                <a:gd name="T27" fmla="*/ 0 h 13"/>
                <a:gd name="T28" fmla="*/ 8 w 25"/>
                <a:gd name="T29" fmla="*/ 0 h 13"/>
                <a:gd name="T30" fmla="*/ 4 w 25"/>
                <a:gd name="T31" fmla="*/ 0 h 13"/>
                <a:gd name="T32" fmla="*/ 0 w 25"/>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3">
                  <a:moveTo>
                    <a:pt x="0" y="4"/>
                  </a:moveTo>
                  <a:cubicBezTo>
                    <a:pt x="0" y="7"/>
                    <a:pt x="0" y="7"/>
                    <a:pt x="0" y="7"/>
                  </a:cubicBezTo>
                  <a:cubicBezTo>
                    <a:pt x="0" y="11"/>
                    <a:pt x="0" y="11"/>
                    <a:pt x="0" y="11"/>
                  </a:cubicBezTo>
                  <a:cubicBezTo>
                    <a:pt x="0" y="12"/>
                    <a:pt x="1" y="13"/>
                    <a:pt x="2" y="13"/>
                  </a:cubicBezTo>
                  <a:cubicBezTo>
                    <a:pt x="23" y="13"/>
                    <a:pt x="23" y="13"/>
                    <a:pt x="23" y="13"/>
                  </a:cubicBezTo>
                  <a:cubicBezTo>
                    <a:pt x="24" y="13"/>
                    <a:pt x="25" y="12"/>
                    <a:pt x="25" y="11"/>
                  </a:cubicBezTo>
                  <a:cubicBezTo>
                    <a:pt x="25" y="7"/>
                    <a:pt x="25" y="7"/>
                    <a:pt x="25" y="7"/>
                  </a:cubicBezTo>
                  <a:cubicBezTo>
                    <a:pt x="25" y="4"/>
                    <a:pt x="25" y="4"/>
                    <a:pt x="25" y="4"/>
                  </a:cubicBezTo>
                  <a:cubicBezTo>
                    <a:pt x="25" y="1"/>
                    <a:pt x="23" y="0"/>
                    <a:pt x="21" y="0"/>
                  </a:cubicBezTo>
                  <a:cubicBezTo>
                    <a:pt x="17" y="0"/>
                    <a:pt x="17" y="0"/>
                    <a:pt x="17" y="0"/>
                  </a:cubicBezTo>
                  <a:cubicBezTo>
                    <a:pt x="17" y="0"/>
                    <a:pt x="16" y="0"/>
                    <a:pt x="16" y="0"/>
                  </a:cubicBezTo>
                  <a:cubicBezTo>
                    <a:pt x="13" y="5"/>
                    <a:pt x="13" y="5"/>
                    <a:pt x="13" y="5"/>
                  </a:cubicBezTo>
                  <a:cubicBezTo>
                    <a:pt x="12" y="5"/>
                    <a:pt x="12" y="5"/>
                    <a:pt x="12" y="5"/>
                  </a:cubicBezTo>
                  <a:cubicBezTo>
                    <a:pt x="9" y="0"/>
                    <a:pt x="9" y="0"/>
                    <a:pt x="9" y="0"/>
                  </a:cubicBezTo>
                  <a:cubicBezTo>
                    <a:pt x="8" y="0"/>
                    <a:pt x="8" y="0"/>
                    <a:pt x="8" y="0"/>
                  </a:cubicBezTo>
                  <a:cubicBezTo>
                    <a:pt x="4" y="0"/>
                    <a:pt x="4" y="0"/>
                    <a:pt x="4"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79" name="Freeform 68"/>
            <p:cNvSpPr>
              <a:spLocks noEditPoints="1"/>
            </p:cNvSpPr>
            <p:nvPr/>
          </p:nvSpPr>
          <p:spPr bwMode="auto">
            <a:xfrm>
              <a:off x="7235826" y="1865313"/>
              <a:ext cx="46038" cy="49213"/>
            </a:xfrm>
            <a:custGeom>
              <a:avLst/>
              <a:gdLst>
                <a:gd name="T0" fmla="*/ 14 w 14"/>
                <a:gd name="T1" fmla="*/ 7 h 15"/>
                <a:gd name="T2" fmla="*/ 7 w 14"/>
                <a:gd name="T3" fmla="*/ 0 h 15"/>
                <a:gd name="T4" fmla="*/ 0 w 14"/>
                <a:gd name="T5" fmla="*/ 7 h 15"/>
                <a:gd name="T6" fmla="*/ 7 w 14"/>
                <a:gd name="T7" fmla="*/ 15 h 15"/>
                <a:gd name="T8" fmla="*/ 14 w 14"/>
                <a:gd name="T9" fmla="*/ 7 h 15"/>
                <a:gd name="T10" fmla="*/ 1 w 14"/>
                <a:gd name="T11" fmla="*/ 8 h 15"/>
                <a:gd name="T12" fmla="*/ 3 w 14"/>
                <a:gd name="T13" fmla="*/ 4 h 15"/>
                <a:gd name="T14" fmla="*/ 12 w 14"/>
                <a:gd name="T15" fmla="*/ 8 h 15"/>
                <a:gd name="T16" fmla="*/ 7 w 14"/>
                <a:gd name="T17" fmla="*/ 13 h 15"/>
                <a:gd name="T18" fmla="*/ 1 w 14"/>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14" y="7"/>
                  </a:moveTo>
                  <a:cubicBezTo>
                    <a:pt x="14" y="3"/>
                    <a:pt x="11" y="0"/>
                    <a:pt x="7" y="0"/>
                  </a:cubicBezTo>
                  <a:cubicBezTo>
                    <a:pt x="3" y="0"/>
                    <a:pt x="0" y="3"/>
                    <a:pt x="0" y="7"/>
                  </a:cubicBezTo>
                  <a:cubicBezTo>
                    <a:pt x="0" y="11"/>
                    <a:pt x="3" y="15"/>
                    <a:pt x="7" y="15"/>
                  </a:cubicBezTo>
                  <a:cubicBezTo>
                    <a:pt x="11" y="15"/>
                    <a:pt x="14" y="11"/>
                    <a:pt x="14" y="7"/>
                  </a:cubicBezTo>
                  <a:close/>
                  <a:moveTo>
                    <a:pt x="1" y="8"/>
                  </a:moveTo>
                  <a:cubicBezTo>
                    <a:pt x="1" y="8"/>
                    <a:pt x="1" y="6"/>
                    <a:pt x="3" y="4"/>
                  </a:cubicBezTo>
                  <a:cubicBezTo>
                    <a:pt x="4" y="5"/>
                    <a:pt x="7" y="8"/>
                    <a:pt x="12" y="8"/>
                  </a:cubicBezTo>
                  <a:cubicBezTo>
                    <a:pt x="12" y="11"/>
                    <a:pt x="10" y="13"/>
                    <a:pt x="7" y="13"/>
                  </a:cubicBezTo>
                  <a:cubicBezTo>
                    <a:pt x="4" y="13"/>
                    <a:pt x="1" y="11"/>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0" name="Freeform 69"/>
            <p:cNvSpPr>
              <a:spLocks/>
            </p:cNvSpPr>
            <p:nvPr/>
          </p:nvSpPr>
          <p:spPr bwMode="auto">
            <a:xfrm>
              <a:off x="7216776" y="1917700"/>
              <a:ext cx="80963" cy="44450"/>
            </a:xfrm>
            <a:custGeom>
              <a:avLst/>
              <a:gdLst>
                <a:gd name="T0" fmla="*/ 0 w 25"/>
                <a:gd name="T1" fmla="*/ 4 h 14"/>
                <a:gd name="T2" fmla="*/ 0 w 25"/>
                <a:gd name="T3" fmla="*/ 7 h 14"/>
                <a:gd name="T4" fmla="*/ 0 w 25"/>
                <a:gd name="T5" fmla="*/ 11 h 14"/>
                <a:gd name="T6" fmla="*/ 2 w 25"/>
                <a:gd name="T7" fmla="*/ 14 h 14"/>
                <a:gd name="T8" fmla="*/ 23 w 25"/>
                <a:gd name="T9" fmla="*/ 14 h 14"/>
                <a:gd name="T10" fmla="*/ 25 w 25"/>
                <a:gd name="T11" fmla="*/ 11 h 14"/>
                <a:gd name="T12" fmla="*/ 25 w 25"/>
                <a:gd name="T13" fmla="*/ 7 h 14"/>
                <a:gd name="T14" fmla="*/ 25 w 25"/>
                <a:gd name="T15" fmla="*/ 4 h 14"/>
                <a:gd name="T16" fmla="*/ 21 w 25"/>
                <a:gd name="T17" fmla="*/ 0 h 14"/>
                <a:gd name="T18" fmla="*/ 17 w 25"/>
                <a:gd name="T19" fmla="*/ 0 h 14"/>
                <a:gd name="T20" fmla="*/ 17 w 25"/>
                <a:gd name="T21" fmla="*/ 0 h 14"/>
                <a:gd name="T22" fmla="*/ 13 w 25"/>
                <a:gd name="T23" fmla="*/ 6 h 14"/>
                <a:gd name="T24" fmla="*/ 12 w 25"/>
                <a:gd name="T25" fmla="*/ 6 h 14"/>
                <a:gd name="T26" fmla="*/ 9 w 25"/>
                <a:gd name="T27" fmla="*/ 0 h 14"/>
                <a:gd name="T28" fmla="*/ 8 w 25"/>
                <a:gd name="T29" fmla="*/ 0 h 14"/>
                <a:gd name="T30" fmla="*/ 5 w 25"/>
                <a:gd name="T31" fmla="*/ 0 h 14"/>
                <a:gd name="T32" fmla="*/ 0 w 25"/>
                <a:gd name="T33"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4">
                  <a:moveTo>
                    <a:pt x="0" y="4"/>
                  </a:moveTo>
                  <a:cubicBezTo>
                    <a:pt x="0" y="7"/>
                    <a:pt x="0" y="7"/>
                    <a:pt x="0" y="7"/>
                  </a:cubicBezTo>
                  <a:cubicBezTo>
                    <a:pt x="0" y="11"/>
                    <a:pt x="0" y="11"/>
                    <a:pt x="0" y="11"/>
                  </a:cubicBezTo>
                  <a:cubicBezTo>
                    <a:pt x="0" y="13"/>
                    <a:pt x="1" y="14"/>
                    <a:pt x="2" y="14"/>
                  </a:cubicBezTo>
                  <a:cubicBezTo>
                    <a:pt x="23" y="14"/>
                    <a:pt x="23" y="14"/>
                    <a:pt x="23" y="14"/>
                  </a:cubicBezTo>
                  <a:cubicBezTo>
                    <a:pt x="24" y="14"/>
                    <a:pt x="25" y="13"/>
                    <a:pt x="25" y="11"/>
                  </a:cubicBezTo>
                  <a:cubicBezTo>
                    <a:pt x="25" y="7"/>
                    <a:pt x="25" y="7"/>
                    <a:pt x="25" y="7"/>
                  </a:cubicBezTo>
                  <a:cubicBezTo>
                    <a:pt x="25" y="4"/>
                    <a:pt x="25" y="4"/>
                    <a:pt x="25" y="4"/>
                  </a:cubicBezTo>
                  <a:cubicBezTo>
                    <a:pt x="25" y="2"/>
                    <a:pt x="23" y="0"/>
                    <a:pt x="21" y="0"/>
                  </a:cubicBezTo>
                  <a:cubicBezTo>
                    <a:pt x="17" y="0"/>
                    <a:pt x="17" y="0"/>
                    <a:pt x="17" y="0"/>
                  </a:cubicBezTo>
                  <a:cubicBezTo>
                    <a:pt x="17" y="0"/>
                    <a:pt x="17" y="0"/>
                    <a:pt x="17" y="0"/>
                  </a:cubicBezTo>
                  <a:cubicBezTo>
                    <a:pt x="13" y="6"/>
                    <a:pt x="13" y="6"/>
                    <a:pt x="13" y="6"/>
                  </a:cubicBezTo>
                  <a:cubicBezTo>
                    <a:pt x="13" y="6"/>
                    <a:pt x="13" y="6"/>
                    <a:pt x="12" y="6"/>
                  </a:cubicBezTo>
                  <a:cubicBezTo>
                    <a:pt x="9" y="0"/>
                    <a:pt x="9" y="0"/>
                    <a:pt x="9" y="0"/>
                  </a:cubicBezTo>
                  <a:cubicBezTo>
                    <a:pt x="9" y="0"/>
                    <a:pt x="8" y="0"/>
                    <a:pt x="8"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1" name="Freeform 70"/>
            <p:cNvSpPr>
              <a:spLocks noEditPoints="1"/>
            </p:cNvSpPr>
            <p:nvPr/>
          </p:nvSpPr>
          <p:spPr bwMode="auto">
            <a:xfrm>
              <a:off x="9042401" y="4057650"/>
              <a:ext cx="133350" cy="95250"/>
            </a:xfrm>
            <a:custGeom>
              <a:avLst/>
              <a:gdLst>
                <a:gd name="T0" fmla="*/ 20 w 41"/>
                <a:gd name="T1" fmla="*/ 0 h 29"/>
                <a:gd name="T2" fmla="*/ 6 w 41"/>
                <a:gd name="T3" fmla="*/ 15 h 29"/>
                <a:gd name="T4" fmla="*/ 6 w 41"/>
                <a:gd name="T5" fmla="*/ 19 h 29"/>
                <a:gd name="T6" fmla="*/ 3 w 41"/>
                <a:gd name="T7" fmla="*/ 24 h 29"/>
                <a:gd name="T8" fmla="*/ 9 w 41"/>
                <a:gd name="T9" fmla="*/ 29 h 29"/>
                <a:gd name="T10" fmla="*/ 9 w 41"/>
                <a:gd name="T11" fmla="*/ 29 h 29"/>
                <a:gd name="T12" fmla="*/ 31 w 41"/>
                <a:gd name="T13" fmla="*/ 29 h 29"/>
                <a:gd name="T14" fmla="*/ 38 w 41"/>
                <a:gd name="T15" fmla="*/ 24 h 29"/>
                <a:gd name="T16" fmla="*/ 35 w 41"/>
                <a:gd name="T17" fmla="*/ 19 h 29"/>
                <a:gd name="T18" fmla="*/ 35 w 41"/>
                <a:gd name="T19" fmla="*/ 15 h 29"/>
                <a:gd name="T20" fmla="*/ 20 w 41"/>
                <a:gd name="T21" fmla="*/ 0 h 29"/>
                <a:gd name="T22" fmla="*/ 20 w 41"/>
                <a:gd name="T23" fmla="*/ 4 h 29"/>
                <a:gd name="T24" fmla="*/ 30 w 41"/>
                <a:gd name="T25" fmla="*/ 11 h 29"/>
                <a:gd name="T26" fmla="*/ 30 w 41"/>
                <a:gd name="T27" fmla="*/ 12 h 29"/>
                <a:gd name="T28" fmla="*/ 30 w 41"/>
                <a:gd name="T29" fmla="*/ 12 h 29"/>
                <a:gd name="T30" fmla="*/ 20 w 41"/>
                <a:gd name="T31" fmla="*/ 6 h 29"/>
                <a:gd name="T32" fmla="*/ 11 w 41"/>
                <a:gd name="T33" fmla="*/ 12 h 29"/>
                <a:gd name="T34" fmla="*/ 10 w 41"/>
                <a:gd name="T35" fmla="*/ 12 h 29"/>
                <a:gd name="T36" fmla="*/ 10 w 41"/>
                <a:gd name="T37" fmla="*/ 11 h 29"/>
                <a:gd name="T38" fmla="*/ 20 w 41"/>
                <a:gd name="T39" fmla="*/ 4 h 29"/>
                <a:gd name="T40" fmla="*/ 20 w 41"/>
                <a:gd name="T41" fmla="*/ 26 h 29"/>
                <a:gd name="T42" fmla="*/ 9 w 41"/>
                <a:gd name="T43" fmla="*/ 15 h 29"/>
                <a:gd name="T44" fmla="*/ 20 w 41"/>
                <a:gd name="T45" fmla="*/ 11 h 29"/>
                <a:gd name="T46" fmla="*/ 31 w 41"/>
                <a:gd name="T47" fmla="*/ 15 h 29"/>
                <a:gd name="T48" fmla="*/ 20 w 41"/>
                <a:gd name="T49"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29">
                  <a:moveTo>
                    <a:pt x="20" y="0"/>
                  </a:moveTo>
                  <a:cubicBezTo>
                    <a:pt x="12" y="0"/>
                    <a:pt x="6" y="7"/>
                    <a:pt x="6" y="15"/>
                  </a:cubicBezTo>
                  <a:cubicBezTo>
                    <a:pt x="6" y="19"/>
                    <a:pt x="6" y="19"/>
                    <a:pt x="6" y="19"/>
                  </a:cubicBezTo>
                  <a:cubicBezTo>
                    <a:pt x="6" y="21"/>
                    <a:pt x="5" y="24"/>
                    <a:pt x="3" y="24"/>
                  </a:cubicBezTo>
                  <a:cubicBezTo>
                    <a:pt x="0" y="24"/>
                    <a:pt x="4" y="29"/>
                    <a:pt x="9" y="29"/>
                  </a:cubicBezTo>
                  <a:cubicBezTo>
                    <a:pt x="9" y="29"/>
                    <a:pt x="9" y="29"/>
                    <a:pt x="9" y="29"/>
                  </a:cubicBezTo>
                  <a:cubicBezTo>
                    <a:pt x="31" y="29"/>
                    <a:pt x="31" y="29"/>
                    <a:pt x="31" y="29"/>
                  </a:cubicBezTo>
                  <a:cubicBezTo>
                    <a:pt x="37" y="29"/>
                    <a:pt x="41" y="24"/>
                    <a:pt x="38" y="24"/>
                  </a:cubicBezTo>
                  <a:cubicBezTo>
                    <a:pt x="35" y="24"/>
                    <a:pt x="35" y="19"/>
                    <a:pt x="35" y="19"/>
                  </a:cubicBezTo>
                  <a:cubicBezTo>
                    <a:pt x="35" y="15"/>
                    <a:pt x="35" y="15"/>
                    <a:pt x="35" y="15"/>
                  </a:cubicBezTo>
                  <a:cubicBezTo>
                    <a:pt x="35" y="7"/>
                    <a:pt x="28" y="0"/>
                    <a:pt x="20" y="0"/>
                  </a:cubicBezTo>
                  <a:close/>
                  <a:moveTo>
                    <a:pt x="20" y="4"/>
                  </a:moveTo>
                  <a:cubicBezTo>
                    <a:pt x="25" y="4"/>
                    <a:pt x="30" y="7"/>
                    <a:pt x="30" y="11"/>
                  </a:cubicBezTo>
                  <a:cubicBezTo>
                    <a:pt x="30" y="12"/>
                    <a:pt x="30" y="12"/>
                    <a:pt x="30" y="12"/>
                  </a:cubicBezTo>
                  <a:cubicBezTo>
                    <a:pt x="30" y="12"/>
                    <a:pt x="30" y="12"/>
                    <a:pt x="30" y="12"/>
                  </a:cubicBezTo>
                  <a:cubicBezTo>
                    <a:pt x="28" y="8"/>
                    <a:pt x="24" y="6"/>
                    <a:pt x="20" y="6"/>
                  </a:cubicBezTo>
                  <a:cubicBezTo>
                    <a:pt x="16" y="6"/>
                    <a:pt x="12" y="8"/>
                    <a:pt x="11" y="12"/>
                  </a:cubicBezTo>
                  <a:cubicBezTo>
                    <a:pt x="10" y="12"/>
                    <a:pt x="10" y="12"/>
                    <a:pt x="10" y="12"/>
                  </a:cubicBezTo>
                  <a:cubicBezTo>
                    <a:pt x="10" y="12"/>
                    <a:pt x="10" y="12"/>
                    <a:pt x="10" y="11"/>
                  </a:cubicBezTo>
                  <a:cubicBezTo>
                    <a:pt x="10" y="7"/>
                    <a:pt x="15" y="4"/>
                    <a:pt x="20" y="4"/>
                  </a:cubicBezTo>
                  <a:close/>
                  <a:moveTo>
                    <a:pt x="20" y="26"/>
                  </a:moveTo>
                  <a:cubicBezTo>
                    <a:pt x="14" y="26"/>
                    <a:pt x="9" y="21"/>
                    <a:pt x="9" y="15"/>
                  </a:cubicBezTo>
                  <a:cubicBezTo>
                    <a:pt x="9" y="15"/>
                    <a:pt x="14" y="11"/>
                    <a:pt x="20" y="11"/>
                  </a:cubicBezTo>
                  <a:cubicBezTo>
                    <a:pt x="27" y="11"/>
                    <a:pt x="31" y="15"/>
                    <a:pt x="31" y="15"/>
                  </a:cubicBezTo>
                  <a:cubicBezTo>
                    <a:pt x="31" y="21"/>
                    <a:pt x="26" y="26"/>
                    <a:pt x="2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2" name="Freeform 71"/>
            <p:cNvSpPr>
              <a:spLocks noEditPoints="1"/>
            </p:cNvSpPr>
            <p:nvPr/>
          </p:nvSpPr>
          <p:spPr bwMode="auto">
            <a:xfrm>
              <a:off x="9039226" y="4165600"/>
              <a:ext cx="139700" cy="82550"/>
            </a:xfrm>
            <a:custGeom>
              <a:avLst/>
              <a:gdLst>
                <a:gd name="T0" fmla="*/ 0 w 43"/>
                <a:gd name="T1" fmla="*/ 7 h 25"/>
                <a:gd name="T2" fmla="*/ 0 w 43"/>
                <a:gd name="T3" fmla="*/ 21 h 25"/>
                <a:gd name="T4" fmla="*/ 3 w 43"/>
                <a:gd name="T5" fmla="*/ 25 h 25"/>
                <a:gd name="T6" fmla="*/ 7 w 43"/>
                <a:gd name="T7" fmla="*/ 25 h 25"/>
                <a:gd name="T8" fmla="*/ 36 w 43"/>
                <a:gd name="T9" fmla="*/ 25 h 25"/>
                <a:gd name="T10" fmla="*/ 39 w 43"/>
                <a:gd name="T11" fmla="*/ 25 h 25"/>
                <a:gd name="T12" fmla="*/ 43 w 43"/>
                <a:gd name="T13" fmla="*/ 21 h 25"/>
                <a:gd name="T14" fmla="*/ 43 w 43"/>
                <a:gd name="T15" fmla="*/ 7 h 25"/>
                <a:gd name="T16" fmla="*/ 36 w 43"/>
                <a:gd name="T17" fmla="*/ 0 h 25"/>
                <a:gd name="T18" fmla="*/ 32 w 43"/>
                <a:gd name="T19" fmla="*/ 0 h 25"/>
                <a:gd name="T20" fmla="*/ 31 w 43"/>
                <a:gd name="T21" fmla="*/ 0 h 25"/>
                <a:gd name="T22" fmla="*/ 27 w 43"/>
                <a:gd name="T23" fmla="*/ 3 h 25"/>
                <a:gd name="T24" fmla="*/ 26 w 43"/>
                <a:gd name="T25" fmla="*/ 4 h 25"/>
                <a:gd name="T26" fmla="*/ 22 w 43"/>
                <a:gd name="T27" fmla="*/ 19 h 25"/>
                <a:gd name="T28" fmla="*/ 21 w 43"/>
                <a:gd name="T29" fmla="*/ 19 h 25"/>
                <a:gd name="T30" fmla="*/ 17 w 43"/>
                <a:gd name="T31" fmla="*/ 4 h 25"/>
                <a:gd name="T32" fmla="*/ 16 w 43"/>
                <a:gd name="T33" fmla="*/ 3 h 25"/>
                <a:gd name="T34" fmla="*/ 11 w 43"/>
                <a:gd name="T35" fmla="*/ 0 h 25"/>
                <a:gd name="T36" fmla="*/ 10 w 43"/>
                <a:gd name="T37" fmla="*/ 0 h 25"/>
                <a:gd name="T38" fmla="*/ 7 w 43"/>
                <a:gd name="T39" fmla="*/ 0 h 25"/>
                <a:gd name="T40" fmla="*/ 0 w 43"/>
                <a:gd name="T41" fmla="*/ 7 h 25"/>
                <a:gd name="T42" fmla="*/ 16 w 43"/>
                <a:gd name="T43" fmla="*/ 14 h 25"/>
                <a:gd name="T44" fmla="*/ 17 w 43"/>
                <a:gd name="T45" fmla="*/ 15 h 25"/>
                <a:gd name="T46" fmla="*/ 16 w 43"/>
                <a:gd name="T47" fmla="*/ 17 h 25"/>
                <a:gd name="T48" fmla="*/ 14 w 43"/>
                <a:gd name="T49" fmla="*/ 15 h 25"/>
                <a:gd name="T50" fmla="*/ 16 w 43"/>
                <a:gd name="T51" fmla="*/ 14 h 25"/>
                <a:gd name="T52" fmla="*/ 16 w 43"/>
                <a:gd name="T53" fmla="*/ 19 h 25"/>
                <a:gd name="T54" fmla="*/ 17 w 43"/>
                <a:gd name="T55" fmla="*/ 21 h 25"/>
                <a:gd name="T56" fmla="*/ 16 w 43"/>
                <a:gd name="T57" fmla="*/ 22 h 25"/>
                <a:gd name="T58" fmla="*/ 14 w 43"/>
                <a:gd name="T59" fmla="*/ 21 h 25"/>
                <a:gd name="T60" fmla="*/ 16 w 43"/>
                <a:gd name="T6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25">
                  <a:moveTo>
                    <a:pt x="0" y="7"/>
                  </a:moveTo>
                  <a:cubicBezTo>
                    <a:pt x="0" y="21"/>
                    <a:pt x="0" y="21"/>
                    <a:pt x="0" y="21"/>
                  </a:cubicBezTo>
                  <a:cubicBezTo>
                    <a:pt x="0" y="23"/>
                    <a:pt x="1" y="25"/>
                    <a:pt x="3" y="25"/>
                  </a:cubicBezTo>
                  <a:cubicBezTo>
                    <a:pt x="7" y="25"/>
                    <a:pt x="7" y="25"/>
                    <a:pt x="7" y="25"/>
                  </a:cubicBezTo>
                  <a:cubicBezTo>
                    <a:pt x="36" y="25"/>
                    <a:pt x="36" y="25"/>
                    <a:pt x="36" y="25"/>
                  </a:cubicBezTo>
                  <a:cubicBezTo>
                    <a:pt x="39" y="25"/>
                    <a:pt x="39" y="25"/>
                    <a:pt x="39" y="25"/>
                  </a:cubicBezTo>
                  <a:cubicBezTo>
                    <a:pt x="41" y="25"/>
                    <a:pt x="43" y="23"/>
                    <a:pt x="43" y="21"/>
                  </a:cubicBezTo>
                  <a:cubicBezTo>
                    <a:pt x="43" y="7"/>
                    <a:pt x="43" y="7"/>
                    <a:pt x="43" y="7"/>
                  </a:cubicBezTo>
                  <a:cubicBezTo>
                    <a:pt x="43" y="3"/>
                    <a:pt x="40" y="0"/>
                    <a:pt x="36" y="0"/>
                  </a:cubicBezTo>
                  <a:cubicBezTo>
                    <a:pt x="32" y="0"/>
                    <a:pt x="32" y="0"/>
                    <a:pt x="32" y="0"/>
                  </a:cubicBezTo>
                  <a:cubicBezTo>
                    <a:pt x="32" y="0"/>
                    <a:pt x="31" y="0"/>
                    <a:pt x="31" y="0"/>
                  </a:cubicBezTo>
                  <a:cubicBezTo>
                    <a:pt x="27" y="3"/>
                    <a:pt x="27" y="3"/>
                    <a:pt x="27" y="3"/>
                  </a:cubicBezTo>
                  <a:cubicBezTo>
                    <a:pt x="27" y="3"/>
                    <a:pt x="26" y="4"/>
                    <a:pt x="26" y="4"/>
                  </a:cubicBezTo>
                  <a:cubicBezTo>
                    <a:pt x="22" y="19"/>
                    <a:pt x="22" y="19"/>
                    <a:pt x="22" y="19"/>
                  </a:cubicBezTo>
                  <a:cubicBezTo>
                    <a:pt x="22" y="19"/>
                    <a:pt x="21" y="19"/>
                    <a:pt x="21" y="19"/>
                  </a:cubicBezTo>
                  <a:cubicBezTo>
                    <a:pt x="17" y="4"/>
                    <a:pt x="17" y="4"/>
                    <a:pt x="17" y="4"/>
                  </a:cubicBezTo>
                  <a:cubicBezTo>
                    <a:pt x="17" y="4"/>
                    <a:pt x="16" y="3"/>
                    <a:pt x="16" y="3"/>
                  </a:cubicBezTo>
                  <a:cubicBezTo>
                    <a:pt x="11" y="0"/>
                    <a:pt x="11" y="0"/>
                    <a:pt x="11" y="0"/>
                  </a:cubicBezTo>
                  <a:cubicBezTo>
                    <a:pt x="11" y="0"/>
                    <a:pt x="10" y="0"/>
                    <a:pt x="10" y="0"/>
                  </a:cubicBezTo>
                  <a:cubicBezTo>
                    <a:pt x="7" y="0"/>
                    <a:pt x="7" y="0"/>
                    <a:pt x="7" y="0"/>
                  </a:cubicBezTo>
                  <a:cubicBezTo>
                    <a:pt x="3" y="0"/>
                    <a:pt x="0" y="3"/>
                    <a:pt x="0" y="7"/>
                  </a:cubicBezTo>
                  <a:close/>
                  <a:moveTo>
                    <a:pt x="16" y="14"/>
                  </a:moveTo>
                  <a:cubicBezTo>
                    <a:pt x="16" y="14"/>
                    <a:pt x="17" y="14"/>
                    <a:pt x="17" y="15"/>
                  </a:cubicBezTo>
                  <a:cubicBezTo>
                    <a:pt x="17" y="16"/>
                    <a:pt x="16" y="17"/>
                    <a:pt x="16" y="17"/>
                  </a:cubicBezTo>
                  <a:cubicBezTo>
                    <a:pt x="15" y="17"/>
                    <a:pt x="14" y="16"/>
                    <a:pt x="14" y="15"/>
                  </a:cubicBezTo>
                  <a:cubicBezTo>
                    <a:pt x="14" y="14"/>
                    <a:pt x="15" y="14"/>
                    <a:pt x="16" y="14"/>
                  </a:cubicBezTo>
                  <a:close/>
                  <a:moveTo>
                    <a:pt x="16" y="19"/>
                  </a:moveTo>
                  <a:cubicBezTo>
                    <a:pt x="16" y="19"/>
                    <a:pt x="17" y="20"/>
                    <a:pt x="17" y="21"/>
                  </a:cubicBezTo>
                  <a:cubicBezTo>
                    <a:pt x="17" y="22"/>
                    <a:pt x="16" y="22"/>
                    <a:pt x="16" y="22"/>
                  </a:cubicBezTo>
                  <a:cubicBezTo>
                    <a:pt x="15" y="22"/>
                    <a:pt x="14" y="22"/>
                    <a:pt x="14" y="21"/>
                  </a:cubicBezTo>
                  <a:cubicBezTo>
                    <a:pt x="14" y="20"/>
                    <a:pt x="15" y="19"/>
                    <a:pt x="1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3" name="Freeform 72"/>
            <p:cNvSpPr>
              <a:spLocks noEditPoints="1"/>
            </p:cNvSpPr>
            <p:nvPr/>
          </p:nvSpPr>
          <p:spPr bwMode="auto">
            <a:xfrm>
              <a:off x="3975101" y="2778125"/>
              <a:ext cx="139700" cy="101600"/>
            </a:xfrm>
            <a:custGeom>
              <a:avLst/>
              <a:gdLst>
                <a:gd name="T0" fmla="*/ 22 w 43"/>
                <a:gd name="T1" fmla="*/ 0 h 31"/>
                <a:gd name="T2" fmla="*/ 6 w 43"/>
                <a:gd name="T3" fmla="*/ 16 h 31"/>
                <a:gd name="T4" fmla="*/ 6 w 43"/>
                <a:gd name="T5" fmla="*/ 21 h 31"/>
                <a:gd name="T6" fmla="*/ 3 w 43"/>
                <a:gd name="T7" fmla="*/ 26 h 31"/>
                <a:gd name="T8" fmla="*/ 10 w 43"/>
                <a:gd name="T9" fmla="*/ 31 h 31"/>
                <a:gd name="T10" fmla="*/ 10 w 43"/>
                <a:gd name="T11" fmla="*/ 31 h 31"/>
                <a:gd name="T12" fmla="*/ 33 w 43"/>
                <a:gd name="T13" fmla="*/ 31 h 31"/>
                <a:gd name="T14" fmla="*/ 40 w 43"/>
                <a:gd name="T15" fmla="*/ 26 h 31"/>
                <a:gd name="T16" fmla="*/ 37 w 43"/>
                <a:gd name="T17" fmla="*/ 20 h 31"/>
                <a:gd name="T18" fmla="*/ 37 w 43"/>
                <a:gd name="T19" fmla="*/ 16 h 31"/>
                <a:gd name="T20" fmla="*/ 22 w 43"/>
                <a:gd name="T21" fmla="*/ 0 h 31"/>
                <a:gd name="T22" fmla="*/ 22 w 43"/>
                <a:gd name="T23" fmla="*/ 4 h 31"/>
                <a:gd name="T24" fmla="*/ 32 w 43"/>
                <a:gd name="T25" fmla="*/ 12 h 31"/>
                <a:gd name="T26" fmla="*/ 32 w 43"/>
                <a:gd name="T27" fmla="*/ 13 h 31"/>
                <a:gd name="T28" fmla="*/ 32 w 43"/>
                <a:gd name="T29" fmla="*/ 13 h 31"/>
                <a:gd name="T30" fmla="*/ 22 w 43"/>
                <a:gd name="T31" fmla="*/ 6 h 31"/>
                <a:gd name="T32" fmla="*/ 11 w 43"/>
                <a:gd name="T33" fmla="*/ 13 h 31"/>
                <a:gd name="T34" fmla="*/ 11 w 43"/>
                <a:gd name="T35" fmla="*/ 13 h 31"/>
                <a:gd name="T36" fmla="*/ 11 w 43"/>
                <a:gd name="T37" fmla="*/ 12 h 31"/>
                <a:gd name="T38" fmla="*/ 22 w 43"/>
                <a:gd name="T39" fmla="*/ 4 h 31"/>
                <a:gd name="T40" fmla="*/ 22 w 43"/>
                <a:gd name="T41" fmla="*/ 27 h 31"/>
                <a:gd name="T42" fmla="*/ 10 w 43"/>
                <a:gd name="T43" fmla="*/ 16 h 31"/>
                <a:gd name="T44" fmla="*/ 22 w 43"/>
                <a:gd name="T45" fmla="*/ 12 h 31"/>
                <a:gd name="T46" fmla="*/ 33 w 43"/>
                <a:gd name="T47" fmla="*/ 16 h 31"/>
                <a:gd name="T48" fmla="*/ 22 w 43"/>
                <a:gd name="T4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1">
                  <a:moveTo>
                    <a:pt x="22" y="0"/>
                  </a:moveTo>
                  <a:cubicBezTo>
                    <a:pt x="13" y="0"/>
                    <a:pt x="6" y="7"/>
                    <a:pt x="6" y="16"/>
                  </a:cubicBezTo>
                  <a:cubicBezTo>
                    <a:pt x="6" y="21"/>
                    <a:pt x="6" y="21"/>
                    <a:pt x="6" y="21"/>
                  </a:cubicBezTo>
                  <a:cubicBezTo>
                    <a:pt x="6" y="22"/>
                    <a:pt x="6" y="26"/>
                    <a:pt x="3" y="26"/>
                  </a:cubicBezTo>
                  <a:cubicBezTo>
                    <a:pt x="0" y="26"/>
                    <a:pt x="4" y="31"/>
                    <a:pt x="10" y="31"/>
                  </a:cubicBezTo>
                  <a:cubicBezTo>
                    <a:pt x="10" y="31"/>
                    <a:pt x="10" y="31"/>
                    <a:pt x="10" y="31"/>
                  </a:cubicBezTo>
                  <a:cubicBezTo>
                    <a:pt x="33" y="31"/>
                    <a:pt x="33" y="31"/>
                    <a:pt x="33" y="31"/>
                  </a:cubicBezTo>
                  <a:cubicBezTo>
                    <a:pt x="39" y="31"/>
                    <a:pt x="43" y="26"/>
                    <a:pt x="40" y="26"/>
                  </a:cubicBezTo>
                  <a:cubicBezTo>
                    <a:pt x="37" y="26"/>
                    <a:pt x="37" y="20"/>
                    <a:pt x="37" y="20"/>
                  </a:cubicBezTo>
                  <a:cubicBezTo>
                    <a:pt x="37" y="16"/>
                    <a:pt x="37" y="16"/>
                    <a:pt x="37" y="16"/>
                  </a:cubicBezTo>
                  <a:cubicBezTo>
                    <a:pt x="37" y="7"/>
                    <a:pt x="30" y="0"/>
                    <a:pt x="22" y="0"/>
                  </a:cubicBezTo>
                  <a:close/>
                  <a:moveTo>
                    <a:pt x="22" y="4"/>
                  </a:moveTo>
                  <a:cubicBezTo>
                    <a:pt x="27" y="4"/>
                    <a:pt x="32" y="8"/>
                    <a:pt x="32" y="12"/>
                  </a:cubicBezTo>
                  <a:cubicBezTo>
                    <a:pt x="32" y="12"/>
                    <a:pt x="32" y="13"/>
                    <a:pt x="32" y="13"/>
                  </a:cubicBezTo>
                  <a:cubicBezTo>
                    <a:pt x="32" y="13"/>
                    <a:pt x="32" y="13"/>
                    <a:pt x="32" y="13"/>
                  </a:cubicBezTo>
                  <a:cubicBezTo>
                    <a:pt x="31" y="9"/>
                    <a:pt x="26" y="6"/>
                    <a:pt x="22" y="6"/>
                  </a:cubicBezTo>
                  <a:cubicBezTo>
                    <a:pt x="17" y="6"/>
                    <a:pt x="13" y="9"/>
                    <a:pt x="11" y="13"/>
                  </a:cubicBezTo>
                  <a:cubicBezTo>
                    <a:pt x="11" y="13"/>
                    <a:pt x="11" y="13"/>
                    <a:pt x="11" y="13"/>
                  </a:cubicBezTo>
                  <a:cubicBezTo>
                    <a:pt x="11" y="13"/>
                    <a:pt x="11" y="12"/>
                    <a:pt x="11" y="12"/>
                  </a:cubicBezTo>
                  <a:cubicBezTo>
                    <a:pt x="11" y="8"/>
                    <a:pt x="16" y="4"/>
                    <a:pt x="22" y="4"/>
                  </a:cubicBezTo>
                  <a:close/>
                  <a:moveTo>
                    <a:pt x="22" y="27"/>
                  </a:moveTo>
                  <a:cubicBezTo>
                    <a:pt x="15" y="27"/>
                    <a:pt x="10" y="23"/>
                    <a:pt x="10" y="16"/>
                  </a:cubicBezTo>
                  <a:cubicBezTo>
                    <a:pt x="10" y="16"/>
                    <a:pt x="15" y="12"/>
                    <a:pt x="22" y="12"/>
                  </a:cubicBezTo>
                  <a:cubicBezTo>
                    <a:pt x="28" y="12"/>
                    <a:pt x="33" y="16"/>
                    <a:pt x="33" y="16"/>
                  </a:cubicBezTo>
                  <a:cubicBezTo>
                    <a:pt x="33" y="23"/>
                    <a:pt x="28" y="27"/>
                    <a:pt x="2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4" name="Freeform 73"/>
            <p:cNvSpPr>
              <a:spLocks noEditPoints="1"/>
            </p:cNvSpPr>
            <p:nvPr/>
          </p:nvSpPr>
          <p:spPr bwMode="auto">
            <a:xfrm>
              <a:off x="3971926" y="2892425"/>
              <a:ext cx="149225" cy="88900"/>
            </a:xfrm>
            <a:custGeom>
              <a:avLst/>
              <a:gdLst>
                <a:gd name="T0" fmla="*/ 0 w 46"/>
                <a:gd name="T1" fmla="*/ 8 h 27"/>
                <a:gd name="T2" fmla="*/ 0 w 46"/>
                <a:gd name="T3" fmla="*/ 23 h 27"/>
                <a:gd name="T4" fmla="*/ 3 w 46"/>
                <a:gd name="T5" fmla="*/ 27 h 27"/>
                <a:gd name="T6" fmla="*/ 7 w 46"/>
                <a:gd name="T7" fmla="*/ 27 h 27"/>
                <a:gd name="T8" fmla="*/ 38 w 46"/>
                <a:gd name="T9" fmla="*/ 27 h 27"/>
                <a:gd name="T10" fmla="*/ 42 w 46"/>
                <a:gd name="T11" fmla="*/ 27 h 27"/>
                <a:gd name="T12" fmla="*/ 46 w 46"/>
                <a:gd name="T13" fmla="*/ 23 h 27"/>
                <a:gd name="T14" fmla="*/ 46 w 46"/>
                <a:gd name="T15" fmla="*/ 8 h 27"/>
                <a:gd name="T16" fmla="*/ 38 w 46"/>
                <a:gd name="T17" fmla="*/ 0 h 27"/>
                <a:gd name="T18" fmla="*/ 35 w 46"/>
                <a:gd name="T19" fmla="*/ 0 h 27"/>
                <a:gd name="T20" fmla="*/ 33 w 46"/>
                <a:gd name="T21" fmla="*/ 1 h 27"/>
                <a:gd name="T22" fmla="*/ 29 w 46"/>
                <a:gd name="T23" fmla="*/ 3 h 27"/>
                <a:gd name="T24" fmla="*/ 28 w 46"/>
                <a:gd name="T25" fmla="*/ 5 h 27"/>
                <a:gd name="T26" fmla="*/ 23 w 46"/>
                <a:gd name="T27" fmla="*/ 21 h 27"/>
                <a:gd name="T28" fmla="*/ 23 w 46"/>
                <a:gd name="T29" fmla="*/ 21 h 27"/>
                <a:gd name="T30" fmla="*/ 18 w 46"/>
                <a:gd name="T31" fmla="*/ 5 h 27"/>
                <a:gd name="T32" fmla="*/ 17 w 46"/>
                <a:gd name="T33" fmla="*/ 4 h 27"/>
                <a:gd name="T34" fmla="*/ 12 w 46"/>
                <a:gd name="T35" fmla="*/ 1 h 27"/>
                <a:gd name="T36" fmla="*/ 11 w 46"/>
                <a:gd name="T37" fmla="*/ 0 h 27"/>
                <a:gd name="T38" fmla="*/ 7 w 46"/>
                <a:gd name="T39" fmla="*/ 0 h 27"/>
                <a:gd name="T40" fmla="*/ 0 w 46"/>
                <a:gd name="T41" fmla="*/ 8 h 27"/>
                <a:gd name="T42" fmla="*/ 17 w 46"/>
                <a:gd name="T43" fmla="*/ 15 h 27"/>
                <a:gd name="T44" fmla="*/ 18 w 46"/>
                <a:gd name="T45" fmla="*/ 17 h 27"/>
                <a:gd name="T46" fmla="*/ 17 w 46"/>
                <a:gd name="T47" fmla="*/ 18 h 27"/>
                <a:gd name="T48" fmla="*/ 15 w 46"/>
                <a:gd name="T49" fmla="*/ 17 h 27"/>
                <a:gd name="T50" fmla="*/ 17 w 46"/>
                <a:gd name="T51" fmla="*/ 15 h 27"/>
                <a:gd name="T52" fmla="*/ 17 w 46"/>
                <a:gd name="T53" fmla="*/ 21 h 27"/>
                <a:gd name="T54" fmla="*/ 18 w 46"/>
                <a:gd name="T55" fmla="*/ 23 h 27"/>
                <a:gd name="T56" fmla="*/ 17 w 46"/>
                <a:gd name="T57" fmla="*/ 24 h 27"/>
                <a:gd name="T58" fmla="*/ 15 w 46"/>
                <a:gd name="T59" fmla="*/ 23 h 27"/>
                <a:gd name="T60" fmla="*/ 17 w 46"/>
                <a:gd name="T61"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27">
                  <a:moveTo>
                    <a:pt x="0" y="8"/>
                  </a:moveTo>
                  <a:cubicBezTo>
                    <a:pt x="0" y="23"/>
                    <a:pt x="0" y="23"/>
                    <a:pt x="0" y="23"/>
                  </a:cubicBezTo>
                  <a:cubicBezTo>
                    <a:pt x="0" y="25"/>
                    <a:pt x="1" y="27"/>
                    <a:pt x="3" y="27"/>
                  </a:cubicBezTo>
                  <a:cubicBezTo>
                    <a:pt x="7" y="27"/>
                    <a:pt x="7" y="27"/>
                    <a:pt x="7" y="27"/>
                  </a:cubicBezTo>
                  <a:cubicBezTo>
                    <a:pt x="38" y="27"/>
                    <a:pt x="38" y="27"/>
                    <a:pt x="38" y="27"/>
                  </a:cubicBezTo>
                  <a:cubicBezTo>
                    <a:pt x="42" y="27"/>
                    <a:pt x="42" y="27"/>
                    <a:pt x="42" y="27"/>
                  </a:cubicBezTo>
                  <a:cubicBezTo>
                    <a:pt x="44" y="27"/>
                    <a:pt x="46" y="25"/>
                    <a:pt x="46" y="23"/>
                  </a:cubicBezTo>
                  <a:cubicBezTo>
                    <a:pt x="46" y="8"/>
                    <a:pt x="46" y="8"/>
                    <a:pt x="46" y="8"/>
                  </a:cubicBezTo>
                  <a:cubicBezTo>
                    <a:pt x="46" y="4"/>
                    <a:pt x="42" y="0"/>
                    <a:pt x="38" y="0"/>
                  </a:cubicBezTo>
                  <a:cubicBezTo>
                    <a:pt x="35" y="0"/>
                    <a:pt x="35" y="0"/>
                    <a:pt x="35" y="0"/>
                  </a:cubicBezTo>
                  <a:cubicBezTo>
                    <a:pt x="34" y="0"/>
                    <a:pt x="33" y="0"/>
                    <a:pt x="33" y="1"/>
                  </a:cubicBezTo>
                  <a:cubicBezTo>
                    <a:pt x="29" y="3"/>
                    <a:pt x="29" y="3"/>
                    <a:pt x="29" y="3"/>
                  </a:cubicBezTo>
                  <a:cubicBezTo>
                    <a:pt x="28" y="4"/>
                    <a:pt x="28" y="4"/>
                    <a:pt x="28" y="5"/>
                  </a:cubicBezTo>
                  <a:cubicBezTo>
                    <a:pt x="23" y="21"/>
                    <a:pt x="23" y="21"/>
                    <a:pt x="23" y="21"/>
                  </a:cubicBezTo>
                  <a:cubicBezTo>
                    <a:pt x="23" y="21"/>
                    <a:pt x="23" y="21"/>
                    <a:pt x="23" y="21"/>
                  </a:cubicBezTo>
                  <a:cubicBezTo>
                    <a:pt x="18" y="5"/>
                    <a:pt x="18" y="5"/>
                    <a:pt x="18" y="5"/>
                  </a:cubicBezTo>
                  <a:cubicBezTo>
                    <a:pt x="18" y="5"/>
                    <a:pt x="17" y="4"/>
                    <a:pt x="17" y="4"/>
                  </a:cubicBezTo>
                  <a:cubicBezTo>
                    <a:pt x="12" y="1"/>
                    <a:pt x="12" y="1"/>
                    <a:pt x="12" y="1"/>
                  </a:cubicBezTo>
                  <a:cubicBezTo>
                    <a:pt x="12" y="0"/>
                    <a:pt x="11" y="0"/>
                    <a:pt x="11" y="0"/>
                  </a:cubicBezTo>
                  <a:cubicBezTo>
                    <a:pt x="7" y="0"/>
                    <a:pt x="7" y="0"/>
                    <a:pt x="7" y="0"/>
                  </a:cubicBezTo>
                  <a:cubicBezTo>
                    <a:pt x="3" y="0"/>
                    <a:pt x="0" y="4"/>
                    <a:pt x="0" y="8"/>
                  </a:cubicBezTo>
                  <a:close/>
                  <a:moveTo>
                    <a:pt x="17" y="15"/>
                  </a:moveTo>
                  <a:cubicBezTo>
                    <a:pt x="18" y="15"/>
                    <a:pt x="18" y="16"/>
                    <a:pt x="18" y="17"/>
                  </a:cubicBezTo>
                  <a:cubicBezTo>
                    <a:pt x="18" y="18"/>
                    <a:pt x="18" y="18"/>
                    <a:pt x="17" y="18"/>
                  </a:cubicBezTo>
                  <a:cubicBezTo>
                    <a:pt x="16" y="18"/>
                    <a:pt x="15" y="18"/>
                    <a:pt x="15" y="17"/>
                  </a:cubicBezTo>
                  <a:cubicBezTo>
                    <a:pt x="15" y="16"/>
                    <a:pt x="16" y="15"/>
                    <a:pt x="17" y="15"/>
                  </a:cubicBezTo>
                  <a:close/>
                  <a:moveTo>
                    <a:pt x="17" y="21"/>
                  </a:moveTo>
                  <a:cubicBezTo>
                    <a:pt x="18" y="21"/>
                    <a:pt x="18" y="22"/>
                    <a:pt x="18" y="23"/>
                  </a:cubicBezTo>
                  <a:cubicBezTo>
                    <a:pt x="18" y="23"/>
                    <a:pt x="18" y="24"/>
                    <a:pt x="17" y="24"/>
                  </a:cubicBezTo>
                  <a:cubicBezTo>
                    <a:pt x="16" y="24"/>
                    <a:pt x="15" y="23"/>
                    <a:pt x="15" y="23"/>
                  </a:cubicBezTo>
                  <a:cubicBezTo>
                    <a:pt x="15" y="22"/>
                    <a:pt x="16" y="21"/>
                    <a:pt x="1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5" name="Freeform 74"/>
            <p:cNvSpPr>
              <a:spLocks noEditPoints="1"/>
            </p:cNvSpPr>
            <p:nvPr/>
          </p:nvSpPr>
          <p:spPr bwMode="auto">
            <a:xfrm>
              <a:off x="5030788" y="2224088"/>
              <a:ext cx="68263" cy="49213"/>
            </a:xfrm>
            <a:custGeom>
              <a:avLst/>
              <a:gdLst>
                <a:gd name="T0" fmla="*/ 11 w 21"/>
                <a:gd name="T1" fmla="*/ 0 h 15"/>
                <a:gd name="T2" fmla="*/ 3 w 21"/>
                <a:gd name="T3" fmla="*/ 7 h 15"/>
                <a:gd name="T4" fmla="*/ 3 w 21"/>
                <a:gd name="T5" fmla="*/ 10 h 15"/>
                <a:gd name="T6" fmla="*/ 2 w 21"/>
                <a:gd name="T7" fmla="*/ 12 h 15"/>
                <a:gd name="T8" fmla="*/ 5 w 21"/>
                <a:gd name="T9" fmla="*/ 15 h 15"/>
                <a:gd name="T10" fmla="*/ 5 w 21"/>
                <a:gd name="T11" fmla="*/ 15 h 15"/>
                <a:gd name="T12" fmla="*/ 16 w 21"/>
                <a:gd name="T13" fmla="*/ 15 h 15"/>
                <a:gd name="T14" fmla="*/ 20 w 21"/>
                <a:gd name="T15" fmla="*/ 12 h 15"/>
                <a:gd name="T16" fmla="*/ 18 w 21"/>
                <a:gd name="T17" fmla="*/ 9 h 15"/>
                <a:gd name="T18" fmla="*/ 18 w 21"/>
                <a:gd name="T19" fmla="*/ 7 h 15"/>
                <a:gd name="T20" fmla="*/ 11 w 21"/>
                <a:gd name="T21" fmla="*/ 0 h 15"/>
                <a:gd name="T22" fmla="*/ 11 w 21"/>
                <a:gd name="T23" fmla="*/ 2 h 15"/>
                <a:gd name="T24" fmla="*/ 16 w 21"/>
                <a:gd name="T25" fmla="*/ 6 h 15"/>
                <a:gd name="T26" fmla="*/ 16 w 21"/>
                <a:gd name="T27" fmla="*/ 6 h 15"/>
                <a:gd name="T28" fmla="*/ 15 w 21"/>
                <a:gd name="T29" fmla="*/ 6 h 15"/>
                <a:gd name="T30" fmla="*/ 11 w 21"/>
                <a:gd name="T31" fmla="*/ 3 h 15"/>
                <a:gd name="T32" fmla="*/ 6 w 21"/>
                <a:gd name="T33" fmla="*/ 6 h 15"/>
                <a:gd name="T34" fmla="*/ 6 w 21"/>
                <a:gd name="T35" fmla="*/ 6 h 15"/>
                <a:gd name="T36" fmla="*/ 6 w 21"/>
                <a:gd name="T37" fmla="*/ 6 h 15"/>
                <a:gd name="T38" fmla="*/ 11 w 21"/>
                <a:gd name="T39" fmla="*/ 2 h 15"/>
                <a:gd name="T40" fmla="*/ 11 w 21"/>
                <a:gd name="T41" fmla="*/ 13 h 15"/>
                <a:gd name="T42" fmla="*/ 5 w 21"/>
                <a:gd name="T43" fmla="*/ 8 h 15"/>
                <a:gd name="T44" fmla="*/ 11 w 21"/>
                <a:gd name="T45" fmla="*/ 5 h 15"/>
                <a:gd name="T46" fmla="*/ 16 w 21"/>
                <a:gd name="T47" fmla="*/ 8 h 15"/>
                <a:gd name="T48" fmla="*/ 11 w 21"/>
                <a:gd name="T4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5">
                  <a:moveTo>
                    <a:pt x="11" y="0"/>
                  </a:moveTo>
                  <a:cubicBezTo>
                    <a:pt x="7" y="0"/>
                    <a:pt x="3" y="3"/>
                    <a:pt x="3" y="7"/>
                  </a:cubicBezTo>
                  <a:cubicBezTo>
                    <a:pt x="3" y="10"/>
                    <a:pt x="3" y="10"/>
                    <a:pt x="3" y="10"/>
                  </a:cubicBezTo>
                  <a:cubicBezTo>
                    <a:pt x="3" y="10"/>
                    <a:pt x="3" y="12"/>
                    <a:pt x="2" y="12"/>
                  </a:cubicBezTo>
                  <a:cubicBezTo>
                    <a:pt x="0" y="12"/>
                    <a:pt x="2" y="15"/>
                    <a:pt x="5" y="15"/>
                  </a:cubicBezTo>
                  <a:cubicBezTo>
                    <a:pt x="5" y="15"/>
                    <a:pt x="5" y="15"/>
                    <a:pt x="5" y="15"/>
                  </a:cubicBezTo>
                  <a:cubicBezTo>
                    <a:pt x="16" y="15"/>
                    <a:pt x="16" y="15"/>
                    <a:pt x="16" y="15"/>
                  </a:cubicBezTo>
                  <a:cubicBezTo>
                    <a:pt x="19" y="15"/>
                    <a:pt x="21" y="12"/>
                    <a:pt x="20" y="12"/>
                  </a:cubicBezTo>
                  <a:cubicBezTo>
                    <a:pt x="18" y="12"/>
                    <a:pt x="18" y="9"/>
                    <a:pt x="18" y="9"/>
                  </a:cubicBezTo>
                  <a:cubicBezTo>
                    <a:pt x="18" y="7"/>
                    <a:pt x="18" y="7"/>
                    <a:pt x="18" y="7"/>
                  </a:cubicBezTo>
                  <a:cubicBezTo>
                    <a:pt x="18" y="3"/>
                    <a:pt x="15" y="0"/>
                    <a:pt x="11" y="0"/>
                  </a:cubicBezTo>
                  <a:close/>
                  <a:moveTo>
                    <a:pt x="11" y="2"/>
                  </a:moveTo>
                  <a:cubicBezTo>
                    <a:pt x="13" y="2"/>
                    <a:pt x="16" y="3"/>
                    <a:pt x="16" y="6"/>
                  </a:cubicBezTo>
                  <a:cubicBezTo>
                    <a:pt x="16" y="6"/>
                    <a:pt x="16" y="6"/>
                    <a:pt x="16" y="6"/>
                  </a:cubicBezTo>
                  <a:cubicBezTo>
                    <a:pt x="16" y="6"/>
                    <a:pt x="16" y="6"/>
                    <a:pt x="15" y="6"/>
                  </a:cubicBezTo>
                  <a:cubicBezTo>
                    <a:pt x="15" y="4"/>
                    <a:pt x="13" y="3"/>
                    <a:pt x="11" y="3"/>
                  </a:cubicBezTo>
                  <a:cubicBezTo>
                    <a:pt x="9" y="3"/>
                    <a:pt x="6" y="4"/>
                    <a:pt x="6" y="6"/>
                  </a:cubicBezTo>
                  <a:cubicBezTo>
                    <a:pt x="6" y="6"/>
                    <a:pt x="6" y="6"/>
                    <a:pt x="6" y="6"/>
                  </a:cubicBezTo>
                  <a:cubicBezTo>
                    <a:pt x="6" y="6"/>
                    <a:pt x="6" y="6"/>
                    <a:pt x="6" y="6"/>
                  </a:cubicBezTo>
                  <a:cubicBezTo>
                    <a:pt x="6" y="3"/>
                    <a:pt x="8" y="2"/>
                    <a:pt x="11" y="2"/>
                  </a:cubicBezTo>
                  <a:close/>
                  <a:moveTo>
                    <a:pt x="11" y="13"/>
                  </a:moveTo>
                  <a:cubicBezTo>
                    <a:pt x="8" y="13"/>
                    <a:pt x="5" y="11"/>
                    <a:pt x="5" y="8"/>
                  </a:cubicBezTo>
                  <a:cubicBezTo>
                    <a:pt x="5" y="8"/>
                    <a:pt x="8" y="5"/>
                    <a:pt x="11" y="5"/>
                  </a:cubicBezTo>
                  <a:cubicBezTo>
                    <a:pt x="14" y="5"/>
                    <a:pt x="16" y="8"/>
                    <a:pt x="16" y="8"/>
                  </a:cubicBezTo>
                  <a:cubicBezTo>
                    <a:pt x="16" y="11"/>
                    <a:pt x="14"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6" name="Freeform 75"/>
            <p:cNvSpPr>
              <a:spLocks noEditPoints="1"/>
            </p:cNvSpPr>
            <p:nvPr/>
          </p:nvSpPr>
          <p:spPr bwMode="auto">
            <a:xfrm>
              <a:off x="5030788" y="2279650"/>
              <a:ext cx="71438" cy="39688"/>
            </a:xfrm>
            <a:custGeom>
              <a:avLst/>
              <a:gdLst>
                <a:gd name="T0" fmla="*/ 0 w 22"/>
                <a:gd name="T1" fmla="*/ 3 h 12"/>
                <a:gd name="T2" fmla="*/ 0 w 22"/>
                <a:gd name="T3" fmla="*/ 11 h 12"/>
                <a:gd name="T4" fmla="*/ 1 w 22"/>
                <a:gd name="T5" fmla="*/ 12 h 12"/>
                <a:gd name="T6" fmla="*/ 3 w 22"/>
                <a:gd name="T7" fmla="*/ 12 h 12"/>
                <a:gd name="T8" fmla="*/ 18 w 22"/>
                <a:gd name="T9" fmla="*/ 12 h 12"/>
                <a:gd name="T10" fmla="*/ 20 w 22"/>
                <a:gd name="T11" fmla="*/ 12 h 12"/>
                <a:gd name="T12" fmla="*/ 22 w 22"/>
                <a:gd name="T13" fmla="*/ 11 h 12"/>
                <a:gd name="T14" fmla="*/ 22 w 22"/>
                <a:gd name="T15" fmla="*/ 3 h 12"/>
                <a:gd name="T16" fmla="*/ 18 w 22"/>
                <a:gd name="T17" fmla="*/ 0 h 12"/>
                <a:gd name="T18" fmla="*/ 16 w 22"/>
                <a:gd name="T19" fmla="*/ 0 h 12"/>
                <a:gd name="T20" fmla="*/ 16 w 22"/>
                <a:gd name="T21" fmla="*/ 0 h 12"/>
                <a:gd name="T22" fmla="*/ 14 w 22"/>
                <a:gd name="T23" fmla="*/ 1 h 12"/>
                <a:gd name="T24" fmla="*/ 13 w 22"/>
                <a:gd name="T25" fmla="*/ 2 h 12"/>
                <a:gd name="T26" fmla="*/ 11 w 22"/>
                <a:gd name="T27" fmla="*/ 9 h 12"/>
                <a:gd name="T28" fmla="*/ 11 w 22"/>
                <a:gd name="T29" fmla="*/ 9 h 12"/>
                <a:gd name="T30" fmla="*/ 8 w 22"/>
                <a:gd name="T31" fmla="*/ 2 h 12"/>
                <a:gd name="T32" fmla="*/ 8 w 22"/>
                <a:gd name="T33" fmla="*/ 1 h 12"/>
                <a:gd name="T34" fmla="*/ 6 w 22"/>
                <a:gd name="T35" fmla="*/ 0 h 12"/>
                <a:gd name="T36" fmla="*/ 5 w 22"/>
                <a:gd name="T37" fmla="*/ 0 h 12"/>
                <a:gd name="T38" fmla="*/ 3 w 22"/>
                <a:gd name="T39" fmla="*/ 0 h 12"/>
                <a:gd name="T40" fmla="*/ 0 w 22"/>
                <a:gd name="T41" fmla="*/ 3 h 12"/>
                <a:gd name="T42" fmla="*/ 8 w 22"/>
                <a:gd name="T43" fmla="*/ 7 h 12"/>
                <a:gd name="T44" fmla="*/ 9 w 22"/>
                <a:gd name="T45" fmla="*/ 7 h 12"/>
                <a:gd name="T46" fmla="*/ 8 w 22"/>
                <a:gd name="T47" fmla="*/ 8 h 12"/>
                <a:gd name="T48" fmla="*/ 7 w 22"/>
                <a:gd name="T49" fmla="*/ 7 h 12"/>
                <a:gd name="T50" fmla="*/ 8 w 22"/>
                <a:gd name="T51" fmla="*/ 7 h 12"/>
                <a:gd name="T52" fmla="*/ 8 w 22"/>
                <a:gd name="T53" fmla="*/ 9 h 12"/>
                <a:gd name="T54" fmla="*/ 9 w 22"/>
                <a:gd name="T55" fmla="*/ 10 h 12"/>
                <a:gd name="T56" fmla="*/ 8 w 22"/>
                <a:gd name="T57" fmla="*/ 11 h 12"/>
                <a:gd name="T58" fmla="*/ 7 w 22"/>
                <a:gd name="T59" fmla="*/ 10 h 12"/>
                <a:gd name="T60" fmla="*/ 8 w 22"/>
                <a:gd name="T6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2">
                  <a:moveTo>
                    <a:pt x="0" y="3"/>
                  </a:moveTo>
                  <a:cubicBezTo>
                    <a:pt x="0" y="11"/>
                    <a:pt x="0" y="11"/>
                    <a:pt x="0" y="11"/>
                  </a:cubicBezTo>
                  <a:cubicBezTo>
                    <a:pt x="0" y="12"/>
                    <a:pt x="0" y="12"/>
                    <a:pt x="1" y="12"/>
                  </a:cubicBezTo>
                  <a:cubicBezTo>
                    <a:pt x="3" y="12"/>
                    <a:pt x="3" y="12"/>
                    <a:pt x="3" y="12"/>
                  </a:cubicBezTo>
                  <a:cubicBezTo>
                    <a:pt x="18" y="12"/>
                    <a:pt x="18" y="12"/>
                    <a:pt x="18" y="12"/>
                  </a:cubicBezTo>
                  <a:cubicBezTo>
                    <a:pt x="20" y="12"/>
                    <a:pt x="20" y="12"/>
                    <a:pt x="20" y="12"/>
                  </a:cubicBezTo>
                  <a:cubicBezTo>
                    <a:pt x="21" y="12"/>
                    <a:pt x="22" y="12"/>
                    <a:pt x="22" y="11"/>
                  </a:cubicBezTo>
                  <a:cubicBezTo>
                    <a:pt x="22" y="3"/>
                    <a:pt x="22" y="3"/>
                    <a:pt x="22" y="3"/>
                  </a:cubicBezTo>
                  <a:cubicBezTo>
                    <a:pt x="22" y="1"/>
                    <a:pt x="20" y="0"/>
                    <a:pt x="18" y="0"/>
                  </a:cubicBezTo>
                  <a:cubicBezTo>
                    <a:pt x="16" y="0"/>
                    <a:pt x="16" y="0"/>
                    <a:pt x="16" y="0"/>
                  </a:cubicBezTo>
                  <a:cubicBezTo>
                    <a:pt x="16" y="0"/>
                    <a:pt x="16" y="0"/>
                    <a:pt x="16" y="0"/>
                  </a:cubicBezTo>
                  <a:cubicBezTo>
                    <a:pt x="14" y="1"/>
                    <a:pt x="14" y="1"/>
                    <a:pt x="14" y="1"/>
                  </a:cubicBezTo>
                  <a:cubicBezTo>
                    <a:pt x="13" y="1"/>
                    <a:pt x="13" y="2"/>
                    <a:pt x="13" y="2"/>
                  </a:cubicBezTo>
                  <a:cubicBezTo>
                    <a:pt x="11" y="9"/>
                    <a:pt x="11" y="9"/>
                    <a:pt x="11" y="9"/>
                  </a:cubicBezTo>
                  <a:cubicBezTo>
                    <a:pt x="11" y="9"/>
                    <a:pt x="11" y="9"/>
                    <a:pt x="11" y="9"/>
                  </a:cubicBezTo>
                  <a:cubicBezTo>
                    <a:pt x="8" y="2"/>
                    <a:pt x="8" y="2"/>
                    <a:pt x="8" y="2"/>
                  </a:cubicBezTo>
                  <a:cubicBezTo>
                    <a:pt x="8" y="2"/>
                    <a:pt x="8" y="1"/>
                    <a:pt x="8" y="1"/>
                  </a:cubicBezTo>
                  <a:cubicBezTo>
                    <a:pt x="6" y="0"/>
                    <a:pt x="6" y="0"/>
                    <a:pt x="6" y="0"/>
                  </a:cubicBezTo>
                  <a:cubicBezTo>
                    <a:pt x="6" y="0"/>
                    <a:pt x="5" y="0"/>
                    <a:pt x="5" y="0"/>
                  </a:cubicBezTo>
                  <a:cubicBezTo>
                    <a:pt x="3" y="0"/>
                    <a:pt x="3" y="0"/>
                    <a:pt x="3" y="0"/>
                  </a:cubicBezTo>
                  <a:cubicBezTo>
                    <a:pt x="1" y="0"/>
                    <a:pt x="0" y="1"/>
                    <a:pt x="0" y="3"/>
                  </a:cubicBezTo>
                  <a:close/>
                  <a:moveTo>
                    <a:pt x="8" y="7"/>
                  </a:moveTo>
                  <a:cubicBezTo>
                    <a:pt x="8" y="7"/>
                    <a:pt x="9" y="7"/>
                    <a:pt x="9" y="7"/>
                  </a:cubicBezTo>
                  <a:cubicBezTo>
                    <a:pt x="9" y="8"/>
                    <a:pt x="8" y="8"/>
                    <a:pt x="8" y="8"/>
                  </a:cubicBezTo>
                  <a:cubicBezTo>
                    <a:pt x="7" y="8"/>
                    <a:pt x="7" y="8"/>
                    <a:pt x="7" y="7"/>
                  </a:cubicBezTo>
                  <a:cubicBezTo>
                    <a:pt x="7" y="7"/>
                    <a:pt x="7" y="7"/>
                    <a:pt x="8" y="7"/>
                  </a:cubicBezTo>
                  <a:close/>
                  <a:moveTo>
                    <a:pt x="8" y="9"/>
                  </a:moveTo>
                  <a:cubicBezTo>
                    <a:pt x="8" y="9"/>
                    <a:pt x="9" y="10"/>
                    <a:pt x="9" y="10"/>
                  </a:cubicBezTo>
                  <a:cubicBezTo>
                    <a:pt x="9" y="11"/>
                    <a:pt x="8" y="11"/>
                    <a:pt x="8" y="11"/>
                  </a:cubicBezTo>
                  <a:cubicBezTo>
                    <a:pt x="7" y="11"/>
                    <a:pt x="7" y="11"/>
                    <a:pt x="7" y="10"/>
                  </a:cubicBezTo>
                  <a:cubicBezTo>
                    <a:pt x="7" y="10"/>
                    <a:pt x="7" y="9"/>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7" name="Freeform 76"/>
            <p:cNvSpPr>
              <a:spLocks noEditPoints="1"/>
            </p:cNvSpPr>
            <p:nvPr/>
          </p:nvSpPr>
          <p:spPr bwMode="auto">
            <a:xfrm>
              <a:off x="7212013" y="5807075"/>
              <a:ext cx="69850" cy="49213"/>
            </a:xfrm>
            <a:custGeom>
              <a:avLst/>
              <a:gdLst>
                <a:gd name="T0" fmla="*/ 11 w 21"/>
                <a:gd name="T1" fmla="*/ 0 h 15"/>
                <a:gd name="T2" fmla="*/ 3 w 21"/>
                <a:gd name="T3" fmla="*/ 8 h 15"/>
                <a:gd name="T4" fmla="*/ 3 w 21"/>
                <a:gd name="T5" fmla="*/ 10 h 15"/>
                <a:gd name="T6" fmla="*/ 2 w 21"/>
                <a:gd name="T7" fmla="*/ 12 h 15"/>
                <a:gd name="T8" fmla="*/ 5 w 21"/>
                <a:gd name="T9" fmla="*/ 15 h 15"/>
                <a:gd name="T10" fmla="*/ 5 w 21"/>
                <a:gd name="T11" fmla="*/ 15 h 15"/>
                <a:gd name="T12" fmla="*/ 16 w 21"/>
                <a:gd name="T13" fmla="*/ 15 h 15"/>
                <a:gd name="T14" fmla="*/ 20 w 21"/>
                <a:gd name="T15" fmla="*/ 12 h 15"/>
                <a:gd name="T16" fmla="*/ 18 w 21"/>
                <a:gd name="T17" fmla="*/ 10 h 15"/>
                <a:gd name="T18" fmla="*/ 18 w 21"/>
                <a:gd name="T19" fmla="*/ 8 h 15"/>
                <a:gd name="T20" fmla="*/ 11 w 21"/>
                <a:gd name="T21" fmla="*/ 0 h 15"/>
                <a:gd name="T22" fmla="*/ 11 w 21"/>
                <a:gd name="T23" fmla="*/ 2 h 15"/>
                <a:gd name="T24" fmla="*/ 16 w 21"/>
                <a:gd name="T25" fmla="*/ 6 h 15"/>
                <a:gd name="T26" fmla="*/ 16 w 21"/>
                <a:gd name="T27" fmla="*/ 6 h 15"/>
                <a:gd name="T28" fmla="*/ 15 w 21"/>
                <a:gd name="T29" fmla="*/ 6 h 15"/>
                <a:gd name="T30" fmla="*/ 11 w 21"/>
                <a:gd name="T31" fmla="*/ 3 h 15"/>
                <a:gd name="T32" fmla="*/ 6 w 21"/>
                <a:gd name="T33" fmla="*/ 6 h 15"/>
                <a:gd name="T34" fmla="*/ 6 w 21"/>
                <a:gd name="T35" fmla="*/ 6 h 15"/>
                <a:gd name="T36" fmla="*/ 6 w 21"/>
                <a:gd name="T37" fmla="*/ 6 h 15"/>
                <a:gd name="T38" fmla="*/ 11 w 21"/>
                <a:gd name="T39" fmla="*/ 2 h 15"/>
                <a:gd name="T40" fmla="*/ 11 w 21"/>
                <a:gd name="T41" fmla="*/ 13 h 15"/>
                <a:gd name="T42" fmla="*/ 5 w 21"/>
                <a:gd name="T43" fmla="*/ 8 h 15"/>
                <a:gd name="T44" fmla="*/ 11 w 21"/>
                <a:gd name="T45" fmla="*/ 6 h 15"/>
                <a:gd name="T46" fmla="*/ 16 w 21"/>
                <a:gd name="T47" fmla="*/ 8 h 15"/>
                <a:gd name="T48" fmla="*/ 11 w 21"/>
                <a:gd name="T4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5">
                  <a:moveTo>
                    <a:pt x="11" y="0"/>
                  </a:moveTo>
                  <a:cubicBezTo>
                    <a:pt x="7" y="0"/>
                    <a:pt x="3" y="3"/>
                    <a:pt x="3" y="8"/>
                  </a:cubicBezTo>
                  <a:cubicBezTo>
                    <a:pt x="3" y="10"/>
                    <a:pt x="3" y="10"/>
                    <a:pt x="3" y="10"/>
                  </a:cubicBezTo>
                  <a:cubicBezTo>
                    <a:pt x="3" y="11"/>
                    <a:pt x="3" y="12"/>
                    <a:pt x="2" y="12"/>
                  </a:cubicBezTo>
                  <a:cubicBezTo>
                    <a:pt x="0" y="12"/>
                    <a:pt x="2" y="15"/>
                    <a:pt x="5" y="15"/>
                  </a:cubicBezTo>
                  <a:cubicBezTo>
                    <a:pt x="5" y="15"/>
                    <a:pt x="5" y="15"/>
                    <a:pt x="5" y="15"/>
                  </a:cubicBezTo>
                  <a:cubicBezTo>
                    <a:pt x="16" y="15"/>
                    <a:pt x="16" y="15"/>
                    <a:pt x="16" y="15"/>
                  </a:cubicBezTo>
                  <a:cubicBezTo>
                    <a:pt x="19" y="15"/>
                    <a:pt x="21" y="12"/>
                    <a:pt x="20" y="12"/>
                  </a:cubicBezTo>
                  <a:cubicBezTo>
                    <a:pt x="18" y="12"/>
                    <a:pt x="18" y="10"/>
                    <a:pt x="18" y="10"/>
                  </a:cubicBezTo>
                  <a:cubicBezTo>
                    <a:pt x="18" y="8"/>
                    <a:pt x="18" y="8"/>
                    <a:pt x="18" y="8"/>
                  </a:cubicBezTo>
                  <a:cubicBezTo>
                    <a:pt x="18" y="3"/>
                    <a:pt x="15" y="0"/>
                    <a:pt x="11" y="0"/>
                  </a:cubicBezTo>
                  <a:close/>
                  <a:moveTo>
                    <a:pt x="11" y="2"/>
                  </a:moveTo>
                  <a:cubicBezTo>
                    <a:pt x="13" y="2"/>
                    <a:pt x="16" y="4"/>
                    <a:pt x="16" y="6"/>
                  </a:cubicBezTo>
                  <a:cubicBezTo>
                    <a:pt x="16" y="6"/>
                    <a:pt x="16" y="6"/>
                    <a:pt x="16" y="6"/>
                  </a:cubicBezTo>
                  <a:cubicBezTo>
                    <a:pt x="16" y="6"/>
                    <a:pt x="16" y="6"/>
                    <a:pt x="15" y="6"/>
                  </a:cubicBezTo>
                  <a:cubicBezTo>
                    <a:pt x="15" y="4"/>
                    <a:pt x="13" y="3"/>
                    <a:pt x="11" y="3"/>
                  </a:cubicBezTo>
                  <a:cubicBezTo>
                    <a:pt x="9" y="3"/>
                    <a:pt x="6" y="4"/>
                    <a:pt x="6" y="6"/>
                  </a:cubicBezTo>
                  <a:cubicBezTo>
                    <a:pt x="6" y="6"/>
                    <a:pt x="6" y="6"/>
                    <a:pt x="6" y="6"/>
                  </a:cubicBezTo>
                  <a:cubicBezTo>
                    <a:pt x="6" y="6"/>
                    <a:pt x="6" y="6"/>
                    <a:pt x="6" y="6"/>
                  </a:cubicBezTo>
                  <a:cubicBezTo>
                    <a:pt x="6" y="4"/>
                    <a:pt x="8" y="2"/>
                    <a:pt x="11" y="2"/>
                  </a:cubicBezTo>
                  <a:close/>
                  <a:moveTo>
                    <a:pt x="11" y="13"/>
                  </a:moveTo>
                  <a:cubicBezTo>
                    <a:pt x="8" y="13"/>
                    <a:pt x="5" y="11"/>
                    <a:pt x="5" y="8"/>
                  </a:cubicBezTo>
                  <a:cubicBezTo>
                    <a:pt x="5" y="8"/>
                    <a:pt x="8" y="6"/>
                    <a:pt x="11" y="6"/>
                  </a:cubicBezTo>
                  <a:cubicBezTo>
                    <a:pt x="14" y="6"/>
                    <a:pt x="16" y="8"/>
                    <a:pt x="16" y="8"/>
                  </a:cubicBezTo>
                  <a:cubicBezTo>
                    <a:pt x="16" y="11"/>
                    <a:pt x="14"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8" name="Freeform 77"/>
            <p:cNvSpPr>
              <a:spLocks noEditPoints="1"/>
            </p:cNvSpPr>
            <p:nvPr/>
          </p:nvSpPr>
          <p:spPr bwMode="auto">
            <a:xfrm>
              <a:off x="7212013" y="5862638"/>
              <a:ext cx="73025" cy="42863"/>
            </a:xfrm>
            <a:custGeom>
              <a:avLst/>
              <a:gdLst>
                <a:gd name="T0" fmla="*/ 0 w 22"/>
                <a:gd name="T1" fmla="*/ 3 h 13"/>
                <a:gd name="T2" fmla="*/ 0 w 22"/>
                <a:gd name="T3" fmla="*/ 11 h 13"/>
                <a:gd name="T4" fmla="*/ 1 w 22"/>
                <a:gd name="T5" fmla="*/ 13 h 13"/>
                <a:gd name="T6" fmla="*/ 3 w 22"/>
                <a:gd name="T7" fmla="*/ 13 h 13"/>
                <a:gd name="T8" fmla="*/ 18 w 22"/>
                <a:gd name="T9" fmla="*/ 13 h 13"/>
                <a:gd name="T10" fmla="*/ 20 w 22"/>
                <a:gd name="T11" fmla="*/ 13 h 13"/>
                <a:gd name="T12" fmla="*/ 22 w 22"/>
                <a:gd name="T13" fmla="*/ 11 h 13"/>
                <a:gd name="T14" fmla="*/ 22 w 22"/>
                <a:gd name="T15" fmla="*/ 3 h 13"/>
                <a:gd name="T16" fmla="*/ 18 w 22"/>
                <a:gd name="T17" fmla="*/ 0 h 13"/>
                <a:gd name="T18" fmla="*/ 16 w 22"/>
                <a:gd name="T19" fmla="*/ 0 h 13"/>
                <a:gd name="T20" fmla="*/ 16 w 22"/>
                <a:gd name="T21" fmla="*/ 0 h 13"/>
                <a:gd name="T22" fmla="*/ 14 w 22"/>
                <a:gd name="T23" fmla="*/ 1 h 13"/>
                <a:gd name="T24" fmla="*/ 13 w 22"/>
                <a:gd name="T25" fmla="*/ 2 h 13"/>
                <a:gd name="T26" fmla="*/ 11 w 22"/>
                <a:gd name="T27" fmla="*/ 9 h 13"/>
                <a:gd name="T28" fmla="*/ 11 w 22"/>
                <a:gd name="T29" fmla="*/ 9 h 13"/>
                <a:gd name="T30" fmla="*/ 8 w 22"/>
                <a:gd name="T31" fmla="*/ 2 h 13"/>
                <a:gd name="T32" fmla="*/ 8 w 22"/>
                <a:gd name="T33" fmla="*/ 1 h 13"/>
                <a:gd name="T34" fmla="*/ 6 w 22"/>
                <a:gd name="T35" fmla="*/ 0 h 13"/>
                <a:gd name="T36" fmla="*/ 5 w 22"/>
                <a:gd name="T37" fmla="*/ 0 h 13"/>
                <a:gd name="T38" fmla="*/ 3 w 22"/>
                <a:gd name="T39" fmla="*/ 0 h 13"/>
                <a:gd name="T40" fmla="*/ 0 w 22"/>
                <a:gd name="T41" fmla="*/ 3 h 13"/>
                <a:gd name="T42" fmla="*/ 8 w 22"/>
                <a:gd name="T43" fmla="*/ 7 h 13"/>
                <a:gd name="T44" fmla="*/ 9 w 22"/>
                <a:gd name="T45" fmla="*/ 8 h 13"/>
                <a:gd name="T46" fmla="*/ 8 w 22"/>
                <a:gd name="T47" fmla="*/ 8 h 13"/>
                <a:gd name="T48" fmla="*/ 7 w 22"/>
                <a:gd name="T49" fmla="*/ 8 h 13"/>
                <a:gd name="T50" fmla="*/ 8 w 22"/>
                <a:gd name="T51" fmla="*/ 7 h 13"/>
                <a:gd name="T52" fmla="*/ 8 w 22"/>
                <a:gd name="T53" fmla="*/ 10 h 13"/>
                <a:gd name="T54" fmla="*/ 9 w 22"/>
                <a:gd name="T55" fmla="*/ 10 h 13"/>
                <a:gd name="T56" fmla="*/ 8 w 22"/>
                <a:gd name="T57" fmla="*/ 11 h 13"/>
                <a:gd name="T58" fmla="*/ 7 w 22"/>
                <a:gd name="T59" fmla="*/ 10 h 13"/>
                <a:gd name="T60" fmla="*/ 8 w 22"/>
                <a:gd name="T6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3">
                  <a:moveTo>
                    <a:pt x="0" y="3"/>
                  </a:moveTo>
                  <a:cubicBezTo>
                    <a:pt x="0" y="11"/>
                    <a:pt x="0" y="11"/>
                    <a:pt x="0" y="11"/>
                  </a:cubicBezTo>
                  <a:cubicBezTo>
                    <a:pt x="0" y="12"/>
                    <a:pt x="0" y="13"/>
                    <a:pt x="1" y="13"/>
                  </a:cubicBezTo>
                  <a:cubicBezTo>
                    <a:pt x="3" y="13"/>
                    <a:pt x="3" y="13"/>
                    <a:pt x="3" y="13"/>
                  </a:cubicBezTo>
                  <a:cubicBezTo>
                    <a:pt x="18" y="13"/>
                    <a:pt x="18" y="13"/>
                    <a:pt x="18" y="13"/>
                  </a:cubicBezTo>
                  <a:cubicBezTo>
                    <a:pt x="20" y="13"/>
                    <a:pt x="20" y="13"/>
                    <a:pt x="20" y="13"/>
                  </a:cubicBezTo>
                  <a:cubicBezTo>
                    <a:pt x="21" y="13"/>
                    <a:pt x="22" y="12"/>
                    <a:pt x="22" y="11"/>
                  </a:cubicBezTo>
                  <a:cubicBezTo>
                    <a:pt x="22" y="3"/>
                    <a:pt x="22" y="3"/>
                    <a:pt x="22" y="3"/>
                  </a:cubicBezTo>
                  <a:cubicBezTo>
                    <a:pt x="22" y="1"/>
                    <a:pt x="20" y="0"/>
                    <a:pt x="18" y="0"/>
                  </a:cubicBezTo>
                  <a:cubicBezTo>
                    <a:pt x="16" y="0"/>
                    <a:pt x="16" y="0"/>
                    <a:pt x="16" y="0"/>
                  </a:cubicBezTo>
                  <a:cubicBezTo>
                    <a:pt x="16" y="0"/>
                    <a:pt x="16" y="0"/>
                    <a:pt x="16" y="0"/>
                  </a:cubicBezTo>
                  <a:cubicBezTo>
                    <a:pt x="14" y="1"/>
                    <a:pt x="14" y="1"/>
                    <a:pt x="14" y="1"/>
                  </a:cubicBezTo>
                  <a:cubicBezTo>
                    <a:pt x="13" y="1"/>
                    <a:pt x="13" y="2"/>
                    <a:pt x="13" y="2"/>
                  </a:cubicBezTo>
                  <a:cubicBezTo>
                    <a:pt x="11" y="9"/>
                    <a:pt x="11" y="9"/>
                    <a:pt x="11" y="9"/>
                  </a:cubicBezTo>
                  <a:cubicBezTo>
                    <a:pt x="11" y="10"/>
                    <a:pt x="11" y="10"/>
                    <a:pt x="11" y="9"/>
                  </a:cubicBezTo>
                  <a:cubicBezTo>
                    <a:pt x="8" y="2"/>
                    <a:pt x="8" y="2"/>
                    <a:pt x="8" y="2"/>
                  </a:cubicBezTo>
                  <a:cubicBezTo>
                    <a:pt x="8" y="2"/>
                    <a:pt x="8" y="2"/>
                    <a:pt x="8" y="1"/>
                  </a:cubicBezTo>
                  <a:cubicBezTo>
                    <a:pt x="6" y="0"/>
                    <a:pt x="6" y="0"/>
                    <a:pt x="6" y="0"/>
                  </a:cubicBezTo>
                  <a:cubicBezTo>
                    <a:pt x="5" y="0"/>
                    <a:pt x="5" y="0"/>
                    <a:pt x="5" y="0"/>
                  </a:cubicBezTo>
                  <a:cubicBezTo>
                    <a:pt x="3" y="0"/>
                    <a:pt x="3" y="0"/>
                    <a:pt x="3" y="0"/>
                  </a:cubicBezTo>
                  <a:cubicBezTo>
                    <a:pt x="1" y="0"/>
                    <a:pt x="0" y="1"/>
                    <a:pt x="0" y="3"/>
                  </a:cubicBezTo>
                  <a:close/>
                  <a:moveTo>
                    <a:pt x="8" y="7"/>
                  </a:moveTo>
                  <a:cubicBezTo>
                    <a:pt x="8" y="7"/>
                    <a:pt x="9" y="7"/>
                    <a:pt x="9" y="8"/>
                  </a:cubicBezTo>
                  <a:cubicBezTo>
                    <a:pt x="9" y="8"/>
                    <a:pt x="8" y="8"/>
                    <a:pt x="8" y="8"/>
                  </a:cubicBezTo>
                  <a:cubicBezTo>
                    <a:pt x="7" y="8"/>
                    <a:pt x="7" y="8"/>
                    <a:pt x="7" y="8"/>
                  </a:cubicBezTo>
                  <a:cubicBezTo>
                    <a:pt x="7" y="7"/>
                    <a:pt x="7" y="7"/>
                    <a:pt x="8" y="7"/>
                  </a:cubicBezTo>
                  <a:close/>
                  <a:moveTo>
                    <a:pt x="8" y="10"/>
                  </a:moveTo>
                  <a:cubicBezTo>
                    <a:pt x="8" y="10"/>
                    <a:pt x="9" y="10"/>
                    <a:pt x="9" y="10"/>
                  </a:cubicBezTo>
                  <a:cubicBezTo>
                    <a:pt x="9" y="11"/>
                    <a:pt x="8" y="11"/>
                    <a:pt x="8" y="11"/>
                  </a:cubicBezTo>
                  <a:cubicBezTo>
                    <a:pt x="7" y="11"/>
                    <a:pt x="7" y="11"/>
                    <a:pt x="7" y="10"/>
                  </a:cubicBezTo>
                  <a:cubicBezTo>
                    <a:pt x="7" y="10"/>
                    <a:pt x="7" y="10"/>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89" name="Freeform 78"/>
            <p:cNvSpPr>
              <a:spLocks noEditPoints="1"/>
            </p:cNvSpPr>
            <p:nvPr/>
          </p:nvSpPr>
          <p:spPr bwMode="auto">
            <a:xfrm>
              <a:off x="7102476" y="2554288"/>
              <a:ext cx="68263" cy="47625"/>
            </a:xfrm>
            <a:custGeom>
              <a:avLst/>
              <a:gdLst>
                <a:gd name="T0" fmla="*/ 11 w 21"/>
                <a:gd name="T1" fmla="*/ 0 h 15"/>
                <a:gd name="T2" fmla="*/ 3 w 21"/>
                <a:gd name="T3" fmla="*/ 8 h 15"/>
                <a:gd name="T4" fmla="*/ 3 w 21"/>
                <a:gd name="T5" fmla="*/ 10 h 15"/>
                <a:gd name="T6" fmla="*/ 2 w 21"/>
                <a:gd name="T7" fmla="*/ 12 h 15"/>
                <a:gd name="T8" fmla="*/ 5 w 21"/>
                <a:gd name="T9" fmla="*/ 15 h 15"/>
                <a:gd name="T10" fmla="*/ 5 w 21"/>
                <a:gd name="T11" fmla="*/ 15 h 15"/>
                <a:gd name="T12" fmla="*/ 16 w 21"/>
                <a:gd name="T13" fmla="*/ 15 h 15"/>
                <a:gd name="T14" fmla="*/ 19 w 21"/>
                <a:gd name="T15" fmla="*/ 12 h 15"/>
                <a:gd name="T16" fmla="*/ 18 w 21"/>
                <a:gd name="T17" fmla="*/ 10 h 15"/>
                <a:gd name="T18" fmla="*/ 18 w 21"/>
                <a:gd name="T19" fmla="*/ 8 h 15"/>
                <a:gd name="T20" fmla="*/ 11 w 21"/>
                <a:gd name="T21" fmla="*/ 0 h 15"/>
                <a:gd name="T22" fmla="*/ 11 w 21"/>
                <a:gd name="T23" fmla="*/ 2 h 15"/>
                <a:gd name="T24" fmla="*/ 15 w 21"/>
                <a:gd name="T25" fmla="*/ 6 h 15"/>
                <a:gd name="T26" fmla="*/ 15 w 21"/>
                <a:gd name="T27" fmla="*/ 6 h 15"/>
                <a:gd name="T28" fmla="*/ 15 w 21"/>
                <a:gd name="T29" fmla="*/ 6 h 15"/>
                <a:gd name="T30" fmla="*/ 11 w 21"/>
                <a:gd name="T31" fmla="*/ 3 h 15"/>
                <a:gd name="T32" fmla="*/ 6 w 21"/>
                <a:gd name="T33" fmla="*/ 6 h 15"/>
                <a:gd name="T34" fmla="*/ 5 w 21"/>
                <a:gd name="T35" fmla="*/ 6 h 15"/>
                <a:gd name="T36" fmla="*/ 5 w 21"/>
                <a:gd name="T37" fmla="*/ 6 h 15"/>
                <a:gd name="T38" fmla="*/ 11 w 21"/>
                <a:gd name="T39" fmla="*/ 2 h 15"/>
                <a:gd name="T40" fmla="*/ 11 w 21"/>
                <a:gd name="T41" fmla="*/ 13 h 15"/>
                <a:gd name="T42" fmla="*/ 5 w 21"/>
                <a:gd name="T43" fmla="*/ 8 h 15"/>
                <a:gd name="T44" fmla="*/ 11 w 21"/>
                <a:gd name="T45" fmla="*/ 6 h 15"/>
                <a:gd name="T46" fmla="*/ 16 w 21"/>
                <a:gd name="T47" fmla="*/ 8 h 15"/>
                <a:gd name="T48" fmla="*/ 11 w 21"/>
                <a:gd name="T4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5">
                  <a:moveTo>
                    <a:pt x="11" y="0"/>
                  </a:moveTo>
                  <a:cubicBezTo>
                    <a:pt x="6" y="0"/>
                    <a:pt x="3" y="4"/>
                    <a:pt x="3" y="8"/>
                  </a:cubicBezTo>
                  <a:cubicBezTo>
                    <a:pt x="3" y="10"/>
                    <a:pt x="3" y="10"/>
                    <a:pt x="3" y="10"/>
                  </a:cubicBezTo>
                  <a:cubicBezTo>
                    <a:pt x="3" y="11"/>
                    <a:pt x="3" y="13"/>
                    <a:pt x="2" y="12"/>
                  </a:cubicBezTo>
                  <a:cubicBezTo>
                    <a:pt x="0" y="12"/>
                    <a:pt x="2" y="15"/>
                    <a:pt x="5" y="15"/>
                  </a:cubicBezTo>
                  <a:cubicBezTo>
                    <a:pt x="5" y="15"/>
                    <a:pt x="5" y="15"/>
                    <a:pt x="5" y="15"/>
                  </a:cubicBezTo>
                  <a:cubicBezTo>
                    <a:pt x="16" y="15"/>
                    <a:pt x="16" y="15"/>
                    <a:pt x="16" y="15"/>
                  </a:cubicBezTo>
                  <a:cubicBezTo>
                    <a:pt x="19" y="15"/>
                    <a:pt x="21" y="12"/>
                    <a:pt x="19" y="12"/>
                  </a:cubicBezTo>
                  <a:cubicBezTo>
                    <a:pt x="18" y="13"/>
                    <a:pt x="18" y="10"/>
                    <a:pt x="18" y="10"/>
                  </a:cubicBezTo>
                  <a:cubicBezTo>
                    <a:pt x="18" y="8"/>
                    <a:pt x="18" y="8"/>
                    <a:pt x="18" y="8"/>
                  </a:cubicBezTo>
                  <a:cubicBezTo>
                    <a:pt x="18" y="4"/>
                    <a:pt x="15" y="0"/>
                    <a:pt x="11" y="0"/>
                  </a:cubicBezTo>
                  <a:close/>
                  <a:moveTo>
                    <a:pt x="11" y="2"/>
                  </a:moveTo>
                  <a:cubicBezTo>
                    <a:pt x="13" y="2"/>
                    <a:pt x="15" y="4"/>
                    <a:pt x="15" y="6"/>
                  </a:cubicBezTo>
                  <a:cubicBezTo>
                    <a:pt x="15" y="6"/>
                    <a:pt x="15" y="6"/>
                    <a:pt x="15" y="6"/>
                  </a:cubicBezTo>
                  <a:cubicBezTo>
                    <a:pt x="15" y="6"/>
                    <a:pt x="15" y="6"/>
                    <a:pt x="15" y="6"/>
                  </a:cubicBezTo>
                  <a:cubicBezTo>
                    <a:pt x="15" y="4"/>
                    <a:pt x="13" y="3"/>
                    <a:pt x="11" y="3"/>
                  </a:cubicBezTo>
                  <a:cubicBezTo>
                    <a:pt x="8" y="3"/>
                    <a:pt x="6" y="4"/>
                    <a:pt x="6" y="6"/>
                  </a:cubicBezTo>
                  <a:cubicBezTo>
                    <a:pt x="6" y="6"/>
                    <a:pt x="5" y="6"/>
                    <a:pt x="5" y="6"/>
                  </a:cubicBezTo>
                  <a:cubicBezTo>
                    <a:pt x="5" y="6"/>
                    <a:pt x="5" y="6"/>
                    <a:pt x="5" y="6"/>
                  </a:cubicBezTo>
                  <a:cubicBezTo>
                    <a:pt x="5" y="4"/>
                    <a:pt x="8" y="2"/>
                    <a:pt x="11" y="2"/>
                  </a:cubicBezTo>
                  <a:close/>
                  <a:moveTo>
                    <a:pt x="11" y="13"/>
                  </a:moveTo>
                  <a:cubicBezTo>
                    <a:pt x="8" y="13"/>
                    <a:pt x="5" y="11"/>
                    <a:pt x="5" y="8"/>
                  </a:cubicBezTo>
                  <a:cubicBezTo>
                    <a:pt x="5" y="8"/>
                    <a:pt x="7" y="6"/>
                    <a:pt x="11" y="6"/>
                  </a:cubicBezTo>
                  <a:cubicBezTo>
                    <a:pt x="14" y="6"/>
                    <a:pt x="16" y="8"/>
                    <a:pt x="16" y="8"/>
                  </a:cubicBezTo>
                  <a:cubicBezTo>
                    <a:pt x="16" y="11"/>
                    <a:pt x="14"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0" name="Freeform 79"/>
            <p:cNvSpPr>
              <a:spLocks noEditPoints="1"/>
            </p:cNvSpPr>
            <p:nvPr/>
          </p:nvSpPr>
          <p:spPr bwMode="auto">
            <a:xfrm>
              <a:off x="7102476" y="2609850"/>
              <a:ext cx="71438" cy="41275"/>
            </a:xfrm>
            <a:custGeom>
              <a:avLst/>
              <a:gdLst>
                <a:gd name="T0" fmla="*/ 0 w 22"/>
                <a:gd name="T1" fmla="*/ 4 h 13"/>
                <a:gd name="T2" fmla="*/ 0 w 22"/>
                <a:gd name="T3" fmla="*/ 11 h 13"/>
                <a:gd name="T4" fmla="*/ 1 w 22"/>
                <a:gd name="T5" fmla="*/ 13 h 13"/>
                <a:gd name="T6" fmla="*/ 3 w 22"/>
                <a:gd name="T7" fmla="*/ 13 h 13"/>
                <a:gd name="T8" fmla="*/ 18 w 22"/>
                <a:gd name="T9" fmla="*/ 13 h 13"/>
                <a:gd name="T10" fmla="*/ 20 w 22"/>
                <a:gd name="T11" fmla="*/ 13 h 13"/>
                <a:gd name="T12" fmla="*/ 22 w 22"/>
                <a:gd name="T13" fmla="*/ 11 h 13"/>
                <a:gd name="T14" fmla="*/ 22 w 22"/>
                <a:gd name="T15" fmla="*/ 4 h 13"/>
                <a:gd name="T16" fmla="*/ 18 w 22"/>
                <a:gd name="T17" fmla="*/ 0 h 13"/>
                <a:gd name="T18" fmla="*/ 16 w 22"/>
                <a:gd name="T19" fmla="*/ 0 h 13"/>
                <a:gd name="T20" fmla="*/ 15 w 22"/>
                <a:gd name="T21" fmla="*/ 0 h 13"/>
                <a:gd name="T22" fmla="*/ 14 w 22"/>
                <a:gd name="T23" fmla="*/ 1 h 13"/>
                <a:gd name="T24" fmla="*/ 13 w 22"/>
                <a:gd name="T25" fmla="*/ 2 h 13"/>
                <a:gd name="T26" fmla="*/ 11 w 22"/>
                <a:gd name="T27" fmla="*/ 10 h 13"/>
                <a:gd name="T28" fmla="*/ 11 w 22"/>
                <a:gd name="T29" fmla="*/ 10 h 13"/>
                <a:gd name="T30" fmla="*/ 8 w 22"/>
                <a:gd name="T31" fmla="*/ 2 h 13"/>
                <a:gd name="T32" fmla="*/ 8 w 22"/>
                <a:gd name="T33" fmla="*/ 2 h 13"/>
                <a:gd name="T34" fmla="*/ 6 w 22"/>
                <a:gd name="T35" fmla="*/ 0 h 13"/>
                <a:gd name="T36" fmla="*/ 5 w 22"/>
                <a:gd name="T37" fmla="*/ 0 h 13"/>
                <a:gd name="T38" fmla="*/ 3 w 22"/>
                <a:gd name="T39" fmla="*/ 0 h 13"/>
                <a:gd name="T40" fmla="*/ 0 w 22"/>
                <a:gd name="T41" fmla="*/ 4 h 13"/>
                <a:gd name="T42" fmla="*/ 8 w 22"/>
                <a:gd name="T43" fmla="*/ 7 h 13"/>
                <a:gd name="T44" fmla="*/ 8 w 22"/>
                <a:gd name="T45" fmla="*/ 8 h 13"/>
                <a:gd name="T46" fmla="*/ 8 w 22"/>
                <a:gd name="T47" fmla="*/ 9 h 13"/>
                <a:gd name="T48" fmla="*/ 7 w 22"/>
                <a:gd name="T49" fmla="*/ 8 h 13"/>
                <a:gd name="T50" fmla="*/ 8 w 22"/>
                <a:gd name="T51" fmla="*/ 7 h 13"/>
                <a:gd name="T52" fmla="*/ 8 w 22"/>
                <a:gd name="T53" fmla="*/ 10 h 13"/>
                <a:gd name="T54" fmla="*/ 8 w 22"/>
                <a:gd name="T55" fmla="*/ 11 h 13"/>
                <a:gd name="T56" fmla="*/ 8 w 22"/>
                <a:gd name="T57" fmla="*/ 11 h 13"/>
                <a:gd name="T58" fmla="*/ 7 w 22"/>
                <a:gd name="T59" fmla="*/ 11 h 13"/>
                <a:gd name="T60" fmla="*/ 8 w 22"/>
                <a:gd name="T6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3">
                  <a:moveTo>
                    <a:pt x="0" y="4"/>
                  </a:moveTo>
                  <a:cubicBezTo>
                    <a:pt x="0" y="11"/>
                    <a:pt x="0" y="11"/>
                    <a:pt x="0" y="11"/>
                  </a:cubicBezTo>
                  <a:cubicBezTo>
                    <a:pt x="0" y="12"/>
                    <a:pt x="0" y="13"/>
                    <a:pt x="1" y="13"/>
                  </a:cubicBezTo>
                  <a:cubicBezTo>
                    <a:pt x="3" y="13"/>
                    <a:pt x="3" y="13"/>
                    <a:pt x="3" y="13"/>
                  </a:cubicBezTo>
                  <a:cubicBezTo>
                    <a:pt x="18" y="13"/>
                    <a:pt x="18" y="13"/>
                    <a:pt x="18" y="13"/>
                  </a:cubicBezTo>
                  <a:cubicBezTo>
                    <a:pt x="20" y="13"/>
                    <a:pt x="20" y="13"/>
                    <a:pt x="20" y="13"/>
                  </a:cubicBezTo>
                  <a:cubicBezTo>
                    <a:pt x="21" y="13"/>
                    <a:pt x="22" y="12"/>
                    <a:pt x="22" y="11"/>
                  </a:cubicBezTo>
                  <a:cubicBezTo>
                    <a:pt x="22" y="4"/>
                    <a:pt x="22" y="4"/>
                    <a:pt x="22" y="4"/>
                  </a:cubicBezTo>
                  <a:cubicBezTo>
                    <a:pt x="22" y="2"/>
                    <a:pt x="20" y="0"/>
                    <a:pt x="18" y="0"/>
                  </a:cubicBezTo>
                  <a:cubicBezTo>
                    <a:pt x="16" y="0"/>
                    <a:pt x="16" y="0"/>
                    <a:pt x="16" y="0"/>
                  </a:cubicBezTo>
                  <a:cubicBezTo>
                    <a:pt x="16" y="0"/>
                    <a:pt x="16" y="0"/>
                    <a:pt x="15" y="0"/>
                  </a:cubicBezTo>
                  <a:cubicBezTo>
                    <a:pt x="14" y="1"/>
                    <a:pt x="14" y="1"/>
                    <a:pt x="14" y="1"/>
                  </a:cubicBezTo>
                  <a:cubicBezTo>
                    <a:pt x="13" y="2"/>
                    <a:pt x="13" y="2"/>
                    <a:pt x="13" y="2"/>
                  </a:cubicBezTo>
                  <a:cubicBezTo>
                    <a:pt x="11" y="10"/>
                    <a:pt x="11" y="10"/>
                    <a:pt x="11" y="10"/>
                  </a:cubicBezTo>
                  <a:cubicBezTo>
                    <a:pt x="11" y="10"/>
                    <a:pt x="11" y="10"/>
                    <a:pt x="11" y="10"/>
                  </a:cubicBezTo>
                  <a:cubicBezTo>
                    <a:pt x="8" y="2"/>
                    <a:pt x="8" y="2"/>
                    <a:pt x="8" y="2"/>
                  </a:cubicBezTo>
                  <a:cubicBezTo>
                    <a:pt x="8" y="2"/>
                    <a:pt x="8" y="2"/>
                    <a:pt x="8" y="2"/>
                  </a:cubicBezTo>
                  <a:cubicBezTo>
                    <a:pt x="6" y="0"/>
                    <a:pt x="6" y="0"/>
                    <a:pt x="6" y="0"/>
                  </a:cubicBezTo>
                  <a:cubicBezTo>
                    <a:pt x="5" y="0"/>
                    <a:pt x="5" y="0"/>
                    <a:pt x="5" y="0"/>
                  </a:cubicBezTo>
                  <a:cubicBezTo>
                    <a:pt x="3" y="0"/>
                    <a:pt x="3" y="0"/>
                    <a:pt x="3" y="0"/>
                  </a:cubicBezTo>
                  <a:cubicBezTo>
                    <a:pt x="1" y="0"/>
                    <a:pt x="0" y="2"/>
                    <a:pt x="0" y="4"/>
                  </a:cubicBezTo>
                  <a:close/>
                  <a:moveTo>
                    <a:pt x="8" y="7"/>
                  </a:moveTo>
                  <a:cubicBezTo>
                    <a:pt x="8" y="7"/>
                    <a:pt x="8" y="7"/>
                    <a:pt x="8" y="8"/>
                  </a:cubicBezTo>
                  <a:cubicBezTo>
                    <a:pt x="8" y="8"/>
                    <a:pt x="8" y="9"/>
                    <a:pt x="8" y="9"/>
                  </a:cubicBezTo>
                  <a:cubicBezTo>
                    <a:pt x="7" y="9"/>
                    <a:pt x="7" y="8"/>
                    <a:pt x="7" y="8"/>
                  </a:cubicBezTo>
                  <a:cubicBezTo>
                    <a:pt x="7" y="7"/>
                    <a:pt x="7" y="7"/>
                    <a:pt x="8" y="7"/>
                  </a:cubicBezTo>
                  <a:close/>
                  <a:moveTo>
                    <a:pt x="8" y="10"/>
                  </a:moveTo>
                  <a:cubicBezTo>
                    <a:pt x="8" y="10"/>
                    <a:pt x="8" y="10"/>
                    <a:pt x="8" y="11"/>
                  </a:cubicBezTo>
                  <a:cubicBezTo>
                    <a:pt x="8" y="11"/>
                    <a:pt x="8" y="11"/>
                    <a:pt x="8" y="11"/>
                  </a:cubicBezTo>
                  <a:cubicBezTo>
                    <a:pt x="7" y="11"/>
                    <a:pt x="7" y="11"/>
                    <a:pt x="7" y="11"/>
                  </a:cubicBezTo>
                  <a:cubicBezTo>
                    <a:pt x="7" y="10"/>
                    <a:pt x="7" y="10"/>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1" name="Freeform 80"/>
            <p:cNvSpPr>
              <a:spLocks noEditPoints="1"/>
            </p:cNvSpPr>
            <p:nvPr/>
          </p:nvSpPr>
          <p:spPr bwMode="auto">
            <a:xfrm>
              <a:off x="3205163" y="1800225"/>
              <a:ext cx="65088" cy="47625"/>
            </a:xfrm>
            <a:custGeom>
              <a:avLst/>
              <a:gdLst>
                <a:gd name="T0" fmla="*/ 10 w 20"/>
                <a:gd name="T1" fmla="*/ 0 h 15"/>
                <a:gd name="T2" fmla="*/ 3 w 20"/>
                <a:gd name="T3" fmla="*/ 8 h 15"/>
                <a:gd name="T4" fmla="*/ 3 w 20"/>
                <a:gd name="T5" fmla="*/ 10 h 15"/>
                <a:gd name="T6" fmla="*/ 1 w 20"/>
                <a:gd name="T7" fmla="*/ 13 h 15"/>
                <a:gd name="T8" fmla="*/ 5 w 20"/>
                <a:gd name="T9" fmla="*/ 15 h 15"/>
                <a:gd name="T10" fmla="*/ 5 w 20"/>
                <a:gd name="T11" fmla="*/ 15 h 15"/>
                <a:gd name="T12" fmla="*/ 16 w 20"/>
                <a:gd name="T13" fmla="*/ 15 h 15"/>
                <a:gd name="T14" fmla="*/ 19 w 20"/>
                <a:gd name="T15" fmla="*/ 13 h 15"/>
                <a:gd name="T16" fmla="*/ 17 w 20"/>
                <a:gd name="T17" fmla="*/ 10 h 15"/>
                <a:gd name="T18" fmla="*/ 17 w 20"/>
                <a:gd name="T19" fmla="*/ 8 h 15"/>
                <a:gd name="T20" fmla="*/ 10 w 20"/>
                <a:gd name="T21" fmla="*/ 0 h 15"/>
                <a:gd name="T22" fmla="*/ 10 w 20"/>
                <a:gd name="T23" fmla="*/ 2 h 15"/>
                <a:gd name="T24" fmla="*/ 15 w 20"/>
                <a:gd name="T25" fmla="*/ 6 h 15"/>
                <a:gd name="T26" fmla="*/ 15 w 20"/>
                <a:gd name="T27" fmla="*/ 6 h 15"/>
                <a:gd name="T28" fmla="*/ 15 w 20"/>
                <a:gd name="T29" fmla="*/ 6 h 15"/>
                <a:gd name="T30" fmla="*/ 10 w 20"/>
                <a:gd name="T31" fmla="*/ 3 h 15"/>
                <a:gd name="T32" fmla="*/ 5 w 20"/>
                <a:gd name="T33" fmla="*/ 6 h 15"/>
                <a:gd name="T34" fmla="*/ 5 w 20"/>
                <a:gd name="T35" fmla="*/ 6 h 15"/>
                <a:gd name="T36" fmla="*/ 5 w 20"/>
                <a:gd name="T37" fmla="*/ 6 h 15"/>
                <a:gd name="T38" fmla="*/ 10 w 20"/>
                <a:gd name="T39" fmla="*/ 2 h 15"/>
                <a:gd name="T40" fmla="*/ 10 w 20"/>
                <a:gd name="T41" fmla="*/ 13 h 15"/>
                <a:gd name="T42" fmla="*/ 5 w 20"/>
                <a:gd name="T43" fmla="*/ 8 h 15"/>
                <a:gd name="T44" fmla="*/ 10 w 20"/>
                <a:gd name="T45" fmla="*/ 6 h 15"/>
                <a:gd name="T46" fmla="*/ 16 w 20"/>
                <a:gd name="T47" fmla="*/ 8 h 15"/>
                <a:gd name="T48" fmla="*/ 10 w 20"/>
                <a:gd name="T4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5">
                  <a:moveTo>
                    <a:pt x="10" y="0"/>
                  </a:moveTo>
                  <a:cubicBezTo>
                    <a:pt x="6" y="0"/>
                    <a:pt x="3" y="4"/>
                    <a:pt x="3" y="8"/>
                  </a:cubicBezTo>
                  <a:cubicBezTo>
                    <a:pt x="3" y="10"/>
                    <a:pt x="3" y="10"/>
                    <a:pt x="3" y="10"/>
                  </a:cubicBezTo>
                  <a:cubicBezTo>
                    <a:pt x="3" y="11"/>
                    <a:pt x="2" y="13"/>
                    <a:pt x="1" y="13"/>
                  </a:cubicBezTo>
                  <a:cubicBezTo>
                    <a:pt x="0" y="12"/>
                    <a:pt x="2" y="15"/>
                    <a:pt x="5" y="15"/>
                  </a:cubicBezTo>
                  <a:cubicBezTo>
                    <a:pt x="5" y="15"/>
                    <a:pt x="5" y="15"/>
                    <a:pt x="5" y="15"/>
                  </a:cubicBezTo>
                  <a:cubicBezTo>
                    <a:pt x="16" y="15"/>
                    <a:pt x="16" y="15"/>
                    <a:pt x="16" y="15"/>
                  </a:cubicBezTo>
                  <a:cubicBezTo>
                    <a:pt x="19" y="15"/>
                    <a:pt x="20" y="12"/>
                    <a:pt x="19" y="13"/>
                  </a:cubicBezTo>
                  <a:cubicBezTo>
                    <a:pt x="17" y="13"/>
                    <a:pt x="17" y="10"/>
                    <a:pt x="17" y="10"/>
                  </a:cubicBezTo>
                  <a:cubicBezTo>
                    <a:pt x="17" y="8"/>
                    <a:pt x="17" y="8"/>
                    <a:pt x="17" y="8"/>
                  </a:cubicBezTo>
                  <a:cubicBezTo>
                    <a:pt x="17" y="4"/>
                    <a:pt x="14" y="0"/>
                    <a:pt x="10" y="0"/>
                  </a:cubicBezTo>
                  <a:close/>
                  <a:moveTo>
                    <a:pt x="10" y="2"/>
                  </a:moveTo>
                  <a:cubicBezTo>
                    <a:pt x="13" y="2"/>
                    <a:pt x="15" y="4"/>
                    <a:pt x="15" y="6"/>
                  </a:cubicBezTo>
                  <a:cubicBezTo>
                    <a:pt x="15" y="6"/>
                    <a:pt x="15" y="6"/>
                    <a:pt x="15" y="6"/>
                  </a:cubicBezTo>
                  <a:cubicBezTo>
                    <a:pt x="15" y="7"/>
                    <a:pt x="15" y="6"/>
                    <a:pt x="15" y="6"/>
                  </a:cubicBezTo>
                  <a:cubicBezTo>
                    <a:pt x="14" y="5"/>
                    <a:pt x="12" y="3"/>
                    <a:pt x="10" y="3"/>
                  </a:cubicBezTo>
                  <a:cubicBezTo>
                    <a:pt x="8" y="3"/>
                    <a:pt x="6" y="5"/>
                    <a:pt x="5" y="6"/>
                  </a:cubicBezTo>
                  <a:cubicBezTo>
                    <a:pt x="5" y="6"/>
                    <a:pt x="5" y="7"/>
                    <a:pt x="5" y="6"/>
                  </a:cubicBezTo>
                  <a:cubicBezTo>
                    <a:pt x="5" y="6"/>
                    <a:pt x="5" y="6"/>
                    <a:pt x="5" y="6"/>
                  </a:cubicBezTo>
                  <a:cubicBezTo>
                    <a:pt x="5" y="4"/>
                    <a:pt x="8" y="2"/>
                    <a:pt x="10" y="2"/>
                  </a:cubicBezTo>
                  <a:close/>
                  <a:moveTo>
                    <a:pt x="10" y="13"/>
                  </a:moveTo>
                  <a:cubicBezTo>
                    <a:pt x="7" y="13"/>
                    <a:pt x="5" y="11"/>
                    <a:pt x="5" y="8"/>
                  </a:cubicBezTo>
                  <a:cubicBezTo>
                    <a:pt x="5" y="8"/>
                    <a:pt x="7" y="6"/>
                    <a:pt x="10" y="6"/>
                  </a:cubicBezTo>
                  <a:cubicBezTo>
                    <a:pt x="13" y="6"/>
                    <a:pt x="16" y="8"/>
                    <a:pt x="16" y="8"/>
                  </a:cubicBezTo>
                  <a:cubicBezTo>
                    <a:pt x="16" y="11"/>
                    <a:pt x="13" y="13"/>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2" name="Freeform 81"/>
            <p:cNvSpPr>
              <a:spLocks noEditPoints="1"/>
            </p:cNvSpPr>
            <p:nvPr/>
          </p:nvSpPr>
          <p:spPr bwMode="auto">
            <a:xfrm>
              <a:off x="3201988" y="1855788"/>
              <a:ext cx="71438" cy="41275"/>
            </a:xfrm>
            <a:custGeom>
              <a:avLst/>
              <a:gdLst>
                <a:gd name="T0" fmla="*/ 0 w 22"/>
                <a:gd name="T1" fmla="*/ 4 h 13"/>
                <a:gd name="T2" fmla="*/ 0 w 22"/>
                <a:gd name="T3" fmla="*/ 11 h 13"/>
                <a:gd name="T4" fmla="*/ 2 w 22"/>
                <a:gd name="T5" fmla="*/ 13 h 13"/>
                <a:gd name="T6" fmla="*/ 4 w 22"/>
                <a:gd name="T7" fmla="*/ 13 h 13"/>
                <a:gd name="T8" fmla="*/ 18 w 22"/>
                <a:gd name="T9" fmla="*/ 13 h 13"/>
                <a:gd name="T10" fmla="*/ 20 w 22"/>
                <a:gd name="T11" fmla="*/ 13 h 13"/>
                <a:gd name="T12" fmla="*/ 22 w 22"/>
                <a:gd name="T13" fmla="*/ 11 h 13"/>
                <a:gd name="T14" fmla="*/ 22 w 22"/>
                <a:gd name="T15" fmla="*/ 4 h 13"/>
                <a:gd name="T16" fmla="*/ 18 w 22"/>
                <a:gd name="T17" fmla="*/ 0 h 13"/>
                <a:gd name="T18" fmla="*/ 17 w 22"/>
                <a:gd name="T19" fmla="*/ 0 h 13"/>
                <a:gd name="T20" fmla="*/ 16 w 22"/>
                <a:gd name="T21" fmla="*/ 0 h 13"/>
                <a:gd name="T22" fmla="*/ 14 w 22"/>
                <a:gd name="T23" fmla="*/ 2 h 13"/>
                <a:gd name="T24" fmla="*/ 13 w 22"/>
                <a:gd name="T25" fmla="*/ 2 h 13"/>
                <a:gd name="T26" fmla="*/ 11 w 22"/>
                <a:gd name="T27" fmla="*/ 10 h 13"/>
                <a:gd name="T28" fmla="*/ 11 w 22"/>
                <a:gd name="T29" fmla="*/ 10 h 13"/>
                <a:gd name="T30" fmla="*/ 9 w 22"/>
                <a:gd name="T31" fmla="*/ 2 h 13"/>
                <a:gd name="T32" fmla="*/ 8 w 22"/>
                <a:gd name="T33" fmla="*/ 2 h 13"/>
                <a:gd name="T34" fmla="*/ 6 w 22"/>
                <a:gd name="T35" fmla="*/ 0 h 13"/>
                <a:gd name="T36" fmla="*/ 5 w 22"/>
                <a:gd name="T37" fmla="*/ 0 h 13"/>
                <a:gd name="T38" fmla="*/ 4 w 22"/>
                <a:gd name="T39" fmla="*/ 0 h 13"/>
                <a:gd name="T40" fmla="*/ 0 w 22"/>
                <a:gd name="T41" fmla="*/ 4 h 13"/>
                <a:gd name="T42" fmla="*/ 8 w 22"/>
                <a:gd name="T43" fmla="*/ 7 h 13"/>
                <a:gd name="T44" fmla="*/ 9 w 22"/>
                <a:gd name="T45" fmla="*/ 8 h 13"/>
                <a:gd name="T46" fmla="*/ 8 w 22"/>
                <a:gd name="T47" fmla="*/ 9 h 13"/>
                <a:gd name="T48" fmla="*/ 7 w 22"/>
                <a:gd name="T49" fmla="*/ 8 h 13"/>
                <a:gd name="T50" fmla="*/ 8 w 22"/>
                <a:gd name="T51" fmla="*/ 7 h 13"/>
                <a:gd name="T52" fmla="*/ 8 w 22"/>
                <a:gd name="T53" fmla="*/ 10 h 13"/>
                <a:gd name="T54" fmla="*/ 9 w 22"/>
                <a:gd name="T55" fmla="*/ 11 h 13"/>
                <a:gd name="T56" fmla="*/ 8 w 22"/>
                <a:gd name="T57" fmla="*/ 11 h 13"/>
                <a:gd name="T58" fmla="*/ 7 w 22"/>
                <a:gd name="T59" fmla="*/ 11 h 13"/>
                <a:gd name="T60" fmla="*/ 8 w 22"/>
                <a:gd name="T6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3">
                  <a:moveTo>
                    <a:pt x="0" y="4"/>
                  </a:moveTo>
                  <a:cubicBezTo>
                    <a:pt x="0" y="11"/>
                    <a:pt x="0" y="11"/>
                    <a:pt x="0" y="11"/>
                  </a:cubicBezTo>
                  <a:cubicBezTo>
                    <a:pt x="0" y="12"/>
                    <a:pt x="1" y="13"/>
                    <a:pt x="2" y="13"/>
                  </a:cubicBezTo>
                  <a:cubicBezTo>
                    <a:pt x="4" y="13"/>
                    <a:pt x="4" y="13"/>
                    <a:pt x="4" y="13"/>
                  </a:cubicBezTo>
                  <a:cubicBezTo>
                    <a:pt x="18" y="13"/>
                    <a:pt x="18" y="13"/>
                    <a:pt x="18" y="13"/>
                  </a:cubicBezTo>
                  <a:cubicBezTo>
                    <a:pt x="20" y="13"/>
                    <a:pt x="20" y="13"/>
                    <a:pt x="20" y="13"/>
                  </a:cubicBezTo>
                  <a:cubicBezTo>
                    <a:pt x="21" y="13"/>
                    <a:pt x="22" y="12"/>
                    <a:pt x="22" y="11"/>
                  </a:cubicBezTo>
                  <a:cubicBezTo>
                    <a:pt x="22" y="4"/>
                    <a:pt x="22" y="4"/>
                    <a:pt x="22" y="4"/>
                  </a:cubicBezTo>
                  <a:cubicBezTo>
                    <a:pt x="22" y="2"/>
                    <a:pt x="20" y="0"/>
                    <a:pt x="18" y="0"/>
                  </a:cubicBezTo>
                  <a:cubicBezTo>
                    <a:pt x="17" y="0"/>
                    <a:pt x="17" y="0"/>
                    <a:pt x="17" y="0"/>
                  </a:cubicBezTo>
                  <a:cubicBezTo>
                    <a:pt x="16" y="0"/>
                    <a:pt x="16" y="0"/>
                    <a:pt x="16" y="0"/>
                  </a:cubicBezTo>
                  <a:cubicBezTo>
                    <a:pt x="14" y="2"/>
                    <a:pt x="14" y="2"/>
                    <a:pt x="14" y="2"/>
                  </a:cubicBezTo>
                  <a:cubicBezTo>
                    <a:pt x="14" y="2"/>
                    <a:pt x="14" y="2"/>
                    <a:pt x="13" y="2"/>
                  </a:cubicBezTo>
                  <a:cubicBezTo>
                    <a:pt x="11" y="10"/>
                    <a:pt x="11" y="10"/>
                    <a:pt x="11" y="10"/>
                  </a:cubicBezTo>
                  <a:cubicBezTo>
                    <a:pt x="11" y="10"/>
                    <a:pt x="11" y="10"/>
                    <a:pt x="11" y="10"/>
                  </a:cubicBezTo>
                  <a:cubicBezTo>
                    <a:pt x="9" y="2"/>
                    <a:pt x="9" y="2"/>
                    <a:pt x="9" y="2"/>
                  </a:cubicBezTo>
                  <a:cubicBezTo>
                    <a:pt x="9" y="2"/>
                    <a:pt x="8" y="2"/>
                    <a:pt x="8" y="2"/>
                  </a:cubicBezTo>
                  <a:cubicBezTo>
                    <a:pt x="6" y="0"/>
                    <a:pt x="6" y="0"/>
                    <a:pt x="6" y="0"/>
                  </a:cubicBezTo>
                  <a:cubicBezTo>
                    <a:pt x="6" y="0"/>
                    <a:pt x="5" y="0"/>
                    <a:pt x="5" y="0"/>
                  </a:cubicBezTo>
                  <a:cubicBezTo>
                    <a:pt x="4" y="0"/>
                    <a:pt x="4" y="0"/>
                    <a:pt x="4" y="0"/>
                  </a:cubicBezTo>
                  <a:cubicBezTo>
                    <a:pt x="2" y="0"/>
                    <a:pt x="0" y="2"/>
                    <a:pt x="0" y="4"/>
                  </a:cubicBezTo>
                  <a:close/>
                  <a:moveTo>
                    <a:pt x="8" y="7"/>
                  </a:moveTo>
                  <a:cubicBezTo>
                    <a:pt x="9" y="7"/>
                    <a:pt x="9" y="7"/>
                    <a:pt x="9" y="8"/>
                  </a:cubicBezTo>
                  <a:cubicBezTo>
                    <a:pt x="9" y="8"/>
                    <a:pt x="9" y="9"/>
                    <a:pt x="8" y="9"/>
                  </a:cubicBezTo>
                  <a:cubicBezTo>
                    <a:pt x="8" y="9"/>
                    <a:pt x="7" y="8"/>
                    <a:pt x="7" y="8"/>
                  </a:cubicBezTo>
                  <a:cubicBezTo>
                    <a:pt x="7" y="7"/>
                    <a:pt x="8" y="7"/>
                    <a:pt x="8" y="7"/>
                  </a:cubicBezTo>
                  <a:close/>
                  <a:moveTo>
                    <a:pt x="8" y="10"/>
                  </a:moveTo>
                  <a:cubicBezTo>
                    <a:pt x="9" y="10"/>
                    <a:pt x="9" y="10"/>
                    <a:pt x="9" y="11"/>
                  </a:cubicBezTo>
                  <a:cubicBezTo>
                    <a:pt x="9" y="11"/>
                    <a:pt x="9" y="11"/>
                    <a:pt x="8" y="11"/>
                  </a:cubicBezTo>
                  <a:cubicBezTo>
                    <a:pt x="8" y="11"/>
                    <a:pt x="7" y="11"/>
                    <a:pt x="7" y="11"/>
                  </a:cubicBezTo>
                  <a:cubicBezTo>
                    <a:pt x="7" y="10"/>
                    <a:pt x="8" y="10"/>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3" name="Freeform 82"/>
            <p:cNvSpPr>
              <a:spLocks noEditPoints="1"/>
            </p:cNvSpPr>
            <p:nvPr/>
          </p:nvSpPr>
          <p:spPr bwMode="auto">
            <a:xfrm>
              <a:off x="2689226" y="4906963"/>
              <a:ext cx="141288" cy="101600"/>
            </a:xfrm>
            <a:custGeom>
              <a:avLst/>
              <a:gdLst>
                <a:gd name="T0" fmla="*/ 21 w 43"/>
                <a:gd name="T1" fmla="*/ 0 h 31"/>
                <a:gd name="T2" fmla="*/ 6 w 43"/>
                <a:gd name="T3" fmla="*/ 15 h 31"/>
                <a:gd name="T4" fmla="*/ 6 w 43"/>
                <a:gd name="T5" fmla="*/ 20 h 31"/>
                <a:gd name="T6" fmla="*/ 3 w 43"/>
                <a:gd name="T7" fmla="*/ 26 h 31"/>
                <a:gd name="T8" fmla="*/ 10 w 43"/>
                <a:gd name="T9" fmla="*/ 31 h 31"/>
                <a:gd name="T10" fmla="*/ 10 w 43"/>
                <a:gd name="T11" fmla="*/ 31 h 31"/>
                <a:gd name="T12" fmla="*/ 33 w 43"/>
                <a:gd name="T13" fmla="*/ 31 h 31"/>
                <a:gd name="T14" fmla="*/ 40 w 43"/>
                <a:gd name="T15" fmla="*/ 26 h 31"/>
                <a:gd name="T16" fmla="*/ 37 w 43"/>
                <a:gd name="T17" fmla="*/ 20 h 31"/>
                <a:gd name="T18" fmla="*/ 37 w 43"/>
                <a:gd name="T19" fmla="*/ 15 h 31"/>
                <a:gd name="T20" fmla="*/ 21 w 43"/>
                <a:gd name="T21" fmla="*/ 0 h 31"/>
                <a:gd name="T22" fmla="*/ 21 w 43"/>
                <a:gd name="T23" fmla="*/ 3 h 31"/>
                <a:gd name="T24" fmla="*/ 32 w 43"/>
                <a:gd name="T25" fmla="*/ 12 h 31"/>
                <a:gd name="T26" fmla="*/ 32 w 43"/>
                <a:gd name="T27" fmla="*/ 12 h 31"/>
                <a:gd name="T28" fmla="*/ 32 w 43"/>
                <a:gd name="T29" fmla="*/ 12 h 31"/>
                <a:gd name="T30" fmla="*/ 21 w 43"/>
                <a:gd name="T31" fmla="*/ 6 h 31"/>
                <a:gd name="T32" fmla="*/ 11 w 43"/>
                <a:gd name="T33" fmla="*/ 12 h 31"/>
                <a:gd name="T34" fmla="*/ 11 w 43"/>
                <a:gd name="T35" fmla="*/ 12 h 31"/>
                <a:gd name="T36" fmla="*/ 11 w 43"/>
                <a:gd name="T37" fmla="*/ 12 h 31"/>
                <a:gd name="T38" fmla="*/ 21 w 43"/>
                <a:gd name="T39" fmla="*/ 3 h 31"/>
                <a:gd name="T40" fmla="*/ 21 w 43"/>
                <a:gd name="T41" fmla="*/ 27 h 31"/>
                <a:gd name="T42" fmla="*/ 10 w 43"/>
                <a:gd name="T43" fmla="*/ 16 h 31"/>
                <a:gd name="T44" fmla="*/ 22 w 43"/>
                <a:gd name="T45" fmla="*/ 11 h 31"/>
                <a:gd name="T46" fmla="*/ 33 w 43"/>
                <a:gd name="T47" fmla="*/ 16 h 31"/>
                <a:gd name="T48" fmla="*/ 21 w 43"/>
                <a:gd name="T4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1">
                  <a:moveTo>
                    <a:pt x="21" y="0"/>
                  </a:moveTo>
                  <a:cubicBezTo>
                    <a:pt x="13" y="0"/>
                    <a:pt x="6" y="7"/>
                    <a:pt x="6" y="15"/>
                  </a:cubicBezTo>
                  <a:cubicBezTo>
                    <a:pt x="6" y="20"/>
                    <a:pt x="6" y="20"/>
                    <a:pt x="6" y="20"/>
                  </a:cubicBezTo>
                  <a:cubicBezTo>
                    <a:pt x="6" y="22"/>
                    <a:pt x="5" y="26"/>
                    <a:pt x="3" y="26"/>
                  </a:cubicBezTo>
                  <a:cubicBezTo>
                    <a:pt x="0" y="25"/>
                    <a:pt x="4" y="31"/>
                    <a:pt x="10" y="31"/>
                  </a:cubicBezTo>
                  <a:cubicBezTo>
                    <a:pt x="10" y="31"/>
                    <a:pt x="10" y="31"/>
                    <a:pt x="10" y="31"/>
                  </a:cubicBezTo>
                  <a:cubicBezTo>
                    <a:pt x="33" y="31"/>
                    <a:pt x="33" y="31"/>
                    <a:pt x="33" y="31"/>
                  </a:cubicBezTo>
                  <a:cubicBezTo>
                    <a:pt x="39" y="31"/>
                    <a:pt x="43" y="25"/>
                    <a:pt x="40" y="26"/>
                  </a:cubicBezTo>
                  <a:cubicBezTo>
                    <a:pt x="37" y="26"/>
                    <a:pt x="37" y="20"/>
                    <a:pt x="37" y="20"/>
                  </a:cubicBezTo>
                  <a:cubicBezTo>
                    <a:pt x="37" y="15"/>
                    <a:pt x="37" y="15"/>
                    <a:pt x="37" y="15"/>
                  </a:cubicBezTo>
                  <a:cubicBezTo>
                    <a:pt x="37" y="7"/>
                    <a:pt x="30" y="0"/>
                    <a:pt x="21" y="0"/>
                  </a:cubicBezTo>
                  <a:close/>
                  <a:moveTo>
                    <a:pt x="21" y="3"/>
                  </a:moveTo>
                  <a:cubicBezTo>
                    <a:pt x="27" y="3"/>
                    <a:pt x="32" y="7"/>
                    <a:pt x="32" y="12"/>
                  </a:cubicBezTo>
                  <a:cubicBezTo>
                    <a:pt x="32" y="12"/>
                    <a:pt x="32" y="12"/>
                    <a:pt x="32" y="12"/>
                  </a:cubicBezTo>
                  <a:cubicBezTo>
                    <a:pt x="32" y="13"/>
                    <a:pt x="32" y="13"/>
                    <a:pt x="32" y="12"/>
                  </a:cubicBezTo>
                  <a:cubicBezTo>
                    <a:pt x="30" y="9"/>
                    <a:pt x="26" y="6"/>
                    <a:pt x="21" y="6"/>
                  </a:cubicBezTo>
                  <a:cubicBezTo>
                    <a:pt x="17" y="6"/>
                    <a:pt x="12" y="9"/>
                    <a:pt x="11" y="12"/>
                  </a:cubicBezTo>
                  <a:cubicBezTo>
                    <a:pt x="11" y="13"/>
                    <a:pt x="11" y="13"/>
                    <a:pt x="11" y="12"/>
                  </a:cubicBezTo>
                  <a:cubicBezTo>
                    <a:pt x="11" y="12"/>
                    <a:pt x="11" y="12"/>
                    <a:pt x="11" y="12"/>
                  </a:cubicBezTo>
                  <a:cubicBezTo>
                    <a:pt x="11" y="7"/>
                    <a:pt x="16" y="3"/>
                    <a:pt x="21" y="3"/>
                  </a:cubicBezTo>
                  <a:close/>
                  <a:moveTo>
                    <a:pt x="21" y="27"/>
                  </a:moveTo>
                  <a:cubicBezTo>
                    <a:pt x="15" y="27"/>
                    <a:pt x="10" y="22"/>
                    <a:pt x="10" y="16"/>
                  </a:cubicBezTo>
                  <a:cubicBezTo>
                    <a:pt x="10" y="16"/>
                    <a:pt x="15" y="11"/>
                    <a:pt x="22" y="11"/>
                  </a:cubicBezTo>
                  <a:cubicBezTo>
                    <a:pt x="28" y="11"/>
                    <a:pt x="33" y="16"/>
                    <a:pt x="33" y="16"/>
                  </a:cubicBezTo>
                  <a:cubicBezTo>
                    <a:pt x="33" y="22"/>
                    <a:pt x="28" y="27"/>
                    <a:pt x="2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4" name="Freeform 83"/>
            <p:cNvSpPr>
              <a:spLocks noEditPoints="1"/>
            </p:cNvSpPr>
            <p:nvPr/>
          </p:nvSpPr>
          <p:spPr bwMode="auto">
            <a:xfrm>
              <a:off x="2682876" y="5021263"/>
              <a:ext cx="153988" cy="87313"/>
            </a:xfrm>
            <a:custGeom>
              <a:avLst/>
              <a:gdLst>
                <a:gd name="T0" fmla="*/ 0 w 47"/>
                <a:gd name="T1" fmla="*/ 8 h 27"/>
                <a:gd name="T2" fmla="*/ 0 w 47"/>
                <a:gd name="T3" fmla="*/ 23 h 27"/>
                <a:gd name="T4" fmla="*/ 4 w 47"/>
                <a:gd name="T5" fmla="*/ 27 h 27"/>
                <a:gd name="T6" fmla="*/ 8 w 47"/>
                <a:gd name="T7" fmla="*/ 27 h 27"/>
                <a:gd name="T8" fmla="*/ 39 w 47"/>
                <a:gd name="T9" fmla="*/ 27 h 27"/>
                <a:gd name="T10" fmla="*/ 43 w 47"/>
                <a:gd name="T11" fmla="*/ 27 h 27"/>
                <a:gd name="T12" fmla="*/ 47 w 47"/>
                <a:gd name="T13" fmla="*/ 23 h 27"/>
                <a:gd name="T14" fmla="*/ 47 w 47"/>
                <a:gd name="T15" fmla="*/ 8 h 27"/>
                <a:gd name="T16" fmla="*/ 39 w 47"/>
                <a:gd name="T17" fmla="*/ 0 h 27"/>
                <a:gd name="T18" fmla="*/ 35 w 47"/>
                <a:gd name="T19" fmla="*/ 0 h 27"/>
                <a:gd name="T20" fmla="*/ 34 w 47"/>
                <a:gd name="T21" fmla="*/ 0 h 27"/>
                <a:gd name="T22" fmla="*/ 30 w 47"/>
                <a:gd name="T23" fmla="*/ 3 h 27"/>
                <a:gd name="T24" fmla="*/ 29 w 47"/>
                <a:gd name="T25" fmla="*/ 5 h 27"/>
                <a:gd name="T26" fmla="*/ 24 w 47"/>
                <a:gd name="T27" fmla="*/ 20 h 27"/>
                <a:gd name="T28" fmla="*/ 23 w 47"/>
                <a:gd name="T29" fmla="*/ 20 h 27"/>
                <a:gd name="T30" fmla="*/ 19 w 47"/>
                <a:gd name="T31" fmla="*/ 5 h 27"/>
                <a:gd name="T32" fmla="*/ 17 w 47"/>
                <a:gd name="T33" fmla="*/ 3 h 27"/>
                <a:gd name="T34" fmla="*/ 13 w 47"/>
                <a:gd name="T35" fmla="*/ 0 h 27"/>
                <a:gd name="T36" fmla="*/ 11 w 47"/>
                <a:gd name="T37" fmla="*/ 0 h 27"/>
                <a:gd name="T38" fmla="*/ 8 w 47"/>
                <a:gd name="T39" fmla="*/ 0 h 27"/>
                <a:gd name="T40" fmla="*/ 0 w 47"/>
                <a:gd name="T41" fmla="*/ 8 h 27"/>
                <a:gd name="T42" fmla="*/ 17 w 47"/>
                <a:gd name="T43" fmla="*/ 15 h 27"/>
                <a:gd name="T44" fmla="*/ 19 w 47"/>
                <a:gd name="T45" fmla="*/ 16 h 27"/>
                <a:gd name="T46" fmla="*/ 17 w 47"/>
                <a:gd name="T47" fmla="*/ 18 h 27"/>
                <a:gd name="T48" fmla="*/ 16 w 47"/>
                <a:gd name="T49" fmla="*/ 16 h 27"/>
                <a:gd name="T50" fmla="*/ 17 w 47"/>
                <a:gd name="T51" fmla="*/ 15 h 27"/>
                <a:gd name="T52" fmla="*/ 17 w 47"/>
                <a:gd name="T53" fmla="*/ 21 h 27"/>
                <a:gd name="T54" fmla="*/ 19 w 47"/>
                <a:gd name="T55" fmla="*/ 22 h 27"/>
                <a:gd name="T56" fmla="*/ 17 w 47"/>
                <a:gd name="T57" fmla="*/ 24 h 27"/>
                <a:gd name="T58" fmla="*/ 16 w 47"/>
                <a:gd name="T59" fmla="*/ 22 h 27"/>
                <a:gd name="T60" fmla="*/ 17 w 47"/>
                <a:gd name="T61"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27">
                  <a:moveTo>
                    <a:pt x="0" y="8"/>
                  </a:moveTo>
                  <a:cubicBezTo>
                    <a:pt x="0" y="23"/>
                    <a:pt x="0" y="23"/>
                    <a:pt x="0" y="23"/>
                  </a:cubicBezTo>
                  <a:cubicBezTo>
                    <a:pt x="0" y="25"/>
                    <a:pt x="2" y="27"/>
                    <a:pt x="4" y="27"/>
                  </a:cubicBezTo>
                  <a:cubicBezTo>
                    <a:pt x="8" y="27"/>
                    <a:pt x="8" y="27"/>
                    <a:pt x="8" y="27"/>
                  </a:cubicBezTo>
                  <a:cubicBezTo>
                    <a:pt x="39" y="27"/>
                    <a:pt x="39" y="27"/>
                    <a:pt x="39" y="27"/>
                  </a:cubicBezTo>
                  <a:cubicBezTo>
                    <a:pt x="43" y="27"/>
                    <a:pt x="43" y="27"/>
                    <a:pt x="43" y="27"/>
                  </a:cubicBezTo>
                  <a:cubicBezTo>
                    <a:pt x="45" y="27"/>
                    <a:pt x="47" y="25"/>
                    <a:pt x="47" y="23"/>
                  </a:cubicBezTo>
                  <a:cubicBezTo>
                    <a:pt x="47" y="8"/>
                    <a:pt x="47" y="8"/>
                    <a:pt x="47" y="8"/>
                  </a:cubicBezTo>
                  <a:cubicBezTo>
                    <a:pt x="47" y="3"/>
                    <a:pt x="43" y="0"/>
                    <a:pt x="39" y="0"/>
                  </a:cubicBezTo>
                  <a:cubicBezTo>
                    <a:pt x="35" y="0"/>
                    <a:pt x="35" y="0"/>
                    <a:pt x="35" y="0"/>
                  </a:cubicBezTo>
                  <a:cubicBezTo>
                    <a:pt x="35" y="0"/>
                    <a:pt x="34" y="0"/>
                    <a:pt x="34" y="0"/>
                  </a:cubicBezTo>
                  <a:cubicBezTo>
                    <a:pt x="30" y="3"/>
                    <a:pt x="30" y="3"/>
                    <a:pt x="30" y="3"/>
                  </a:cubicBezTo>
                  <a:cubicBezTo>
                    <a:pt x="29" y="3"/>
                    <a:pt x="29" y="4"/>
                    <a:pt x="29" y="5"/>
                  </a:cubicBezTo>
                  <a:cubicBezTo>
                    <a:pt x="24" y="20"/>
                    <a:pt x="24" y="20"/>
                    <a:pt x="24" y="20"/>
                  </a:cubicBezTo>
                  <a:cubicBezTo>
                    <a:pt x="24" y="21"/>
                    <a:pt x="24" y="21"/>
                    <a:pt x="23" y="20"/>
                  </a:cubicBezTo>
                  <a:cubicBezTo>
                    <a:pt x="19" y="5"/>
                    <a:pt x="19" y="5"/>
                    <a:pt x="19" y="5"/>
                  </a:cubicBezTo>
                  <a:cubicBezTo>
                    <a:pt x="18" y="4"/>
                    <a:pt x="18" y="4"/>
                    <a:pt x="17" y="3"/>
                  </a:cubicBezTo>
                  <a:cubicBezTo>
                    <a:pt x="13" y="0"/>
                    <a:pt x="13" y="0"/>
                    <a:pt x="13" y="0"/>
                  </a:cubicBezTo>
                  <a:cubicBezTo>
                    <a:pt x="13" y="0"/>
                    <a:pt x="12" y="0"/>
                    <a:pt x="11" y="0"/>
                  </a:cubicBezTo>
                  <a:cubicBezTo>
                    <a:pt x="8" y="0"/>
                    <a:pt x="8" y="0"/>
                    <a:pt x="8" y="0"/>
                  </a:cubicBezTo>
                  <a:cubicBezTo>
                    <a:pt x="4" y="0"/>
                    <a:pt x="0" y="3"/>
                    <a:pt x="0" y="8"/>
                  </a:cubicBezTo>
                  <a:close/>
                  <a:moveTo>
                    <a:pt x="17" y="15"/>
                  </a:moveTo>
                  <a:cubicBezTo>
                    <a:pt x="18" y="15"/>
                    <a:pt x="19" y="15"/>
                    <a:pt x="19" y="16"/>
                  </a:cubicBezTo>
                  <a:cubicBezTo>
                    <a:pt x="19" y="17"/>
                    <a:pt x="18" y="18"/>
                    <a:pt x="17" y="18"/>
                  </a:cubicBezTo>
                  <a:cubicBezTo>
                    <a:pt x="17" y="18"/>
                    <a:pt x="16" y="17"/>
                    <a:pt x="16" y="16"/>
                  </a:cubicBezTo>
                  <a:cubicBezTo>
                    <a:pt x="16" y="15"/>
                    <a:pt x="17" y="15"/>
                    <a:pt x="17" y="15"/>
                  </a:cubicBezTo>
                  <a:close/>
                  <a:moveTo>
                    <a:pt x="17" y="21"/>
                  </a:moveTo>
                  <a:cubicBezTo>
                    <a:pt x="18" y="21"/>
                    <a:pt x="19" y="21"/>
                    <a:pt x="19" y="22"/>
                  </a:cubicBezTo>
                  <a:cubicBezTo>
                    <a:pt x="19" y="23"/>
                    <a:pt x="18" y="24"/>
                    <a:pt x="17" y="24"/>
                  </a:cubicBezTo>
                  <a:cubicBezTo>
                    <a:pt x="17" y="24"/>
                    <a:pt x="16" y="23"/>
                    <a:pt x="16" y="22"/>
                  </a:cubicBezTo>
                  <a:cubicBezTo>
                    <a:pt x="16" y="21"/>
                    <a:pt x="17" y="21"/>
                    <a:pt x="1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5" name="Freeform 84"/>
            <p:cNvSpPr>
              <a:spLocks noEditPoints="1"/>
            </p:cNvSpPr>
            <p:nvPr/>
          </p:nvSpPr>
          <p:spPr bwMode="auto">
            <a:xfrm>
              <a:off x="5172076" y="4700588"/>
              <a:ext cx="136525" cy="98425"/>
            </a:xfrm>
            <a:custGeom>
              <a:avLst/>
              <a:gdLst>
                <a:gd name="T0" fmla="*/ 21 w 42"/>
                <a:gd name="T1" fmla="*/ 0 h 30"/>
                <a:gd name="T2" fmla="*/ 6 w 42"/>
                <a:gd name="T3" fmla="*/ 15 h 30"/>
                <a:gd name="T4" fmla="*/ 6 w 42"/>
                <a:gd name="T5" fmla="*/ 20 h 30"/>
                <a:gd name="T6" fmla="*/ 3 w 42"/>
                <a:gd name="T7" fmla="*/ 25 h 30"/>
                <a:gd name="T8" fmla="*/ 10 w 42"/>
                <a:gd name="T9" fmla="*/ 30 h 30"/>
                <a:gd name="T10" fmla="*/ 10 w 42"/>
                <a:gd name="T11" fmla="*/ 30 h 30"/>
                <a:gd name="T12" fmla="*/ 32 w 42"/>
                <a:gd name="T13" fmla="*/ 30 h 30"/>
                <a:gd name="T14" fmla="*/ 39 w 42"/>
                <a:gd name="T15" fmla="*/ 25 h 30"/>
                <a:gd name="T16" fmla="*/ 36 w 42"/>
                <a:gd name="T17" fmla="*/ 19 h 30"/>
                <a:gd name="T18" fmla="*/ 36 w 42"/>
                <a:gd name="T19" fmla="*/ 15 h 30"/>
                <a:gd name="T20" fmla="*/ 21 w 42"/>
                <a:gd name="T21" fmla="*/ 0 h 30"/>
                <a:gd name="T22" fmla="*/ 21 w 42"/>
                <a:gd name="T23" fmla="*/ 4 h 30"/>
                <a:gd name="T24" fmla="*/ 31 w 42"/>
                <a:gd name="T25" fmla="*/ 12 h 30"/>
                <a:gd name="T26" fmla="*/ 31 w 42"/>
                <a:gd name="T27" fmla="*/ 12 h 30"/>
                <a:gd name="T28" fmla="*/ 30 w 42"/>
                <a:gd name="T29" fmla="*/ 12 h 30"/>
                <a:gd name="T30" fmla="*/ 21 w 42"/>
                <a:gd name="T31" fmla="*/ 6 h 30"/>
                <a:gd name="T32" fmla="*/ 11 w 42"/>
                <a:gd name="T33" fmla="*/ 12 h 30"/>
                <a:gd name="T34" fmla="*/ 11 w 42"/>
                <a:gd name="T35" fmla="*/ 12 h 30"/>
                <a:gd name="T36" fmla="*/ 10 w 42"/>
                <a:gd name="T37" fmla="*/ 12 h 30"/>
                <a:gd name="T38" fmla="*/ 21 w 42"/>
                <a:gd name="T39" fmla="*/ 4 h 30"/>
                <a:gd name="T40" fmla="*/ 21 w 42"/>
                <a:gd name="T41" fmla="*/ 26 h 30"/>
                <a:gd name="T42" fmla="*/ 10 w 42"/>
                <a:gd name="T43" fmla="*/ 15 h 30"/>
                <a:gd name="T44" fmla="*/ 21 w 42"/>
                <a:gd name="T45" fmla="*/ 11 h 30"/>
                <a:gd name="T46" fmla="*/ 32 w 42"/>
                <a:gd name="T47" fmla="*/ 15 h 30"/>
                <a:gd name="T48" fmla="*/ 21 w 42"/>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30">
                  <a:moveTo>
                    <a:pt x="21" y="0"/>
                  </a:moveTo>
                  <a:cubicBezTo>
                    <a:pt x="13" y="0"/>
                    <a:pt x="6" y="7"/>
                    <a:pt x="6" y="15"/>
                  </a:cubicBezTo>
                  <a:cubicBezTo>
                    <a:pt x="6" y="20"/>
                    <a:pt x="6" y="20"/>
                    <a:pt x="6" y="20"/>
                  </a:cubicBezTo>
                  <a:cubicBezTo>
                    <a:pt x="6" y="21"/>
                    <a:pt x="5" y="25"/>
                    <a:pt x="3" y="25"/>
                  </a:cubicBezTo>
                  <a:cubicBezTo>
                    <a:pt x="0" y="25"/>
                    <a:pt x="4" y="30"/>
                    <a:pt x="10" y="30"/>
                  </a:cubicBezTo>
                  <a:cubicBezTo>
                    <a:pt x="10" y="30"/>
                    <a:pt x="10" y="30"/>
                    <a:pt x="10" y="30"/>
                  </a:cubicBezTo>
                  <a:cubicBezTo>
                    <a:pt x="32" y="30"/>
                    <a:pt x="32" y="30"/>
                    <a:pt x="32" y="30"/>
                  </a:cubicBezTo>
                  <a:cubicBezTo>
                    <a:pt x="38" y="30"/>
                    <a:pt x="42" y="25"/>
                    <a:pt x="39" y="25"/>
                  </a:cubicBezTo>
                  <a:cubicBezTo>
                    <a:pt x="36" y="25"/>
                    <a:pt x="36" y="19"/>
                    <a:pt x="36" y="19"/>
                  </a:cubicBezTo>
                  <a:cubicBezTo>
                    <a:pt x="36" y="15"/>
                    <a:pt x="36" y="15"/>
                    <a:pt x="36" y="15"/>
                  </a:cubicBezTo>
                  <a:cubicBezTo>
                    <a:pt x="36" y="7"/>
                    <a:pt x="29" y="0"/>
                    <a:pt x="21" y="0"/>
                  </a:cubicBezTo>
                  <a:close/>
                  <a:moveTo>
                    <a:pt x="21" y="4"/>
                  </a:moveTo>
                  <a:cubicBezTo>
                    <a:pt x="26" y="4"/>
                    <a:pt x="31" y="7"/>
                    <a:pt x="31" y="12"/>
                  </a:cubicBezTo>
                  <a:cubicBezTo>
                    <a:pt x="31" y="12"/>
                    <a:pt x="31" y="12"/>
                    <a:pt x="31" y="12"/>
                  </a:cubicBezTo>
                  <a:cubicBezTo>
                    <a:pt x="31" y="13"/>
                    <a:pt x="31" y="12"/>
                    <a:pt x="30" y="12"/>
                  </a:cubicBezTo>
                  <a:cubicBezTo>
                    <a:pt x="29" y="9"/>
                    <a:pt x="25" y="6"/>
                    <a:pt x="21" y="6"/>
                  </a:cubicBezTo>
                  <a:cubicBezTo>
                    <a:pt x="17" y="6"/>
                    <a:pt x="12" y="9"/>
                    <a:pt x="11" y="12"/>
                  </a:cubicBezTo>
                  <a:cubicBezTo>
                    <a:pt x="11" y="12"/>
                    <a:pt x="11" y="13"/>
                    <a:pt x="11" y="12"/>
                  </a:cubicBezTo>
                  <a:cubicBezTo>
                    <a:pt x="11" y="12"/>
                    <a:pt x="10" y="12"/>
                    <a:pt x="10" y="12"/>
                  </a:cubicBezTo>
                  <a:cubicBezTo>
                    <a:pt x="10" y="7"/>
                    <a:pt x="16" y="4"/>
                    <a:pt x="21" y="4"/>
                  </a:cubicBezTo>
                  <a:close/>
                  <a:moveTo>
                    <a:pt x="21" y="26"/>
                  </a:moveTo>
                  <a:cubicBezTo>
                    <a:pt x="15" y="26"/>
                    <a:pt x="10" y="22"/>
                    <a:pt x="10" y="15"/>
                  </a:cubicBezTo>
                  <a:cubicBezTo>
                    <a:pt x="10" y="15"/>
                    <a:pt x="15" y="11"/>
                    <a:pt x="21" y="11"/>
                  </a:cubicBezTo>
                  <a:cubicBezTo>
                    <a:pt x="27" y="11"/>
                    <a:pt x="32" y="15"/>
                    <a:pt x="32" y="15"/>
                  </a:cubicBezTo>
                  <a:cubicBezTo>
                    <a:pt x="32" y="22"/>
                    <a:pt x="27" y="26"/>
                    <a:pt x="2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6" name="Freeform 85"/>
            <p:cNvSpPr>
              <a:spLocks noEditPoints="1"/>
            </p:cNvSpPr>
            <p:nvPr/>
          </p:nvSpPr>
          <p:spPr bwMode="auto">
            <a:xfrm>
              <a:off x="5164138" y="4811713"/>
              <a:ext cx="147638" cy="85725"/>
            </a:xfrm>
            <a:custGeom>
              <a:avLst/>
              <a:gdLst>
                <a:gd name="T0" fmla="*/ 0 w 45"/>
                <a:gd name="T1" fmla="*/ 7 h 26"/>
                <a:gd name="T2" fmla="*/ 0 w 45"/>
                <a:gd name="T3" fmla="*/ 22 h 26"/>
                <a:gd name="T4" fmla="*/ 4 w 45"/>
                <a:gd name="T5" fmla="*/ 26 h 26"/>
                <a:gd name="T6" fmla="*/ 8 w 45"/>
                <a:gd name="T7" fmla="*/ 26 h 26"/>
                <a:gd name="T8" fmla="*/ 38 w 45"/>
                <a:gd name="T9" fmla="*/ 26 h 26"/>
                <a:gd name="T10" fmla="*/ 41 w 45"/>
                <a:gd name="T11" fmla="*/ 26 h 26"/>
                <a:gd name="T12" fmla="*/ 45 w 45"/>
                <a:gd name="T13" fmla="*/ 22 h 26"/>
                <a:gd name="T14" fmla="*/ 45 w 45"/>
                <a:gd name="T15" fmla="*/ 7 h 26"/>
                <a:gd name="T16" fmla="*/ 38 w 45"/>
                <a:gd name="T17" fmla="*/ 0 h 26"/>
                <a:gd name="T18" fmla="*/ 34 w 45"/>
                <a:gd name="T19" fmla="*/ 0 h 26"/>
                <a:gd name="T20" fmla="*/ 33 w 45"/>
                <a:gd name="T21" fmla="*/ 0 h 26"/>
                <a:gd name="T22" fmla="*/ 29 w 45"/>
                <a:gd name="T23" fmla="*/ 3 h 26"/>
                <a:gd name="T24" fmla="*/ 28 w 45"/>
                <a:gd name="T25" fmla="*/ 4 h 26"/>
                <a:gd name="T26" fmla="*/ 23 w 45"/>
                <a:gd name="T27" fmla="*/ 19 h 26"/>
                <a:gd name="T28" fmla="*/ 23 w 45"/>
                <a:gd name="T29" fmla="*/ 20 h 26"/>
                <a:gd name="T30" fmla="*/ 18 w 45"/>
                <a:gd name="T31" fmla="*/ 5 h 26"/>
                <a:gd name="T32" fmla="*/ 17 w 45"/>
                <a:gd name="T33" fmla="*/ 3 h 26"/>
                <a:gd name="T34" fmla="*/ 13 w 45"/>
                <a:gd name="T35" fmla="*/ 0 h 26"/>
                <a:gd name="T36" fmla="*/ 11 w 45"/>
                <a:gd name="T37" fmla="*/ 0 h 26"/>
                <a:gd name="T38" fmla="*/ 8 w 45"/>
                <a:gd name="T39" fmla="*/ 0 h 26"/>
                <a:gd name="T40" fmla="*/ 0 w 45"/>
                <a:gd name="T41" fmla="*/ 7 h 26"/>
                <a:gd name="T42" fmla="*/ 17 w 45"/>
                <a:gd name="T43" fmla="*/ 14 h 26"/>
                <a:gd name="T44" fmla="*/ 19 w 45"/>
                <a:gd name="T45" fmla="*/ 16 h 26"/>
                <a:gd name="T46" fmla="*/ 17 w 45"/>
                <a:gd name="T47" fmla="*/ 17 h 26"/>
                <a:gd name="T48" fmla="*/ 15 w 45"/>
                <a:gd name="T49" fmla="*/ 16 h 26"/>
                <a:gd name="T50" fmla="*/ 17 w 45"/>
                <a:gd name="T51" fmla="*/ 14 h 26"/>
                <a:gd name="T52" fmla="*/ 17 w 45"/>
                <a:gd name="T53" fmla="*/ 20 h 26"/>
                <a:gd name="T54" fmla="*/ 19 w 45"/>
                <a:gd name="T55" fmla="*/ 21 h 26"/>
                <a:gd name="T56" fmla="*/ 17 w 45"/>
                <a:gd name="T57" fmla="*/ 23 h 26"/>
                <a:gd name="T58" fmla="*/ 15 w 45"/>
                <a:gd name="T59" fmla="*/ 21 h 26"/>
                <a:gd name="T60" fmla="*/ 17 w 45"/>
                <a:gd name="T61"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26">
                  <a:moveTo>
                    <a:pt x="0" y="7"/>
                  </a:moveTo>
                  <a:cubicBezTo>
                    <a:pt x="0" y="22"/>
                    <a:pt x="0" y="22"/>
                    <a:pt x="0" y="22"/>
                  </a:cubicBezTo>
                  <a:cubicBezTo>
                    <a:pt x="0" y="24"/>
                    <a:pt x="2" y="26"/>
                    <a:pt x="4" y="26"/>
                  </a:cubicBezTo>
                  <a:cubicBezTo>
                    <a:pt x="8" y="26"/>
                    <a:pt x="8" y="26"/>
                    <a:pt x="8" y="26"/>
                  </a:cubicBezTo>
                  <a:cubicBezTo>
                    <a:pt x="38" y="26"/>
                    <a:pt x="38" y="26"/>
                    <a:pt x="38" y="26"/>
                  </a:cubicBezTo>
                  <a:cubicBezTo>
                    <a:pt x="41" y="26"/>
                    <a:pt x="41" y="26"/>
                    <a:pt x="41" y="26"/>
                  </a:cubicBezTo>
                  <a:cubicBezTo>
                    <a:pt x="44" y="26"/>
                    <a:pt x="45" y="24"/>
                    <a:pt x="45" y="22"/>
                  </a:cubicBezTo>
                  <a:cubicBezTo>
                    <a:pt x="45" y="7"/>
                    <a:pt x="45" y="7"/>
                    <a:pt x="45" y="7"/>
                  </a:cubicBezTo>
                  <a:cubicBezTo>
                    <a:pt x="45" y="3"/>
                    <a:pt x="42" y="0"/>
                    <a:pt x="38" y="0"/>
                  </a:cubicBezTo>
                  <a:cubicBezTo>
                    <a:pt x="34" y="0"/>
                    <a:pt x="34" y="0"/>
                    <a:pt x="34" y="0"/>
                  </a:cubicBezTo>
                  <a:cubicBezTo>
                    <a:pt x="34" y="0"/>
                    <a:pt x="33" y="0"/>
                    <a:pt x="33" y="0"/>
                  </a:cubicBezTo>
                  <a:cubicBezTo>
                    <a:pt x="29" y="3"/>
                    <a:pt x="29" y="3"/>
                    <a:pt x="29" y="3"/>
                  </a:cubicBezTo>
                  <a:cubicBezTo>
                    <a:pt x="28" y="3"/>
                    <a:pt x="28" y="4"/>
                    <a:pt x="28" y="4"/>
                  </a:cubicBezTo>
                  <a:cubicBezTo>
                    <a:pt x="23" y="19"/>
                    <a:pt x="23" y="19"/>
                    <a:pt x="23" y="19"/>
                  </a:cubicBezTo>
                  <a:cubicBezTo>
                    <a:pt x="23" y="20"/>
                    <a:pt x="23" y="20"/>
                    <a:pt x="23" y="20"/>
                  </a:cubicBezTo>
                  <a:cubicBezTo>
                    <a:pt x="18" y="5"/>
                    <a:pt x="18" y="5"/>
                    <a:pt x="18" y="5"/>
                  </a:cubicBezTo>
                  <a:cubicBezTo>
                    <a:pt x="18" y="4"/>
                    <a:pt x="17" y="4"/>
                    <a:pt x="17" y="3"/>
                  </a:cubicBezTo>
                  <a:cubicBezTo>
                    <a:pt x="13" y="0"/>
                    <a:pt x="13" y="0"/>
                    <a:pt x="13" y="0"/>
                  </a:cubicBezTo>
                  <a:cubicBezTo>
                    <a:pt x="12" y="0"/>
                    <a:pt x="12" y="0"/>
                    <a:pt x="11" y="0"/>
                  </a:cubicBezTo>
                  <a:cubicBezTo>
                    <a:pt x="8" y="0"/>
                    <a:pt x="8" y="0"/>
                    <a:pt x="8" y="0"/>
                  </a:cubicBezTo>
                  <a:cubicBezTo>
                    <a:pt x="4" y="0"/>
                    <a:pt x="0" y="3"/>
                    <a:pt x="0" y="7"/>
                  </a:cubicBezTo>
                  <a:close/>
                  <a:moveTo>
                    <a:pt x="17" y="14"/>
                  </a:moveTo>
                  <a:cubicBezTo>
                    <a:pt x="18" y="14"/>
                    <a:pt x="19" y="15"/>
                    <a:pt x="19" y="16"/>
                  </a:cubicBezTo>
                  <a:cubicBezTo>
                    <a:pt x="19" y="17"/>
                    <a:pt x="18" y="17"/>
                    <a:pt x="17" y="17"/>
                  </a:cubicBezTo>
                  <a:cubicBezTo>
                    <a:pt x="16" y="17"/>
                    <a:pt x="15" y="17"/>
                    <a:pt x="15" y="16"/>
                  </a:cubicBezTo>
                  <a:cubicBezTo>
                    <a:pt x="15" y="15"/>
                    <a:pt x="16" y="14"/>
                    <a:pt x="17" y="14"/>
                  </a:cubicBezTo>
                  <a:close/>
                  <a:moveTo>
                    <a:pt x="17" y="20"/>
                  </a:moveTo>
                  <a:cubicBezTo>
                    <a:pt x="18" y="20"/>
                    <a:pt x="19" y="21"/>
                    <a:pt x="19" y="21"/>
                  </a:cubicBezTo>
                  <a:cubicBezTo>
                    <a:pt x="19" y="22"/>
                    <a:pt x="18" y="23"/>
                    <a:pt x="17" y="23"/>
                  </a:cubicBezTo>
                  <a:cubicBezTo>
                    <a:pt x="16" y="23"/>
                    <a:pt x="15" y="22"/>
                    <a:pt x="15" y="21"/>
                  </a:cubicBezTo>
                  <a:cubicBezTo>
                    <a:pt x="15" y="21"/>
                    <a:pt x="16" y="20"/>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7" name="Freeform 86"/>
            <p:cNvSpPr>
              <a:spLocks/>
            </p:cNvSpPr>
            <p:nvPr/>
          </p:nvSpPr>
          <p:spPr bwMode="auto">
            <a:xfrm>
              <a:off x="6870701" y="1797050"/>
              <a:ext cx="306388" cy="96838"/>
            </a:xfrm>
            <a:custGeom>
              <a:avLst/>
              <a:gdLst>
                <a:gd name="T0" fmla="*/ 0 w 94"/>
                <a:gd name="T1" fmla="*/ 5 h 30"/>
                <a:gd name="T2" fmla="*/ 92 w 94"/>
                <a:gd name="T3" fmla="*/ 30 h 30"/>
                <a:gd name="T4" fmla="*/ 94 w 94"/>
                <a:gd name="T5" fmla="*/ 25 h 30"/>
                <a:gd name="T6" fmla="*/ 1 w 94"/>
                <a:gd name="T7" fmla="*/ 0 h 30"/>
                <a:gd name="T8" fmla="*/ 0 w 94"/>
                <a:gd name="T9" fmla="*/ 5 h 30"/>
              </a:gdLst>
              <a:ahLst/>
              <a:cxnLst>
                <a:cxn ang="0">
                  <a:pos x="T0" y="T1"/>
                </a:cxn>
                <a:cxn ang="0">
                  <a:pos x="T2" y="T3"/>
                </a:cxn>
                <a:cxn ang="0">
                  <a:pos x="T4" y="T5"/>
                </a:cxn>
                <a:cxn ang="0">
                  <a:pos x="T6" y="T7"/>
                </a:cxn>
                <a:cxn ang="0">
                  <a:pos x="T8" y="T9"/>
                </a:cxn>
              </a:cxnLst>
              <a:rect l="0" t="0" r="r" b="b"/>
              <a:pathLst>
                <a:path w="94" h="30">
                  <a:moveTo>
                    <a:pt x="0" y="5"/>
                  </a:moveTo>
                  <a:cubicBezTo>
                    <a:pt x="92" y="30"/>
                    <a:pt x="92" y="30"/>
                    <a:pt x="92" y="30"/>
                  </a:cubicBezTo>
                  <a:cubicBezTo>
                    <a:pt x="94" y="25"/>
                    <a:pt x="94" y="25"/>
                    <a:pt x="94" y="25"/>
                  </a:cubicBezTo>
                  <a:cubicBezTo>
                    <a:pt x="1" y="0"/>
                    <a:pt x="1" y="0"/>
                    <a:pt x="1" y="0"/>
                  </a:cubicBezTo>
                  <a:cubicBezTo>
                    <a:pt x="1" y="1"/>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8" name="Freeform 87"/>
            <p:cNvSpPr>
              <a:spLocks/>
            </p:cNvSpPr>
            <p:nvPr/>
          </p:nvSpPr>
          <p:spPr bwMode="auto">
            <a:xfrm>
              <a:off x="6691313" y="2097088"/>
              <a:ext cx="387350" cy="466725"/>
            </a:xfrm>
            <a:custGeom>
              <a:avLst/>
              <a:gdLst>
                <a:gd name="T0" fmla="*/ 117 w 119"/>
                <a:gd name="T1" fmla="*/ 141 h 143"/>
                <a:gd name="T2" fmla="*/ 118 w 119"/>
                <a:gd name="T3" fmla="*/ 136 h 143"/>
                <a:gd name="T4" fmla="*/ 6 w 119"/>
                <a:gd name="T5" fmla="*/ 0 h 143"/>
                <a:gd name="T6" fmla="*/ 0 w 119"/>
                <a:gd name="T7" fmla="*/ 6 h 143"/>
                <a:gd name="T8" fmla="*/ 111 w 119"/>
                <a:gd name="T9" fmla="*/ 141 h 143"/>
                <a:gd name="T10" fmla="*/ 117 w 119"/>
                <a:gd name="T11" fmla="*/ 141 h 143"/>
              </a:gdLst>
              <a:ahLst/>
              <a:cxnLst>
                <a:cxn ang="0">
                  <a:pos x="T0" y="T1"/>
                </a:cxn>
                <a:cxn ang="0">
                  <a:pos x="T2" y="T3"/>
                </a:cxn>
                <a:cxn ang="0">
                  <a:pos x="T4" y="T5"/>
                </a:cxn>
                <a:cxn ang="0">
                  <a:pos x="T6" y="T7"/>
                </a:cxn>
                <a:cxn ang="0">
                  <a:pos x="T8" y="T9"/>
                </a:cxn>
                <a:cxn ang="0">
                  <a:pos x="T10" y="T11"/>
                </a:cxn>
              </a:cxnLst>
              <a:rect l="0" t="0" r="r" b="b"/>
              <a:pathLst>
                <a:path w="119" h="143">
                  <a:moveTo>
                    <a:pt x="117" y="141"/>
                  </a:moveTo>
                  <a:cubicBezTo>
                    <a:pt x="119" y="140"/>
                    <a:pt x="119" y="137"/>
                    <a:pt x="118" y="136"/>
                  </a:cubicBezTo>
                  <a:cubicBezTo>
                    <a:pt x="6" y="0"/>
                    <a:pt x="6" y="0"/>
                    <a:pt x="6" y="0"/>
                  </a:cubicBezTo>
                  <a:cubicBezTo>
                    <a:pt x="4" y="2"/>
                    <a:pt x="2" y="4"/>
                    <a:pt x="0" y="6"/>
                  </a:cubicBezTo>
                  <a:cubicBezTo>
                    <a:pt x="111" y="141"/>
                    <a:pt x="111" y="141"/>
                    <a:pt x="111" y="141"/>
                  </a:cubicBezTo>
                  <a:cubicBezTo>
                    <a:pt x="113" y="143"/>
                    <a:pt x="115" y="143"/>
                    <a:pt x="117"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99" name="Freeform 88"/>
            <p:cNvSpPr>
              <a:spLocks/>
            </p:cNvSpPr>
            <p:nvPr/>
          </p:nvSpPr>
          <p:spPr bwMode="auto">
            <a:xfrm>
              <a:off x="5011738" y="2168525"/>
              <a:ext cx="749300" cy="1158875"/>
            </a:xfrm>
            <a:custGeom>
              <a:avLst/>
              <a:gdLst>
                <a:gd name="T0" fmla="*/ 8 w 230"/>
                <a:gd name="T1" fmla="*/ 352 h 355"/>
                <a:gd name="T2" fmla="*/ 230 w 230"/>
                <a:gd name="T3" fmla="*/ 5 h 355"/>
                <a:gd name="T4" fmla="*/ 224 w 230"/>
                <a:gd name="T5" fmla="*/ 0 h 355"/>
                <a:gd name="T6" fmla="*/ 1 w 230"/>
                <a:gd name="T7" fmla="*/ 348 h 355"/>
                <a:gd name="T8" fmla="*/ 0 w 230"/>
                <a:gd name="T9" fmla="*/ 350 h 355"/>
                <a:gd name="T10" fmla="*/ 2 w 230"/>
                <a:gd name="T11" fmla="*/ 353 h 355"/>
                <a:gd name="T12" fmla="*/ 8 w 230"/>
                <a:gd name="T13" fmla="*/ 352 h 355"/>
              </a:gdLst>
              <a:ahLst/>
              <a:cxnLst>
                <a:cxn ang="0">
                  <a:pos x="T0" y="T1"/>
                </a:cxn>
                <a:cxn ang="0">
                  <a:pos x="T2" y="T3"/>
                </a:cxn>
                <a:cxn ang="0">
                  <a:pos x="T4" y="T5"/>
                </a:cxn>
                <a:cxn ang="0">
                  <a:pos x="T6" y="T7"/>
                </a:cxn>
                <a:cxn ang="0">
                  <a:pos x="T8" y="T9"/>
                </a:cxn>
                <a:cxn ang="0">
                  <a:pos x="T10" y="T11"/>
                </a:cxn>
                <a:cxn ang="0">
                  <a:pos x="T12" y="T13"/>
                </a:cxn>
              </a:cxnLst>
              <a:rect l="0" t="0" r="r" b="b"/>
              <a:pathLst>
                <a:path w="230" h="355">
                  <a:moveTo>
                    <a:pt x="8" y="352"/>
                  </a:moveTo>
                  <a:cubicBezTo>
                    <a:pt x="230" y="5"/>
                    <a:pt x="230" y="5"/>
                    <a:pt x="230" y="5"/>
                  </a:cubicBezTo>
                  <a:cubicBezTo>
                    <a:pt x="228" y="3"/>
                    <a:pt x="226" y="1"/>
                    <a:pt x="224" y="0"/>
                  </a:cubicBezTo>
                  <a:cubicBezTo>
                    <a:pt x="1" y="348"/>
                    <a:pt x="1" y="348"/>
                    <a:pt x="1" y="348"/>
                  </a:cubicBezTo>
                  <a:cubicBezTo>
                    <a:pt x="0" y="348"/>
                    <a:pt x="0" y="349"/>
                    <a:pt x="0" y="350"/>
                  </a:cubicBezTo>
                  <a:cubicBezTo>
                    <a:pt x="0" y="351"/>
                    <a:pt x="1" y="353"/>
                    <a:pt x="2" y="353"/>
                  </a:cubicBezTo>
                  <a:cubicBezTo>
                    <a:pt x="4" y="355"/>
                    <a:pt x="7" y="354"/>
                    <a:pt x="8" y="3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0" name="Freeform 89"/>
            <p:cNvSpPr>
              <a:spLocks noEditPoints="1"/>
            </p:cNvSpPr>
            <p:nvPr/>
          </p:nvSpPr>
          <p:spPr bwMode="auto">
            <a:xfrm>
              <a:off x="5543551" y="2462213"/>
              <a:ext cx="1160463" cy="1162050"/>
            </a:xfrm>
            <a:custGeom>
              <a:avLst/>
              <a:gdLst>
                <a:gd name="T0" fmla="*/ 0 w 356"/>
                <a:gd name="T1" fmla="*/ 178 h 356"/>
                <a:gd name="T2" fmla="*/ 178 w 356"/>
                <a:gd name="T3" fmla="*/ 0 h 356"/>
                <a:gd name="T4" fmla="*/ 356 w 356"/>
                <a:gd name="T5" fmla="*/ 178 h 356"/>
                <a:gd name="T6" fmla="*/ 178 w 356"/>
                <a:gd name="T7" fmla="*/ 356 h 356"/>
                <a:gd name="T8" fmla="*/ 0 w 356"/>
                <a:gd name="T9" fmla="*/ 178 h 356"/>
                <a:gd name="T10" fmla="*/ 336 w 356"/>
                <a:gd name="T11" fmla="*/ 178 h 356"/>
                <a:gd name="T12" fmla="*/ 178 w 356"/>
                <a:gd name="T13" fmla="*/ 21 h 356"/>
                <a:gd name="T14" fmla="*/ 21 w 356"/>
                <a:gd name="T15" fmla="*/ 178 h 356"/>
                <a:gd name="T16" fmla="*/ 178 w 356"/>
                <a:gd name="T17" fmla="*/ 335 h 356"/>
                <a:gd name="T18" fmla="*/ 336 w 356"/>
                <a:gd name="T19" fmla="*/ 17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56">
                  <a:moveTo>
                    <a:pt x="0" y="178"/>
                  </a:moveTo>
                  <a:cubicBezTo>
                    <a:pt x="0" y="80"/>
                    <a:pt x="80" y="0"/>
                    <a:pt x="178" y="0"/>
                  </a:cubicBezTo>
                  <a:cubicBezTo>
                    <a:pt x="277" y="0"/>
                    <a:pt x="356" y="80"/>
                    <a:pt x="356" y="178"/>
                  </a:cubicBezTo>
                  <a:cubicBezTo>
                    <a:pt x="356" y="276"/>
                    <a:pt x="277" y="356"/>
                    <a:pt x="178" y="356"/>
                  </a:cubicBezTo>
                  <a:cubicBezTo>
                    <a:pt x="80" y="356"/>
                    <a:pt x="0" y="276"/>
                    <a:pt x="0" y="178"/>
                  </a:cubicBezTo>
                  <a:close/>
                  <a:moveTo>
                    <a:pt x="336" y="178"/>
                  </a:moveTo>
                  <a:cubicBezTo>
                    <a:pt x="336" y="92"/>
                    <a:pt x="265" y="21"/>
                    <a:pt x="178" y="21"/>
                  </a:cubicBezTo>
                  <a:cubicBezTo>
                    <a:pt x="92" y="21"/>
                    <a:pt x="21" y="92"/>
                    <a:pt x="21" y="178"/>
                  </a:cubicBezTo>
                  <a:cubicBezTo>
                    <a:pt x="21" y="265"/>
                    <a:pt x="92" y="335"/>
                    <a:pt x="178" y="335"/>
                  </a:cubicBezTo>
                  <a:cubicBezTo>
                    <a:pt x="265" y="335"/>
                    <a:pt x="336" y="265"/>
                    <a:pt x="33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1" name="Freeform 90"/>
            <p:cNvSpPr>
              <a:spLocks/>
            </p:cNvSpPr>
            <p:nvPr/>
          </p:nvSpPr>
          <p:spPr bwMode="auto">
            <a:xfrm>
              <a:off x="6592888" y="2641600"/>
              <a:ext cx="457200" cy="182563"/>
            </a:xfrm>
            <a:custGeom>
              <a:avLst/>
              <a:gdLst>
                <a:gd name="T0" fmla="*/ 2 w 140"/>
                <a:gd name="T1" fmla="*/ 56 h 56"/>
                <a:gd name="T2" fmla="*/ 140 w 140"/>
                <a:gd name="T3" fmla="*/ 5 h 56"/>
                <a:gd name="T4" fmla="*/ 138 w 140"/>
                <a:gd name="T5" fmla="*/ 0 h 56"/>
                <a:gd name="T6" fmla="*/ 0 w 140"/>
                <a:gd name="T7" fmla="*/ 50 h 56"/>
                <a:gd name="T8" fmla="*/ 2 w 140"/>
                <a:gd name="T9" fmla="*/ 56 h 56"/>
              </a:gdLst>
              <a:ahLst/>
              <a:cxnLst>
                <a:cxn ang="0">
                  <a:pos x="T0" y="T1"/>
                </a:cxn>
                <a:cxn ang="0">
                  <a:pos x="T2" y="T3"/>
                </a:cxn>
                <a:cxn ang="0">
                  <a:pos x="T4" y="T5"/>
                </a:cxn>
                <a:cxn ang="0">
                  <a:pos x="T6" y="T7"/>
                </a:cxn>
                <a:cxn ang="0">
                  <a:pos x="T8" y="T9"/>
                </a:cxn>
              </a:cxnLst>
              <a:rect l="0" t="0" r="r" b="b"/>
              <a:pathLst>
                <a:path w="140" h="56">
                  <a:moveTo>
                    <a:pt x="2" y="56"/>
                  </a:moveTo>
                  <a:cubicBezTo>
                    <a:pt x="140" y="5"/>
                    <a:pt x="140" y="5"/>
                    <a:pt x="140" y="5"/>
                  </a:cubicBezTo>
                  <a:cubicBezTo>
                    <a:pt x="138" y="0"/>
                    <a:pt x="138" y="0"/>
                    <a:pt x="138" y="0"/>
                  </a:cubicBezTo>
                  <a:cubicBezTo>
                    <a:pt x="0" y="50"/>
                    <a:pt x="0" y="50"/>
                    <a:pt x="0" y="50"/>
                  </a:cubicBezTo>
                  <a:cubicBezTo>
                    <a:pt x="0" y="52"/>
                    <a:pt x="1" y="54"/>
                    <a:pt x="2"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2" name="Freeform 91"/>
            <p:cNvSpPr>
              <a:spLocks/>
            </p:cNvSpPr>
            <p:nvPr/>
          </p:nvSpPr>
          <p:spPr bwMode="auto">
            <a:xfrm>
              <a:off x="6159501" y="2325688"/>
              <a:ext cx="39688" cy="201613"/>
            </a:xfrm>
            <a:custGeom>
              <a:avLst/>
              <a:gdLst>
                <a:gd name="T0" fmla="*/ 0 w 12"/>
                <a:gd name="T1" fmla="*/ 62 h 62"/>
                <a:gd name="T2" fmla="*/ 5 w 12"/>
                <a:gd name="T3" fmla="*/ 62 h 62"/>
                <a:gd name="T4" fmla="*/ 12 w 12"/>
                <a:gd name="T5" fmla="*/ 0 h 62"/>
                <a:gd name="T6" fmla="*/ 9 w 12"/>
                <a:gd name="T7" fmla="*/ 0 h 62"/>
                <a:gd name="T8" fmla="*/ 6 w 12"/>
                <a:gd name="T9" fmla="*/ 0 h 62"/>
                <a:gd name="T10" fmla="*/ 0 w 12"/>
                <a:gd name="T11" fmla="*/ 62 h 62"/>
              </a:gdLst>
              <a:ahLst/>
              <a:cxnLst>
                <a:cxn ang="0">
                  <a:pos x="T0" y="T1"/>
                </a:cxn>
                <a:cxn ang="0">
                  <a:pos x="T2" y="T3"/>
                </a:cxn>
                <a:cxn ang="0">
                  <a:pos x="T4" y="T5"/>
                </a:cxn>
                <a:cxn ang="0">
                  <a:pos x="T6" y="T7"/>
                </a:cxn>
                <a:cxn ang="0">
                  <a:pos x="T8" y="T9"/>
                </a:cxn>
                <a:cxn ang="0">
                  <a:pos x="T10" y="T11"/>
                </a:cxn>
              </a:cxnLst>
              <a:rect l="0" t="0" r="r" b="b"/>
              <a:pathLst>
                <a:path w="12" h="62">
                  <a:moveTo>
                    <a:pt x="0" y="62"/>
                  </a:moveTo>
                  <a:cubicBezTo>
                    <a:pt x="2" y="62"/>
                    <a:pt x="4" y="62"/>
                    <a:pt x="5" y="62"/>
                  </a:cubicBezTo>
                  <a:cubicBezTo>
                    <a:pt x="12" y="0"/>
                    <a:pt x="12" y="0"/>
                    <a:pt x="12" y="0"/>
                  </a:cubicBezTo>
                  <a:cubicBezTo>
                    <a:pt x="11" y="0"/>
                    <a:pt x="10" y="0"/>
                    <a:pt x="9" y="0"/>
                  </a:cubicBezTo>
                  <a:cubicBezTo>
                    <a:pt x="8" y="0"/>
                    <a:pt x="7" y="0"/>
                    <a:pt x="6" y="0"/>
                  </a:cubicBez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3" name="Freeform 92"/>
            <p:cNvSpPr>
              <a:spLocks noEditPoints="1"/>
            </p:cNvSpPr>
            <p:nvPr/>
          </p:nvSpPr>
          <p:spPr bwMode="auto">
            <a:xfrm>
              <a:off x="7489826" y="1878013"/>
              <a:ext cx="1020763" cy="1025525"/>
            </a:xfrm>
            <a:custGeom>
              <a:avLst/>
              <a:gdLst>
                <a:gd name="T0" fmla="*/ 0 w 313"/>
                <a:gd name="T1" fmla="*/ 157 h 314"/>
                <a:gd name="T2" fmla="*/ 157 w 313"/>
                <a:gd name="T3" fmla="*/ 0 h 314"/>
                <a:gd name="T4" fmla="*/ 313 w 313"/>
                <a:gd name="T5" fmla="*/ 157 h 314"/>
                <a:gd name="T6" fmla="*/ 157 w 313"/>
                <a:gd name="T7" fmla="*/ 314 h 314"/>
                <a:gd name="T8" fmla="*/ 0 w 313"/>
                <a:gd name="T9" fmla="*/ 157 h 314"/>
                <a:gd name="T10" fmla="*/ 295 w 313"/>
                <a:gd name="T11" fmla="*/ 157 h 314"/>
                <a:gd name="T12" fmla="*/ 157 w 313"/>
                <a:gd name="T13" fmla="*/ 19 h 314"/>
                <a:gd name="T14" fmla="*/ 18 w 313"/>
                <a:gd name="T15" fmla="*/ 157 h 314"/>
                <a:gd name="T16" fmla="*/ 157 w 313"/>
                <a:gd name="T17" fmla="*/ 295 h 314"/>
                <a:gd name="T18" fmla="*/ 295 w 313"/>
                <a:gd name="T19" fmla="*/ 15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314">
                  <a:moveTo>
                    <a:pt x="0" y="157"/>
                  </a:moveTo>
                  <a:cubicBezTo>
                    <a:pt x="0" y="71"/>
                    <a:pt x="70" y="0"/>
                    <a:pt x="157" y="0"/>
                  </a:cubicBezTo>
                  <a:cubicBezTo>
                    <a:pt x="243" y="0"/>
                    <a:pt x="313" y="71"/>
                    <a:pt x="313" y="157"/>
                  </a:cubicBezTo>
                  <a:cubicBezTo>
                    <a:pt x="313" y="244"/>
                    <a:pt x="243" y="314"/>
                    <a:pt x="157" y="314"/>
                  </a:cubicBezTo>
                  <a:cubicBezTo>
                    <a:pt x="70" y="314"/>
                    <a:pt x="0" y="244"/>
                    <a:pt x="0" y="157"/>
                  </a:cubicBezTo>
                  <a:close/>
                  <a:moveTo>
                    <a:pt x="295" y="157"/>
                  </a:moveTo>
                  <a:cubicBezTo>
                    <a:pt x="295" y="81"/>
                    <a:pt x="233" y="19"/>
                    <a:pt x="157" y="19"/>
                  </a:cubicBezTo>
                  <a:cubicBezTo>
                    <a:pt x="80" y="19"/>
                    <a:pt x="18" y="81"/>
                    <a:pt x="18" y="157"/>
                  </a:cubicBezTo>
                  <a:cubicBezTo>
                    <a:pt x="18" y="233"/>
                    <a:pt x="80" y="295"/>
                    <a:pt x="157" y="295"/>
                  </a:cubicBezTo>
                  <a:cubicBezTo>
                    <a:pt x="233" y="295"/>
                    <a:pt x="295" y="233"/>
                    <a:pt x="295"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4" name="Freeform 93"/>
            <p:cNvSpPr>
              <a:spLocks noEditPoints="1"/>
            </p:cNvSpPr>
            <p:nvPr/>
          </p:nvSpPr>
          <p:spPr bwMode="auto">
            <a:xfrm>
              <a:off x="6289676" y="3657600"/>
              <a:ext cx="1219200" cy="1220788"/>
            </a:xfrm>
            <a:custGeom>
              <a:avLst/>
              <a:gdLst>
                <a:gd name="T0" fmla="*/ 0 w 374"/>
                <a:gd name="T1" fmla="*/ 187 h 374"/>
                <a:gd name="T2" fmla="*/ 187 w 374"/>
                <a:gd name="T3" fmla="*/ 0 h 374"/>
                <a:gd name="T4" fmla="*/ 374 w 374"/>
                <a:gd name="T5" fmla="*/ 187 h 374"/>
                <a:gd name="T6" fmla="*/ 187 w 374"/>
                <a:gd name="T7" fmla="*/ 374 h 374"/>
                <a:gd name="T8" fmla="*/ 0 w 374"/>
                <a:gd name="T9" fmla="*/ 187 h 374"/>
                <a:gd name="T10" fmla="*/ 352 w 374"/>
                <a:gd name="T11" fmla="*/ 187 h 374"/>
                <a:gd name="T12" fmla="*/ 187 w 374"/>
                <a:gd name="T13" fmla="*/ 22 h 374"/>
                <a:gd name="T14" fmla="*/ 22 w 374"/>
                <a:gd name="T15" fmla="*/ 187 h 374"/>
                <a:gd name="T16" fmla="*/ 187 w 374"/>
                <a:gd name="T17" fmla="*/ 352 h 374"/>
                <a:gd name="T18" fmla="*/ 352 w 374"/>
                <a:gd name="T19"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0" y="187"/>
                  </a:moveTo>
                  <a:cubicBezTo>
                    <a:pt x="0" y="84"/>
                    <a:pt x="84" y="0"/>
                    <a:pt x="187" y="0"/>
                  </a:cubicBezTo>
                  <a:cubicBezTo>
                    <a:pt x="290" y="0"/>
                    <a:pt x="374" y="84"/>
                    <a:pt x="374" y="187"/>
                  </a:cubicBezTo>
                  <a:cubicBezTo>
                    <a:pt x="374" y="290"/>
                    <a:pt x="290" y="374"/>
                    <a:pt x="187" y="374"/>
                  </a:cubicBezTo>
                  <a:cubicBezTo>
                    <a:pt x="84" y="374"/>
                    <a:pt x="0" y="290"/>
                    <a:pt x="0" y="187"/>
                  </a:cubicBezTo>
                  <a:close/>
                  <a:moveTo>
                    <a:pt x="352" y="187"/>
                  </a:moveTo>
                  <a:cubicBezTo>
                    <a:pt x="352" y="96"/>
                    <a:pt x="278" y="22"/>
                    <a:pt x="187" y="22"/>
                  </a:cubicBezTo>
                  <a:cubicBezTo>
                    <a:pt x="96" y="22"/>
                    <a:pt x="22" y="96"/>
                    <a:pt x="22" y="187"/>
                  </a:cubicBezTo>
                  <a:cubicBezTo>
                    <a:pt x="22" y="278"/>
                    <a:pt x="96" y="352"/>
                    <a:pt x="187" y="352"/>
                  </a:cubicBezTo>
                  <a:cubicBezTo>
                    <a:pt x="278" y="352"/>
                    <a:pt x="352" y="278"/>
                    <a:pt x="352"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5" name="Freeform 94"/>
            <p:cNvSpPr>
              <a:spLocks noEditPoints="1"/>
            </p:cNvSpPr>
            <p:nvPr/>
          </p:nvSpPr>
          <p:spPr bwMode="auto">
            <a:xfrm>
              <a:off x="10533063" y="4632325"/>
              <a:ext cx="338138" cy="339725"/>
            </a:xfrm>
            <a:custGeom>
              <a:avLst/>
              <a:gdLst>
                <a:gd name="T0" fmla="*/ 0 w 104"/>
                <a:gd name="T1" fmla="*/ 52 h 104"/>
                <a:gd name="T2" fmla="*/ 52 w 104"/>
                <a:gd name="T3" fmla="*/ 0 h 104"/>
                <a:gd name="T4" fmla="*/ 104 w 104"/>
                <a:gd name="T5" fmla="*/ 52 h 104"/>
                <a:gd name="T6" fmla="*/ 52 w 104"/>
                <a:gd name="T7" fmla="*/ 104 h 104"/>
                <a:gd name="T8" fmla="*/ 0 w 104"/>
                <a:gd name="T9" fmla="*/ 52 h 104"/>
                <a:gd name="T10" fmla="*/ 98 w 104"/>
                <a:gd name="T11" fmla="*/ 52 h 104"/>
                <a:gd name="T12" fmla="*/ 52 w 104"/>
                <a:gd name="T13" fmla="*/ 6 h 104"/>
                <a:gd name="T14" fmla="*/ 6 w 104"/>
                <a:gd name="T15" fmla="*/ 52 h 104"/>
                <a:gd name="T16" fmla="*/ 52 w 104"/>
                <a:gd name="T17" fmla="*/ 98 h 104"/>
                <a:gd name="T18" fmla="*/ 98 w 104"/>
                <a:gd name="T19"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0" y="52"/>
                  </a:moveTo>
                  <a:cubicBezTo>
                    <a:pt x="0" y="23"/>
                    <a:pt x="23" y="0"/>
                    <a:pt x="52" y="0"/>
                  </a:cubicBezTo>
                  <a:cubicBezTo>
                    <a:pt x="81" y="0"/>
                    <a:pt x="104" y="23"/>
                    <a:pt x="104" y="52"/>
                  </a:cubicBezTo>
                  <a:cubicBezTo>
                    <a:pt x="104" y="81"/>
                    <a:pt x="81" y="104"/>
                    <a:pt x="52" y="104"/>
                  </a:cubicBezTo>
                  <a:cubicBezTo>
                    <a:pt x="23" y="104"/>
                    <a:pt x="0" y="81"/>
                    <a:pt x="0" y="52"/>
                  </a:cubicBezTo>
                  <a:close/>
                  <a:moveTo>
                    <a:pt x="98" y="52"/>
                  </a:moveTo>
                  <a:cubicBezTo>
                    <a:pt x="98" y="27"/>
                    <a:pt x="77" y="6"/>
                    <a:pt x="52" y="6"/>
                  </a:cubicBezTo>
                  <a:cubicBezTo>
                    <a:pt x="27" y="6"/>
                    <a:pt x="6" y="27"/>
                    <a:pt x="6" y="52"/>
                  </a:cubicBezTo>
                  <a:cubicBezTo>
                    <a:pt x="6" y="78"/>
                    <a:pt x="27" y="98"/>
                    <a:pt x="52" y="98"/>
                  </a:cubicBezTo>
                  <a:cubicBezTo>
                    <a:pt x="77" y="98"/>
                    <a:pt x="98" y="78"/>
                    <a:pt x="9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6" name="Freeform 95"/>
            <p:cNvSpPr>
              <a:spLocks noEditPoints="1"/>
            </p:cNvSpPr>
            <p:nvPr/>
          </p:nvSpPr>
          <p:spPr bwMode="auto">
            <a:xfrm>
              <a:off x="10799763" y="5138738"/>
              <a:ext cx="209550" cy="212725"/>
            </a:xfrm>
            <a:custGeom>
              <a:avLst/>
              <a:gdLst>
                <a:gd name="T0" fmla="*/ 0 w 64"/>
                <a:gd name="T1" fmla="*/ 32 h 65"/>
                <a:gd name="T2" fmla="*/ 32 w 64"/>
                <a:gd name="T3" fmla="*/ 0 h 65"/>
                <a:gd name="T4" fmla="*/ 64 w 64"/>
                <a:gd name="T5" fmla="*/ 32 h 65"/>
                <a:gd name="T6" fmla="*/ 32 w 64"/>
                <a:gd name="T7" fmla="*/ 65 h 65"/>
                <a:gd name="T8" fmla="*/ 0 w 64"/>
                <a:gd name="T9" fmla="*/ 32 h 65"/>
                <a:gd name="T10" fmla="*/ 56 w 64"/>
                <a:gd name="T11" fmla="*/ 32 h 65"/>
                <a:gd name="T12" fmla="*/ 32 w 64"/>
                <a:gd name="T13" fmla="*/ 8 h 65"/>
                <a:gd name="T14" fmla="*/ 8 w 64"/>
                <a:gd name="T15" fmla="*/ 32 h 65"/>
                <a:gd name="T16" fmla="*/ 32 w 64"/>
                <a:gd name="T17" fmla="*/ 56 h 65"/>
                <a:gd name="T18" fmla="*/ 56 w 64"/>
                <a:gd name="T19" fmla="*/ 3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0" y="32"/>
                  </a:moveTo>
                  <a:cubicBezTo>
                    <a:pt x="0" y="15"/>
                    <a:pt x="14" y="0"/>
                    <a:pt x="32" y="0"/>
                  </a:cubicBezTo>
                  <a:cubicBezTo>
                    <a:pt x="50" y="0"/>
                    <a:pt x="64" y="15"/>
                    <a:pt x="64" y="32"/>
                  </a:cubicBezTo>
                  <a:cubicBezTo>
                    <a:pt x="64" y="50"/>
                    <a:pt x="50" y="65"/>
                    <a:pt x="32" y="65"/>
                  </a:cubicBezTo>
                  <a:cubicBezTo>
                    <a:pt x="14" y="65"/>
                    <a:pt x="0" y="50"/>
                    <a:pt x="0" y="32"/>
                  </a:cubicBezTo>
                  <a:close/>
                  <a:moveTo>
                    <a:pt x="56" y="32"/>
                  </a:moveTo>
                  <a:cubicBezTo>
                    <a:pt x="56" y="19"/>
                    <a:pt x="45" y="8"/>
                    <a:pt x="32" y="8"/>
                  </a:cubicBezTo>
                  <a:cubicBezTo>
                    <a:pt x="19" y="8"/>
                    <a:pt x="8" y="19"/>
                    <a:pt x="8" y="32"/>
                  </a:cubicBezTo>
                  <a:cubicBezTo>
                    <a:pt x="8" y="46"/>
                    <a:pt x="19" y="56"/>
                    <a:pt x="32" y="56"/>
                  </a:cubicBezTo>
                  <a:cubicBezTo>
                    <a:pt x="45" y="56"/>
                    <a:pt x="56" y="46"/>
                    <a:pt x="5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7" name="Oval 96"/>
            <p:cNvSpPr>
              <a:spLocks noChangeArrowheads="1"/>
            </p:cNvSpPr>
            <p:nvPr/>
          </p:nvSpPr>
          <p:spPr bwMode="auto">
            <a:xfrm>
              <a:off x="9707563" y="3986213"/>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8" name="Freeform 97"/>
            <p:cNvSpPr>
              <a:spLocks/>
            </p:cNvSpPr>
            <p:nvPr/>
          </p:nvSpPr>
          <p:spPr bwMode="auto">
            <a:xfrm>
              <a:off x="10737851" y="4949825"/>
              <a:ext cx="139700" cy="222250"/>
            </a:xfrm>
            <a:custGeom>
              <a:avLst/>
              <a:gdLst>
                <a:gd name="T0" fmla="*/ 0 w 43"/>
                <a:gd name="T1" fmla="*/ 3 h 68"/>
                <a:gd name="T2" fmla="*/ 2 w 43"/>
                <a:gd name="T3" fmla="*/ 1 h 68"/>
                <a:gd name="T4" fmla="*/ 6 w 43"/>
                <a:gd name="T5" fmla="*/ 2 h 68"/>
                <a:gd name="T6" fmla="*/ 42 w 43"/>
                <a:gd name="T7" fmla="*/ 64 h 68"/>
                <a:gd name="T8" fmla="*/ 41 w 43"/>
                <a:gd name="T9" fmla="*/ 67 h 68"/>
                <a:gd name="T10" fmla="*/ 37 w 43"/>
                <a:gd name="T11" fmla="*/ 66 h 68"/>
                <a:gd name="T12" fmla="*/ 1 w 43"/>
                <a:gd name="T13" fmla="*/ 5 h 68"/>
                <a:gd name="T14" fmla="*/ 0 w 43"/>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68">
                  <a:moveTo>
                    <a:pt x="0" y="3"/>
                  </a:moveTo>
                  <a:cubicBezTo>
                    <a:pt x="0" y="2"/>
                    <a:pt x="1" y="1"/>
                    <a:pt x="2" y="1"/>
                  </a:cubicBezTo>
                  <a:cubicBezTo>
                    <a:pt x="3" y="0"/>
                    <a:pt x="5" y="0"/>
                    <a:pt x="6" y="2"/>
                  </a:cubicBezTo>
                  <a:cubicBezTo>
                    <a:pt x="42" y="64"/>
                    <a:pt x="42" y="64"/>
                    <a:pt x="42" y="64"/>
                  </a:cubicBezTo>
                  <a:cubicBezTo>
                    <a:pt x="43" y="65"/>
                    <a:pt x="43" y="67"/>
                    <a:pt x="41" y="67"/>
                  </a:cubicBezTo>
                  <a:cubicBezTo>
                    <a:pt x="40" y="68"/>
                    <a:pt x="38" y="68"/>
                    <a:pt x="37" y="66"/>
                  </a:cubicBezTo>
                  <a:cubicBezTo>
                    <a:pt x="1" y="5"/>
                    <a:pt x="1" y="5"/>
                    <a:pt x="1" y="5"/>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09" name="Freeform 98"/>
            <p:cNvSpPr>
              <a:spLocks/>
            </p:cNvSpPr>
            <p:nvPr/>
          </p:nvSpPr>
          <p:spPr bwMode="auto">
            <a:xfrm>
              <a:off x="9785351" y="4084638"/>
              <a:ext cx="798513" cy="620713"/>
            </a:xfrm>
            <a:custGeom>
              <a:avLst/>
              <a:gdLst>
                <a:gd name="T0" fmla="*/ 0 w 245"/>
                <a:gd name="T1" fmla="*/ 3 h 190"/>
                <a:gd name="T2" fmla="*/ 0 w 245"/>
                <a:gd name="T3" fmla="*/ 2 h 190"/>
                <a:gd name="T4" fmla="*/ 4 w 245"/>
                <a:gd name="T5" fmla="*/ 1 h 190"/>
                <a:gd name="T6" fmla="*/ 243 w 245"/>
                <a:gd name="T7" fmla="*/ 184 h 190"/>
                <a:gd name="T8" fmla="*/ 244 w 245"/>
                <a:gd name="T9" fmla="*/ 188 h 190"/>
                <a:gd name="T10" fmla="*/ 240 w 245"/>
                <a:gd name="T11" fmla="*/ 189 h 190"/>
                <a:gd name="T12" fmla="*/ 1 w 245"/>
                <a:gd name="T13" fmla="*/ 6 h 190"/>
                <a:gd name="T14" fmla="*/ 0 w 245"/>
                <a:gd name="T15" fmla="*/ 3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90">
                  <a:moveTo>
                    <a:pt x="0" y="3"/>
                  </a:moveTo>
                  <a:cubicBezTo>
                    <a:pt x="0" y="3"/>
                    <a:pt x="0" y="2"/>
                    <a:pt x="0" y="2"/>
                  </a:cubicBezTo>
                  <a:cubicBezTo>
                    <a:pt x="1" y="0"/>
                    <a:pt x="3" y="0"/>
                    <a:pt x="4" y="1"/>
                  </a:cubicBezTo>
                  <a:cubicBezTo>
                    <a:pt x="243" y="184"/>
                    <a:pt x="243" y="184"/>
                    <a:pt x="243" y="184"/>
                  </a:cubicBezTo>
                  <a:cubicBezTo>
                    <a:pt x="245" y="185"/>
                    <a:pt x="245" y="187"/>
                    <a:pt x="244" y="188"/>
                  </a:cubicBezTo>
                  <a:cubicBezTo>
                    <a:pt x="243" y="189"/>
                    <a:pt x="241" y="190"/>
                    <a:pt x="240" y="189"/>
                  </a:cubicBezTo>
                  <a:cubicBezTo>
                    <a:pt x="1" y="6"/>
                    <a:pt x="1" y="6"/>
                    <a:pt x="1" y="6"/>
                  </a:cubicBezTo>
                  <a:cubicBezTo>
                    <a:pt x="0" y="5"/>
                    <a:pt x="0" y="4"/>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0" name="Freeform 99"/>
            <p:cNvSpPr>
              <a:spLocks noEditPoints="1"/>
            </p:cNvSpPr>
            <p:nvPr/>
          </p:nvSpPr>
          <p:spPr bwMode="auto">
            <a:xfrm>
              <a:off x="10656888" y="4711700"/>
              <a:ext cx="90488" cy="90488"/>
            </a:xfrm>
            <a:custGeom>
              <a:avLst/>
              <a:gdLst>
                <a:gd name="T0" fmla="*/ 28 w 28"/>
                <a:gd name="T1" fmla="*/ 14 h 28"/>
                <a:gd name="T2" fmla="*/ 14 w 28"/>
                <a:gd name="T3" fmla="*/ 0 h 28"/>
                <a:gd name="T4" fmla="*/ 0 w 28"/>
                <a:gd name="T5" fmla="*/ 14 h 28"/>
                <a:gd name="T6" fmla="*/ 14 w 28"/>
                <a:gd name="T7" fmla="*/ 28 h 28"/>
                <a:gd name="T8" fmla="*/ 28 w 28"/>
                <a:gd name="T9" fmla="*/ 14 h 28"/>
                <a:gd name="T10" fmla="*/ 4 w 28"/>
                <a:gd name="T11" fmla="*/ 14 h 28"/>
                <a:gd name="T12" fmla="*/ 6 w 28"/>
                <a:gd name="T13" fmla="*/ 8 h 28"/>
                <a:gd name="T14" fmla="*/ 24 w 28"/>
                <a:gd name="T15" fmla="*/ 14 h 28"/>
                <a:gd name="T16" fmla="*/ 14 w 28"/>
                <a:gd name="T17" fmla="*/ 25 h 28"/>
                <a:gd name="T18" fmla="*/ 4 w 28"/>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28" y="14"/>
                  </a:moveTo>
                  <a:cubicBezTo>
                    <a:pt x="28" y="6"/>
                    <a:pt x="22" y="0"/>
                    <a:pt x="14" y="0"/>
                  </a:cubicBezTo>
                  <a:cubicBezTo>
                    <a:pt x="7" y="0"/>
                    <a:pt x="0" y="6"/>
                    <a:pt x="0" y="14"/>
                  </a:cubicBezTo>
                  <a:cubicBezTo>
                    <a:pt x="0" y="22"/>
                    <a:pt x="7" y="28"/>
                    <a:pt x="14" y="28"/>
                  </a:cubicBezTo>
                  <a:cubicBezTo>
                    <a:pt x="22" y="28"/>
                    <a:pt x="28" y="22"/>
                    <a:pt x="28" y="14"/>
                  </a:cubicBezTo>
                  <a:close/>
                  <a:moveTo>
                    <a:pt x="4" y="14"/>
                  </a:moveTo>
                  <a:cubicBezTo>
                    <a:pt x="4" y="14"/>
                    <a:pt x="3" y="10"/>
                    <a:pt x="6" y="8"/>
                  </a:cubicBezTo>
                  <a:cubicBezTo>
                    <a:pt x="8" y="9"/>
                    <a:pt x="14" y="14"/>
                    <a:pt x="24" y="14"/>
                  </a:cubicBezTo>
                  <a:cubicBezTo>
                    <a:pt x="24" y="20"/>
                    <a:pt x="20" y="25"/>
                    <a:pt x="14" y="25"/>
                  </a:cubicBezTo>
                  <a:cubicBezTo>
                    <a:pt x="8" y="25"/>
                    <a:pt x="4" y="20"/>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1" name="Freeform 100"/>
            <p:cNvSpPr>
              <a:spLocks/>
            </p:cNvSpPr>
            <p:nvPr/>
          </p:nvSpPr>
          <p:spPr bwMode="auto">
            <a:xfrm>
              <a:off x="10626726" y="4808538"/>
              <a:ext cx="153988" cy="85725"/>
            </a:xfrm>
            <a:custGeom>
              <a:avLst/>
              <a:gdLst>
                <a:gd name="T0" fmla="*/ 0 w 47"/>
                <a:gd name="T1" fmla="*/ 8 h 26"/>
                <a:gd name="T2" fmla="*/ 0 w 47"/>
                <a:gd name="T3" fmla="*/ 14 h 26"/>
                <a:gd name="T4" fmla="*/ 0 w 47"/>
                <a:gd name="T5" fmla="*/ 22 h 26"/>
                <a:gd name="T6" fmla="*/ 4 w 47"/>
                <a:gd name="T7" fmla="*/ 26 h 26"/>
                <a:gd name="T8" fmla="*/ 43 w 47"/>
                <a:gd name="T9" fmla="*/ 26 h 26"/>
                <a:gd name="T10" fmla="*/ 47 w 47"/>
                <a:gd name="T11" fmla="*/ 22 h 26"/>
                <a:gd name="T12" fmla="*/ 47 w 47"/>
                <a:gd name="T13" fmla="*/ 14 h 26"/>
                <a:gd name="T14" fmla="*/ 47 w 47"/>
                <a:gd name="T15" fmla="*/ 8 h 26"/>
                <a:gd name="T16" fmla="*/ 39 w 47"/>
                <a:gd name="T17" fmla="*/ 0 h 26"/>
                <a:gd name="T18" fmla="*/ 32 w 47"/>
                <a:gd name="T19" fmla="*/ 0 h 26"/>
                <a:gd name="T20" fmla="*/ 30 w 47"/>
                <a:gd name="T21" fmla="*/ 1 h 26"/>
                <a:gd name="T22" fmla="*/ 24 w 47"/>
                <a:gd name="T23" fmla="*/ 11 h 26"/>
                <a:gd name="T24" fmla="*/ 23 w 47"/>
                <a:gd name="T25" fmla="*/ 11 h 26"/>
                <a:gd name="T26" fmla="*/ 16 w 47"/>
                <a:gd name="T27" fmla="*/ 1 h 26"/>
                <a:gd name="T28" fmla="*/ 14 w 47"/>
                <a:gd name="T29" fmla="*/ 0 h 26"/>
                <a:gd name="T30" fmla="*/ 7 w 47"/>
                <a:gd name="T31" fmla="*/ 0 h 26"/>
                <a:gd name="T32" fmla="*/ 0 w 47"/>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6">
                  <a:moveTo>
                    <a:pt x="0" y="8"/>
                  </a:moveTo>
                  <a:cubicBezTo>
                    <a:pt x="0" y="14"/>
                    <a:pt x="0" y="14"/>
                    <a:pt x="0" y="14"/>
                  </a:cubicBezTo>
                  <a:cubicBezTo>
                    <a:pt x="0" y="22"/>
                    <a:pt x="0" y="22"/>
                    <a:pt x="0" y="22"/>
                  </a:cubicBezTo>
                  <a:cubicBezTo>
                    <a:pt x="0" y="24"/>
                    <a:pt x="1" y="26"/>
                    <a:pt x="4" y="26"/>
                  </a:cubicBezTo>
                  <a:cubicBezTo>
                    <a:pt x="43" y="26"/>
                    <a:pt x="43" y="26"/>
                    <a:pt x="43" y="26"/>
                  </a:cubicBezTo>
                  <a:cubicBezTo>
                    <a:pt x="45" y="26"/>
                    <a:pt x="47" y="24"/>
                    <a:pt x="47" y="22"/>
                  </a:cubicBezTo>
                  <a:cubicBezTo>
                    <a:pt x="47" y="14"/>
                    <a:pt x="47" y="14"/>
                    <a:pt x="47" y="14"/>
                  </a:cubicBezTo>
                  <a:cubicBezTo>
                    <a:pt x="47" y="8"/>
                    <a:pt x="47" y="8"/>
                    <a:pt x="47" y="8"/>
                  </a:cubicBezTo>
                  <a:cubicBezTo>
                    <a:pt x="47" y="4"/>
                    <a:pt x="43" y="0"/>
                    <a:pt x="39" y="0"/>
                  </a:cubicBezTo>
                  <a:cubicBezTo>
                    <a:pt x="32" y="0"/>
                    <a:pt x="32" y="0"/>
                    <a:pt x="32" y="0"/>
                  </a:cubicBezTo>
                  <a:cubicBezTo>
                    <a:pt x="31" y="0"/>
                    <a:pt x="31" y="1"/>
                    <a:pt x="30" y="1"/>
                  </a:cubicBezTo>
                  <a:cubicBezTo>
                    <a:pt x="24" y="11"/>
                    <a:pt x="24" y="11"/>
                    <a:pt x="24" y="11"/>
                  </a:cubicBezTo>
                  <a:cubicBezTo>
                    <a:pt x="23" y="11"/>
                    <a:pt x="23" y="11"/>
                    <a:pt x="23" y="11"/>
                  </a:cubicBezTo>
                  <a:cubicBezTo>
                    <a:pt x="16" y="1"/>
                    <a:pt x="16" y="1"/>
                    <a:pt x="16" y="1"/>
                  </a:cubicBezTo>
                  <a:cubicBezTo>
                    <a:pt x="15" y="1"/>
                    <a:pt x="15" y="0"/>
                    <a:pt x="14" y="0"/>
                  </a:cubicBezTo>
                  <a:cubicBezTo>
                    <a:pt x="7" y="0"/>
                    <a:pt x="7" y="0"/>
                    <a:pt x="7"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2" name="Freeform 101"/>
            <p:cNvSpPr>
              <a:spLocks noEditPoints="1"/>
            </p:cNvSpPr>
            <p:nvPr/>
          </p:nvSpPr>
          <p:spPr bwMode="auto">
            <a:xfrm>
              <a:off x="10871201" y="5197475"/>
              <a:ext cx="65088" cy="46038"/>
            </a:xfrm>
            <a:custGeom>
              <a:avLst/>
              <a:gdLst>
                <a:gd name="T0" fmla="*/ 10 w 20"/>
                <a:gd name="T1" fmla="*/ 0 h 14"/>
                <a:gd name="T2" fmla="*/ 3 w 20"/>
                <a:gd name="T3" fmla="*/ 7 h 14"/>
                <a:gd name="T4" fmla="*/ 3 w 20"/>
                <a:gd name="T5" fmla="*/ 9 h 14"/>
                <a:gd name="T6" fmla="*/ 1 w 20"/>
                <a:gd name="T7" fmla="*/ 12 h 14"/>
                <a:gd name="T8" fmla="*/ 4 w 20"/>
                <a:gd name="T9" fmla="*/ 14 h 14"/>
                <a:gd name="T10" fmla="*/ 5 w 20"/>
                <a:gd name="T11" fmla="*/ 14 h 14"/>
                <a:gd name="T12" fmla="*/ 16 w 20"/>
                <a:gd name="T13" fmla="*/ 14 h 14"/>
                <a:gd name="T14" fmla="*/ 19 w 20"/>
                <a:gd name="T15" fmla="*/ 12 h 14"/>
                <a:gd name="T16" fmla="*/ 17 w 20"/>
                <a:gd name="T17" fmla="*/ 9 h 14"/>
                <a:gd name="T18" fmla="*/ 17 w 20"/>
                <a:gd name="T19" fmla="*/ 7 h 14"/>
                <a:gd name="T20" fmla="*/ 10 w 20"/>
                <a:gd name="T21" fmla="*/ 0 h 14"/>
                <a:gd name="T22" fmla="*/ 10 w 20"/>
                <a:gd name="T23" fmla="*/ 1 h 14"/>
                <a:gd name="T24" fmla="*/ 15 w 20"/>
                <a:gd name="T25" fmla="*/ 5 h 14"/>
                <a:gd name="T26" fmla="*/ 15 w 20"/>
                <a:gd name="T27" fmla="*/ 6 h 14"/>
                <a:gd name="T28" fmla="*/ 15 w 20"/>
                <a:gd name="T29" fmla="*/ 5 h 14"/>
                <a:gd name="T30" fmla="*/ 10 w 20"/>
                <a:gd name="T31" fmla="*/ 2 h 14"/>
                <a:gd name="T32" fmla="*/ 5 w 20"/>
                <a:gd name="T33" fmla="*/ 5 h 14"/>
                <a:gd name="T34" fmla="*/ 5 w 20"/>
                <a:gd name="T35" fmla="*/ 6 h 14"/>
                <a:gd name="T36" fmla="*/ 5 w 20"/>
                <a:gd name="T37" fmla="*/ 5 h 14"/>
                <a:gd name="T38" fmla="*/ 10 w 20"/>
                <a:gd name="T39" fmla="*/ 1 h 14"/>
                <a:gd name="T40" fmla="*/ 10 w 20"/>
                <a:gd name="T41" fmla="*/ 13 h 14"/>
                <a:gd name="T42" fmla="*/ 5 w 20"/>
                <a:gd name="T43" fmla="*/ 7 h 14"/>
                <a:gd name="T44" fmla="*/ 10 w 20"/>
                <a:gd name="T45" fmla="*/ 5 h 14"/>
                <a:gd name="T46" fmla="*/ 16 w 20"/>
                <a:gd name="T47" fmla="*/ 7 h 14"/>
                <a:gd name="T48" fmla="*/ 10 w 20"/>
                <a:gd name="T4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4">
                  <a:moveTo>
                    <a:pt x="10" y="0"/>
                  </a:moveTo>
                  <a:cubicBezTo>
                    <a:pt x="6" y="0"/>
                    <a:pt x="3" y="3"/>
                    <a:pt x="3" y="7"/>
                  </a:cubicBezTo>
                  <a:cubicBezTo>
                    <a:pt x="3" y="9"/>
                    <a:pt x="3" y="9"/>
                    <a:pt x="3" y="9"/>
                  </a:cubicBezTo>
                  <a:cubicBezTo>
                    <a:pt x="3" y="10"/>
                    <a:pt x="2" y="12"/>
                    <a:pt x="1" y="12"/>
                  </a:cubicBezTo>
                  <a:cubicBezTo>
                    <a:pt x="0" y="12"/>
                    <a:pt x="2" y="14"/>
                    <a:pt x="4" y="14"/>
                  </a:cubicBezTo>
                  <a:cubicBezTo>
                    <a:pt x="4" y="14"/>
                    <a:pt x="4" y="14"/>
                    <a:pt x="5" y="14"/>
                  </a:cubicBezTo>
                  <a:cubicBezTo>
                    <a:pt x="16" y="14"/>
                    <a:pt x="16" y="14"/>
                    <a:pt x="16" y="14"/>
                  </a:cubicBezTo>
                  <a:cubicBezTo>
                    <a:pt x="18" y="14"/>
                    <a:pt x="20" y="12"/>
                    <a:pt x="19" y="12"/>
                  </a:cubicBezTo>
                  <a:cubicBezTo>
                    <a:pt x="17" y="12"/>
                    <a:pt x="17" y="9"/>
                    <a:pt x="17" y="9"/>
                  </a:cubicBezTo>
                  <a:cubicBezTo>
                    <a:pt x="17" y="7"/>
                    <a:pt x="17" y="7"/>
                    <a:pt x="17" y="7"/>
                  </a:cubicBezTo>
                  <a:cubicBezTo>
                    <a:pt x="17" y="3"/>
                    <a:pt x="14" y="0"/>
                    <a:pt x="10" y="0"/>
                  </a:cubicBezTo>
                  <a:close/>
                  <a:moveTo>
                    <a:pt x="10" y="1"/>
                  </a:moveTo>
                  <a:cubicBezTo>
                    <a:pt x="13" y="1"/>
                    <a:pt x="15" y="3"/>
                    <a:pt x="15" y="5"/>
                  </a:cubicBezTo>
                  <a:cubicBezTo>
                    <a:pt x="15" y="5"/>
                    <a:pt x="15" y="5"/>
                    <a:pt x="15" y="6"/>
                  </a:cubicBezTo>
                  <a:cubicBezTo>
                    <a:pt x="15" y="6"/>
                    <a:pt x="15" y="6"/>
                    <a:pt x="15" y="5"/>
                  </a:cubicBezTo>
                  <a:cubicBezTo>
                    <a:pt x="14" y="4"/>
                    <a:pt x="12" y="2"/>
                    <a:pt x="10" y="2"/>
                  </a:cubicBezTo>
                  <a:cubicBezTo>
                    <a:pt x="8" y="2"/>
                    <a:pt x="6" y="4"/>
                    <a:pt x="5" y="5"/>
                  </a:cubicBezTo>
                  <a:cubicBezTo>
                    <a:pt x="5" y="6"/>
                    <a:pt x="5" y="6"/>
                    <a:pt x="5" y="6"/>
                  </a:cubicBezTo>
                  <a:cubicBezTo>
                    <a:pt x="5" y="5"/>
                    <a:pt x="5" y="5"/>
                    <a:pt x="5" y="5"/>
                  </a:cubicBezTo>
                  <a:cubicBezTo>
                    <a:pt x="5" y="3"/>
                    <a:pt x="7" y="1"/>
                    <a:pt x="10" y="1"/>
                  </a:cubicBezTo>
                  <a:close/>
                  <a:moveTo>
                    <a:pt x="10" y="13"/>
                  </a:moveTo>
                  <a:cubicBezTo>
                    <a:pt x="7" y="13"/>
                    <a:pt x="5" y="10"/>
                    <a:pt x="5" y="7"/>
                  </a:cubicBezTo>
                  <a:cubicBezTo>
                    <a:pt x="5" y="7"/>
                    <a:pt x="7" y="5"/>
                    <a:pt x="10" y="5"/>
                  </a:cubicBezTo>
                  <a:cubicBezTo>
                    <a:pt x="13" y="5"/>
                    <a:pt x="16" y="7"/>
                    <a:pt x="16" y="7"/>
                  </a:cubicBezTo>
                  <a:cubicBezTo>
                    <a:pt x="16" y="10"/>
                    <a:pt x="13" y="13"/>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3" name="Freeform 102"/>
            <p:cNvSpPr>
              <a:spLocks noEditPoints="1"/>
            </p:cNvSpPr>
            <p:nvPr/>
          </p:nvSpPr>
          <p:spPr bwMode="auto">
            <a:xfrm>
              <a:off x="10868026" y="5249863"/>
              <a:ext cx="71438" cy="42863"/>
            </a:xfrm>
            <a:custGeom>
              <a:avLst/>
              <a:gdLst>
                <a:gd name="T0" fmla="*/ 0 w 22"/>
                <a:gd name="T1" fmla="*/ 4 h 13"/>
                <a:gd name="T2" fmla="*/ 0 w 22"/>
                <a:gd name="T3" fmla="*/ 11 h 13"/>
                <a:gd name="T4" fmla="*/ 2 w 22"/>
                <a:gd name="T5" fmla="*/ 13 h 13"/>
                <a:gd name="T6" fmla="*/ 4 w 22"/>
                <a:gd name="T7" fmla="*/ 13 h 13"/>
                <a:gd name="T8" fmla="*/ 18 w 22"/>
                <a:gd name="T9" fmla="*/ 13 h 13"/>
                <a:gd name="T10" fmla="*/ 20 w 22"/>
                <a:gd name="T11" fmla="*/ 13 h 13"/>
                <a:gd name="T12" fmla="*/ 22 w 22"/>
                <a:gd name="T13" fmla="*/ 11 h 13"/>
                <a:gd name="T14" fmla="*/ 22 w 22"/>
                <a:gd name="T15" fmla="*/ 4 h 13"/>
                <a:gd name="T16" fmla="*/ 18 w 22"/>
                <a:gd name="T17" fmla="*/ 0 h 13"/>
                <a:gd name="T18" fmla="*/ 17 w 22"/>
                <a:gd name="T19" fmla="*/ 0 h 13"/>
                <a:gd name="T20" fmla="*/ 16 w 22"/>
                <a:gd name="T21" fmla="*/ 0 h 13"/>
                <a:gd name="T22" fmla="*/ 14 w 22"/>
                <a:gd name="T23" fmla="*/ 2 h 13"/>
                <a:gd name="T24" fmla="*/ 13 w 22"/>
                <a:gd name="T25" fmla="*/ 2 h 13"/>
                <a:gd name="T26" fmla="*/ 11 w 22"/>
                <a:gd name="T27" fmla="*/ 10 h 13"/>
                <a:gd name="T28" fmla="*/ 11 w 22"/>
                <a:gd name="T29" fmla="*/ 10 h 13"/>
                <a:gd name="T30" fmla="*/ 9 w 22"/>
                <a:gd name="T31" fmla="*/ 3 h 13"/>
                <a:gd name="T32" fmla="*/ 8 w 22"/>
                <a:gd name="T33" fmla="*/ 2 h 13"/>
                <a:gd name="T34" fmla="*/ 6 w 22"/>
                <a:gd name="T35" fmla="*/ 0 h 13"/>
                <a:gd name="T36" fmla="*/ 5 w 22"/>
                <a:gd name="T37" fmla="*/ 0 h 13"/>
                <a:gd name="T38" fmla="*/ 4 w 22"/>
                <a:gd name="T39" fmla="*/ 0 h 13"/>
                <a:gd name="T40" fmla="*/ 0 w 22"/>
                <a:gd name="T41" fmla="*/ 4 h 13"/>
                <a:gd name="T42" fmla="*/ 8 w 22"/>
                <a:gd name="T43" fmla="*/ 7 h 13"/>
                <a:gd name="T44" fmla="*/ 9 w 22"/>
                <a:gd name="T45" fmla="*/ 8 h 13"/>
                <a:gd name="T46" fmla="*/ 8 w 22"/>
                <a:gd name="T47" fmla="*/ 9 h 13"/>
                <a:gd name="T48" fmla="*/ 7 w 22"/>
                <a:gd name="T49" fmla="*/ 8 h 13"/>
                <a:gd name="T50" fmla="*/ 8 w 22"/>
                <a:gd name="T51" fmla="*/ 7 h 13"/>
                <a:gd name="T52" fmla="*/ 8 w 22"/>
                <a:gd name="T53" fmla="*/ 10 h 13"/>
                <a:gd name="T54" fmla="*/ 9 w 22"/>
                <a:gd name="T55" fmla="*/ 11 h 13"/>
                <a:gd name="T56" fmla="*/ 8 w 22"/>
                <a:gd name="T57" fmla="*/ 12 h 13"/>
                <a:gd name="T58" fmla="*/ 7 w 22"/>
                <a:gd name="T59" fmla="*/ 11 h 13"/>
                <a:gd name="T60" fmla="*/ 8 w 22"/>
                <a:gd name="T6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3">
                  <a:moveTo>
                    <a:pt x="0" y="4"/>
                  </a:moveTo>
                  <a:cubicBezTo>
                    <a:pt x="0" y="11"/>
                    <a:pt x="0" y="11"/>
                    <a:pt x="0" y="11"/>
                  </a:cubicBezTo>
                  <a:cubicBezTo>
                    <a:pt x="0" y="12"/>
                    <a:pt x="1" y="13"/>
                    <a:pt x="2" y="13"/>
                  </a:cubicBezTo>
                  <a:cubicBezTo>
                    <a:pt x="4" y="13"/>
                    <a:pt x="4" y="13"/>
                    <a:pt x="4" y="13"/>
                  </a:cubicBezTo>
                  <a:cubicBezTo>
                    <a:pt x="18" y="13"/>
                    <a:pt x="18" y="13"/>
                    <a:pt x="18" y="13"/>
                  </a:cubicBezTo>
                  <a:cubicBezTo>
                    <a:pt x="20" y="13"/>
                    <a:pt x="20" y="13"/>
                    <a:pt x="20" y="13"/>
                  </a:cubicBezTo>
                  <a:cubicBezTo>
                    <a:pt x="21" y="13"/>
                    <a:pt x="22" y="12"/>
                    <a:pt x="22" y="11"/>
                  </a:cubicBezTo>
                  <a:cubicBezTo>
                    <a:pt x="22" y="4"/>
                    <a:pt x="22" y="4"/>
                    <a:pt x="22" y="4"/>
                  </a:cubicBezTo>
                  <a:cubicBezTo>
                    <a:pt x="22" y="2"/>
                    <a:pt x="20" y="0"/>
                    <a:pt x="18" y="0"/>
                  </a:cubicBezTo>
                  <a:cubicBezTo>
                    <a:pt x="17" y="0"/>
                    <a:pt x="17" y="0"/>
                    <a:pt x="17" y="0"/>
                  </a:cubicBezTo>
                  <a:cubicBezTo>
                    <a:pt x="16" y="0"/>
                    <a:pt x="16" y="0"/>
                    <a:pt x="16" y="0"/>
                  </a:cubicBezTo>
                  <a:cubicBezTo>
                    <a:pt x="14" y="2"/>
                    <a:pt x="14" y="2"/>
                    <a:pt x="14" y="2"/>
                  </a:cubicBezTo>
                  <a:cubicBezTo>
                    <a:pt x="14" y="2"/>
                    <a:pt x="14" y="2"/>
                    <a:pt x="13" y="2"/>
                  </a:cubicBezTo>
                  <a:cubicBezTo>
                    <a:pt x="11" y="10"/>
                    <a:pt x="11" y="10"/>
                    <a:pt x="11" y="10"/>
                  </a:cubicBezTo>
                  <a:cubicBezTo>
                    <a:pt x="11" y="10"/>
                    <a:pt x="11" y="10"/>
                    <a:pt x="11" y="10"/>
                  </a:cubicBezTo>
                  <a:cubicBezTo>
                    <a:pt x="9" y="3"/>
                    <a:pt x="9" y="3"/>
                    <a:pt x="9" y="3"/>
                  </a:cubicBezTo>
                  <a:cubicBezTo>
                    <a:pt x="9" y="2"/>
                    <a:pt x="8" y="2"/>
                    <a:pt x="8" y="2"/>
                  </a:cubicBezTo>
                  <a:cubicBezTo>
                    <a:pt x="6" y="0"/>
                    <a:pt x="6" y="0"/>
                    <a:pt x="6" y="0"/>
                  </a:cubicBezTo>
                  <a:cubicBezTo>
                    <a:pt x="6" y="0"/>
                    <a:pt x="5" y="0"/>
                    <a:pt x="5" y="0"/>
                  </a:cubicBezTo>
                  <a:cubicBezTo>
                    <a:pt x="4" y="0"/>
                    <a:pt x="4" y="0"/>
                    <a:pt x="4" y="0"/>
                  </a:cubicBezTo>
                  <a:cubicBezTo>
                    <a:pt x="2" y="0"/>
                    <a:pt x="0" y="2"/>
                    <a:pt x="0" y="4"/>
                  </a:cubicBezTo>
                  <a:close/>
                  <a:moveTo>
                    <a:pt x="8" y="7"/>
                  </a:moveTo>
                  <a:cubicBezTo>
                    <a:pt x="9" y="7"/>
                    <a:pt x="9" y="8"/>
                    <a:pt x="9" y="8"/>
                  </a:cubicBezTo>
                  <a:cubicBezTo>
                    <a:pt x="9" y="8"/>
                    <a:pt x="9" y="9"/>
                    <a:pt x="8" y="9"/>
                  </a:cubicBezTo>
                  <a:cubicBezTo>
                    <a:pt x="8" y="9"/>
                    <a:pt x="7" y="8"/>
                    <a:pt x="7" y="8"/>
                  </a:cubicBezTo>
                  <a:cubicBezTo>
                    <a:pt x="7" y="8"/>
                    <a:pt x="8" y="7"/>
                    <a:pt x="8" y="7"/>
                  </a:cubicBezTo>
                  <a:close/>
                  <a:moveTo>
                    <a:pt x="8" y="10"/>
                  </a:moveTo>
                  <a:cubicBezTo>
                    <a:pt x="9" y="10"/>
                    <a:pt x="9" y="10"/>
                    <a:pt x="9" y="11"/>
                  </a:cubicBezTo>
                  <a:cubicBezTo>
                    <a:pt x="9" y="11"/>
                    <a:pt x="9" y="12"/>
                    <a:pt x="8" y="12"/>
                  </a:cubicBezTo>
                  <a:cubicBezTo>
                    <a:pt x="8" y="12"/>
                    <a:pt x="7" y="11"/>
                    <a:pt x="7" y="11"/>
                  </a:cubicBezTo>
                  <a:cubicBezTo>
                    <a:pt x="7" y="10"/>
                    <a:pt x="8" y="10"/>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4" name="Freeform 103"/>
            <p:cNvSpPr>
              <a:spLocks noEditPoints="1"/>
            </p:cNvSpPr>
            <p:nvPr/>
          </p:nvSpPr>
          <p:spPr bwMode="auto">
            <a:xfrm>
              <a:off x="9082088" y="1574800"/>
              <a:ext cx="1381125" cy="1384300"/>
            </a:xfrm>
            <a:custGeom>
              <a:avLst/>
              <a:gdLst>
                <a:gd name="T0" fmla="*/ 0 w 424"/>
                <a:gd name="T1" fmla="*/ 212 h 424"/>
                <a:gd name="T2" fmla="*/ 212 w 424"/>
                <a:gd name="T3" fmla="*/ 0 h 424"/>
                <a:gd name="T4" fmla="*/ 424 w 424"/>
                <a:gd name="T5" fmla="*/ 212 h 424"/>
                <a:gd name="T6" fmla="*/ 212 w 424"/>
                <a:gd name="T7" fmla="*/ 424 h 424"/>
                <a:gd name="T8" fmla="*/ 0 w 424"/>
                <a:gd name="T9" fmla="*/ 212 h 424"/>
                <a:gd name="T10" fmla="*/ 399 w 424"/>
                <a:gd name="T11" fmla="*/ 212 h 424"/>
                <a:gd name="T12" fmla="*/ 212 w 424"/>
                <a:gd name="T13" fmla="*/ 25 h 424"/>
                <a:gd name="T14" fmla="*/ 25 w 424"/>
                <a:gd name="T15" fmla="*/ 212 h 424"/>
                <a:gd name="T16" fmla="*/ 212 w 424"/>
                <a:gd name="T17" fmla="*/ 399 h 424"/>
                <a:gd name="T18" fmla="*/ 399 w 424"/>
                <a:gd name="T19" fmla="*/ 21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 h="424">
                  <a:moveTo>
                    <a:pt x="0" y="212"/>
                  </a:moveTo>
                  <a:cubicBezTo>
                    <a:pt x="0" y="95"/>
                    <a:pt x="95" y="0"/>
                    <a:pt x="212" y="0"/>
                  </a:cubicBezTo>
                  <a:cubicBezTo>
                    <a:pt x="329" y="0"/>
                    <a:pt x="424" y="95"/>
                    <a:pt x="424" y="212"/>
                  </a:cubicBezTo>
                  <a:cubicBezTo>
                    <a:pt x="424" y="329"/>
                    <a:pt x="329" y="424"/>
                    <a:pt x="212" y="424"/>
                  </a:cubicBezTo>
                  <a:cubicBezTo>
                    <a:pt x="95" y="424"/>
                    <a:pt x="0" y="329"/>
                    <a:pt x="0" y="212"/>
                  </a:cubicBezTo>
                  <a:close/>
                  <a:moveTo>
                    <a:pt x="399" y="212"/>
                  </a:moveTo>
                  <a:cubicBezTo>
                    <a:pt x="399" y="109"/>
                    <a:pt x="315" y="25"/>
                    <a:pt x="212" y="25"/>
                  </a:cubicBezTo>
                  <a:cubicBezTo>
                    <a:pt x="109" y="25"/>
                    <a:pt x="25" y="109"/>
                    <a:pt x="25" y="212"/>
                  </a:cubicBezTo>
                  <a:cubicBezTo>
                    <a:pt x="25" y="315"/>
                    <a:pt x="109" y="399"/>
                    <a:pt x="212" y="399"/>
                  </a:cubicBezTo>
                  <a:cubicBezTo>
                    <a:pt x="315" y="399"/>
                    <a:pt x="399" y="315"/>
                    <a:pt x="399"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5" name="Freeform 104"/>
            <p:cNvSpPr>
              <a:spLocks noEditPoints="1"/>
            </p:cNvSpPr>
            <p:nvPr/>
          </p:nvSpPr>
          <p:spPr bwMode="auto">
            <a:xfrm>
              <a:off x="10079038" y="3197225"/>
              <a:ext cx="958850" cy="958850"/>
            </a:xfrm>
            <a:custGeom>
              <a:avLst/>
              <a:gdLst>
                <a:gd name="T0" fmla="*/ 0 w 294"/>
                <a:gd name="T1" fmla="*/ 147 h 294"/>
                <a:gd name="T2" fmla="*/ 147 w 294"/>
                <a:gd name="T3" fmla="*/ 0 h 294"/>
                <a:gd name="T4" fmla="*/ 294 w 294"/>
                <a:gd name="T5" fmla="*/ 147 h 294"/>
                <a:gd name="T6" fmla="*/ 147 w 294"/>
                <a:gd name="T7" fmla="*/ 294 h 294"/>
                <a:gd name="T8" fmla="*/ 0 w 294"/>
                <a:gd name="T9" fmla="*/ 147 h 294"/>
                <a:gd name="T10" fmla="*/ 277 w 294"/>
                <a:gd name="T11" fmla="*/ 147 h 294"/>
                <a:gd name="T12" fmla="*/ 147 w 294"/>
                <a:gd name="T13" fmla="*/ 17 h 294"/>
                <a:gd name="T14" fmla="*/ 17 w 294"/>
                <a:gd name="T15" fmla="*/ 147 h 294"/>
                <a:gd name="T16" fmla="*/ 147 w 294"/>
                <a:gd name="T17" fmla="*/ 277 h 294"/>
                <a:gd name="T18" fmla="*/ 277 w 294"/>
                <a:gd name="T19" fmla="*/ 14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0" y="147"/>
                  </a:moveTo>
                  <a:cubicBezTo>
                    <a:pt x="0" y="66"/>
                    <a:pt x="66" y="0"/>
                    <a:pt x="147" y="0"/>
                  </a:cubicBezTo>
                  <a:cubicBezTo>
                    <a:pt x="228" y="0"/>
                    <a:pt x="294" y="66"/>
                    <a:pt x="294" y="147"/>
                  </a:cubicBezTo>
                  <a:cubicBezTo>
                    <a:pt x="294" y="228"/>
                    <a:pt x="228" y="294"/>
                    <a:pt x="147" y="294"/>
                  </a:cubicBezTo>
                  <a:cubicBezTo>
                    <a:pt x="66" y="294"/>
                    <a:pt x="0" y="228"/>
                    <a:pt x="0" y="147"/>
                  </a:cubicBezTo>
                  <a:close/>
                  <a:moveTo>
                    <a:pt x="277" y="147"/>
                  </a:moveTo>
                  <a:cubicBezTo>
                    <a:pt x="277" y="76"/>
                    <a:pt x="218" y="17"/>
                    <a:pt x="147" y="17"/>
                  </a:cubicBezTo>
                  <a:cubicBezTo>
                    <a:pt x="75" y="17"/>
                    <a:pt x="17" y="76"/>
                    <a:pt x="17" y="147"/>
                  </a:cubicBezTo>
                  <a:cubicBezTo>
                    <a:pt x="17" y="219"/>
                    <a:pt x="75" y="277"/>
                    <a:pt x="147" y="277"/>
                  </a:cubicBezTo>
                  <a:cubicBezTo>
                    <a:pt x="218" y="277"/>
                    <a:pt x="277" y="219"/>
                    <a:pt x="27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6" name="Freeform 105"/>
            <p:cNvSpPr>
              <a:spLocks/>
            </p:cNvSpPr>
            <p:nvPr/>
          </p:nvSpPr>
          <p:spPr bwMode="auto">
            <a:xfrm>
              <a:off x="9809163" y="3898900"/>
              <a:ext cx="331788" cy="158750"/>
            </a:xfrm>
            <a:custGeom>
              <a:avLst/>
              <a:gdLst>
                <a:gd name="T0" fmla="*/ 99 w 102"/>
                <a:gd name="T1" fmla="*/ 0 h 49"/>
                <a:gd name="T2" fmla="*/ 0 w 102"/>
                <a:gd name="T3" fmla="*/ 44 h 49"/>
                <a:gd name="T4" fmla="*/ 2 w 102"/>
                <a:gd name="T5" fmla="*/ 49 h 49"/>
                <a:gd name="T6" fmla="*/ 102 w 102"/>
                <a:gd name="T7" fmla="*/ 5 h 49"/>
                <a:gd name="T8" fmla="*/ 99 w 102"/>
                <a:gd name="T9" fmla="*/ 0 h 49"/>
              </a:gdLst>
              <a:ahLst/>
              <a:cxnLst>
                <a:cxn ang="0">
                  <a:pos x="T0" y="T1"/>
                </a:cxn>
                <a:cxn ang="0">
                  <a:pos x="T2" y="T3"/>
                </a:cxn>
                <a:cxn ang="0">
                  <a:pos x="T4" y="T5"/>
                </a:cxn>
                <a:cxn ang="0">
                  <a:pos x="T6" y="T7"/>
                </a:cxn>
                <a:cxn ang="0">
                  <a:pos x="T8" y="T9"/>
                </a:cxn>
              </a:cxnLst>
              <a:rect l="0" t="0" r="r" b="b"/>
              <a:pathLst>
                <a:path w="102" h="49">
                  <a:moveTo>
                    <a:pt x="99" y="0"/>
                  </a:moveTo>
                  <a:cubicBezTo>
                    <a:pt x="0" y="44"/>
                    <a:pt x="0" y="44"/>
                    <a:pt x="0" y="44"/>
                  </a:cubicBezTo>
                  <a:cubicBezTo>
                    <a:pt x="2" y="49"/>
                    <a:pt x="2" y="49"/>
                    <a:pt x="2" y="49"/>
                  </a:cubicBezTo>
                  <a:cubicBezTo>
                    <a:pt x="102" y="5"/>
                    <a:pt x="102" y="5"/>
                    <a:pt x="102" y="5"/>
                  </a:cubicBezTo>
                  <a:cubicBezTo>
                    <a:pt x="101" y="4"/>
                    <a:pt x="100" y="2"/>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7" name="Freeform 106"/>
            <p:cNvSpPr>
              <a:spLocks/>
            </p:cNvSpPr>
            <p:nvPr/>
          </p:nvSpPr>
          <p:spPr bwMode="auto">
            <a:xfrm>
              <a:off x="10656888" y="4143375"/>
              <a:ext cx="55563" cy="488950"/>
            </a:xfrm>
            <a:custGeom>
              <a:avLst/>
              <a:gdLst>
                <a:gd name="T0" fmla="*/ 0 w 17"/>
                <a:gd name="T1" fmla="*/ 1 h 150"/>
                <a:gd name="T2" fmla="*/ 11 w 17"/>
                <a:gd name="T3" fmla="*/ 150 h 150"/>
                <a:gd name="T4" fmla="*/ 17 w 17"/>
                <a:gd name="T5" fmla="*/ 150 h 150"/>
                <a:gd name="T6" fmla="*/ 5 w 17"/>
                <a:gd name="T7" fmla="*/ 0 h 150"/>
                <a:gd name="T8" fmla="*/ 0 w 17"/>
                <a:gd name="T9" fmla="*/ 1 h 150"/>
              </a:gdLst>
              <a:ahLst/>
              <a:cxnLst>
                <a:cxn ang="0">
                  <a:pos x="T0" y="T1"/>
                </a:cxn>
                <a:cxn ang="0">
                  <a:pos x="T2" y="T3"/>
                </a:cxn>
                <a:cxn ang="0">
                  <a:pos x="T4" y="T5"/>
                </a:cxn>
                <a:cxn ang="0">
                  <a:pos x="T6" y="T7"/>
                </a:cxn>
                <a:cxn ang="0">
                  <a:pos x="T8" y="T9"/>
                </a:cxn>
              </a:cxnLst>
              <a:rect l="0" t="0" r="r" b="b"/>
              <a:pathLst>
                <a:path w="17" h="150">
                  <a:moveTo>
                    <a:pt x="0" y="1"/>
                  </a:moveTo>
                  <a:cubicBezTo>
                    <a:pt x="11" y="150"/>
                    <a:pt x="11" y="150"/>
                    <a:pt x="11" y="150"/>
                  </a:cubicBezTo>
                  <a:cubicBezTo>
                    <a:pt x="17" y="150"/>
                    <a:pt x="17" y="150"/>
                    <a:pt x="17" y="150"/>
                  </a:cubicBezTo>
                  <a:cubicBezTo>
                    <a:pt x="5" y="0"/>
                    <a:pt x="5" y="0"/>
                    <a:pt x="5" y="0"/>
                  </a:cubicBezTo>
                  <a:cubicBezTo>
                    <a:pt x="4"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8" name="Freeform 107"/>
            <p:cNvSpPr>
              <a:spLocks/>
            </p:cNvSpPr>
            <p:nvPr/>
          </p:nvSpPr>
          <p:spPr bwMode="auto">
            <a:xfrm>
              <a:off x="10059988" y="2820988"/>
              <a:ext cx="293688" cy="431800"/>
            </a:xfrm>
            <a:custGeom>
              <a:avLst/>
              <a:gdLst>
                <a:gd name="T0" fmla="*/ 90 w 90"/>
                <a:gd name="T1" fmla="*/ 129 h 132"/>
                <a:gd name="T2" fmla="*/ 4 w 90"/>
                <a:gd name="T3" fmla="*/ 0 h 132"/>
                <a:gd name="T4" fmla="*/ 0 w 90"/>
                <a:gd name="T5" fmla="*/ 3 h 132"/>
                <a:gd name="T6" fmla="*/ 85 w 90"/>
                <a:gd name="T7" fmla="*/ 132 h 132"/>
                <a:gd name="T8" fmla="*/ 90 w 90"/>
                <a:gd name="T9" fmla="*/ 129 h 132"/>
              </a:gdLst>
              <a:ahLst/>
              <a:cxnLst>
                <a:cxn ang="0">
                  <a:pos x="T0" y="T1"/>
                </a:cxn>
                <a:cxn ang="0">
                  <a:pos x="T2" y="T3"/>
                </a:cxn>
                <a:cxn ang="0">
                  <a:pos x="T4" y="T5"/>
                </a:cxn>
                <a:cxn ang="0">
                  <a:pos x="T6" y="T7"/>
                </a:cxn>
                <a:cxn ang="0">
                  <a:pos x="T8" y="T9"/>
                </a:cxn>
              </a:cxnLst>
              <a:rect l="0" t="0" r="r" b="b"/>
              <a:pathLst>
                <a:path w="90" h="132">
                  <a:moveTo>
                    <a:pt x="90" y="129"/>
                  </a:moveTo>
                  <a:cubicBezTo>
                    <a:pt x="4" y="0"/>
                    <a:pt x="4" y="0"/>
                    <a:pt x="4" y="0"/>
                  </a:cubicBezTo>
                  <a:cubicBezTo>
                    <a:pt x="3" y="1"/>
                    <a:pt x="1" y="2"/>
                    <a:pt x="0" y="3"/>
                  </a:cubicBezTo>
                  <a:cubicBezTo>
                    <a:pt x="85" y="132"/>
                    <a:pt x="85" y="132"/>
                    <a:pt x="85" y="132"/>
                  </a:cubicBezTo>
                  <a:cubicBezTo>
                    <a:pt x="87" y="131"/>
                    <a:pt x="89" y="130"/>
                    <a:pt x="9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19" name="Freeform 108"/>
            <p:cNvSpPr>
              <a:spLocks/>
            </p:cNvSpPr>
            <p:nvPr/>
          </p:nvSpPr>
          <p:spPr bwMode="auto">
            <a:xfrm>
              <a:off x="9259888" y="4048125"/>
              <a:ext cx="531813" cy="92075"/>
            </a:xfrm>
            <a:custGeom>
              <a:avLst/>
              <a:gdLst>
                <a:gd name="T0" fmla="*/ 160 w 163"/>
                <a:gd name="T1" fmla="*/ 0 h 28"/>
                <a:gd name="T2" fmla="*/ 0 w 163"/>
                <a:gd name="T3" fmla="*/ 23 h 28"/>
                <a:gd name="T4" fmla="*/ 1 w 163"/>
                <a:gd name="T5" fmla="*/ 28 h 28"/>
                <a:gd name="T6" fmla="*/ 160 w 163"/>
                <a:gd name="T7" fmla="*/ 6 h 28"/>
                <a:gd name="T8" fmla="*/ 163 w 163"/>
                <a:gd name="T9" fmla="*/ 3 h 28"/>
                <a:gd name="T10" fmla="*/ 160 w 163"/>
                <a:gd name="T11" fmla="*/ 0 h 28"/>
              </a:gdLst>
              <a:ahLst/>
              <a:cxnLst>
                <a:cxn ang="0">
                  <a:pos x="T0" y="T1"/>
                </a:cxn>
                <a:cxn ang="0">
                  <a:pos x="T2" y="T3"/>
                </a:cxn>
                <a:cxn ang="0">
                  <a:pos x="T4" y="T5"/>
                </a:cxn>
                <a:cxn ang="0">
                  <a:pos x="T6" y="T7"/>
                </a:cxn>
                <a:cxn ang="0">
                  <a:pos x="T8" y="T9"/>
                </a:cxn>
                <a:cxn ang="0">
                  <a:pos x="T10" y="T11"/>
                </a:cxn>
              </a:cxnLst>
              <a:rect l="0" t="0" r="r" b="b"/>
              <a:pathLst>
                <a:path w="163" h="28">
                  <a:moveTo>
                    <a:pt x="160" y="0"/>
                  </a:moveTo>
                  <a:cubicBezTo>
                    <a:pt x="0" y="23"/>
                    <a:pt x="0" y="23"/>
                    <a:pt x="0" y="23"/>
                  </a:cubicBezTo>
                  <a:cubicBezTo>
                    <a:pt x="0" y="25"/>
                    <a:pt x="1" y="27"/>
                    <a:pt x="1" y="28"/>
                  </a:cubicBezTo>
                  <a:cubicBezTo>
                    <a:pt x="160" y="6"/>
                    <a:pt x="160" y="6"/>
                    <a:pt x="160" y="6"/>
                  </a:cubicBezTo>
                  <a:cubicBezTo>
                    <a:pt x="162" y="6"/>
                    <a:pt x="163" y="4"/>
                    <a:pt x="163" y="3"/>
                  </a:cubicBezTo>
                  <a:cubicBezTo>
                    <a:pt x="162" y="1"/>
                    <a:pt x="161" y="0"/>
                    <a:pt x="1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0" name="Freeform 109"/>
            <p:cNvSpPr>
              <a:spLocks noEditPoints="1"/>
            </p:cNvSpPr>
            <p:nvPr/>
          </p:nvSpPr>
          <p:spPr bwMode="auto">
            <a:xfrm>
              <a:off x="9267826" y="3367088"/>
              <a:ext cx="334963" cy="331788"/>
            </a:xfrm>
            <a:custGeom>
              <a:avLst/>
              <a:gdLst>
                <a:gd name="T0" fmla="*/ 0 w 103"/>
                <a:gd name="T1" fmla="*/ 51 h 102"/>
                <a:gd name="T2" fmla="*/ 51 w 103"/>
                <a:gd name="T3" fmla="*/ 0 h 102"/>
                <a:gd name="T4" fmla="*/ 103 w 103"/>
                <a:gd name="T5" fmla="*/ 51 h 102"/>
                <a:gd name="T6" fmla="*/ 51 w 103"/>
                <a:gd name="T7" fmla="*/ 102 h 102"/>
                <a:gd name="T8" fmla="*/ 0 w 103"/>
                <a:gd name="T9" fmla="*/ 51 h 102"/>
                <a:gd name="T10" fmla="*/ 89 w 103"/>
                <a:gd name="T11" fmla="*/ 51 h 102"/>
                <a:gd name="T12" fmla="*/ 51 w 103"/>
                <a:gd name="T13" fmla="*/ 13 h 102"/>
                <a:gd name="T14" fmla="*/ 13 w 103"/>
                <a:gd name="T15" fmla="*/ 51 h 102"/>
                <a:gd name="T16" fmla="*/ 51 w 103"/>
                <a:gd name="T17" fmla="*/ 89 h 102"/>
                <a:gd name="T18" fmla="*/ 89 w 103"/>
                <a:gd name="T19"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2">
                  <a:moveTo>
                    <a:pt x="0" y="51"/>
                  </a:moveTo>
                  <a:cubicBezTo>
                    <a:pt x="0" y="23"/>
                    <a:pt x="23" y="0"/>
                    <a:pt x="51" y="0"/>
                  </a:cubicBezTo>
                  <a:cubicBezTo>
                    <a:pt x="80" y="0"/>
                    <a:pt x="103" y="23"/>
                    <a:pt x="103" y="51"/>
                  </a:cubicBezTo>
                  <a:cubicBezTo>
                    <a:pt x="103" y="79"/>
                    <a:pt x="80" y="102"/>
                    <a:pt x="51" y="102"/>
                  </a:cubicBezTo>
                  <a:cubicBezTo>
                    <a:pt x="23" y="102"/>
                    <a:pt x="0" y="79"/>
                    <a:pt x="0" y="51"/>
                  </a:cubicBezTo>
                  <a:close/>
                  <a:moveTo>
                    <a:pt x="89" y="51"/>
                  </a:moveTo>
                  <a:cubicBezTo>
                    <a:pt x="89" y="30"/>
                    <a:pt x="72" y="13"/>
                    <a:pt x="51" y="13"/>
                  </a:cubicBezTo>
                  <a:cubicBezTo>
                    <a:pt x="30" y="13"/>
                    <a:pt x="13" y="30"/>
                    <a:pt x="13" y="51"/>
                  </a:cubicBezTo>
                  <a:cubicBezTo>
                    <a:pt x="13" y="72"/>
                    <a:pt x="30" y="89"/>
                    <a:pt x="51" y="89"/>
                  </a:cubicBezTo>
                  <a:cubicBezTo>
                    <a:pt x="72" y="89"/>
                    <a:pt x="89" y="72"/>
                    <a:pt x="89"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1" name="Freeform 110"/>
            <p:cNvSpPr>
              <a:spLocks/>
            </p:cNvSpPr>
            <p:nvPr/>
          </p:nvSpPr>
          <p:spPr bwMode="auto">
            <a:xfrm>
              <a:off x="9580563" y="3546475"/>
              <a:ext cx="563563" cy="22225"/>
            </a:xfrm>
            <a:custGeom>
              <a:avLst/>
              <a:gdLst>
                <a:gd name="T0" fmla="*/ 0 w 173"/>
                <a:gd name="T1" fmla="*/ 2 h 7"/>
                <a:gd name="T2" fmla="*/ 2 w 173"/>
                <a:gd name="T3" fmla="*/ 0 h 7"/>
                <a:gd name="T4" fmla="*/ 170 w 173"/>
                <a:gd name="T5" fmla="*/ 1 h 7"/>
                <a:gd name="T6" fmla="*/ 173 w 173"/>
                <a:gd name="T7" fmla="*/ 4 h 7"/>
                <a:gd name="T8" fmla="*/ 170 w 173"/>
                <a:gd name="T9" fmla="*/ 7 h 7"/>
                <a:gd name="T10" fmla="*/ 2 w 173"/>
                <a:gd name="T11" fmla="*/ 5 h 7"/>
                <a:gd name="T12" fmla="*/ 0 w 173"/>
                <a:gd name="T13" fmla="*/ 3 h 7"/>
                <a:gd name="T14" fmla="*/ 0 w 17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7">
                  <a:moveTo>
                    <a:pt x="0" y="2"/>
                  </a:moveTo>
                  <a:cubicBezTo>
                    <a:pt x="0" y="1"/>
                    <a:pt x="1" y="0"/>
                    <a:pt x="2" y="0"/>
                  </a:cubicBezTo>
                  <a:cubicBezTo>
                    <a:pt x="170" y="1"/>
                    <a:pt x="170" y="1"/>
                    <a:pt x="170" y="1"/>
                  </a:cubicBezTo>
                  <a:cubicBezTo>
                    <a:pt x="172" y="2"/>
                    <a:pt x="173" y="3"/>
                    <a:pt x="173" y="4"/>
                  </a:cubicBezTo>
                  <a:cubicBezTo>
                    <a:pt x="173" y="6"/>
                    <a:pt x="172" y="7"/>
                    <a:pt x="170" y="7"/>
                  </a:cubicBezTo>
                  <a:cubicBezTo>
                    <a:pt x="2" y="5"/>
                    <a:pt x="2" y="5"/>
                    <a:pt x="2" y="5"/>
                  </a:cubicBezTo>
                  <a:cubicBezTo>
                    <a:pt x="1" y="5"/>
                    <a:pt x="0" y="4"/>
                    <a:pt x="0" y="3"/>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2" name="Freeform 111"/>
            <p:cNvSpPr>
              <a:spLocks noEditPoints="1"/>
            </p:cNvSpPr>
            <p:nvPr/>
          </p:nvSpPr>
          <p:spPr bwMode="auto">
            <a:xfrm>
              <a:off x="9398001" y="3454400"/>
              <a:ext cx="74613" cy="77788"/>
            </a:xfrm>
            <a:custGeom>
              <a:avLst/>
              <a:gdLst>
                <a:gd name="T0" fmla="*/ 23 w 23"/>
                <a:gd name="T1" fmla="*/ 12 h 24"/>
                <a:gd name="T2" fmla="*/ 11 w 23"/>
                <a:gd name="T3" fmla="*/ 0 h 24"/>
                <a:gd name="T4" fmla="*/ 0 w 23"/>
                <a:gd name="T5" fmla="*/ 12 h 24"/>
                <a:gd name="T6" fmla="*/ 11 w 23"/>
                <a:gd name="T7" fmla="*/ 24 h 24"/>
                <a:gd name="T8" fmla="*/ 23 w 23"/>
                <a:gd name="T9" fmla="*/ 12 h 24"/>
                <a:gd name="T10" fmla="*/ 3 w 23"/>
                <a:gd name="T11" fmla="*/ 12 h 24"/>
                <a:gd name="T12" fmla="*/ 5 w 23"/>
                <a:gd name="T13" fmla="*/ 6 h 24"/>
                <a:gd name="T14" fmla="*/ 20 w 23"/>
                <a:gd name="T15" fmla="*/ 12 h 24"/>
                <a:gd name="T16" fmla="*/ 11 w 23"/>
                <a:gd name="T17" fmla="*/ 21 h 24"/>
                <a:gd name="T18" fmla="*/ 3 w 23"/>
                <a:gd name="T19"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23" y="12"/>
                  </a:moveTo>
                  <a:cubicBezTo>
                    <a:pt x="23" y="6"/>
                    <a:pt x="18" y="0"/>
                    <a:pt x="11" y="0"/>
                  </a:cubicBezTo>
                  <a:cubicBezTo>
                    <a:pt x="5" y="0"/>
                    <a:pt x="0" y="6"/>
                    <a:pt x="0" y="12"/>
                  </a:cubicBezTo>
                  <a:cubicBezTo>
                    <a:pt x="0" y="18"/>
                    <a:pt x="5" y="24"/>
                    <a:pt x="11" y="24"/>
                  </a:cubicBezTo>
                  <a:cubicBezTo>
                    <a:pt x="18" y="24"/>
                    <a:pt x="23" y="18"/>
                    <a:pt x="23" y="12"/>
                  </a:cubicBezTo>
                  <a:close/>
                  <a:moveTo>
                    <a:pt x="3" y="12"/>
                  </a:moveTo>
                  <a:cubicBezTo>
                    <a:pt x="3" y="12"/>
                    <a:pt x="2" y="9"/>
                    <a:pt x="5" y="6"/>
                  </a:cubicBezTo>
                  <a:cubicBezTo>
                    <a:pt x="6" y="8"/>
                    <a:pt x="11" y="12"/>
                    <a:pt x="20" y="12"/>
                  </a:cubicBezTo>
                  <a:cubicBezTo>
                    <a:pt x="20" y="17"/>
                    <a:pt x="16" y="21"/>
                    <a:pt x="11" y="21"/>
                  </a:cubicBezTo>
                  <a:cubicBezTo>
                    <a:pt x="6" y="21"/>
                    <a:pt x="3" y="17"/>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3" name="Freeform 112"/>
            <p:cNvSpPr>
              <a:spLocks/>
            </p:cNvSpPr>
            <p:nvPr/>
          </p:nvSpPr>
          <p:spPr bwMode="auto">
            <a:xfrm>
              <a:off x="9367838" y="3540125"/>
              <a:ext cx="130175" cy="71438"/>
            </a:xfrm>
            <a:custGeom>
              <a:avLst/>
              <a:gdLst>
                <a:gd name="T0" fmla="*/ 0 w 40"/>
                <a:gd name="T1" fmla="*/ 7 h 22"/>
                <a:gd name="T2" fmla="*/ 0 w 40"/>
                <a:gd name="T3" fmla="*/ 12 h 22"/>
                <a:gd name="T4" fmla="*/ 0 w 40"/>
                <a:gd name="T5" fmla="*/ 19 h 22"/>
                <a:gd name="T6" fmla="*/ 4 w 40"/>
                <a:gd name="T7" fmla="*/ 22 h 22"/>
                <a:gd name="T8" fmla="*/ 37 w 40"/>
                <a:gd name="T9" fmla="*/ 22 h 22"/>
                <a:gd name="T10" fmla="*/ 40 w 40"/>
                <a:gd name="T11" fmla="*/ 19 h 22"/>
                <a:gd name="T12" fmla="*/ 40 w 40"/>
                <a:gd name="T13" fmla="*/ 12 h 22"/>
                <a:gd name="T14" fmla="*/ 40 w 40"/>
                <a:gd name="T15" fmla="*/ 7 h 22"/>
                <a:gd name="T16" fmla="*/ 34 w 40"/>
                <a:gd name="T17" fmla="*/ 0 h 22"/>
                <a:gd name="T18" fmla="*/ 28 w 40"/>
                <a:gd name="T19" fmla="*/ 0 h 22"/>
                <a:gd name="T20" fmla="*/ 27 w 40"/>
                <a:gd name="T21" fmla="*/ 1 h 22"/>
                <a:gd name="T22" fmla="*/ 21 w 40"/>
                <a:gd name="T23" fmla="*/ 9 h 22"/>
                <a:gd name="T24" fmla="*/ 20 w 40"/>
                <a:gd name="T25" fmla="*/ 9 h 22"/>
                <a:gd name="T26" fmla="*/ 14 w 40"/>
                <a:gd name="T27" fmla="*/ 1 h 22"/>
                <a:gd name="T28" fmla="*/ 13 w 40"/>
                <a:gd name="T29" fmla="*/ 0 h 22"/>
                <a:gd name="T30" fmla="*/ 7 w 40"/>
                <a:gd name="T31" fmla="*/ 0 h 22"/>
                <a:gd name="T32" fmla="*/ 0 w 40"/>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2">
                  <a:moveTo>
                    <a:pt x="0" y="7"/>
                  </a:moveTo>
                  <a:cubicBezTo>
                    <a:pt x="0" y="12"/>
                    <a:pt x="0" y="12"/>
                    <a:pt x="0" y="12"/>
                  </a:cubicBezTo>
                  <a:cubicBezTo>
                    <a:pt x="0" y="19"/>
                    <a:pt x="0" y="19"/>
                    <a:pt x="0" y="19"/>
                  </a:cubicBezTo>
                  <a:cubicBezTo>
                    <a:pt x="0" y="20"/>
                    <a:pt x="2" y="22"/>
                    <a:pt x="4" y="22"/>
                  </a:cubicBezTo>
                  <a:cubicBezTo>
                    <a:pt x="37" y="22"/>
                    <a:pt x="37" y="22"/>
                    <a:pt x="37" y="22"/>
                  </a:cubicBezTo>
                  <a:cubicBezTo>
                    <a:pt x="39" y="22"/>
                    <a:pt x="40" y="20"/>
                    <a:pt x="40" y="19"/>
                  </a:cubicBezTo>
                  <a:cubicBezTo>
                    <a:pt x="40" y="12"/>
                    <a:pt x="40" y="12"/>
                    <a:pt x="40" y="12"/>
                  </a:cubicBezTo>
                  <a:cubicBezTo>
                    <a:pt x="40" y="7"/>
                    <a:pt x="40" y="7"/>
                    <a:pt x="40" y="7"/>
                  </a:cubicBezTo>
                  <a:cubicBezTo>
                    <a:pt x="40" y="3"/>
                    <a:pt x="37" y="0"/>
                    <a:pt x="34" y="0"/>
                  </a:cubicBezTo>
                  <a:cubicBezTo>
                    <a:pt x="28" y="0"/>
                    <a:pt x="28" y="0"/>
                    <a:pt x="28" y="0"/>
                  </a:cubicBezTo>
                  <a:cubicBezTo>
                    <a:pt x="27" y="0"/>
                    <a:pt x="27" y="0"/>
                    <a:pt x="27" y="1"/>
                  </a:cubicBezTo>
                  <a:cubicBezTo>
                    <a:pt x="21" y="9"/>
                    <a:pt x="21" y="9"/>
                    <a:pt x="21" y="9"/>
                  </a:cubicBezTo>
                  <a:cubicBezTo>
                    <a:pt x="21" y="9"/>
                    <a:pt x="20" y="9"/>
                    <a:pt x="20" y="9"/>
                  </a:cubicBezTo>
                  <a:cubicBezTo>
                    <a:pt x="14" y="1"/>
                    <a:pt x="14" y="1"/>
                    <a:pt x="14" y="1"/>
                  </a:cubicBezTo>
                  <a:cubicBezTo>
                    <a:pt x="14" y="0"/>
                    <a:pt x="13" y="0"/>
                    <a:pt x="13" y="0"/>
                  </a:cubicBezTo>
                  <a:cubicBezTo>
                    <a:pt x="7" y="0"/>
                    <a:pt x="7" y="0"/>
                    <a:pt x="7" y="0"/>
                  </a:cubicBezTo>
                  <a:cubicBezTo>
                    <a:pt x="3" y="0"/>
                    <a:pt x="0" y="3"/>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4" name="Freeform 113"/>
            <p:cNvSpPr>
              <a:spLocks noEditPoints="1"/>
            </p:cNvSpPr>
            <p:nvPr/>
          </p:nvSpPr>
          <p:spPr bwMode="auto">
            <a:xfrm>
              <a:off x="5351463" y="768350"/>
              <a:ext cx="1597025" cy="1601788"/>
            </a:xfrm>
            <a:custGeom>
              <a:avLst/>
              <a:gdLst>
                <a:gd name="T0" fmla="*/ 0 w 490"/>
                <a:gd name="T1" fmla="*/ 246 h 491"/>
                <a:gd name="T2" fmla="*/ 245 w 490"/>
                <a:gd name="T3" fmla="*/ 0 h 491"/>
                <a:gd name="T4" fmla="*/ 490 w 490"/>
                <a:gd name="T5" fmla="*/ 246 h 491"/>
                <a:gd name="T6" fmla="*/ 245 w 490"/>
                <a:gd name="T7" fmla="*/ 491 h 491"/>
                <a:gd name="T8" fmla="*/ 0 w 490"/>
                <a:gd name="T9" fmla="*/ 246 h 491"/>
                <a:gd name="T10" fmla="*/ 461 w 490"/>
                <a:gd name="T11" fmla="*/ 246 h 491"/>
                <a:gd name="T12" fmla="*/ 245 w 490"/>
                <a:gd name="T13" fmla="*/ 29 h 491"/>
                <a:gd name="T14" fmla="*/ 29 w 490"/>
                <a:gd name="T15" fmla="*/ 246 h 491"/>
                <a:gd name="T16" fmla="*/ 245 w 490"/>
                <a:gd name="T17" fmla="*/ 462 h 491"/>
                <a:gd name="T18" fmla="*/ 461 w 490"/>
                <a:gd name="T19" fmla="*/ 246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91">
                  <a:moveTo>
                    <a:pt x="0" y="246"/>
                  </a:moveTo>
                  <a:cubicBezTo>
                    <a:pt x="0" y="110"/>
                    <a:pt x="110" y="0"/>
                    <a:pt x="245" y="0"/>
                  </a:cubicBezTo>
                  <a:cubicBezTo>
                    <a:pt x="380" y="0"/>
                    <a:pt x="490" y="110"/>
                    <a:pt x="490" y="246"/>
                  </a:cubicBezTo>
                  <a:cubicBezTo>
                    <a:pt x="490" y="381"/>
                    <a:pt x="380" y="491"/>
                    <a:pt x="245" y="491"/>
                  </a:cubicBezTo>
                  <a:cubicBezTo>
                    <a:pt x="110" y="491"/>
                    <a:pt x="0" y="381"/>
                    <a:pt x="0" y="246"/>
                  </a:cubicBezTo>
                  <a:close/>
                  <a:moveTo>
                    <a:pt x="461" y="246"/>
                  </a:moveTo>
                  <a:cubicBezTo>
                    <a:pt x="461" y="126"/>
                    <a:pt x="364" y="29"/>
                    <a:pt x="245" y="29"/>
                  </a:cubicBezTo>
                  <a:cubicBezTo>
                    <a:pt x="126" y="29"/>
                    <a:pt x="29" y="126"/>
                    <a:pt x="29" y="246"/>
                  </a:cubicBezTo>
                  <a:cubicBezTo>
                    <a:pt x="29" y="365"/>
                    <a:pt x="126" y="462"/>
                    <a:pt x="245" y="462"/>
                  </a:cubicBezTo>
                  <a:cubicBezTo>
                    <a:pt x="364" y="462"/>
                    <a:pt x="461" y="365"/>
                    <a:pt x="461"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5" name="Freeform 114"/>
            <p:cNvSpPr>
              <a:spLocks noEditPoints="1"/>
            </p:cNvSpPr>
            <p:nvPr/>
          </p:nvSpPr>
          <p:spPr bwMode="auto">
            <a:xfrm>
              <a:off x="1330326" y="4818063"/>
              <a:ext cx="338138" cy="339725"/>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98 h 104"/>
                <a:gd name="T12" fmla="*/ 98 w 104"/>
                <a:gd name="T13" fmla="*/ 52 h 104"/>
                <a:gd name="T14" fmla="*/ 52 w 104"/>
                <a:gd name="T15" fmla="*/ 6 h 104"/>
                <a:gd name="T16" fmla="*/ 6 w 104"/>
                <a:gd name="T17" fmla="*/ 52 h 104"/>
                <a:gd name="T18" fmla="*/ 52 w 104"/>
                <a:gd name="T19"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1"/>
                    <a:pt x="0" y="52"/>
                  </a:cubicBezTo>
                  <a:cubicBezTo>
                    <a:pt x="0" y="24"/>
                    <a:pt x="23" y="0"/>
                    <a:pt x="52" y="0"/>
                  </a:cubicBezTo>
                  <a:cubicBezTo>
                    <a:pt x="81" y="0"/>
                    <a:pt x="104" y="24"/>
                    <a:pt x="104" y="52"/>
                  </a:cubicBezTo>
                  <a:cubicBezTo>
                    <a:pt x="104" y="81"/>
                    <a:pt x="81" y="104"/>
                    <a:pt x="52" y="104"/>
                  </a:cubicBezTo>
                  <a:close/>
                  <a:moveTo>
                    <a:pt x="52" y="98"/>
                  </a:moveTo>
                  <a:cubicBezTo>
                    <a:pt x="77" y="98"/>
                    <a:pt x="98" y="78"/>
                    <a:pt x="98" y="52"/>
                  </a:cubicBezTo>
                  <a:cubicBezTo>
                    <a:pt x="98" y="27"/>
                    <a:pt x="77" y="6"/>
                    <a:pt x="52" y="6"/>
                  </a:cubicBezTo>
                  <a:cubicBezTo>
                    <a:pt x="26" y="6"/>
                    <a:pt x="6" y="27"/>
                    <a:pt x="6" y="52"/>
                  </a:cubicBezTo>
                  <a:cubicBezTo>
                    <a:pt x="6" y="78"/>
                    <a:pt x="26" y="98"/>
                    <a:pt x="5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6" name="Freeform 115"/>
            <p:cNvSpPr>
              <a:spLocks noEditPoints="1"/>
            </p:cNvSpPr>
            <p:nvPr/>
          </p:nvSpPr>
          <p:spPr bwMode="auto">
            <a:xfrm>
              <a:off x="1189038" y="5324475"/>
              <a:ext cx="212725" cy="212725"/>
            </a:xfrm>
            <a:custGeom>
              <a:avLst/>
              <a:gdLst>
                <a:gd name="T0" fmla="*/ 33 w 65"/>
                <a:gd name="T1" fmla="*/ 65 h 65"/>
                <a:gd name="T2" fmla="*/ 0 w 65"/>
                <a:gd name="T3" fmla="*/ 32 h 65"/>
                <a:gd name="T4" fmla="*/ 33 w 65"/>
                <a:gd name="T5" fmla="*/ 0 h 65"/>
                <a:gd name="T6" fmla="*/ 65 w 65"/>
                <a:gd name="T7" fmla="*/ 32 h 65"/>
                <a:gd name="T8" fmla="*/ 33 w 65"/>
                <a:gd name="T9" fmla="*/ 65 h 65"/>
                <a:gd name="T10" fmla="*/ 33 w 65"/>
                <a:gd name="T11" fmla="*/ 56 h 65"/>
                <a:gd name="T12" fmla="*/ 57 w 65"/>
                <a:gd name="T13" fmla="*/ 32 h 65"/>
                <a:gd name="T14" fmla="*/ 33 w 65"/>
                <a:gd name="T15" fmla="*/ 8 h 65"/>
                <a:gd name="T16" fmla="*/ 9 w 65"/>
                <a:gd name="T17" fmla="*/ 32 h 65"/>
                <a:gd name="T18" fmla="*/ 33 w 65"/>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5">
                  <a:moveTo>
                    <a:pt x="33" y="65"/>
                  </a:moveTo>
                  <a:cubicBezTo>
                    <a:pt x="15" y="65"/>
                    <a:pt x="0" y="50"/>
                    <a:pt x="0" y="32"/>
                  </a:cubicBezTo>
                  <a:cubicBezTo>
                    <a:pt x="0" y="15"/>
                    <a:pt x="15" y="0"/>
                    <a:pt x="33" y="0"/>
                  </a:cubicBezTo>
                  <a:cubicBezTo>
                    <a:pt x="51" y="0"/>
                    <a:pt x="65" y="15"/>
                    <a:pt x="65" y="32"/>
                  </a:cubicBezTo>
                  <a:cubicBezTo>
                    <a:pt x="65" y="50"/>
                    <a:pt x="51" y="65"/>
                    <a:pt x="33" y="65"/>
                  </a:cubicBezTo>
                  <a:close/>
                  <a:moveTo>
                    <a:pt x="33" y="56"/>
                  </a:moveTo>
                  <a:cubicBezTo>
                    <a:pt x="46" y="56"/>
                    <a:pt x="57" y="46"/>
                    <a:pt x="57" y="32"/>
                  </a:cubicBezTo>
                  <a:cubicBezTo>
                    <a:pt x="57" y="19"/>
                    <a:pt x="46" y="8"/>
                    <a:pt x="33" y="8"/>
                  </a:cubicBezTo>
                  <a:cubicBezTo>
                    <a:pt x="20" y="8"/>
                    <a:pt x="9" y="19"/>
                    <a:pt x="9" y="32"/>
                  </a:cubicBezTo>
                  <a:cubicBezTo>
                    <a:pt x="9" y="46"/>
                    <a:pt x="20" y="56"/>
                    <a:pt x="3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7" name="Oval 116"/>
            <p:cNvSpPr>
              <a:spLocks noChangeArrowheads="1"/>
            </p:cNvSpPr>
            <p:nvPr/>
          </p:nvSpPr>
          <p:spPr bwMode="auto">
            <a:xfrm>
              <a:off x="2344738" y="4171950"/>
              <a:ext cx="146050" cy="147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8" name="Freeform 117"/>
            <p:cNvSpPr>
              <a:spLocks/>
            </p:cNvSpPr>
            <p:nvPr/>
          </p:nvSpPr>
          <p:spPr bwMode="auto">
            <a:xfrm>
              <a:off x="1323976" y="5135563"/>
              <a:ext cx="139700" cy="222250"/>
            </a:xfrm>
            <a:custGeom>
              <a:avLst/>
              <a:gdLst>
                <a:gd name="T0" fmla="*/ 43 w 43"/>
                <a:gd name="T1" fmla="*/ 3 h 68"/>
                <a:gd name="T2" fmla="*/ 41 w 43"/>
                <a:gd name="T3" fmla="*/ 1 h 68"/>
                <a:gd name="T4" fmla="*/ 37 w 43"/>
                <a:gd name="T5" fmla="*/ 2 h 68"/>
                <a:gd name="T6" fmla="*/ 1 w 43"/>
                <a:gd name="T7" fmla="*/ 64 h 68"/>
                <a:gd name="T8" fmla="*/ 2 w 43"/>
                <a:gd name="T9" fmla="*/ 68 h 68"/>
                <a:gd name="T10" fmla="*/ 6 w 43"/>
                <a:gd name="T11" fmla="*/ 67 h 68"/>
                <a:gd name="T12" fmla="*/ 42 w 43"/>
                <a:gd name="T13" fmla="*/ 5 h 68"/>
                <a:gd name="T14" fmla="*/ 43 w 43"/>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68">
                  <a:moveTo>
                    <a:pt x="43" y="3"/>
                  </a:moveTo>
                  <a:cubicBezTo>
                    <a:pt x="43" y="2"/>
                    <a:pt x="42" y="1"/>
                    <a:pt x="41" y="1"/>
                  </a:cubicBezTo>
                  <a:cubicBezTo>
                    <a:pt x="40" y="0"/>
                    <a:pt x="38" y="0"/>
                    <a:pt x="37" y="2"/>
                  </a:cubicBezTo>
                  <a:cubicBezTo>
                    <a:pt x="1" y="64"/>
                    <a:pt x="1" y="64"/>
                    <a:pt x="1" y="64"/>
                  </a:cubicBezTo>
                  <a:cubicBezTo>
                    <a:pt x="0" y="65"/>
                    <a:pt x="0" y="67"/>
                    <a:pt x="2" y="68"/>
                  </a:cubicBezTo>
                  <a:cubicBezTo>
                    <a:pt x="3" y="68"/>
                    <a:pt x="5" y="68"/>
                    <a:pt x="6" y="67"/>
                  </a:cubicBezTo>
                  <a:cubicBezTo>
                    <a:pt x="42" y="5"/>
                    <a:pt x="42" y="5"/>
                    <a:pt x="42" y="5"/>
                  </a:cubicBezTo>
                  <a:cubicBezTo>
                    <a:pt x="42" y="4"/>
                    <a:pt x="43" y="4"/>
                    <a:pt x="4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29" name="Freeform 118"/>
            <p:cNvSpPr>
              <a:spLocks/>
            </p:cNvSpPr>
            <p:nvPr/>
          </p:nvSpPr>
          <p:spPr bwMode="auto">
            <a:xfrm>
              <a:off x="1617663" y="4270375"/>
              <a:ext cx="798513" cy="620713"/>
            </a:xfrm>
            <a:custGeom>
              <a:avLst/>
              <a:gdLst>
                <a:gd name="T0" fmla="*/ 245 w 245"/>
                <a:gd name="T1" fmla="*/ 3 h 190"/>
                <a:gd name="T2" fmla="*/ 245 w 245"/>
                <a:gd name="T3" fmla="*/ 2 h 190"/>
                <a:gd name="T4" fmla="*/ 241 w 245"/>
                <a:gd name="T5" fmla="*/ 1 h 190"/>
                <a:gd name="T6" fmla="*/ 1 w 245"/>
                <a:gd name="T7" fmla="*/ 184 h 190"/>
                <a:gd name="T8" fmla="*/ 1 w 245"/>
                <a:gd name="T9" fmla="*/ 188 h 190"/>
                <a:gd name="T10" fmla="*/ 5 w 245"/>
                <a:gd name="T11" fmla="*/ 189 h 190"/>
                <a:gd name="T12" fmla="*/ 244 w 245"/>
                <a:gd name="T13" fmla="*/ 6 h 190"/>
                <a:gd name="T14" fmla="*/ 245 w 245"/>
                <a:gd name="T15" fmla="*/ 3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90">
                  <a:moveTo>
                    <a:pt x="245" y="3"/>
                  </a:moveTo>
                  <a:cubicBezTo>
                    <a:pt x="245" y="3"/>
                    <a:pt x="245" y="2"/>
                    <a:pt x="245" y="2"/>
                  </a:cubicBezTo>
                  <a:cubicBezTo>
                    <a:pt x="244" y="1"/>
                    <a:pt x="242" y="0"/>
                    <a:pt x="241" y="1"/>
                  </a:cubicBezTo>
                  <a:cubicBezTo>
                    <a:pt x="1" y="184"/>
                    <a:pt x="1" y="184"/>
                    <a:pt x="1" y="184"/>
                  </a:cubicBezTo>
                  <a:cubicBezTo>
                    <a:pt x="0" y="185"/>
                    <a:pt x="0" y="187"/>
                    <a:pt x="1" y="188"/>
                  </a:cubicBezTo>
                  <a:cubicBezTo>
                    <a:pt x="2" y="189"/>
                    <a:pt x="4" y="190"/>
                    <a:pt x="5" y="189"/>
                  </a:cubicBezTo>
                  <a:cubicBezTo>
                    <a:pt x="244" y="6"/>
                    <a:pt x="244" y="6"/>
                    <a:pt x="244" y="6"/>
                  </a:cubicBezTo>
                  <a:cubicBezTo>
                    <a:pt x="245" y="5"/>
                    <a:pt x="245" y="4"/>
                    <a:pt x="24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0" name="Freeform 119"/>
            <p:cNvSpPr>
              <a:spLocks noEditPoints="1"/>
            </p:cNvSpPr>
            <p:nvPr/>
          </p:nvSpPr>
          <p:spPr bwMode="auto">
            <a:xfrm>
              <a:off x="1454151" y="4897438"/>
              <a:ext cx="87313" cy="90488"/>
            </a:xfrm>
            <a:custGeom>
              <a:avLst/>
              <a:gdLst>
                <a:gd name="T0" fmla="*/ 14 w 27"/>
                <a:gd name="T1" fmla="*/ 28 h 28"/>
                <a:gd name="T2" fmla="*/ 27 w 27"/>
                <a:gd name="T3" fmla="*/ 14 h 28"/>
                <a:gd name="T4" fmla="*/ 14 w 27"/>
                <a:gd name="T5" fmla="*/ 0 h 28"/>
                <a:gd name="T6" fmla="*/ 0 w 27"/>
                <a:gd name="T7" fmla="*/ 14 h 28"/>
                <a:gd name="T8" fmla="*/ 14 w 27"/>
                <a:gd name="T9" fmla="*/ 28 h 28"/>
                <a:gd name="T10" fmla="*/ 14 w 27"/>
                <a:gd name="T11" fmla="*/ 25 h 28"/>
                <a:gd name="T12" fmla="*/ 4 w 27"/>
                <a:gd name="T13" fmla="*/ 14 h 28"/>
                <a:gd name="T14" fmla="*/ 22 w 27"/>
                <a:gd name="T15" fmla="*/ 8 h 28"/>
                <a:gd name="T16" fmla="*/ 24 w 27"/>
                <a:gd name="T17" fmla="*/ 14 h 28"/>
                <a:gd name="T18" fmla="*/ 14 w 27"/>
                <a:gd name="T19"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21" y="28"/>
                    <a:pt x="27" y="22"/>
                    <a:pt x="27" y="14"/>
                  </a:cubicBezTo>
                  <a:cubicBezTo>
                    <a:pt x="27" y="7"/>
                    <a:pt x="21" y="0"/>
                    <a:pt x="14" y="0"/>
                  </a:cubicBezTo>
                  <a:cubicBezTo>
                    <a:pt x="6" y="0"/>
                    <a:pt x="0" y="7"/>
                    <a:pt x="0" y="14"/>
                  </a:cubicBezTo>
                  <a:cubicBezTo>
                    <a:pt x="0" y="22"/>
                    <a:pt x="6" y="28"/>
                    <a:pt x="14" y="28"/>
                  </a:cubicBezTo>
                  <a:close/>
                  <a:moveTo>
                    <a:pt x="14" y="25"/>
                  </a:moveTo>
                  <a:cubicBezTo>
                    <a:pt x="8" y="25"/>
                    <a:pt x="4" y="20"/>
                    <a:pt x="4" y="14"/>
                  </a:cubicBezTo>
                  <a:cubicBezTo>
                    <a:pt x="14" y="14"/>
                    <a:pt x="20" y="10"/>
                    <a:pt x="22" y="8"/>
                  </a:cubicBezTo>
                  <a:cubicBezTo>
                    <a:pt x="24" y="11"/>
                    <a:pt x="24" y="14"/>
                    <a:pt x="24" y="14"/>
                  </a:cubicBezTo>
                  <a:cubicBezTo>
                    <a:pt x="24" y="20"/>
                    <a:pt x="19" y="25"/>
                    <a:pt x="1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1" name="Freeform 120"/>
            <p:cNvSpPr>
              <a:spLocks/>
            </p:cNvSpPr>
            <p:nvPr/>
          </p:nvSpPr>
          <p:spPr bwMode="auto">
            <a:xfrm>
              <a:off x="1420813" y="4995863"/>
              <a:ext cx="153988" cy="84138"/>
            </a:xfrm>
            <a:custGeom>
              <a:avLst/>
              <a:gdLst>
                <a:gd name="T0" fmla="*/ 47 w 47"/>
                <a:gd name="T1" fmla="*/ 8 h 26"/>
                <a:gd name="T2" fmla="*/ 47 w 47"/>
                <a:gd name="T3" fmla="*/ 14 h 26"/>
                <a:gd name="T4" fmla="*/ 47 w 47"/>
                <a:gd name="T5" fmla="*/ 22 h 26"/>
                <a:gd name="T6" fmla="*/ 43 w 47"/>
                <a:gd name="T7" fmla="*/ 26 h 26"/>
                <a:gd name="T8" fmla="*/ 4 w 47"/>
                <a:gd name="T9" fmla="*/ 26 h 26"/>
                <a:gd name="T10" fmla="*/ 0 w 47"/>
                <a:gd name="T11" fmla="*/ 22 h 26"/>
                <a:gd name="T12" fmla="*/ 0 w 47"/>
                <a:gd name="T13" fmla="*/ 14 h 26"/>
                <a:gd name="T14" fmla="*/ 0 w 47"/>
                <a:gd name="T15" fmla="*/ 8 h 26"/>
                <a:gd name="T16" fmla="*/ 8 w 47"/>
                <a:gd name="T17" fmla="*/ 0 h 26"/>
                <a:gd name="T18" fmla="*/ 15 w 47"/>
                <a:gd name="T19" fmla="*/ 0 h 26"/>
                <a:gd name="T20" fmla="*/ 16 w 47"/>
                <a:gd name="T21" fmla="*/ 1 h 26"/>
                <a:gd name="T22" fmla="*/ 23 w 47"/>
                <a:gd name="T23" fmla="*/ 11 h 26"/>
                <a:gd name="T24" fmla="*/ 24 w 47"/>
                <a:gd name="T25" fmla="*/ 11 h 26"/>
                <a:gd name="T26" fmla="*/ 31 w 47"/>
                <a:gd name="T27" fmla="*/ 1 h 26"/>
                <a:gd name="T28" fmla="*/ 33 w 47"/>
                <a:gd name="T29" fmla="*/ 0 h 26"/>
                <a:gd name="T30" fmla="*/ 39 w 47"/>
                <a:gd name="T31" fmla="*/ 0 h 26"/>
                <a:gd name="T32" fmla="*/ 47 w 47"/>
                <a:gd name="T33"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26">
                  <a:moveTo>
                    <a:pt x="47" y="8"/>
                  </a:moveTo>
                  <a:cubicBezTo>
                    <a:pt x="47" y="14"/>
                    <a:pt x="47" y="14"/>
                    <a:pt x="47" y="14"/>
                  </a:cubicBezTo>
                  <a:cubicBezTo>
                    <a:pt x="47" y="22"/>
                    <a:pt x="47" y="22"/>
                    <a:pt x="47" y="22"/>
                  </a:cubicBezTo>
                  <a:cubicBezTo>
                    <a:pt x="47" y="24"/>
                    <a:pt x="46" y="26"/>
                    <a:pt x="43" y="26"/>
                  </a:cubicBezTo>
                  <a:cubicBezTo>
                    <a:pt x="4" y="26"/>
                    <a:pt x="4" y="26"/>
                    <a:pt x="4" y="26"/>
                  </a:cubicBezTo>
                  <a:cubicBezTo>
                    <a:pt x="2" y="26"/>
                    <a:pt x="0" y="24"/>
                    <a:pt x="0" y="22"/>
                  </a:cubicBezTo>
                  <a:cubicBezTo>
                    <a:pt x="0" y="14"/>
                    <a:pt x="0" y="14"/>
                    <a:pt x="0" y="14"/>
                  </a:cubicBezTo>
                  <a:cubicBezTo>
                    <a:pt x="0" y="8"/>
                    <a:pt x="0" y="8"/>
                    <a:pt x="0" y="8"/>
                  </a:cubicBezTo>
                  <a:cubicBezTo>
                    <a:pt x="0" y="4"/>
                    <a:pt x="4" y="0"/>
                    <a:pt x="8" y="0"/>
                  </a:cubicBezTo>
                  <a:cubicBezTo>
                    <a:pt x="15" y="0"/>
                    <a:pt x="15" y="0"/>
                    <a:pt x="15" y="0"/>
                  </a:cubicBezTo>
                  <a:cubicBezTo>
                    <a:pt x="16" y="0"/>
                    <a:pt x="16" y="1"/>
                    <a:pt x="16" y="1"/>
                  </a:cubicBezTo>
                  <a:cubicBezTo>
                    <a:pt x="23" y="11"/>
                    <a:pt x="23" y="11"/>
                    <a:pt x="23" y="11"/>
                  </a:cubicBezTo>
                  <a:cubicBezTo>
                    <a:pt x="24" y="11"/>
                    <a:pt x="24" y="11"/>
                    <a:pt x="24" y="11"/>
                  </a:cubicBezTo>
                  <a:cubicBezTo>
                    <a:pt x="31" y="1"/>
                    <a:pt x="31" y="1"/>
                    <a:pt x="31" y="1"/>
                  </a:cubicBezTo>
                  <a:cubicBezTo>
                    <a:pt x="31" y="1"/>
                    <a:pt x="32" y="0"/>
                    <a:pt x="33" y="0"/>
                  </a:cubicBezTo>
                  <a:cubicBezTo>
                    <a:pt x="39" y="0"/>
                    <a:pt x="39" y="0"/>
                    <a:pt x="39" y="0"/>
                  </a:cubicBezTo>
                  <a:cubicBezTo>
                    <a:pt x="44" y="0"/>
                    <a:pt x="47" y="4"/>
                    <a:pt x="4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2" name="Freeform 121"/>
            <p:cNvSpPr>
              <a:spLocks noEditPoints="1"/>
            </p:cNvSpPr>
            <p:nvPr/>
          </p:nvSpPr>
          <p:spPr bwMode="auto">
            <a:xfrm>
              <a:off x="1262063" y="5383213"/>
              <a:ext cx="68263" cy="46038"/>
            </a:xfrm>
            <a:custGeom>
              <a:avLst/>
              <a:gdLst>
                <a:gd name="T0" fmla="*/ 3 w 21"/>
                <a:gd name="T1" fmla="*/ 7 h 14"/>
                <a:gd name="T2" fmla="*/ 3 w 21"/>
                <a:gd name="T3" fmla="*/ 9 h 14"/>
                <a:gd name="T4" fmla="*/ 2 w 21"/>
                <a:gd name="T5" fmla="*/ 12 h 14"/>
                <a:gd name="T6" fmla="*/ 5 w 21"/>
                <a:gd name="T7" fmla="*/ 14 h 14"/>
                <a:gd name="T8" fmla="*/ 16 w 21"/>
                <a:gd name="T9" fmla="*/ 14 h 14"/>
                <a:gd name="T10" fmla="*/ 16 w 21"/>
                <a:gd name="T11" fmla="*/ 14 h 14"/>
                <a:gd name="T12" fmla="*/ 20 w 21"/>
                <a:gd name="T13" fmla="*/ 12 h 14"/>
                <a:gd name="T14" fmla="*/ 18 w 21"/>
                <a:gd name="T15" fmla="*/ 9 h 14"/>
                <a:gd name="T16" fmla="*/ 18 w 21"/>
                <a:gd name="T17" fmla="*/ 7 h 14"/>
                <a:gd name="T18" fmla="*/ 11 w 21"/>
                <a:gd name="T19" fmla="*/ 0 h 14"/>
                <a:gd name="T20" fmla="*/ 3 w 21"/>
                <a:gd name="T21" fmla="*/ 7 h 14"/>
                <a:gd name="T22" fmla="*/ 16 w 21"/>
                <a:gd name="T23" fmla="*/ 5 h 14"/>
                <a:gd name="T24" fmla="*/ 16 w 21"/>
                <a:gd name="T25" fmla="*/ 6 h 14"/>
                <a:gd name="T26" fmla="*/ 16 w 21"/>
                <a:gd name="T27" fmla="*/ 5 h 14"/>
                <a:gd name="T28" fmla="*/ 11 w 21"/>
                <a:gd name="T29" fmla="*/ 3 h 14"/>
                <a:gd name="T30" fmla="*/ 6 w 21"/>
                <a:gd name="T31" fmla="*/ 5 h 14"/>
                <a:gd name="T32" fmla="*/ 6 w 21"/>
                <a:gd name="T33" fmla="*/ 6 h 14"/>
                <a:gd name="T34" fmla="*/ 6 w 21"/>
                <a:gd name="T35" fmla="*/ 5 h 14"/>
                <a:gd name="T36" fmla="*/ 11 w 21"/>
                <a:gd name="T37" fmla="*/ 1 h 14"/>
                <a:gd name="T38" fmla="*/ 16 w 21"/>
                <a:gd name="T39" fmla="*/ 5 h 14"/>
                <a:gd name="T40" fmla="*/ 5 w 21"/>
                <a:gd name="T41" fmla="*/ 7 h 14"/>
                <a:gd name="T42" fmla="*/ 11 w 21"/>
                <a:gd name="T43" fmla="*/ 5 h 14"/>
                <a:gd name="T44" fmla="*/ 16 w 21"/>
                <a:gd name="T45" fmla="*/ 7 h 14"/>
                <a:gd name="T46" fmla="*/ 11 w 21"/>
                <a:gd name="T47" fmla="*/ 13 h 14"/>
                <a:gd name="T48" fmla="*/ 5 w 21"/>
                <a:gd name="T4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14">
                  <a:moveTo>
                    <a:pt x="3" y="7"/>
                  </a:moveTo>
                  <a:cubicBezTo>
                    <a:pt x="3" y="9"/>
                    <a:pt x="3" y="9"/>
                    <a:pt x="3" y="9"/>
                  </a:cubicBezTo>
                  <a:cubicBezTo>
                    <a:pt x="3" y="9"/>
                    <a:pt x="3" y="12"/>
                    <a:pt x="2" y="12"/>
                  </a:cubicBezTo>
                  <a:cubicBezTo>
                    <a:pt x="0" y="12"/>
                    <a:pt x="2" y="14"/>
                    <a:pt x="5" y="14"/>
                  </a:cubicBezTo>
                  <a:cubicBezTo>
                    <a:pt x="16" y="14"/>
                    <a:pt x="16" y="14"/>
                    <a:pt x="16" y="14"/>
                  </a:cubicBezTo>
                  <a:cubicBezTo>
                    <a:pt x="16" y="14"/>
                    <a:pt x="16" y="14"/>
                    <a:pt x="16" y="14"/>
                  </a:cubicBezTo>
                  <a:cubicBezTo>
                    <a:pt x="19" y="14"/>
                    <a:pt x="21" y="12"/>
                    <a:pt x="20" y="12"/>
                  </a:cubicBezTo>
                  <a:cubicBezTo>
                    <a:pt x="19" y="12"/>
                    <a:pt x="18" y="10"/>
                    <a:pt x="18" y="9"/>
                  </a:cubicBezTo>
                  <a:cubicBezTo>
                    <a:pt x="18" y="7"/>
                    <a:pt x="18" y="7"/>
                    <a:pt x="18" y="7"/>
                  </a:cubicBezTo>
                  <a:cubicBezTo>
                    <a:pt x="18" y="3"/>
                    <a:pt x="15" y="0"/>
                    <a:pt x="11" y="0"/>
                  </a:cubicBezTo>
                  <a:cubicBezTo>
                    <a:pt x="7" y="0"/>
                    <a:pt x="3" y="3"/>
                    <a:pt x="3" y="7"/>
                  </a:cubicBezTo>
                  <a:close/>
                  <a:moveTo>
                    <a:pt x="16" y="5"/>
                  </a:moveTo>
                  <a:cubicBezTo>
                    <a:pt x="16" y="5"/>
                    <a:pt x="16" y="5"/>
                    <a:pt x="16" y="6"/>
                  </a:cubicBezTo>
                  <a:cubicBezTo>
                    <a:pt x="16" y="6"/>
                    <a:pt x="16" y="6"/>
                    <a:pt x="16" y="5"/>
                  </a:cubicBezTo>
                  <a:cubicBezTo>
                    <a:pt x="15" y="4"/>
                    <a:pt x="13" y="3"/>
                    <a:pt x="11" y="3"/>
                  </a:cubicBezTo>
                  <a:cubicBezTo>
                    <a:pt x="9" y="3"/>
                    <a:pt x="7" y="4"/>
                    <a:pt x="6" y="5"/>
                  </a:cubicBezTo>
                  <a:cubicBezTo>
                    <a:pt x="6" y="6"/>
                    <a:pt x="6" y="6"/>
                    <a:pt x="6" y="6"/>
                  </a:cubicBezTo>
                  <a:cubicBezTo>
                    <a:pt x="6" y="5"/>
                    <a:pt x="6" y="5"/>
                    <a:pt x="6" y="5"/>
                  </a:cubicBezTo>
                  <a:cubicBezTo>
                    <a:pt x="6" y="3"/>
                    <a:pt x="8" y="1"/>
                    <a:pt x="11" y="1"/>
                  </a:cubicBezTo>
                  <a:cubicBezTo>
                    <a:pt x="13" y="1"/>
                    <a:pt x="16" y="3"/>
                    <a:pt x="16" y="5"/>
                  </a:cubicBezTo>
                  <a:close/>
                  <a:moveTo>
                    <a:pt x="5" y="7"/>
                  </a:moveTo>
                  <a:cubicBezTo>
                    <a:pt x="5" y="7"/>
                    <a:pt x="8" y="5"/>
                    <a:pt x="11" y="5"/>
                  </a:cubicBezTo>
                  <a:cubicBezTo>
                    <a:pt x="14" y="5"/>
                    <a:pt x="16" y="7"/>
                    <a:pt x="16" y="7"/>
                  </a:cubicBezTo>
                  <a:cubicBezTo>
                    <a:pt x="16" y="10"/>
                    <a:pt x="14" y="13"/>
                    <a:pt x="11" y="13"/>
                  </a:cubicBezTo>
                  <a:cubicBezTo>
                    <a:pt x="8" y="13"/>
                    <a:pt x="5" y="10"/>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3" name="Freeform 122"/>
            <p:cNvSpPr>
              <a:spLocks noEditPoints="1"/>
            </p:cNvSpPr>
            <p:nvPr/>
          </p:nvSpPr>
          <p:spPr bwMode="auto">
            <a:xfrm>
              <a:off x="1262063" y="5435600"/>
              <a:ext cx="71438" cy="42863"/>
            </a:xfrm>
            <a:custGeom>
              <a:avLst/>
              <a:gdLst>
                <a:gd name="T0" fmla="*/ 18 w 22"/>
                <a:gd name="T1" fmla="*/ 0 h 13"/>
                <a:gd name="T2" fmla="*/ 17 w 22"/>
                <a:gd name="T3" fmla="*/ 0 h 13"/>
                <a:gd name="T4" fmla="*/ 16 w 22"/>
                <a:gd name="T5" fmla="*/ 1 h 13"/>
                <a:gd name="T6" fmla="*/ 14 w 22"/>
                <a:gd name="T7" fmla="*/ 2 h 13"/>
                <a:gd name="T8" fmla="*/ 13 w 22"/>
                <a:gd name="T9" fmla="*/ 3 h 13"/>
                <a:gd name="T10" fmla="*/ 11 w 22"/>
                <a:gd name="T11" fmla="*/ 10 h 13"/>
                <a:gd name="T12" fmla="*/ 11 w 22"/>
                <a:gd name="T13" fmla="*/ 10 h 13"/>
                <a:gd name="T14" fmla="*/ 8 w 22"/>
                <a:gd name="T15" fmla="*/ 3 h 13"/>
                <a:gd name="T16" fmla="*/ 8 w 22"/>
                <a:gd name="T17" fmla="*/ 2 h 13"/>
                <a:gd name="T18" fmla="*/ 6 w 22"/>
                <a:gd name="T19" fmla="*/ 1 h 13"/>
                <a:gd name="T20" fmla="*/ 5 w 22"/>
                <a:gd name="T21" fmla="*/ 0 h 13"/>
                <a:gd name="T22" fmla="*/ 3 w 22"/>
                <a:gd name="T23" fmla="*/ 0 h 13"/>
                <a:gd name="T24" fmla="*/ 0 w 22"/>
                <a:gd name="T25" fmla="*/ 4 h 13"/>
                <a:gd name="T26" fmla="*/ 0 w 22"/>
                <a:gd name="T27" fmla="*/ 11 h 13"/>
                <a:gd name="T28" fmla="*/ 2 w 22"/>
                <a:gd name="T29" fmla="*/ 13 h 13"/>
                <a:gd name="T30" fmla="*/ 3 w 22"/>
                <a:gd name="T31" fmla="*/ 13 h 13"/>
                <a:gd name="T32" fmla="*/ 18 w 22"/>
                <a:gd name="T33" fmla="*/ 13 h 13"/>
                <a:gd name="T34" fmla="*/ 20 w 22"/>
                <a:gd name="T35" fmla="*/ 13 h 13"/>
                <a:gd name="T36" fmla="*/ 22 w 22"/>
                <a:gd name="T37" fmla="*/ 11 h 13"/>
                <a:gd name="T38" fmla="*/ 22 w 22"/>
                <a:gd name="T39" fmla="*/ 4 h 13"/>
                <a:gd name="T40" fmla="*/ 18 w 22"/>
                <a:gd name="T41" fmla="*/ 0 h 13"/>
                <a:gd name="T42" fmla="*/ 14 w 22"/>
                <a:gd name="T43" fmla="*/ 8 h 13"/>
                <a:gd name="T44" fmla="*/ 14 w 22"/>
                <a:gd name="T45" fmla="*/ 9 h 13"/>
                <a:gd name="T46" fmla="*/ 13 w 22"/>
                <a:gd name="T47" fmla="*/ 8 h 13"/>
                <a:gd name="T48" fmla="*/ 14 w 22"/>
                <a:gd name="T49" fmla="*/ 7 h 13"/>
                <a:gd name="T50" fmla="*/ 14 w 22"/>
                <a:gd name="T51" fmla="*/ 8 h 13"/>
                <a:gd name="T52" fmla="*/ 14 w 22"/>
                <a:gd name="T53" fmla="*/ 11 h 13"/>
                <a:gd name="T54" fmla="*/ 14 w 22"/>
                <a:gd name="T55" fmla="*/ 12 h 13"/>
                <a:gd name="T56" fmla="*/ 13 w 22"/>
                <a:gd name="T57" fmla="*/ 11 h 13"/>
                <a:gd name="T58" fmla="*/ 14 w 22"/>
                <a:gd name="T59" fmla="*/ 10 h 13"/>
                <a:gd name="T60" fmla="*/ 14 w 22"/>
                <a:gd name="T6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13">
                  <a:moveTo>
                    <a:pt x="18" y="0"/>
                  </a:moveTo>
                  <a:cubicBezTo>
                    <a:pt x="17" y="0"/>
                    <a:pt x="17" y="0"/>
                    <a:pt x="17" y="0"/>
                  </a:cubicBezTo>
                  <a:cubicBezTo>
                    <a:pt x="16" y="0"/>
                    <a:pt x="16" y="0"/>
                    <a:pt x="16" y="1"/>
                  </a:cubicBezTo>
                  <a:cubicBezTo>
                    <a:pt x="14" y="2"/>
                    <a:pt x="14" y="2"/>
                    <a:pt x="14" y="2"/>
                  </a:cubicBezTo>
                  <a:cubicBezTo>
                    <a:pt x="13" y="2"/>
                    <a:pt x="13" y="2"/>
                    <a:pt x="13" y="3"/>
                  </a:cubicBezTo>
                  <a:cubicBezTo>
                    <a:pt x="11" y="10"/>
                    <a:pt x="11" y="10"/>
                    <a:pt x="11" y="10"/>
                  </a:cubicBezTo>
                  <a:cubicBezTo>
                    <a:pt x="11" y="10"/>
                    <a:pt x="11" y="10"/>
                    <a:pt x="11" y="10"/>
                  </a:cubicBezTo>
                  <a:cubicBezTo>
                    <a:pt x="8" y="3"/>
                    <a:pt x="8" y="3"/>
                    <a:pt x="8" y="3"/>
                  </a:cubicBezTo>
                  <a:cubicBezTo>
                    <a:pt x="8" y="2"/>
                    <a:pt x="8" y="2"/>
                    <a:pt x="8" y="2"/>
                  </a:cubicBezTo>
                  <a:cubicBezTo>
                    <a:pt x="6" y="1"/>
                    <a:pt x="6" y="1"/>
                    <a:pt x="6" y="1"/>
                  </a:cubicBezTo>
                  <a:cubicBezTo>
                    <a:pt x="6" y="0"/>
                    <a:pt x="5" y="0"/>
                    <a:pt x="5" y="0"/>
                  </a:cubicBezTo>
                  <a:cubicBezTo>
                    <a:pt x="3" y="0"/>
                    <a:pt x="3" y="0"/>
                    <a:pt x="3" y="0"/>
                  </a:cubicBezTo>
                  <a:cubicBezTo>
                    <a:pt x="1" y="0"/>
                    <a:pt x="0" y="2"/>
                    <a:pt x="0" y="4"/>
                  </a:cubicBezTo>
                  <a:cubicBezTo>
                    <a:pt x="0" y="11"/>
                    <a:pt x="0" y="11"/>
                    <a:pt x="0" y="11"/>
                  </a:cubicBezTo>
                  <a:cubicBezTo>
                    <a:pt x="0" y="12"/>
                    <a:pt x="1" y="13"/>
                    <a:pt x="2" y="13"/>
                  </a:cubicBezTo>
                  <a:cubicBezTo>
                    <a:pt x="3" y="13"/>
                    <a:pt x="3" y="13"/>
                    <a:pt x="3" y="13"/>
                  </a:cubicBezTo>
                  <a:cubicBezTo>
                    <a:pt x="18" y="13"/>
                    <a:pt x="18" y="13"/>
                    <a:pt x="18" y="13"/>
                  </a:cubicBezTo>
                  <a:cubicBezTo>
                    <a:pt x="20" y="13"/>
                    <a:pt x="20" y="13"/>
                    <a:pt x="20" y="13"/>
                  </a:cubicBezTo>
                  <a:cubicBezTo>
                    <a:pt x="21" y="13"/>
                    <a:pt x="22" y="12"/>
                    <a:pt x="22" y="11"/>
                  </a:cubicBezTo>
                  <a:cubicBezTo>
                    <a:pt x="22" y="4"/>
                    <a:pt x="22" y="4"/>
                    <a:pt x="22" y="4"/>
                  </a:cubicBezTo>
                  <a:cubicBezTo>
                    <a:pt x="22" y="2"/>
                    <a:pt x="20" y="0"/>
                    <a:pt x="18" y="0"/>
                  </a:cubicBezTo>
                  <a:close/>
                  <a:moveTo>
                    <a:pt x="14" y="8"/>
                  </a:moveTo>
                  <a:cubicBezTo>
                    <a:pt x="14" y="9"/>
                    <a:pt x="14" y="9"/>
                    <a:pt x="14" y="9"/>
                  </a:cubicBezTo>
                  <a:cubicBezTo>
                    <a:pt x="13" y="9"/>
                    <a:pt x="13" y="9"/>
                    <a:pt x="13" y="8"/>
                  </a:cubicBezTo>
                  <a:cubicBezTo>
                    <a:pt x="13" y="8"/>
                    <a:pt x="13" y="7"/>
                    <a:pt x="14" y="7"/>
                  </a:cubicBezTo>
                  <a:cubicBezTo>
                    <a:pt x="14" y="7"/>
                    <a:pt x="14" y="8"/>
                    <a:pt x="14" y="8"/>
                  </a:cubicBezTo>
                  <a:close/>
                  <a:moveTo>
                    <a:pt x="14" y="11"/>
                  </a:moveTo>
                  <a:cubicBezTo>
                    <a:pt x="14" y="11"/>
                    <a:pt x="14" y="12"/>
                    <a:pt x="14" y="12"/>
                  </a:cubicBezTo>
                  <a:cubicBezTo>
                    <a:pt x="13" y="12"/>
                    <a:pt x="13" y="11"/>
                    <a:pt x="13" y="11"/>
                  </a:cubicBezTo>
                  <a:cubicBezTo>
                    <a:pt x="13" y="10"/>
                    <a:pt x="13" y="10"/>
                    <a:pt x="14" y="10"/>
                  </a:cubicBezTo>
                  <a:cubicBezTo>
                    <a:pt x="14" y="10"/>
                    <a:pt x="14" y="10"/>
                    <a:pt x="1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4" name="Freeform 123"/>
            <p:cNvSpPr>
              <a:spLocks noEditPoints="1"/>
            </p:cNvSpPr>
            <p:nvPr/>
          </p:nvSpPr>
          <p:spPr bwMode="auto">
            <a:xfrm>
              <a:off x="1349376" y="1868488"/>
              <a:ext cx="1252538" cy="1249363"/>
            </a:xfrm>
            <a:custGeom>
              <a:avLst/>
              <a:gdLst>
                <a:gd name="T0" fmla="*/ 192 w 384"/>
                <a:gd name="T1" fmla="*/ 383 h 383"/>
                <a:gd name="T2" fmla="*/ 0 w 384"/>
                <a:gd name="T3" fmla="*/ 191 h 383"/>
                <a:gd name="T4" fmla="*/ 192 w 384"/>
                <a:gd name="T5" fmla="*/ 0 h 383"/>
                <a:gd name="T6" fmla="*/ 384 w 384"/>
                <a:gd name="T7" fmla="*/ 191 h 383"/>
                <a:gd name="T8" fmla="*/ 192 w 384"/>
                <a:gd name="T9" fmla="*/ 383 h 383"/>
                <a:gd name="T10" fmla="*/ 192 w 384"/>
                <a:gd name="T11" fmla="*/ 360 h 383"/>
                <a:gd name="T12" fmla="*/ 361 w 384"/>
                <a:gd name="T13" fmla="*/ 191 h 383"/>
                <a:gd name="T14" fmla="*/ 192 w 384"/>
                <a:gd name="T15" fmla="*/ 22 h 383"/>
                <a:gd name="T16" fmla="*/ 23 w 384"/>
                <a:gd name="T17" fmla="*/ 191 h 383"/>
                <a:gd name="T18" fmla="*/ 192 w 384"/>
                <a:gd name="T19" fmla="*/ 36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3">
                  <a:moveTo>
                    <a:pt x="192" y="383"/>
                  </a:moveTo>
                  <a:cubicBezTo>
                    <a:pt x="86" y="383"/>
                    <a:pt x="0" y="297"/>
                    <a:pt x="0" y="191"/>
                  </a:cubicBezTo>
                  <a:cubicBezTo>
                    <a:pt x="0" y="86"/>
                    <a:pt x="86" y="0"/>
                    <a:pt x="192" y="0"/>
                  </a:cubicBezTo>
                  <a:cubicBezTo>
                    <a:pt x="298" y="0"/>
                    <a:pt x="384" y="86"/>
                    <a:pt x="384" y="191"/>
                  </a:cubicBezTo>
                  <a:cubicBezTo>
                    <a:pt x="384" y="297"/>
                    <a:pt x="298" y="383"/>
                    <a:pt x="192" y="383"/>
                  </a:cubicBezTo>
                  <a:close/>
                  <a:moveTo>
                    <a:pt x="192" y="360"/>
                  </a:moveTo>
                  <a:cubicBezTo>
                    <a:pt x="285" y="360"/>
                    <a:pt x="361" y="285"/>
                    <a:pt x="361" y="191"/>
                  </a:cubicBezTo>
                  <a:cubicBezTo>
                    <a:pt x="361" y="98"/>
                    <a:pt x="285" y="22"/>
                    <a:pt x="192" y="22"/>
                  </a:cubicBezTo>
                  <a:cubicBezTo>
                    <a:pt x="99" y="22"/>
                    <a:pt x="23" y="98"/>
                    <a:pt x="23" y="191"/>
                  </a:cubicBezTo>
                  <a:cubicBezTo>
                    <a:pt x="23" y="285"/>
                    <a:pt x="99" y="360"/>
                    <a:pt x="192" y="3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5" name="Freeform 124"/>
            <p:cNvSpPr>
              <a:spLocks noEditPoints="1"/>
            </p:cNvSpPr>
            <p:nvPr/>
          </p:nvSpPr>
          <p:spPr bwMode="auto">
            <a:xfrm>
              <a:off x="1163638" y="3382963"/>
              <a:ext cx="958850" cy="958850"/>
            </a:xfrm>
            <a:custGeom>
              <a:avLst/>
              <a:gdLst>
                <a:gd name="T0" fmla="*/ 147 w 294"/>
                <a:gd name="T1" fmla="*/ 294 h 294"/>
                <a:gd name="T2" fmla="*/ 0 w 294"/>
                <a:gd name="T3" fmla="*/ 147 h 294"/>
                <a:gd name="T4" fmla="*/ 147 w 294"/>
                <a:gd name="T5" fmla="*/ 0 h 294"/>
                <a:gd name="T6" fmla="*/ 294 w 294"/>
                <a:gd name="T7" fmla="*/ 147 h 294"/>
                <a:gd name="T8" fmla="*/ 147 w 294"/>
                <a:gd name="T9" fmla="*/ 294 h 294"/>
                <a:gd name="T10" fmla="*/ 147 w 294"/>
                <a:gd name="T11" fmla="*/ 277 h 294"/>
                <a:gd name="T12" fmla="*/ 277 w 294"/>
                <a:gd name="T13" fmla="*/ 147 h 294"/>
                <a:gd name="T14" fmla="*/ 147 w 294"/>
                <a:gd name="T15" fmla="*/ 18 h 294"/>
                <a:gd name="T16" fmla="*/ 17 w 294"/>
                <a:gd name="T17" fmla="*/ 147 h 294"/>
                <a:gd name="T18" fmla="*/ 147 w 294"/>
                <a:gd name="T19" fmla="*/ 27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147" y="294"/>
                  </a:moveTo>
                  <a:cubicBezTo>
                    <a:pt x="66" y="294"/>
                    <a:pt x="0" y="228"/>
                    <a:pt x="0" y="147"/>
                  </a:cubicBezTo>
                  <a:cubicBezTo>
                    <a:pt x="0" y="66"/>
                    <a:pt x="66" y="0"/>
                    <a:pt x="147" y="0"/>
                  </a:cubicBezTo>
                  <a:cubicBezTo>
                    <a:pt x="228" y="0"/>
                    <a:pt x="294" y="66"/>
                    <a:pt x="294" y="147"/>
                  </a:cubicBezTo>
                  <a:cubicBezTo>
                    <a:pt x="294" y="228"/>
                    <a:pt x="228" y="294"/>
                    <a:pt x="147" y="294"/>
                  </a:cubicBezTo>
                  <a:close/>
                  <a:moveTo>
                    <a:pt x="147" y="277"/>
                  </a:moveTo>
                  <a:cubicBezTo>
                    <a:pt x="219" y="277"/>
                    <a:pt x="277" y="219"/>
                    <a:pt x="277" y="147"/>
                  </a:cubicBezTo>
                  <a:cubicBezTo>
                    <a:pt x="277" y="76"/>
                    <a:pt x="219" y="18"/>
                    <a:pt x="147" y="18"/>
                  </a:cubicBezTo>
                  <a:cubicBezTo>
                    <a:pt x="76" y="18"/>
                    <a:pt x="17" y="76"/>
                    <a:pt x="17" y="147"/>
                  </a:cubicBezTo>
                  <a:cubicBezTo>
                    <a:pt x="17" y="219"/>
                    <a:pt x="76" y="277"/>
                    <a:pt x="147"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6" name="Freeform 125"/>
            <p:cNvSpPr>
              <a:spLocks/>
            </p:cNvSpPr>
            <p:nvPr/>
          </p:nvSpPr>
          <p:spPr bwMode="auto">
            <a:xfrm>
              <a:off x="2060576" y="4084638"/>
              <a:ext cx="331788" cy="160338"/>
            </a:xfrm>
            <a:custGeom>
              <a:avLst/>
              <a:gdLst>
                <a:gd name="T0" fmla="*/ 3 w 102"/>
                <a:gd name="T1" fmla="*/ 0 h 49"/>
                <a:gd name="T2" fmla="*/ 102 w 102"/>
                <a:gd name="T3" fmla="*/ 44 h 49"/>
                <a:gd name="T4" fmla="*/ 100 w 102"/>
                <a:gd name="T5" fmla="*/ 49 h 49"/>
                <a:gd name="T6" fmla="*/ 0 w 102"/>
                <a:gd name="T7" fmla="*/ 5 h 49"/>
                <a:gd name="T8" fmla="*/ 3 w 102"/>
                <a:gd name="T9" fmla="*/ 0 h 49"/>
              </a:gdLst>
              <a:ahLst/>
              <a:cxnLst>
                <a:cxn ang="0">
                  <a:pos x="T0" y="T1"/>
                </a:cxn>
                <a:cxn ang="0">
                  <a:pos x="T2" y="T3"/>
                </a:cxn>
                <a:cxn ang="0">
                  <a:pos x="T4" y="T5"/>
                </a:cxn>
                <a:cxn ang="0">
                  <a:pos x="T6" y="T7"/>
                </a:cxn>
                <a:cxn ang="0">
                  <a:pos x="T8" y="T9"/>
                </a:cxn>
              </a:cxnLst>
              <a:rect l="0" t="0" r="r" b="b"/>
              <a:pathLst>
                <a:path w="102" h="49">
                  <a:moveTo>
                    <a:pt x="3" y="0"/>
                  </a:moveTo>
                  <a:cubicBezTo>
                    <a:pt x="102" y="44"/>
                    <a:pt x="102" y="44"/>
                    <a:pt x="102" y="44"/>
                  </a:cubicBezTo>
                  <a:cubicBezTo>
                    <a:pt x="100" y="49"/>
                    <a:pt x="100" y="49"/>
                    <a:pt x="100" y="49"/>
                  </a:cubicBezTo>
                  <a:cubicBezTo>
                    <a:pt x="0" y="5"/>
                    <a:pt x="0" y="5"/>
                    <a:pt x="0" y="5"/>
                  </a:cubicBezTo>
                  <a:cubicBezTo>
                    <a:pt x="1" y="4"/>
                    <a:pt x="2"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7" name="Freeform 126"/>
            <p:cNvSpPr>
              <a:spLocks/>
            </p:cNvSpPr>
            <p:nvPr/>
          </p:nvSpPr>
          <p:spPr bwMode="auto">
            <a:xfrm>
              <a:off x="1489076" y="4329113"/>
              <a:ext cx="55563" cy="488950"/>
            </a:xfrm>
            <a:custGeom>
              <a:avLst/>
              <a:gdLst>
                <a:gd name="T0" fmla="*/ 17 w 17"/>
                <a:gd name="T1" fmla="*/ 1 h 150"/>
                <a:gd name="T2" fmla="*/ 6 w 17"/>
                <a:gd name="T3" fmla="*/ 150 h 150"/>
                <a:gd name="T4" fmla="*/ 0 w 17"/>
                <a:gd name="T5" fmla="*/ 150 h 150"/>
                <a:gd name="T6" fmla="*/ 11 w 17"/>
                <a:gd name="T7" fmla="*/ 0 h 150"/>
                <a:gd name="T8" fmla="*/ 17 w 17"/>
                <a:gd name="T9" fmla="*/ 1 h 150"/>
              </a:gdLst>
              <a:ahLst/>
              <a:cxnLst>
                <a:cxn ang="0">
                  <a:pos x="T0" y="T1"/>
                </a:cxn>
                <a:cxn ang="0">
                  <a:pos x="T2" y="T3"/>
                </a:cxn>
                <a:cxn ang="0">
                  <a:pos x="T4" y="T5"/>
                </a:cxn>
                <a:cxn ang="0">
                  <a:pos x="T6" y="T7"/>
                </a:cxn>
                <a:cxn ang="0">
                  <a:pos x="T8" y="T9"/>
                </a:cxn>
              </a:cxnLst>
              <a:rect l="0" t="0" r="r" b="b"/>
              <a:pathLst>
                <a:path w="17" h="150">
                  <a:moveTo>
                    <a:pt x="17" y="1"/>
                  </a:moveTo>
                  <a:cubicBezTo>
                    <a:pt x="6" y="150"/>
                    <a:pt x="6" y="150"/>
                    <a:pt x="6" y="150"/>
                  </a:cubicBezTo>
                  <a:cubicBezTo>
                    <a:pt x="0" y="150"/>
                    <a:pt x="0" y="150"/>
                    <a:pt x="0" y="150"/>
                  </a:cubicBezTo>
                  <a:cubicBezTo>
                    <a:pt x="11" y="0"/>
                    <a:pt x="11" y="0"/>
                    <a:pt x="11" y="0"/>
                  </a:cubicBezTo>
                  <a:cubicBezTo>
                    <a:pt x="13" y="1"/>
                    <a:pt x="15" y="1"/>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8" name="Freeform 127"/>
            <p:cNvSpPr>
              <a:spLocks/>
            </p:cNvSpPr>
            <p:nvPr/>
          </p:nvSpPr>
          <p:spPr bwMode="auto">
            <a:xfrm>
              <a:off x="2409826" y="4233863"/>
              <a:ext cx="531813" cy="92075"/>
            </a:xfrm>
            <a:custGeom>
              <a:avLst/>
              <a:gdLst>
                <a:gd name="T0" fmla="*/ 3 w 163"/>
                <a:gd name="T1" fmla="*/ 0 h 28"/>
                <a:gd name="T2" fmla="*/ 163 w 163"/>
                <a:gd name="T3" fmla="*/ 23 h 28"/>
                <a:gd name="T4" fmla="*/ 162 w 163"/>
                <a:gd name="T5" fmla="*/ 28 h 28"/>
                <a:gd name="T6" fmla="*/ 3 w 163"/>
                <a:gd name="T7" fmla="*/ 6 h 28"/>
                <a:gd name="T8" fmla="*/ 0 w 163"/>
                <a:gd name="T9" fmla="*/ 3 h 28"/>
                <a:gd name="T10" fmla="*/ 3 w 163"/>
                <a:gd name="T11" fmla="*/ 0 h 28"/>
              </a:gdLst>
              <a:ahLst/>
              <a:cxnLst>
                <a:cxn ang="0">
                  <a:pos x="T0" y="T1"/>
                </a:cxn>
                <a:cxn ang="0">
                  <a:pos x="T2" y="T3"/>
                </a:cxn>
                <a:cxn ang="0">
                  <a:pos x="T4" y="T5"/>
                </a:cxn>
                <a:cxn ang="0">
                  <a:pos x="T6" y="T7"/>
                </a:cxn>
                <a:cxn ang="0">
                  <a:pos x="T8" y="T9"/>
                </a:cxn>
                <a:cxn ang="0">
                  <a:pos x="T10" y="T11"/>
                </a:cxn>
              </a:cxnLst>
              <a:rect l="0" t="0" r="r" b="b"/>
              <a:pathLst>
                <a:path w="163" h="28">
                  <a:moveTo>
                    <a:pt x="3" y="0"/>
                  </a:moveTo>
                  <a:cubicBezTo>
                    <a:pt x="163" y="23"/>
                    <a:pt x="163" y="23"/>
                    <a:pt x="163" y="23"/>
                  </a:cubicBezTo>
                  <a:cubicBezTo>
                    <a:pt x="163" y="25"/>
                    <a:pt x="162" y="27"/>
                    <a:pt x="162" y="28"/>
                  </a:cubicBezTo>
                  <a:cubicBezTo>
                    <a:pt x="3" y="6"/>
                    <a:pt x="3" y="6"/>
                    <a:pt x="3" y="6"/>
                  </a:cubicBezTo>
                  <a:cubicBezTo>
                    <a:pt x="1" y="6"/>
                    <a:pt x="0" y="4"/>
                    <a:pt x="0" y="3"/>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39" name="Freeform 128"/>
            <p:cNvSpPr>
              <a:spLocks noEditPoints="1"/>
            </p:cNvSpPr>
            <p:nvPr/>
          </p:nvSpPr>
          <p:spPr bwMode="auto">
            <a:xfrm>
              <a:off x="2598738" y="3552825"/>
              <a:ext cx="334963" cy="336550"/>
            </a:xfrm>
            <a:custGeom>
              <a:avLst/>
              <a:gdLst>
                <a:gd name="T0" fmla="*/ 52 w 103"/>
                <a:gd name="T1" fmla="*/ 103 h 103"/>
                <a:gd name="T2" fmla="*/ 0 w 103"/>
                <a:gd name="T3" fmla="*/ 51 h 103"/>
                <a:gd name="T4" fmla="*/ 52 w 103"/>
                <a:gd name="T5" fmla="*/ 0 h 103"/>
                <a:gd name="T6" fmla="*/ 103 w 103"/>
                <a:gd name="T7" fmla="*/ 51 h 103"/>
                <a:gd name="T8" fmla="*/ 52 w 103"/>
                <a:gd name="T9" fmla="*/ 103 h 103"/>
                <a:gd name="T10" fmla="*/ 52 w 103"/>
                <a:gd name="T11" fmla="*/ 89 h 103"/>
                <a:gd name="T12" fmla="*/ 89 w 103"/>
                <a:gd name="T13" fmla="*/ 51 h 103"/>
                <a:gd name="T14" fmla="*/ 52 w 103"/>
                <a:gd name="T15" fmla="*/ 13 h 103"/>
                <a:gd name="T16" fmla="*/ 14 w 103"/>
                <a:gd name="T17" fmla="*/ 51 h 103"/>
                <a:gd name="T18" fmla="*/ 52 w 103"/>
                <a:gd name="T19" fmla="*/ 8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3">
                  <a:moveTo>
                    <a:pt x="52" y="103"/>
                  </a:moveTo>
                  <a:cubicBezTo>
                    <a:pt x="23" y="103"/>
                    <a:pt x="0" y="80"/>
                    <a:pt x="0" y="51"/>
                  </a:cubicBezTo>
                  <a:cubicBezTo>
                    <a:pt x="0" y="23"/>
                    <a:pt x="23" y="0"/>
                    <a:pt x="52" y="0"/>
                  </a:cubicBezTo>
                  <a:cubicBezTo>
                    <a:pt x="80" y="0"/>
                    <a:pt x="103" y="23"/>
                    <a:pt x="103" y="51"/>
                  </a:cubicBezTo>
                  <a:cubicBezTo>
                    <a:pt x="103" y="80"/>
                    <a:pt x="80" y="103"/>
                    <a:pt x="52" y="103"/>
                  </a:cubicBezTo>
                  <a:close/>
                  <a:moveTo>
                    <a:pt x="52" y="89"/>
                  </a:moveTo>
                  <a:cubicBezTo>
                    <a:pt x="72" y="89"/>
                    <a:pt x="89" y="72"/>
                    <a:pt x="89" y="51"/>
                  </a:cubicBezTo>
                  <a:cubicBezTo>
                    <a:pt x="89" y="30"/>
                    <a:pt x="72" y="13"/>
                    <a:pt x="52" y="13"/>
                  </a:cubicBezTo>
                  <a:cubicBezTo>
                    <a:pt x="31" y="13"/>
                    <a:pt x="14" y="30"/>
                    <a:pt x="14" y="51"/>
                  </a:cubicBezTo>
                  <a:cubicBezTo>
                    <a:pt x="14" y="72"/>
                    <a:pt x="31" y="89"/>
                    <a:pt x="5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0" name="Freeform 129"/>
            <p:cNvSpPr>
              <a:spLocks/>
            </p:cNvSpPr>
            <p:nvPr/>
          </p:nvSpPr>
          <p:spPr bwMode="auto">
            <a:xfrm>
              <a:off x="2057401" y="3732213"/>
              <a:ext cx="563563" cy="22225"/>
            </a:xfrm>
            <a:custGeom>
              <a:avLst/>
              <a:gdLst>
                <a:gd name="T0" fmla="*/ 173 w 173"/>
                <a:gd name="T1" fmla="*/ 2 h 7"/>
                <a:gd name="T2" fmla="*/ 170 w 173"/>
                <a:gd name="T3" fmla="*/ 0 h 7"/>
                <a:gd name="T4" fmla="*/ 3 w 173"/>
                <a:gd name="T5" fmla="*/ 2 h 7"/>
                <a:gd name="T6" fmla="*/ 0 w 173"/>
                <a:gd name="T7" fmla="*/ 4 h 7"/>
                <a:gd name="T8" fmla="*/ 3 w 173"/>
                <a:gd name="T9" fmla="*/ 7 h 7"/>
                <a:gd name="T10" fmla="*/ 171 w 173"/>
                <a:gd name="T11" fmla="*/ 5 h 7"/>
                <a:gd name="T12" fmla="*/ 173 w 173"/>
                <a:gd name="T13" fmla="*/ 3 h 7"/>
                <a:gd name="T14" fmla="*/ 173 w 17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7">
                  <a:moveTo>
                    <a:pt x="173" y="2"/>
                  </a:moveTo>
                  <a:cubicBezTo>
                    <a:pt x="173" y="1"/>
                    <a:pt x="172" y="0"/>
                    <a:pt x="170" y="0"/>
                  </a:cubicBezTo>
                  <a:cubicBezTo>
                    <a:pt x="3" y="2"/>
                    <a:pt x="3" y="2"/>
                    <a:pt x="3" y="2"/>
                  </a:cubicBezTo>
                  <a:cubicBezTo>
                    <a:pt x="1" y="2"/>
                    <a:pt x="0" y="3"/>
                    <a:pt x="0" y="4"/>
                  </a:cubicBezTo>
                  <a:cubicBezTo>
                    <a:pt x="0" y="6"/>
                    <a:pt x="1" y="7"/>
                    <a:pt x="3" y="7"/>
                  </a:cubicBezTo>
                  <a:cubicBezTo>
                    <a:pt x="171" y="5"/>
                    <a:pt x="171" y="5"/>
                    <a:pt x="171" y="5"/>
                  </a:cubicBezTo>
                  <a:cubicBezTo>
                    <a:pt x="172" y="5"/>
                    <a:pt x="173" y="4"/>
                    <a:pt x="173" y="3"/>
                  </a:cubicBezTo>
                  <a:cubicBezTo>
                    <a:pt x="173" y="2"/>
                    <a:pt x="173" y="2"/>
                    <a:pt x="17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1" name="Freeform 130"/>
            <p:cNvSpPr>
              <a:spLocks noEditPoints="1"/>
            </p:cNvSpPr>
            <p:nvPr/>
          </p:nvSpPr>
          <p:spPr bwMode="auto">
            <a:xfrm>
              <a:off x="2728913" y="3640138"/>
              <a:ext cx="74613" cy="79375"/>
            </a:xfrm>
            <a:custGeom>
              <a:avLst/>
              <a:gdLst>
                <a:gd name="T0" fmla="*/ 12 w 23"/>
                <a:gd name="T1" fmla="*/ 24 h 24"/>
                <a:gd name="T2" fmla="*/ 23 w 23"/>
                <a:gd name="T3" fmla="*/ 12 h 24"/>
                <a:gd name="T4" fmla="*/ 12 w 23"/>
                <a:gd name="T5" fmla="*/ 0 h 24"/>
                <a:gd name="T6" fmla="*/ 0 w 23"/>
                <a:gd name="T7" fmla="*/ 12 h 24"/>
                <a:gd name="T8" fmla="*/ 12 w 23"/>
                <a:gd name="T9" fmla="*/ 24 h 24"/>
                <a:gd name="T10" fmla="*/ 12 w 23"/>
                <a:gd name="T11" fmla="*/ 21 h 24"/>
                <a:gd name="T12" fmla="*/ 3 w 23"/>
                <a:gd name="T13" fmla="*/ 12 h 24"/>
                <a:gd name="T14" fmla="*/ 18 w 23"/>
                <a:gd name="T15" fmla="*/ 6 h 24"/>
                <a:gd name="T16" fmla="*/ 20 w 23"/>
                <a:gd name="T17" fmla="*/ 12 h 24"/>
                <a:gd name="T18" fmla="*/ 12 w 23"/>
                <a:gd name="T19"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2" y="24"/>
                  </a:moveTo>
                  <a:cubicBezTo>
                    <a:pt x="18" y="24"/>
                    <a:pt x="23" y="19"/>
                    <a:pt x="23" y="12"/>
                  </a:cubicBezTo>
                  <a:cubicBezTo>
                    <a:pt x="23" y="6"/>
                    <a:pt x="18" y="0"/>
                    <a:pt x="12" y="0"/>
                  </a:cubicBezTo>
                  <a:cubicBezTo>
                    <a:pt x="5" y="0"/>
                    <a:pt x="0" y="6"/>
                    <a:pt x="0" y="12"/>
                  </a:cubicBezTo>
                  <a:cubicBezTo>
                    <a:pt x="0" y="19"/>
                    <a:pt x="5" y="24"/>
                    <a:pt x="12" y="24"/>
                  </a:cubicBezTo>
                  <a:close/>
                  <a:moveTo>
                    <a:pt x="12" y="21"/>
                  </a:moveTo>
                  <a:cubicBezTo>
                    <a:pt x="7" y="21"/>
                    <a:pt x="3" y="17"/>
                    <a:pt x="3" y="12"/>
                  </a:cubicBezTo>
                  <a:cubicBezTo>
                    <a:pt x="12" y="12"/>
                    <a:pt x="17" y="8"/>
                    <a:pt x="18" y="6"/>
                  </a:cubicBezTo>
                  <a:cubicBezTo>
                    <a:pt x="21" y="9"/>
                    <a:pt x="20" y="12"/>
                    <a:pt x="20" y="12"/>
                  </a:cubicBezTo>
                  <a:cubicBezTo>
                    <a:pt x="20" y="17"/>
                    <a:pt x="16"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2" name="Freeform 131"/>
            <p:cNvSpPr>
              <a:spLocks/>
            </p:cNvSpPr>
            <p:nvPr/>
          </p:nvSpPr>
          <p:spPr bwMode="auto">
            <a:xfrm>
              <a:off x="2700338" y="3725863"/>
              <a:ext cx="133350" cy="71438"/>
            </a:xfrm>
            <a:custGeom>
              <a:avLst/>
              <a:gdLst>
                <a:gd name="T0" fmla="*/ 41 w 41"/>
                <a:gd name="T1" fmla="*/ 7 h 22"/>
                <a:gd name="T2" fmla="*/ 41 w 41"/>
                <a:gd name="T3" fmla="*/ 12 h 22"/>
                <a:gd name="T4" fmla="*/ 41 w 41"/>
                <a:gd name="T5" fmla="*/ 19 h 22"/>
                <a:gd name="T6" fmla="*/ 37 w 41"/>
                <a:gd name="T7" fmla="*/ 22 h 22"/>
                <a:gd name="T8" fmla="*/ 4 w 41"/>
                <a:gd name="T9" fmla="*/ 22 h 22"/>
                <a:gd name="T10" fmla="*/ 0 w 41"/>
                <a:gd name="T11" fmla="*/ 19 h 22"/>
                <a:gd name="T12" fmla="*/ 0 w 41"/>
                <a:gd name="T13" fmla="*/ 12 h 22"/>
                <a:gd name="T14" fmla="*/ 0 w 41"/>
                <a:gd name="T15" fmla="*/ 7 h 22"/>
                <a:gd name="T16" fmla="*/ 7 w 41"/>
                <a:gd name="T17" fmla="*/ 0 h 22"/>
                <a:gd name="T18" fmla="*/ 13 w 41"/>
                <a:gd name="T19" fmla="*/ 0 h 22"/>
                <a:gd name="T20" fmla="*/ 14 w 41"/>
                <a:gd name="T21" fmla="*/ 1 h 22"/>
                <a:gd name="T22" fmla="*/ 20 w 41"/>
                <a:gd name="T23" fmla="*/ 9 h 22"/>
                <a:gd name="T24" fmla="*/ 21 w 41"/>
                <a:gd name="T25" fmla="*/ 9 h 22"/>
                <a:gd name="T26" fmla="*/ 27 w 41"/>
                <a:gd name="T27" fmla="*/ 1 h 22"/>
                <a:gd name="T28" fmla="*/ 28 w 41"/>
                <a:gd name="T29" fmla="*/ 0 h 22"/>
                <a:gd name="T30" fmla="*/ 34 w 41"/>
                <a:gd name="T31" fmla="*/ 0 h 22"/>
                <a:gd name="T32" fmla="*/ 41 w 41"/>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22">
                  <a:moveTo>
                    <a:pt x="41" y="7"/>
                  </a:moveTo>
                  <a:cubicBezTo>
                    <a:pt x="41" y="12"/>
                    <a:pt x="41" y="12"/>
                    <a:pt x="41" y="12"/>
                  </a:cubicBezTo>
                  <a:cubicBezTo>
                    <a:pt x="41" y="19"/>
                    <a:pt x="41" y="19"/>
                    <a:pt x="41" y="19"/>
                  </a:cubicBezTo>
                  <a:cubicBezTo>
                    <a:pt x="41" y="20"/>
                    <a:pt x="39" y="22"/>
                    <a:pt x="37" y="22"/>
                  </a:cubicBezTo>
                  <a:cubicBezTo>
                    <a:pt x="4" y="22"/>
                    <a:pt x="4" y="22"/>
                    <a:pt x="4" y="22"/>
                  </a:cubicBezTo>
                  <a:cubicBezTo>
                    <a:pt x="2" y="22"/>
                    <a:pt x="0" y="20"/>
                    <a:pt x="0" y="19"/>
                  </a:cubicBezTo>
                  <a:cubicBezTo>
                    <a:pt x="0" y="12"/>
                    <a:pt x="0" y="12"/>
                    <a:pt x="0" y="12"/>
                  </a:cubicBezTo>
                  <a:cubicBezTo>
                    <a:pt x="0" y="7"/>
                    <a:pt x="0" y="7"/>
                    <a:pt x="0" y="7"/>
                  </a:cubicBezTo>
                  <a:cubicBezTo>
                    <a:pt x="0" y="3"/>
                    <a:pt x="3" y="0"/>
                    <a:pt x="7" y="0"/>
                  </a:cubicBezTo>
                  <a:cubicBezTo>
                    <a:pt x="13" y="0"/>
                    <a:pt x="13" y="0"/>
                    <a:pt x="13" y="0"/>
                  </a:cubicBezTo>
                  <a:cubicBezTo>
                    <a:pt x="14" y="0"/>
                    <a:pt x="14" y="0"/>
                    <a:pt x="14" y="1"/>
                  </a:cubicBezTo>
                  <a:cubicBezTo>
                    <a:pt x="20" y="9"/>
                    <a:pt x="20" y="9"/>
                    <a:pt x="20" y="9"/>
                  </a:cubicBezTo>
                  <a:cubicBezTo>
                    <a:pt x="20" y="9"/>
                    <a:pt x="21" y="9"/>
                    <a:pt x="21" y="9"/>
                  </a:cubicBezTo>
                  <a:cubicBezTo>
                    <a:pt x="27" y="1"/>
                    <a:pt x="27" y="1"/>
                    <a:pt x="27" y="1"/>
                  </a:cubicBezTo>
                  <a:cubicBezTo>
                    <a:pt x="27" y="0"/>
                    <a:pt x="28" y="0"/>
                    <a:pt x="28" y="0"/>
                  </a:cubicBezTo>
                  <a:cubicBezTo>
                    <a:pt x="34" y="0"/>
                    <a:pt x="34" y="0"/>
                    <a:pt x="34" y="0"/>
                  </a:cubicBezTo>
                  <a:cubicBezTo>
                    <a:pt x="38" y="0"/>
                    <a:pt x="41" y="3"/>
                    <a:pt x="4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3" name="Freeform 132"/>
            <p:cNvSpPr>
              <a:spLocks noEditPoints="1"/>
            </p:cNvSpPr>
            <p:nvPr/>
          </p:nvSpPr>
          <p:spPr bwMode="auto">
            <a:xfrm>
              <a:off x="2886076" y="3781425"/>
              <a:ext cx="860425" cy="857250"/>
            </a:xfrm>
            <a:custGeom>
              <a:avLst/>
              <a:gdLst>
                <a:gd name="T0" fmla="*/ 0 w 264"/>
                <a:gd name="T1" fmla="*/ 131 h 263"/>
                <a:gd name="T2" fmla="*/ 132 w 264"/>
                <a:gd name="T3" fmla="*/ 0 h 263"/>
                <a:gd name="T4" fmla="*/ 264 w 264"/>
                <a:gd name="T5" fmla="*/ 131 h 263"/>
                <a:gd name="T6" fmla="*/ 132 w 264"/>
                <a:gd name="T7" fmla="*/ 263 h 263"/>
                <a:gd name="T8" fmla="*/ 0 w 264"/>
                <a:gd name="T9" fmla="*/ 131 h 263"/>
                <a:gd name="T10" fmla="*/ 248 w 264"/>
                <a:gd name="T11" fmla="*/ 131 h 263"/>
                <a:gd name="T12" fmla="*/ 132 w 264"/>
                <a:gd name="T13" fmla="*/ 15 h 263"/>
                <a:gd name="T14" fmla="*/ 16 w 264"/>
                <a:gd name="T15" fmla="*/ 131 h 263"/>
                <a:gd name="T16" fmla="*/ 132 w 264"/>
                <a:gd name="T17" fmla="*/ 247 h 263"/>
                <a:gd name="T18" fmla="*/ 248 w 264"/>
                <a:gd name="T19" fmla="*/ 13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263">
                  <a:moveTo>
                    <a:pt x="0" y="131"/>
                  </a:moveTo>
                  <a:cubicBezTo>
                    <a:pt x="0" y="59"/>
                    <a:pt x="59" y="0"/>
                    <a:pt x="132" y="0"/>
                  </a:cubicBezTo>
                  <a:cubicBezTo>
                    <a:pt x="205" y="0"/>
                    <a:pt x="264" y="59"/>
                    <a:pt x="264" y="131"/>
                  </a:cubicBezTo>
                  <a:cubicBezTo>
                    <a:pt x="264" y="204"/>
                    <a:pt x="205" y="263"/>
                    <a:pt x="132" y="263"/>
                  </a:cubicBezTo>
                  <a:cubicBezTo>
                    <a:pt x="59" y="263"/>
                    <a:pt x="0" y="204"/>
                    <a:pt x="0" y="131"/>
                  </a:cubicBezTo>
                  <a:close/>
                  <a:moveTo>
                    <a:pt x="248" y="131"/>
                  </a:moveTo>
                  <a:cubicBezTo>
                    <a:pt x="248" y="67"/>
                    <a:pt x="196" y="15"/>
                    <a:pt x="132" y="15"/>
                  </a:cubicBezTo>
                  <a:cubicBezTo>
                    <a:pt x="68" y="15"/>
                    <a:pt x="16" y="67"/>
                    <a:pt x="16" y="131"/>
                  </a:cubicBezTo>
                  <a:cubicBezTo>
                    <a:pt x="16" y="195"/>
                    <a:pt x="68" y="247"/>
                    <a:pt x="132" y="247"/>
                  </a:cubicBezTo>
                  <a:cubicBezTo>
                    <a:pt x="196" y="247"/>
                    <a:pt x="248" y="195"/>
                    <a:pt x="248"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4" name="Freeform 133"/>
            <p:cNvSpPr>
              <a:spLocks/>
            </p:cNvSpPr>
            <p:nvPr/>
          </p:nvSpPr>
          <p:spPr bwMode="auto">
            <a:xfrm>
              <a:off x="3502026" y="3014663"/>
              <a:ext cx="449263" cy="815975"/>
            </a:xfrm>
            <a:custGeom>
              <a:avLst/>
              <a:gdLst>
                <a:gd name="T0" fmla="*/ 136 w 138"/>
                <a:gd name="T1" fmla="*/ 1 h 250"/>
                <a:gd name="T2" fmla="*/ 133 w 138"/>
                <a:gd name="T3" fmla="*/ 2 h 250"/>
                <a:gd name="T4" fmla="*/ 0 w 138"/>
                <a:gd name="T5" fmla="*/ 248 h 250"/>
                <a:gd name="T6" fmla="*/ 5 w 138"/>
                <a:gd name="T7" fmla="*/ 250 h 250"/>
                <a:gd name="T8" fmla="*/ 137 w 138"/>
                <a:gd name="T9" fmla="*/ 5 h 250"/>
                <a:gd name="T10" fmla="*/ 136 w 138"/>
                <a:gd name="T11" fmla="*/ 1 h 250"/>
              </a:gdLst>
              <a:ahLst/>
              <a:cxnLst>
                <a:cxn ang="0">
                  <a:pos x="T0" y="T1"/>
                </a:cxn>
                <a:cxn ang="0">
                  <a:pos x="T2" y="T3"/>
                </a:cxn>
                <a:cxn ang="0">
                  <a:pos x="T4" y="T5"/>
                </a:cxn>
                <a:cxn ang="0">
                  <a:pos x="T6" y="T7"/>
                </a:cxn>
                <a:cxn ang="0">
                  <a:pos x="T8" y="T9"/>
                </a:cxn>
                <a:cxn ang="0">
                  <a:pos x="T10" y="T11"/>
                </a:cxn>
              </a:cxnLst>
              <a:rect l="0" t="0" r="r" b="b"/>
              <a:pathLst>
                <a:path w="138" h="250">
                  <a:moveTo>
                    <a:pt x="136" y="1"/>
                  </a:moveTo>
                  <a:cubicBezTo>
                    <a:pt x="135" y="0"/>
                    <a:pt x="133" y="1"/>
                    <a:pt x="133" y="2"/>
                  </a:cubicBezTo>
                  <a:cubicBezTo>
                    <a:pt x="0" y="248"/>
                    <a:pt x="0" y="248"/>
                    <a:pt x="0" y="248"/>
                  </a:cubicBezTo>
                  <a:cubicBezTo>
                    <a:pt x="2" y="249"/>
                    <a:pt x="3" y="250"/>
                    <a:pt x="5" y="250"/>
                  </a:cubicBezTo>
                  <a:cubicBezTo>
                    <a:pt x="137" y="5"/>
                    <a:pt x="137" y="5"/>
                    <a:pt x="137" y="5"/>
                  </a:cubicBezTo>
                  <a:cubicBezTo>
                    <a:pt x="138" y="4"/>
                    <a:pt x="138" y="2"/>
                    <a:pt x="13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5" name="Freeform 134"/>
            <p:cNvSpPr>
              <a:spLocks/>
            </p:cNvSpPr>
            <p:nvPr/>
          </p:nvSpPr>
          <p:spPr bwMode="auto">
            <a:xfrm>
              <a:off x="3675063" y="4430713"/>
              <a:ext cx="612775" cy="420688"/>
            </a:xfrm>
            <a:custGeom>
              <a:avLst/>
              <a:gdLst>
                <a:gd name="T0" fmla="*/ 3 w 188"/>
                <a:gd name="T1" fmla="*/ 0 h 129"/>
                <a:gd name="T2" fmla="*/ 0 w 188"/>
                <a:gd name="T3" fmla="*/ 5 h 129"/>
                <a:gd name="T4" fmla="*/ 185 w 188"/>
                <a:gd name="T5" fmla="*/ 129 h 129"/>
                <a:gd name="T6" fmla="*/ 188 w 188"/>
                <a:gd name="T7" fmla="*/ 125 h 129"/>
                <a:gd name="T8" fmla="*/ 3 w 188"/>
                <a:gd name="T9" fmla="*/ 0 h 129"/>
              </a:gdLst>
              <a:ahLst/>
              <a:cxnLst>
                <a:cxn ang="0">
                  <a:pos x="T0" y="T1"/>
                </a:cxn>
                <a:cxn ang="0">
                  <a:pos x="T2" y="T3"/>
                </a:cxn>
                <a:cxn ang="0">
                  <a:pos x="T4" y="T5"/>
                </a:cxn>
                <a:cxn ang="0">
                  <a:pos x="T6" y="T7"/>
                </a:cxn>
                <a:cxn ang="0">
                  <a:pos x="T8" y="T9"/>
                </a:cxn>
              </a:cxnLst>
              <a:rect l="0" t="0" r="r" b="b"/>
              <a:pathLst>
                <a:path w="188" h="129">
                  <a:moveTo>
                    <a:pt x="3" y="0"/>
                  </a:moveTo>
                  <a:cubicBezTo>
                    <a:pt x="2" y="2"/>
                    <a:pt x="1" y="3"/>
                    <a:pt x="0" y="5"/>
                  </a:cubicBezTo>
                  <a:cubicBezTo>
                    <a:pt x="185" y="129"/>
                    <a:pt x="185" y="129"/>
                    <a:pt x="185" y="129"/>
                  </a:cubicBezTo>
                  <a:cubicBezTo>
                    <a:pt x="188" y="125"/>
                    <a:pt x="188" y="125"/>
                    <a:pt x="188" y="12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6" name="Freeform 135"/>
            <p:cNvSpPr>
              <a:spLocks/>
            </p:cNvSpPr>
            <p:nvPr/>
          </p:nvSpPr>
          <p:spPr bwMode="auto">
            <a:xfrm>
              <a:off x="3378201" y="4632325"/>
              <a:ext cx="87313" cy="519113"/>
            </a:xfrm>
            <a:custGeom>
              <a:avLst/>
              <a:gdLst>
                <a:gd name="T0" fmla="*/ 0 w 27"/>
                <a:gd name="T1" fmla="*/ 1 h 159"/>
                <a:gd name="T2" fmla="*/ 21 w 27"/>
                <a:gd name="T3" fmla="*/ 159 h 159"/>
                <a:gd name="T4" fmla="*/ 27 w 27"/>
                <a:gd name="T5" fmla="*/ 158 h 159"/>
                <a:gd name="T6" fmla="*/ 6 w 27"/>
                <a:gd name="T7" fmla="*/ 0 h 159"/>
                <a:gd name="T8" fmla="*/ 0 w 27"/>
                <a:gd name="T9" fmla="*/ 1 h 159"/>
              </a:gdLst>
              <a:ahLst/>
              <a:cxnLst>
                <a:cxn ang="0">
                  <a:pos x="T0" y="T1"/>
                </a:cxn>
                <a:cxn ang="0">
                  <a:pos x="T2" y="T3"/>
                </a:cxn>
                <a:cxn ang="0">
                  <a:pos x="T4" y="T5"/>
                </a:cxn>
                <a:cxn ang="0">
                  <a:pos x="T6" y="T7"/>
                </a:cxn>
                <a:cxn ang="0">
                  <a:pos x="T8" y="T9"/>
                </a:cxn>
              </a:cxnLst>
              <a:rect l="0" t="0" r="r" b="b"/>
              <a:pathLst>
                <a:path w="27" h="159">
                  <a:moveTo>
                    <a:pt x="0" y="1"/>
                  </a:moveTo>
                  <a:cubicBezTo>
                    <a:pt x="21" y="159"/>
                    <a:pt x="21" y="159"/>
                    <a:pt x="21" y="159"/>
                  </a:cubicBezTo>
                  <a:cubicBezTo>
                    <a:pt x="27" y="158"/>
                    <a:pt x="27" y="158"/>
                    <a:pt x="27" y="158"/>
                  </a:cubicBezTo>
                  <a:cubicBezTo>
                    <a:pt x="6" y="0"/>
                    <a:pt x="6" y="0"/>
                    <a:pt x="6" y="0"/>
                  </a:cubicBez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7" name="Freeform 136"/>
            <p:cNvSpPr>
              <a:spLocks/>
            </p:cNvSpPr>
            <p:nvPr/>
          </p:nvSpPr>
          <p:spPr bwMode="auto">
            <a:xfrm>
              <a:off x="2852738" y="4567238"/>
              <a:ext cx="241300" cy="323850"/>
            </a:xfrm>
            <a:custGeom>
              <a:avLst/>
              <a:gdLst>
                <a:gd name="T0" fmla="*/ 69 w 74"/>
                <a:gd name="T1" fmla="*/ 0 h 99"/>
                <a:gd name="T2" fmla="*/ 0 w 74"/>
                <a:gd name="T3" fmla="*/ 95 h 99"/>
                <a:gd name="T4" fmla="*/ 4 w 74"/>
                <a:gd name="T5" fmla="*/ 99 h 99"/>
                <a:gd name="T6" fmla="*/ 74 w 74"/>
                <a:gd name="T7" fmla="*/ 3 h 99"/>
                <a:gd name="T8" fmla="*/ 69 w 74"/>
                <a:gd name="T9" fmla="*/ 0 h 99"/>
              </a:gdLst>
              <a:ahLst/>
              <a:cxnLst>
                <a:cxn ang="0">
                  <a:pos x="T0" y="T1"/>
                </a:cxn>
                <a:cxn ang="0">
                  <a:pos x="T2" y="T3"/>
                </a:cxn>
                <a:cxn ang="0">
                  <a:pos x="T4" y="T5"/>
                </a:cxn>
                <a:cxn ang="0">
                  <a:pos x="T6" y="T7"/>
                </a:cxn>
                <a:cxn ang="0">
                  <a:pos x="T8" y="T9"/>
                </a:cxn>
              </a:cxnLst>
              <a:rect l="0" t="0" r="r" b="b"/>
              <a:pathLst>
                <a:path w="74" h="99">
                  <a:moveTo>
                    <a:pt x="69" y="0"/>
                  </a:moveTo>
                  <a:cubicBezTo>
                    <a:pt x="0" y="95"/>
                    <a:pt x="0" y="95"/>
                    <a:pt x="0" y="95"/>
                  </a:cubicBezTo>
                  <a:cubicBezTo>
                    <a:pt x="4" y="99"/>
                    <a:pt x="4" y="99"/>
                    <a:pt x="4" y="99"/>
                  </a:cubicBezTo>
                  <a:cubicBezTo>
                    <a:pt x="74" y="3"/>
                    <a:pt x="74" y="3"/>
                    <a:pt x="74" y="3"/>
                  </a:cubicBezTo>
                  <a:cubicBezTo>
                    <a:pt x="72" y="2"/>
                    <a:pt x="71" y="1"/>
                    <a:pt x="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8" name="Freeform 137"/>
            <p:cNvSpPr>
              <a:spLocks/>
            </p:cNvSpPr>
            <p:nvPr/>
          </p:nvSpPr>
          <p:spPr bwMode="auto">
            <a:xfrm>
              <a:off x="3195638" y="3417888"/>
              <a:ext cx="71438" cy="366713"/>
            </a:xfrm>
            <a:custGeom>
              <a:avLst/>
              <a:gdLst>
                <a:gd name="T0" fmla="*/ 0 w 22"/>
                <a:gd name="T1" fmla="*/ 0 h 112"/>
                <a:gd name="T2" fmla="*/ 16 w 22"/>
                <a:gd name="T3" fmla="*/ 112 h 112"/>
                <a:gd name="T4" fmla="*/ 22 w 22"/>
                <a:gd name="T5" fmla="*/ 112 h 112"/>
                <a:gd name="T6" fmla="*/ 6 w 22"/>
                <a:gd name="T7" fmla="*/ 0 h 112"/>
                <a:gd name="T8" fmla="*/ 0 w 22"/>
                <a:gd name="T9" fmla="*/ 0 h 112"/>
              </a:gdLst>
              <a:ahLst/>
              <a:cxnLst>
                <a:cxn ang="0">
                  <a:pos x="T0" y="T1"/>
                </a:cxn>
                <a:cxn ang="0">
                  <a:pos x="T2" y="T3"/>
                </a:cxn>
                <a:cxn ang="0">
                  <a:pos x="T4" y="T5"/>
                </a:cxn>
                <a:cxn ang="0">
                  <a:pos x="T6" y="T7"/>
                </a:cxn>
                <a:cxn ang="0">
                  <a:pos x="T8" y="T9"/>
                </a:cxn>
              </a:cxnLst>
              <a:rect l="0" t="0" r="r" b="b"/>
              <a:pathLst>
                <a:path w="22" h="112">
                  <a:moveTo>
                    <a:pt x="0" y="0"/>
                  </a:moveTo>
                  <a:cubicBezTo>
                    <a:pt x="16" y="112"/>
                    <a:pt x="16" y="112"/>
                    <a:pt x="16" y="112"/>
                  </a:cubicBezTo>
                  <a:cubicBezTo>
                    <a:pt x="18" y="112"/>
                    <a:pt x="20" y="112"/>
                    <a:pt x="22" y="112"/>
                  </a:cubicBezTo>
                  <a:cubicBezTo>
                    <a:pt x="6" y="0"/>
                    <a:pt x="6" y="0"/>
                    <a:pt x="6" y="0"/>
                  </a:cubicBezTo>
                  <a:cubicBezTo>
                    <a:pt x="4"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49" name="Freeform 138"/>
            <p:cNvSpPr>
              <a:spLocks/>
            </p:cNvSpPr>
            <p:nvPr/>
          </p:nvSpPr>
          <p:spPr bwMode="auto">
            <a:xfrm>
              <a:off x="1685926" y="3092450"/>
              <a:ext cx="130175" cy="339725"/>
            </a:xfrm>
            <a:custGeom>
              <a:avLst/>
              <a:gdLst>
                <a:gd name="T0" fmla="*/ 34 w 40"/>
                <a:gd name="T1" fmla="*/ 0 h 104"/>
                <a:gd name="T2" fmla="*/ 0 w 40"/>
                <a:gd name="T3" fmla="*/ 102 h 104"/>
                <a:gd name="T4" fmla="*/ 5 w 40"/>
                <a:gd name="T5" fmla="*/ 104 h 104"/>
                <a:gd name="T6" fmla="*/ 40 w 40"/>
                <a:gd name="T7" fmla="*/ 2 h 104"/>
                <a:gd name="T8" fmla="*/ 34 w 40"/>
                <a:gd name="T9" fmla="*/ 0 h 104"/>
              </a:gdLst>
              <a:ahLst/>
              <a:cxnLst>
                <a:cxn ang="0">
                  <a:pos x="T0" y="T1"/>
                </a:cxn>
                <a:cxn ang="0">
                  <a:pos x="T2" y="T3"/>
                </a:cxn>
                <a:cxn ang="0">
                  <a:pos x="T4" y="T5"/>
                </a:cxn>
                <a:cxn ang="0">
                  <a:pos x="T6" y="T7"/>
                </a:cxn>
                <a:cxn ang="0">
                  <a:pos x="T8" y="T9"/>
                </a:cxn>
              </a:cxnLst>
              <a:rect l="0" t="0" r="r" b="b"/>
              <a:pathLst>
                <a:path w="40" h="104">
                  <a:moveTo>
                    <a:pt x="34" y="0"/>
                  </a:moveTo>
                  <a:cubicBezTo>
                    <a:pt x="0" y="102"/>
                    <a:pt x="0" y="102"/>
                    <a:pt x="0" y="102"/>
                  </a:cubicBezTo>
                  <a:cubicBezTo>
                    <a:pt x="5" y="104"/>
                    <a:pt x="5" y="104"/>
                    <a:pt x="5" y="104"/>
                  </a:cubicBezTo>
                  <a:cubicBezTo>
                    <a:pt x="40" y="2"/>
                    <a:pt x="40" y="2"/>
                    <a:pt x="40" y="2"/>
                  </a:cubicBezTo>
                  <a:cubicBezTo>
                    <a:pt x="38" y="1"/>
                    <a:pt x="36"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0" name="Freeform 139"/>
            <p:cNvSpPr>
              <a:spLocks noEditPoints="1"/>
            </p:cNvSpPr>
            <p:nvPr/>
          </p:nvSpPr>
          <p:spPr bwMode="auto">
            <a:xfrm>
              <a:off x="3567113" y="1139825"/>
              <a:ext cx="1231900" cy="1235075"/>
            </a:xfrm>
            <a:custGeom>
              <a:avLst/>
              <a:gdLst>
                <a:gd name="T0" fmla="*/ 0 w 378"/>
                <a:gd name="T1" fmla="*/ 189 h 378"/>
                <a:gd name="T2" fmla="*/ 189 w 378"/>
                <a:gd name="T3" fmla="*/ 0 h 378"/>
                <a:gd name="T4" fmla="*/ 378 w 378"/>
                <a:gd name="T5" fmla="*/ 189 h 378"/>
                <a:gd name="T6" fmla="*/ 189 w 378"/>
                <a:gd name="T7" fmla="*/ 378 h 378"/>
                <a:gd name="T8" fmla="*/ 0 w 378"/>
                <a:gd name="T9" fmla="*/ 189 h 378"/>
                <a:gd name="T10" fmla="*/ 356 w 378"/>
                <a:gd name="T11" fmla="*/ 189 h 378"/>
                <a:gd name="T12" fmla="*/ 189 w 378"/>
                <a:gd name="T13" fmla="*/ 22 h 378"/>
                <a:gd name="T14" fmla="*/ 23 w 378"/>
                <a:gd name="T15" fmla="*/ 189 h 378"/>
                <a:gd name="T16" fmla="*/ 189 w 378"/>
                <a:gd name="T17" fmla="*/ 356 h 378"/>
                <a:gd name="T18" fmla="*/ 356 w 378"/>
                <a:gd name="T19" fmla="*/ 18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0" y="189"/>
                  </a:moveTo>
                  <a:cubicBezTo>
                    <a:pt x="0" y="85"/>
                    <a:pt x="85" y="0"/>
                    <a:pt x="189" y="0"/>
                  </a:cubicBezTo>
                  <a:cubicBezTo>
                    <a:pt x="293" y="0"/>
                    <a:pt x="378" y="85"/>
                    <a:pt x="378" y="189"/>
                  </a:cubicBezTo>
                  <a:cubicBezTo>
                    <a:pt x="378" y="293"/>
                    <a:pt x="293" y="378"/>
                    <a:pt x="189" y="378"/>
                  </a:cubicBezTo>
                  <a:cubicBezTo>
                    <a:pt x="85" y="378"/>
                    <a:pt x="0" y="293"/>
                    <a:pt x="0" y="189"/>
                  </a:cubicBezTo>
                  <a:close/>
                  <a:moveTo>
                    <a:pt x="356" y="189"/>
                  </a:moveTo>
                  <a:cubicBezTo>
                    <a:pt x="356" y="97"/>
                    <a:pt x="281" y="22"/>
                    <a:pt x="189" y="22"/>
                  </a:cubicBezTo>
                  <a:cubicBezTo>
                    <a:pt x="97" y="22"/>
                    <a:pt x="23" y="97"/>
                    <a:pt x="23" y="189"/>
                  </a:cubicBezTo>
                  <a:cubicBezTo>
                    <a:pt x="23" y="281"/>
                    <a:pt x="97" y="356"/>
                    <a:pt x="189" y="356"/>
                  </a:cubicBezTo>
                  <a:cubicBezTo>
                    <a:pt x="281" y="356"/>
                    <a:pt x="356" y="281"/>
                    <a:pt x="356"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1" name="Freeform 140"/>
            <p:cNvSpPr>
              <a:spLocks/>
            </p:cNvSpPr>
            <p:nvPr/>
          </p:nvSpPr>
          <p:spPr bwMode="auto">
            <a:xfrm>
              <a:off x="4699001" y="2079625"/>
              <a:ext cx="282575" cy="166688"/>
            </a:xfrm>
            <a:custGeom>
              <a:avLst/>
              <a:gdLst>
                <a:gd name="T0" fmla="*/ 85 w 87"/>
                <a:gd name="T1" fmla="*/ 45 h 51"/>
                <a:gd name="T2" fmla="*/ 3 w 87"/>
                <a:gd name="T3" fmla="*/ 0 h 51"/>
                <a:gd name="T4" fmla="*/ 0 w 87"/>
                <a:gd name="T5" fmla="*/ 4 h 51"/>
                <a:gd name="T6" fmla="*/ 82 w 87"/>
                <a:gd name="T7" fmla="*/ 50 h 51"/>
                <a:gd name="T8" fmla="*/ 86 w 87"/>
                <a:gd name="T9" fmla="*/ 49 h 51"/>
                <a:gd name="T10" fmla="*/ 85 w 87"/>
                <a:gd name="T11" fmla="*/ 45 h 51"/>
              </a:gdLst>
              <a:ahLst/>
              <a:cxnLst>
                <a:cxn ang="0">
                  <a:pos x="T0" y="T1"/>
                </a:cxn>
                <a:cxn ang="0">
                  <a:pos x="T2" y="T3"/>
                </a:cxn>
                <a:cxn ang="0">
                  <a:pos x="T4" y="T5"/>
                </a:cxn>
                <a:cxn ang="0">
                  <a:pos x="T6" y="T7"/>
                </a:cxn>
                <a:cxn ang="0">
                  <a:pos x="T8" y="T9"/>
                </a:cxn>
                <a:cxn ang="0">
                  <a:pos x="T10" y="T11"/>
                </a:cxn>
              </a:cxnLst>
              <a:rect l="0" t="0" r="r" b="b"/>
              <a:pathLst>
                <a:path w="87" h="51">
                  <a:moveTo>
                    <a:pt x="85" y="45"/>
                  </a:moveTo>
                  <a:cubicBezTo>
                    <a:pt x="3" y="0"/>
                    <a:pt x="3" y="0"/>
                    <a:pt x="3" y="0"/>
                  </a:cubicBezTo>
                  <a:cubicBezTo>
                    <a:pt x="2" y="1"/>
                    <a:pt x="1" y="3"/>
                    <a:pt x="0" y="4"/>
                  </a:cubicBezTo>
                  <a:cubicBezTo>
                    <a:pt x="82" y="50"/>
                    <a:pt x="82" y="50"/>
                    <a:pt x="82" y="50"/>
                  </a:cubicBezTo>
                  <a:cubicBezTo>
                    <a:pt x="83" y="51"/>
                    <a:pt x="85" y="50"/>
                    <a:pt x="86" y="49"/>
                  </a:cubicBezTo>
                  <a:cubicBezTo>
                    <a:pt x="87" y="47"/>
                    <a:pt x="86" y="46"/>
                    <a:pt x="85"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2" name="Freeform 141"/>
            <p:cNvSpPr>
              <a:spLocks/>
            </p:cNvSpPr>
            <p:nvPr/>
          </p:nvSpPr>
          <p:spPr bwMode="auto">
            <a:xfrm>
              <a:off x="4024313" y="2357438"/>
              <a:ext cx="53975" cy="369888"/>
            </a:xfrm>
            <a:custGeom>
              <a:avLst/>
              <a:gdLst>
                <a:gd name="T0" fmla="*/ 8 w 17"/>
                <a:gd name="T1" fmla="*/ 0 h 113"/>
                <a:gd name="T2" fmla="*/ 0 w 17"/>
                <a:gd name="T3" fmla="*/ 109 h 113"/>
                <a:gd name="T4" fmla="*/ 0 w 17"/>
                <a:gd name="T5" fmla="*/ 109 h 113"/>
                <a:gd name="T6" fmla="*/ 4 w 17"/>
                <a:gd name="T7" fmla="*/ 113 h 113"/>
                <a:gd name="T8" fmla="*/ 9 w 17"/>
                <a:gd name="T9" fmla="*/ 109 h 113"/>
                <a:gd name="T10" fmla="*/ 17 w 17"/>
                <a:gd name="T11" fmla="*/ 2 h 113"/>
                <a:gd name="T12" fmla="*/ 8 w 17"/>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7" h="113">
                  <a:moveTo>
                    <a:pt x="8" y="0"/>
                  </a:moveTo>
                  <a:cubicBezTo>
                    <a:pt x="0" y="109"/>
                    <a:pt x="0" y="109"/>
                    <a:pt x="0" y="109"/>
                  </a:cubicBezTo>
                  <a:cubicBezTo>
                    <a:pt x="0" y="109"/>
                    <a:pt x="0" y="109"/>
                    <a:pt x="0" y="109"/>
                  </a:cubicBezTo>
                  <a:cubicBezTo>
                    <a:pt x="0" y="111"/>
                    <a:pt x="2" y="113"/>
                    <a:pt x="4" y="113"/>
                  </a:cubicBezTo>
                  <a:cubicBezTo>
                    <a:pt x="7" y="113"/>
                    <a:pt x="9" y="112"/>
                    <a:pt x="9" y="109"/>
                  </a:cubicBezTo>
                  <a:cubicBezTo>
                    <a:pt x="17" y="2"/>
                    <a:pt x="17" y="2"/>
                    <a:pt x="17" y="2"/>
                  </a:cubicBezTo>
                  <a:cubicBezTo>
                    <a:pt x="14"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3" name="Freeform 142"/>
            <p:cNvSpPr>
              <a:spLocks/>
            </p:cNvSpPr>
            <p:nvPr/>
          </p:nvSpPr>
          <p:spPr bwMode="auto">
            <a:xfrm>
              <a:off x="3459163" y="2168525"/>
              <a:ext cx="287338" cy="423863"/>
            </a:xfrm>
            <a:custGeom>
              <a:avLst/>
              <a:gdLst>
                <a:gd name="T0" fmla="*/ 82 w 88"/>
                <a:gd name="T1" fmla="*/ 0 h 130"/>
                <a:gd name="T2" fmla="*/ 0 w 88"/>
                <a:gd name="T3" fmla="*/ 126 h 130"/>
                <a:gd name="T4" fmla="*/ 8 w 88"/>
                <a:gd name="T5" fmla="*/ 130 h 130"/>
                <a:gd name="T6" fmla="*/ 88 w 88"/>
                <a:gd name="T7" fmla="*/ 7 h 130"/>
                <a:gd name="T8" fmla="*/ 82 w 88"/>
                <a:gd name="T9" fmla="*/ 0 h 130"/>
              </a:gdLst>
              <a:ahLst/>
              <a:cxnLst>
                <a:cxn ang="0">
                  <a:pos x="T0" y="T1"/>
                </a:cxn>
                <a:cxn ang="0">
                  <a:pos x="T2" y="T3"/>
                </a:cxn>
                <a:cxn ang="0">
                  <a:pos x="T4" y="T5"/>
                </a:cxn>
                <a:cxn ang="0">
                  <a:pos x="T6" y="T7"/>
                </a:cxn>
                <a:cxn ang="0">
                  <a:pos x="T8" y="T9"/>
                </a:cxn>
              </a:cxnLst>
              <a:rect l="0" t="0" r="r" b="b"/>
              <a:pathLst>
                <a:path w="88" h="130">
                  <a:moveTo>
                    <a:pt x="82" y="0"/>
                  </a:moveTo>
                  <a:cubicBezTo>
                    <a:pt x="0" y="126"/>
                    <a:pt x="0" y="126"/>
                    <a:pt x="0" y="126"/>
                  </a:cubicBezTo>
                  <a:cubicBezTo>
                    <a:pt x="3" y="127"/>
                    <a:pt x="5" y="128"/>
                    <a:pt x="8" y="130"/>
                  </a:cubicBezTo>
                  <a:cubicBezTo>
                    <a:pt x="88" y="7"/>
                    <a:pt x="88" y="7"/>
                    <a:pt x="88" y="7"/>
                  </a:cubicBezTo>
                  <a:cubicBezTo>
                    <a:pt x="86" y="5"/>
                    <a:pt x="84" y="3"/>
                    <a:pt x="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4" name="Freeform 143"/>
            <p:cNvSpPr>
              <a:spLocks/>
            </p:cNvSpPr>
            <p:nvPr/>
          </p:nvSpPr>
          <p:spPr bwMode="auto">
            <a:xfrm>
              <a:off x="3335338" y="1809750"/>
              <a:ext cx="238125" cy="38100"/>
            </a:xfrm>
            <a:custGeom>
              <a:avLst/>
              <a:gdLst>
                <a:gd name="T0" fmla="*/ 72 w 73"/>
                <a:gd name="T1" fmla="*/ 0 h 12"/>
                <a:gd name="T2" fmla="*/ 0 w 73"/>
                <a:gd name="T3" fmla="*/ 7 h 12"/>
                <a:gd name="T4" fmla="*/ 0 w 73"/>
                <a:gd name="T5" fmla="*/ 12 h 12"/>
                <a:gd name="T6" fmla="*/ 73 w 73"/>
                <a:gd name="T7" fmla="*/ 6 h 12"/>
                <a:gd name="T8" fmla="*/ 72 w 73"/>
                <a:gd name="T9" fmla="*/ 0 h 12"/>
              </a:gdLst>
              <a:ahLst/>
              <a:cxnLst>
                <a:cxn ang="0">
                  <a:pos x="T0" y="T1"/>
                </a:cxn>
                <a:cxn ang="0">
                  <a:pos x="T2" y="T3"/>
                </a:cxn>
                <a:cxn ang="0">
                  <a:pos x="T4" y="T5"/>
                </a:cxn>
                <a:cxn ang="0">
                  <a:pos x="T6" y="T7"/>
                </a:cxn>
                <a:cxn ang="0">
                  <a:pos x="T8" y="T9"/>
                </a:cxn>
              </a:cxnLst>
              <a:rect l="0" t="0" r="r" b="b"/>
              <a:pathLst>
                <a:path w="73" h="12">
                  <a:moveTo>
                    <a:pt x="72" y="0"/>
                  </a:moveTo>
                  <a:cubicBezTo>
                    <a:pt x="0" y="7"/>
                    <a:pt x="0" y="7"/>
                    <a:pt x="0" y="7"/>
                  </a:cubicBezTo>
                  <a:cubicBezTo>
                    <a:pt x="0" y="12"/>
                    <a:pt x="0" y="12"/>
                    <a:pt x="0" y="12"/>
                  </a:cubicBezTo>
                  <a:cubicBezTo>
                    <a:pt x="73" y="6"/>
                    <a:pt x="73" y="6"/>
                    <a:pt x="73" y="6"/>
                  </a:cubicBezTo>
                  <a:cubicBezTo>
                    <a:pt x="72" y="4"/>
                    <a:pt x="72" y="2"/>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5" name="Freeform 144"/>
            <p:cNvSpPr>
              <a:spLocks/>
            </p:cNvSpPr>
            <p:nvPr/>
          </p:nvSpPr>
          <p:spPr bwMode="auto">
            <a:xfrm>
              <a:off x="4164013" y="2962275"/>
              <a:ext cx="238125" cy="254000"/>
            </a:xfrm>
            <a:custGeom>
              <a:avLst/>
              <a:gdLst>
                <a:gd name="T0" fmla="*/ 66 w 73"/>
                <a:gd name="T1" fmla="*/ 78 h 78"/>
                <a:gd name="T2" fmla="*/ 73 w 73"/>
                <a:gd name="T3" fmla="*/ 74 h 78"/>
                <a:gd name="T4" fmla="*/ 8 w 73"/>
                <a:gd name="T5" fmla="*/ 2 h 78"/>
                <a:gd name="T6" fmla="*/ 2 w 73"/>
                <a:gd name="T7" fmla="*/ 2 h 78"/>
                <a:gd name="T8" fmla="*/ 0 w 73"/>
                <a:gd name="T9" fmla="*/ 5 h 78"/>
                <a:gd name="T10" fmla="*/ 1 w 73"/>
                <a:gd name="T11" fmla="*/ 8 h 78"/>
                <a:gd name="T12" fmla="*/ 66 w 73"/>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73" h="78">
                  <a:moveTo>
                    <a:pt x="66" y="78"/>
                  </a:moveTo>
                  <a:cubicBezTo>
                    <a:pt x="68" y="77"/>
                    <a:pt x="71" y="75"/>
                    <a:pt x="73" y="74"/>
                  </a:cubicBezTo>
                  <a:cubicBezTo>
                    <a:pt x="8" y="2"/>
                    <a:pt x="8" y="2"/>
                    <a:pt x="8" y="2"/>
                  </a:cubicBezTo>
                  <a:cubicBezTo>
                    <a:pt x="6" y="1"/>
                    <a:pt x="3" y="0"/>
                    <a:pt x="2" y="2"/>
                  </a:cubicBezTo>
                  <a:cubicBezTo>
                    <a:pt x="1" y="3"/>
                    <a:pt x="0" y="4"/>
                    <a:pt x="0" y="5"/>
                  </a:cubicBezTo>
                  <a:cubicBezTo>
                    <a:pt x="0" y="6"/>
                    <a:pt x="1" y="7"/>
                    <a:pt x="1" y="8"/>
                  </a:cubicBezTo>
                  <a:lnTo>
                    <a:pt x="66"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6" name="Freeform 145"/>
            <p:cNvSpPr>
              <a:spLocks/>
            </p:cNvSpPr>
            <p:nvPr/>
          </p:nvSpPr>
          <p:spPr bwMode="auto">
            <a:xfrm>
              <a:off x="4770438" y="2363788"/>
              <a:ext cx="263525" cy="781050"/>
            </a:xfrm>
            <a:custGeom>
              <a:avLst/>
              <a:gdLst>
                <a:gd name="T0" fmla="*/ 6 w 81"/>
                <a:gd name="T1" fmla="*/ 239 h 239"/>
                <a:gd name="T2" fmla="*/ 81 w 81"/>
                <a:gd name="T3" fmla="*/ 4 h 239"/>
                <a:gd name="T4" fmla="*/ 79 w 81"/>
                <a:gd name="T5" fmla="*/ 0 h 239"/>
                <a:gd name="T6" fmla="*/ 76 w 81"/>
                <a:gd name="T7" fmla="*/ 2 h 239"/>
                <a:gd name="T8" fmla="*/ 0 w 81"/>
                <a:gd name="T9" fmla="*/ 238 h 239"/>
                <a:gd name="T10" fmla="*/ 6 w 81"/>
                <a:gd name="T11" fmla="*/ 239 h 239"/>
              </a:gdLst>
              <a:ahLst/>
              <a:cxnLst>
                <a:cxn ang="0">
                  <a:pos x="T0" y="T1"/>
                </a:cxn>
                <a:cxn ang="0">
                  <a:pos x="T2" y="T3"/>
                </a:cxn>
                <a:cxn ang="0">
                  <a:pos x="T4" y="T5"/>
                </a:cxn>
                <a:cxn ang="0">
                  <a:pos x="T6" y="T7"/>
                </a:cxn>
                <a:cxn ang="0">
                  <a:pos x="T8" y="T9"/>
                </a:cxn>
                <a:cxn ang="0">
                  <a:pos x="T10" y="T11"/>
                </a:cxn>
              </a:cxnLst>
              <a:rect l="0" t="0" r="r" b="b"/>
              <a:pathLst>
                <a:path w="81" h="239">
                  <a:moveTo>
                    <a:pt x="6" y="239"/>
                  </a:moveTo>
                  <a:cubicBezTo>
                    <a:pt x="81" y="4"/>
                    <a:pt x="81" y="4"/>
                    <a:pt x="81" y="4"/>
                  </a:cubicBezTo>
                  <a:cubicBezTo>
                    <a:pt x="81" y="2"/>
                    <a:pt x="81" y="0"/>
                    <a:pt x="79" y="0"/>
                  </a:cubicBezTo>
                  <a:cubicBezTo>
                    <a:pt x="78" y="0"/>
                    <a:pt x="76" y="0"/>
                    <a:pt x="76" y="2"/>
                  </a:cubicBezTo>
                  <a:cubicBezTo>
                    <a:pt x="0" y="238"/>
                    <a:pt x="0" y="238"/>
                    <a:pt x="0" y="238"/>
                  </a:cubicBezTo>
                  <a:cubicBezTo>
                    <a:pt x="2" y="238"/>
                    <a:pt x="4" y="238"/>
                    <a:pt x="6"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7" name="Freeform 146"/>
            <p:cNvSpPr>
              <a:spLocks/>
            </p:cNvSpPr>
            <p:nvPr/>
          </p:nvSpPr>
          <p:spPr bwMode="auto">
            <a:xfrm>
              <a:off x="5043488" y="4233863"/>
              <a:ext cx="144463" cy="425450"/>
            </a:xfrm>
            <a:custGeom>
              <a:avLst/>
              <a:gdLst>
                <a:gd name="T0" fmla="*/ 0 w 44"/>
                <a:gd name="T1" fmla="*/ 3 h 130"/>
                <a:gd name="T2" fmla="*/ 38 w 44"/>
                <a:gd name="T3" fmla="*/ 130 h 130"/>
                <a:gd name="T4" fmla="*/ 44 w 44"/>
                <a:gd name="T5" fmla="*/ 128 h 130"/>
                <a:gd name="T6" fmla="*/ 5 w 44"/>
                <a:gd name="T7" fmla="*/ 0 h 130"/>
                <a:gd name="T8" fmla="*/ 0 w 44"/>
                <a:gd name="T9" fmla="*/ 3 h 130"/>
              </a:gdLst>
              <a:ahLst/>
              <a:cxnLst>
                <a:cxn ang="0">
                  <a:pos x="T0" y="T1"/>
                </a:cxn>
                <a:cxn ang="0">
                  <a:pos x="T2" y="T3"/>
                </a:cxn>
                <a:cxn ang="0">
                  <a:pos x="T4" y="T5"/>
                </a:cxn>
                <a:cxn ang="0">
                  <a:pos x="T6" y="T7"/>
                </a:cxn>
                <a:cxn ang="0">
                  <a:pos x="T8" y="T9"/>
                </a:cxn>
              </a:cxnLst>
              <a:rect l="0" t="0" r="r" b="b"/>
              <a:pathLst>
                <a:path w="44" h="130">
                  <a:moveTo>
                    <a:pt x="0" y="3"/>
                  </a:moveTo>
                  <a:cubicBezTo>
                    <a:pt x="38" y="130"/>
                    <a:pt x="38" y="130"/>
                    <a:pt x="38" y="130"/>
                  </a:cubicBezTo>
                  <a:cubicBezTo>
                    <a:pt x="44" y="128"/>
                    <a:pt x="44" y="128"/>
                    <a:pt x="44" y="128"/>
                  </a:cubicBezTo>
                  <a:cubicBezTo>
                    <a:pt x="5" y="0"/>
                    <a:pt x="5" y="0"/>
                    <a:pt x="5" y="0"/>
                  </a:cubicBezTo>
                  <a:cubicBezTo>
                    <a:pt x="4" y="1"/>
                    <a:pt x="2"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8" name="Freeform 147"/>
            <p:cNvSpPr>
              <a:spLocks/>
            </p:cNvSpPr>
            <p:nvPr/>
          </p:nvSpPr>
          <p:spPr bwMode="auto">
            <a:xfrm>
              <a:off x="4386263" y="4348163"/>
              <a:ext cx="185738" cy="477838"/>
            </a:xfrm>
            <a:custGeom>
              <a:avLst/>
              <a:gdLst>
                <a:gd name="T0" fmla="*/ 51 w 57"/>
                <a:gd name="T1" fmla="*/ 0 h 146"/>
                <a:gd name="T2" fmla="*/ 0 w 57"/>
                <a:gd name="T3" fmla="*/ 142 h 146"/>
                <a:gd name="T4" fmla="*/ 0 w 57"/>
                <a:gd name="T5" fmla="*/ 143 h 146"/>
                <a:gd name="T6" fmla="*/ 2 w 57"/>
                <a:gd name="T7" fmla="*/ 146 h 146"/>
                <a:gd name="T8" fmla="*/ 6 w 57"/>
                <a:gd name="T9" fmla="*/ 144 h 146"/>
                <a:gd name="T10" fmla="*/ 57 w 57"/>
                <a:gd name="T11" fmla="*/ 1 h 146"/>
                <a:gd name="T12" fmla="*/ 51 w 57"/>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57" h="146">
                  <a:moveTo>
                    <a:pt x="51" y="0"/>
                  </a:moveTo>
                  <a:cubicBezTo>
                    <a:pt x="0" y="142"/>
                    <a:pt x="0" y="142"/>
                    <a:pt x="0" y="142"/>
                  </a:cubicBezTo>
                  <a:cubicBezTo>
                    <a:pt x="0" y="142"/>
                    <a:pt x="0" y="143"/>
                    <a:pt x="0" y="143"/>
                  </a:cubicBezTo>
                  <a:cubicBezTo>
                    <a:pt x="0" y="144"/>
                    <a:pt x="1" y="145"/>
                    <a:pt x="2" y="146"/>
                  </a:cubicBezTo>
                  <a:cubicBezTo>
                    <a:pt x="4" y="146"/>
                    <a:pt x="5" y="145"/>
                    <a:pt x="6" y="144"/>
                  </a:cubicBezTo>
                  <a:cubicBezTo>
                    <a:pt x="57" y="1"/>
                    <a:pt x="57" y="1"/>
                    <a:pt x="57" y="1"/>
                  </a:cubicBezTo>
                  <a:cubicBezTo>
                    <a:pt x="55"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59" name="Freeform 148"/>
            <p:cNvSpPr>
              <a:spLocks/>
            </p:cNvSpPr>
            <p:nvPr/>
          </p:nvSpPr>
          <p:spPr bwMode="auto">
            <a:xfrm>
              <a:off x="3709988" y="3914775"/>
              <a:ext cx="388938" cy="142875"/>
            </a:xfrm>
            <a:custGeom>
              <a:avLst/>
              <a:gdLst>
                <a:gd name="T0" fmla="*/ 118 w 119"/>
                <a:gd name="T1" fmla="*/ 0 h 44"/>
                <a:gd name="T2" fmla="*/ 0 w 119"/>
                <a:gd name="T3" fmla="*/ 39 h 44"/>
                <a:gd name="T4" fmla="*/ 2 w 119"/>
                <a:gd name="T5" fmla="*/ 44 h 44"/>
                <a:gd name="T6" fmla="*/ 119 w 119"/>
                <a:gd name="T7" fmla="*/ 5 h 44"/>
                <a:gd name="T8" fmla="*/ 118 w 119"/>
                <a:gd name="T9" fmla="*/ 0 h 44"/>
              </a:gdLst>
              <a:ahLst/>
              <a:cxnLst>
                <a:cxn ang="0">
                  <a:pos x="T0" y="T1"/>
                </a:cxn>
                <a:cxn ang="0">
                  <a:pos x="T2" y="T3"/>
                </a:cxn>
                <a:cxn ang="0">
                  <a:pos x="T4" y="T5"/>
                </a:cxn>
                <a:cxn ang="0">
                  <a:pos x="T6" y="T7"/>
                </a:cxn>
                <a:cxn ang="0">
                  <a:pos x="T8" y="T9"/>
                </a:cxn>
              </a:cxnLst>
              <a:rect l="0" t="0" r="r" b="b"/>
              <a:pathLst>
                <a:path w="119" h="44">
                  <a:moveTo>
                    <a:pt x="118" y="0"/>
                  </a:moveTo>
                  <a:cubicBezTo>
                    <a:pt x="0" y="39"/>
                    <a:pt x="0" y="39"/>
                    <a:pt x="0" y="39"/>
                  </a:cubicBezTo>
                  <a:cubicBezTo>
                    <a:pt x="1" y="41"/>
                    <a:pt x="2" y="43"/>
                    <a:pt x="2" y="44"/>
                  </a:cubicBezTo>
                  <a:cubicBezTo>
                    <a:pt x="119" y="5"/>
                    <a:pt x="119" y="5"/>
                    <a:pt x="119" y="5"/>
                  </a:cubicBezTo>
                  <a:cubicBezTo>
                    <a:pt x="119" y="4"/>
                    <a:pt x="118" y="2"/>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0" name="Freeform 149"/>
            <p:cNvSpPr>
              <a:spLocks/>
            </p:cNvSpPr>
            <p:nvPr/>
          </p:nvSpPr>
          <p:spPr bwMode="auto">
            <a:xfrm>
              <a:off x="4792663" y="1636713"/>
              <a:ext cx="561975" cy="49213"/>
            </a:xfrm>
            <a:custGeom>
              <a:avLst/>
              <a:gdLst>
                <a:gd name="T0" fmla="*/ 172 w 172"/>
                <a:gd name="T1" fmla="*/ 0 h 15"/>
                <a:gd name="T2" fmla="*/ 0 w 172"/>
                <a:gd name="T3" fmla="*/ 9 h 15"/>
                <a:gd name="T4" fmla="*/ 1 w 172"/>
                <a:gd name="T5" fmla="*/ 15 h 15"/>
                <a:gd name="T6" fmla="*/ 172 w 172"/>
                <a:gd name="T7" fmla="*/ 6 h 15"/>
                <a:gd name="T8" fmla="*/ 172 w 172"/>
                <a:gd name="T9" fmla="*/ 0 h 15"/>
              </a:gdLst>
              <a:ahLst/>
              <a:cxnLst>
                <a:cxn ang="0">
                  <a:pos x="T0" y="T1"/>
                </a:cxn>
                <a:cxn ang="0">
                  <a:pos x="T2" y="T3"/>
                </a:cxn>
                <a:cxn ang="0">
                  <a:pos x="T4" y="T5"/>
                </a:cxn>
                <a:cxn ang="0">
                  <a:pos x="T6" y="T7"/>
                </a:cxn>
                <a:cxn ang="0">
                  <a:pos x="T8" y="T9"/>
                </a:cxn>
              </a:cxnLst>
              <a:rect l="0" t="0" r="r" b="b"/>
              <a:pathLst>
                <a:path w="172" h="15">
                  <a:moveTo>
                    <a:pt x="172" y="0"/>
                  </a:moveTo>
                  <a:cubicBezTo>
                    <a:pt x="0" y="9"/>
                    <a:pt x="0" y="9"/>
                    <a:pt x="0" y="9"/>
                  </a:cubicBezTo>
                  <a:cubicBezTo>
                    <a:pt x="0" y="11"/>
                    <a:pt x="0" y="13"/>
                    <a:pt x="1" y="15"/>
                  </a:cubicBezTo>
                  <a:cubicBezTo>
                    <a:pt x="172" y="6"/>
                    <a:pt x="172" y="6"/>
                    <a:pt x="172" y="6"/>
                  </a:cubicBezTo>
                  <a:cubicBezTo>
                    <a:pt x="172" y="4"/>
                    <a:pt x="172" y="2"/>
                    <a:pt x="1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1" name="Freeform 150"/>
            <p:cNvSpPr>
              <a:spLocks/>
            </p:cNvSpPr>
            <p:nvPr/>
          </p:nvSpPr>
          <p:spPr bwMode="auto">
            <a:xfrm>
              <a:off x="5226051" y="3278188"/>
              <a:ext cx="376238" cy="198438"/>
            </a:xfrm>
            <a:custGeom>
              <a:avLst/>
              <a:gdLst>
                <a:gd name="T0" fmla="*/ 112 w 115"/>
                <a:gd name="T1" fmla="*/ 0 h 61"/>
                <a:gd name="T2" fmla="*/ 0 w 115"/>
                <a:gd name="T3" fmla="*/ 56 h 61"/>
                <a:gd name="T4" fmla="*/ 3 w 115"/>
                <a:gd name="T5" fmla="*/ 61 h 61"/>
                <a:gd name="T6" fmla="*/ 115 w 115"/>
                <a:gd name="T7" fmla="*/ 5 h 61"/>
                <a:gd name="T8" fmla="*/ 112 w 115"/>
                <a:gd name="T9" fmla="*/ 0 h 61"/>
              </a:gdLst>
              <a:ahLst/>
              <a:cxnLst>
                <a:cxn ang="0">
                  <a:pos x="T0" y="T1"/>
                </a:cxn>
                <a:cxn ang="0">
                  <a:pos x="T2" y="T3"/>
                </a:cxn>
                <a:cxn ang="0">
                  <a:pos x="T4" y="T5"/>
                </a:cxn>
                <a:cxn ang="0">
                  <a:pos x="T6" y="T7"/>
                </a:cxn>
                <a:cxn ang="0">
                  <a:pos x="T8" y="T9"/>
                </a:cxn>
              </a:cxnLst>
              <a:rect l="0" t="0" r="r" b="b"/>
              <a:pathLst>
                <a:path w="115" h="61">
                  <a:moveTo>
                    <a:pt x="112" y="0"/>
                  </a:moveTo>
                  <a:cubicBezTo>
                    <a:pt x="0" y="56"/>
                    <a:pt x="0" y="56"/>
                    <a:pt x="0" y="56"/>
                  </a:cubicBezTo>
                  <a:cubicBezTo>
                    <a:pt x="1" y="58"/>
                    <a:pt x="2" y="59"/>
                    <a:pt x="3" y="61"/>
                  </a:cubicBezTo>
                  <a:cubicBezTo>
                    <a:pt x="115" y="5"/>
                    <a:pt x="115" y="5"/>
                    <a:pt x="115" y="5"/>
                  </a:cubicBezTo>
                  <a:cubicBezTo>
                    <a:pt x="114" y="3"/>
                    <a:pt x="113" y="2"/>
                    <a:pt x="1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2" name="Freeform 151"/>
            <p:cNvSpPr>
              <a:spLocks/>
            </p:cNvSpPr>
            <p:nvPr/>
          </p:nvSpPr>
          <p:spPr bwMode="auto">
            <a:xfrm>
              <a:off x="5337176" y="3575050"/>
              <a:ext cx="568325" cy="1106488"/>
            </a:xfrm>
            <a:custGeom>
              <a:avLst/>
              <a:gdLst>
                <a:gd name="T0" fmla="*/ 169 w 174"/>
                <a:gd name="T1" fmla="*/ 0 h 339"/>
                <a:gd name="T2" fmla="*/ 0 w 174"/>
                <a:gd name="T3" fmla="*/ 334 h 339"/>
                <a:gd name="T4" fmla="*/ 0 w 174"/>
                <a:gd name="T5" fmla="*/ 336 h 339"/>
                <a:gd name="T6" fmla="*/ 2 w 174"/>
                <a:gd name="T7" fmla="*/ 338 h 339"/>
                <a:gd name="T8" fmla="*/ 5 w 174"/>
                <a:gd name="T9" fmla="*/ 337 h 339"/>
                <a:gd name="T10" fmla="*/ 174 w 174"/>
                <a:gd name="T11" fmla="*/ 2 h 339"/>
                <a:gd name="T12" fmla="*/ 169 w 174"/>
                <a:gd name="T13" fmla="*/ 0 h 339"/>
              </a:gdLst>
              <a:ahLst/>
              <a:cxnLst>
                <a:cxn ang="0">
                  <a:pos x="T0" y="T1"/>
                </a:cxn>
                <a:cxn ang="0">
                  <a:pos x="T2" y="T3"/>
                </a:cxn>
                <a:cxn ang="0">
                  <a:pos x="T4" y="T5"/>
                </a:cxn>
                <a:cxn ang="0">
                  <a:pos x="T6" y="T7"/>
                </a:cxn>
                <a:cxn ang="0">
                  <a:pos x="T8" y="T9"/>
                </a:cxn>
                <a:cxn ang="0">
                  <a:pos x="T10" y="T11"/>
                </a:cxn>
                <a:cxn ang="0">
                  <a:pos x="T12" y="T13"/>
                </a:cxn>
              </a:cxnLst>
              <a:rect l="0" t="0" r="r" b="b"/>
              <a:pathLst>
                <a:path w="174" h="339">
                  <a:moveTo>
                    <a:pt x="169" y="0"/>
                  </a:moveTo>
                  <a:cubicBezTo>
                    <a:pt x="0" y="334"/>
                    <a:pt x="0" y="334"/>
                    <a:pt x="0" y="334"/>
                  </a:cubicBezTo>
                  <a:cubicBezTo>
                    <a:pt x="0" y="335"/>
                    <a:pt x="0" y="335"/>
                    <a:pt x="0" y="336"/>
                  </a:cubicBezTo>
                  <a:cubicBezTo>
                    <a:pt x="0" y="337"/>
                    <a:pt x="1" y="338"/>
                    <a:pt x="2" y="338"/>
                  </a:cubicBezTo>
                  <a:cubicBezTo>
                    <a:pt x="3" y="339"/>
                    <a:pt x="5" y="338"/>
                    <a:pt x="5" y="337"/>
                  </a:cubicBezTo>
                  <a:cubicBezTo>
                    <a:pt x="174" y="2"/>
                    <a:pt x="174" y="2"/>
                    <a:pt x="174" y="2"/>
                  </a:cubicBezTo>
                  <a:cubicBezTo>
                    <a:pt x="172" y="1"/>
                    <a:pt x="170" y="1"/>
                    <a:pt x="1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3" name="Freeform 152"/>
            <p:cNvSpPr>
              <a:spLocks/>
            </p:cNvSpPr>
            <p:nvPr/>
          </p:nvSpPr>
          <p:spPr bwMode="auto">
            <a:xfrm>
              <a:off x="6149976" y="4557713"/>
              <a:ext cx="225425" cy="111125"/>
            </a:xfrm>
            <a:custGeom>
              <a:avLst/>
              <a:gdLst>
                <a:gd name="T0" fmla="*/ 66 w 69"/>
                <a:gd name="T1" fmla="*/ 0 h 34"/>
                <a:gd name="T2" fmla="*/ 0 w 69"/>
                <a:gd name="T3" fmla="*/ 29 h 34"/>
                <a:gd name="T4" fmla="*/ 3 w 69"/>
                <a:gd name="T5" fmla="*/ 34 h 34"/>
                <a:gd name="T6" fmla="*/ 69 w 69"/>
                <a:gd name="T7" fmla="*/ 5 h 34"/>
                <a:gd name="T8" fmla="*/ 66 w 69"/>
                <a:gd name="T9" fmla="*/ 0 h 34"/>
              </a:gdLst>
              <a:ahLst/>
              <a:cxnLst>
                <a:cxn ang="0">
                  <a:pos x="T0" y="T1"/>
                </a:cxn>
                <a:cxn ang="0">
                  <a:pos x="T2" y="T3"/>
                </a:cxn>
                <a:cxn ang="0">
                  <a:pos x="T4" y="T5"/>
                </a:cxn>
                <a:cxn ang="0">
                  <a:pos x="T6" y="T7"/>
                </a:cxn>
                <a:cxn ang="0">
                  <a:pos x="T8" y="T9"/>
                </a:cxn>
              </a:cxnLst>
              <a:rect l="0" t="0" r="r" b="b"/>
              <a:pathLst>
                <a:path w="69" h="34">
                  <a:moveTo>
                    <a:pt x="66" y="0"/>
                  </a:moveTo>
                  <a:cubicBezTo>
                    <a:pt x="0" y="29"/>
                    <a:pt x="0" y="29"/>
                    <a:pt x="0" y="29"/>
                  </a:cubicBezTo>
                  <a:cubicBezTo>
                    <a:pt x="3" y="34"/>
                    <a:pt x="3" y="34"/>
                    <a:pt x="3" y="34"/>
                  </a:cubicBezTo>
                  <a:cubicBezTo>
                    <a:pt x="69" y="5"/>
                    <a:pt x="69" y="5"/>
                    <a:pt x="69" y="5"/>
                  </a:cubicBezTo>
                  <a:cubicBezTo>
                    <a:pt x="68" y="4"/>
                    <a:pt x="67" y="2"/>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4" name="Freeform 153"/>
            <p:cNvSpPr>
              <a:spLocks/>
            </p:cNvSpPr>
            <p:nvPr/>
          </p:nvSpPr>
          <p:spPr bwMode="auto">
            <a:xfrm>
              <a:off x="5222876" y="3806825"/>
              <a:ext cx="1082675" cy="349250"/>
            </a:xfrm>
            <a:custGeom>
              <a:avLst/>
              <a:gdLst>
                <a:gd name="T0" fmla="*/ 332 w 332"/>
                <a:gd name="T1" fmla="*/ 101 h 107"/>
                <a:gd name="T2" fmla="*/ 2 w 332"/>
                <a:gd name="T3" fmla="*/ 0 h 107"/>
                <a:gd name="T4" fmla="*/ 0 w 332"/>
                <a:gd name="T5" fmla="*/ 5 h 107"/>
                <a:gd name="T6" fmla="*/ 331 w 332"/>
                <a:gd name="T7" fmla="*/ 107 h 107"/>
                <a:gd name="T8" fmla="*/ 332 w 332"/>
                <a:gd name="T9" fmla="*/ 101 h 107"/>
              </a:gdLst>
              <a:ahLst/>
              <a:cxnLst>
                <a:cxn ang="0">
                  <a:pos x="T0" y="T1"/>
                </a:cxn>
                <a:cxn ang="0">
                  <a:pos x="T2" y="T3"/>
                </a:cxn>
                <a:cxn ang="0">
                  <a:pos x="T4" y="T5"/>
                </a:cxn>
                <a:cxn ang="0">
                  <a:pos x="T6" y="T7"/>
                </a:cxn>
                <a:cxn ang="0">
                  <a:pos x="T8" y="T9"/>
                </a:cxn>
              </a:cxnLst>
              <a:rect l="0" t="0" r="r" b="b"/>
              <a:pathLst>
                <a:path w="332" h="107">
                  <a:moveTo>
                    <a:pt x="332" y="101"/>
                  </a:moveTo>
                  <a:cubicBezTo>
                    <a:pt x="2" y="0"/>
                    <a:pt x="2" y="0"/>
                    <a:pt x="2" y="0"/>
                  </a:cubicBezTo>
                  <a:cubicBezTo>
                    <a:pt x="0" y="5"/>
                    <a:pt x="0" y="5"/>
                    <a:pt x="0" y="5"/>
                  </a:cubicBezTo>
                  <a:cubicBezTo>
                    <a:pt x="331" y="107"/>
                    <a:pt x="331" y="107"/>
                    <a:pt x="331" y="107"/>
                  </a:cubicBezTo>
                  <a:cubicBezTo>
                    <a:pt x="331" y="105"/>
                    <a:pt x="331" y="103"/>
                    <a:pt x="33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5" name="Freeform 154"/>
            <p:cNvSpPr>
              <a:spLocks/>
            </p:cNvSpPr>
            <p:nvPr/>
          </p:nvSpPr>
          <p:spPr bwMode="auto">
            <a:xfrm>
              <a:off x="6456363" y="3509963"/>
              <a:ext cx="157163" cy="228600"/>
            </a:xfrm>
            <a:custGeom>
              <a:avLst/>
              <a:gdLst>
                <a:gd name="T0" fmla="*/ 48 w 48"/>
                <a:gd name="T1" fmla="*/ 67 h 70"/>
                <a:gd name="T2" fmla="*/ 4 w 48"/>
                <a:gd name="T3" fmla="*/ 0 h 70"/>
                <a:gd name="T4" fmla="*/ 0 w 48"/>
                <a:gd name="T5" fmla="*/ 4 h 70"/>
                <a:gd name="T6" fmla="*/ 43 w 48"/>
                <a:gd name="T7" fmla="*/ 70 h 70"/>
                <a:gd name="T8" fmla="*/ 48 w 48"/>
                <a:gd name="T9" fmla="*/ 67 h 70"/>
              </a:gdLst>
              <a:ahLst/>
              <a:cxnLst>
                <a:cxn ang="0">
                  <a:pos x="T0" y="T1"/>
                </a:cxn>
                <a:cxn ang="0">
                  <a:pos x="T2" y="T3"/>
                </a:cxn>
                <a:cxn ang="0">
                  <a:pos x="T4" y="T5"/>
                </a:cxn>
                <a:cxn ang="0">
                  <a:pos x="T6" y="T7"/>
                </a:cxn>
                <a:cxn ang="0">
                  <a:pos x="T8" y="T9"/>
                </a:cxn>
              </a:cxnLst>
              <a:rect l="0" t="0" r="r" b="b"/>
              <a:pathLst>
                <a:path w="48" h="70">
                  <a:moveTo>
                    <a:pt x="48" y="67"/>
                  </a:moveTo>
                  <a:cubicBezTo>
                    <a:pt x="4" y="0"/>
                    <a:pt x="4" y="0"/>
                    <a:pt x="4" y="0"/>
                  </a:cubicBezTo>
                  <a:cubicBezTo>
                    <a:pt x="3" y="2"/>
                    <a:pt x="1" y="3"/>
                    <a:pt x="0" y="4"/>
                  </a:cubicBezTo>
                  <a:cubicBezTo>
                    <a:pt x="43" y="70"/>
                    <a:pt x="43" y="70"/>
                    <a:pt x="43" y="70"/>
                  </a:cubicBezTo>
                  <a:cubicBezTo>
                    <a:pt x="45" y="69"/>
                    <a:pt x="47" y="68"/>
                    <a:pt x="4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6" name="Freeform 155"/>
            <p:cNvSpPr>
              <a:spLocks/>
            </p:cNvSpPr>
            <p:nvPr/>
          </p:nvSpPr>
          <p:spPr bwMode="auto">
            <a:xfrm>
              <a:off x="7499351" y="4348163"/>
              <a:ext cx="247650" cy="73025"/>
            </a:xfrm>
            <a:custGeom>
              <a:avLst/>
              <a:gdLst>
                <a:gd name="T0" fmla="*/ 73 w 76"/>
                <a:gd name="T1" fmla="*/ 13 h 22"/>
                <a:gd name="T2" fmla="*/ 2 w 76"/>
                <a:gd name="T3" fmla="*/ 0 h 22"/>
                <a:gd name="T4" fmla="*/ 0 w 76"/>
                <a:gd name="T5" fmla="*/ 9 h 22"/>
                <a:gd name="T6" fmla="*/ 71 w 76"/>
                <a:gd name="T7" fmla="*/ 21 h 22"/>
                <a:gd name="T8" fmla="*/ 76 w 76"/>
                <a:gd name="T9" fmla="*/ 18 h 22"/>
                <a:gd name="T10" fmla="*/ 73 w 76"/>
                <a:gd name="T11" fmla="*/ 13 h 22"/>
              </a:gdLst>
              <a:ahLst/>
              <a:cxnLst>
                <a:cxn ang="0">
                  <a:pos x="T0" y="T1"/>
                </a:cxn>
                <a:cxn ang="0">
                  <a:pos x="T2" y="T3"/>
                </a:cxn>
                <a:cxn ang="0">
                  <a:pos x="T4" y="T5"/>
                </a:cxn>
                <a:cxn ang="0">
                  <a:pos x="T6" y="T7"/>
                </a:cxn>
                <a:cxn ang="0">
                  <a:pos x="T8" y="T9"/>
                </a:cxn>
                <a:cxn ang="0">
                  <a:pos x="T10" y="T11"/>
                </a:cxn>
              </a:cxnLst>
              <a:rect l="0" t="0" r="r" b="b"/>
              <a:pathLst>
                <a:path w="76" h="22">
                  <a:moveTo>
                    <a:pt x="73" y="13"/>
                  </a:moveTo>
                  <a:cubicBezTo>
                    <a:pt x="2" y="0"/>
                    <a:pt x="2" y="0"/>
                    <a:pt x="2" y="0"/>
                  </a:cubicBezTo>
                  <a:cubicBezTo>
                    <a:pt x="1" y="3"/>
                    <a:pt x="1" y="6"/>
                    <a:pt x="0" y="9"/>
                  </a:cubicBezTo>
                  <a:cubicBezTo>
                    <a:pt x="71" y="21"/>
                    <a:pt x="71" y="21"/>
                    <a:pt x="71" y="21"/>
                  </a:cubicBezTo>
                  <a:cubicBezTo>
                    <a:pt x="73" y="22"/>
                    <a:pt x="76" y="20"/>
                    <a:pt x="76" y="18"/>
                  </a:cubicBezTo>
                  <a:cubicBezTo>
                    <a:pt x="76" y="15"/>
                    <a:pt x="75"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7" name="Freeform 156"/>
            <p:cNvSpPr>
              <a:spLocks/>
            </p:cNvSpPr>
            <p:nvPr/>
          </p:nvSpPr>
          <p:spPr bwMode="auto">
            <a:xfrm>
              <a:off x="7343776" y="4675188"/>
              <a:ext cx="458788" cy="414338"/>
            </a:xfrm>
            <a:custGeom>
              <a:avLst/>
              <a:gdLst>
                <a:gd name="T0" fmla="*/ 4 w 141"/>
                <a:gd name="T1" fmla="*/ 0 h 127"/>
                <a:gd name="T2" fmla="*/ 0 w 141"/>
                <a:gd name="T3" fmla="*/ 4 h 127"/>
                <a:gd name="T4" fmla="*/ 138 w 141"/>
                <a:gd name="T5" fmla="*/ 127 h 127"/>
                <a:gd name="T6" fmla="*/ 141 w 141"/>
                <a:gd name="T7" fmla="*/ 123 h 127"/>
                <a:gd name="T8" fmla="*/ 4 w 141"/>
                <a:gd name="T9" fmla="*/ 0 h 127"/>
              </a:gdLst>
              <a:ahLst/>
              <a:cxnLst>
                <a:cxn ang="0">
                  <a:pos x="T0" y="T1"/>
                </a:cxn>
                <a:cxn ang="0">
                  <a:pos x="T2" y="T3"/>
                </a:cxn>
                <a:cxn ang="0">
                  <a:pos x="T4" y="T5"/>
                </a:cxn>
                <a:cxn ang="0">
                  <a:pos x="T6" y="T7"/>
                </a:cxn>
                <a:cxn ang="0">
                  <a:pos x="T8" y="T9"/>
                </a:cxn>
              </a:cxnLst>
              <a:rect l="0" t="0" r="r" b="b"/>
              <a:pathLst>
                <a:path w="141" h="127">
                  <a:moveTo>
                    <a:pt x="4" y="0"/>
                  </a:moveTo>
                  <a:cubicBezTo>
                    <a:pt x="2" y="1"/>
                    <a:pt x="1" y="3"/>
                    <a:pt x="0" y="4"/>
                  </a:cubicBezTo>
                  <a:cubicBezTo>
                    <a:pt x="138" y="127"/>
                    <a:pt x="138" y="127"/>
                    <a:pt x="138" y="127"/>
                  </a:cubicBezTo>
                  <a:cubicBezTo>
                    <a:pt x="141" y="123"/>
                    <a:pt x="141" y="123"/>
                    <a:pt x="141" y="123"/>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8" name="Freeform 157"/>
            <p:cNvSpPr>
              <a:spLocks/>
            </p:cNvSpPr>
            <p:nvPr/>
          </p:nvSpPr>
          <p:spPr bwMode="auto">
            <a:xfrm>
              <a:off x="7007226" y="4864100"/>
              <a:ext cx="49213" cy="382588"/>
            </a:xfrm>
            <a:custGeom>
              <a:avLst/>
              <a:gdLst>
                <a:gd name="T0" fmla="*/ 0 w 15"/>
                <a:gd name="T1" fmla="*/ 1 h 117"/>
                <a:gd name="T2" fmla="*/ 9 w 15"/>
                <a:gd name="T3" fmla="*/ 117 h 117"/>
                <a:gd name="T4" fmla="*/ 15 w 15"/>
                <a:gd name="T5" fmla="*/ 116 h 117"/>
                <a:gd name="T6" fmla="*/ 6 w 15"/>
                <a:gd name="T7" fmla="*/ 0 h 117"/>
                <a:gd name="T8" fmla="*/ 0 w 15"/>
                <a:gd name="T9" fmla="*/ 1 h 117"/>
              </a:gdLst>
              <a:ahLst/>
              <a:cxnLst>
                <a:cxn ang="0">
                  <a:pos x="T0" y="T1"/>
                </a:cxn>
                <a:cxn ang="0">
                  <a:pos x="T2" y="T3"/>
                </a:cxn>
                <a:cxn ang="0">
                  <a:pos x="T4" y="T5"/>
                </a:cxn>
                <a:cxn ang="0">
                  <a:pos x="T6" y="T7"/>
                </a:cxn>
                <a:cxn ang="0">
                  <a:pos x="T8" y="T9"/>
                </a:cxn>
              </a:cxnLst>
              <a:rect l="0" t="0" r="r" b="b"/>
              <a:pathLst>
                <a:path w="15" h="117">
                  <a:moveTo>
                    <a:pt x="0" y="1"/>
                  </a:moveTo>
                  <a:cubicBezTo>
                    <a:pt x="9" y="117"/>
                    <a:pt x="9" y="117"/>
                    <a:pt x="9" y="117"/>
                  </a:cubicBezTo>
                  <a:cubicBezTo>
                    <a:pt x="15" y="116"/>
                    <a:pt x="15" y="116"/>
                    <a:pt x="15" y="116"/>
                  </a:cubicBezTo>
                  <a:cubicBezTo>
                    <a:pt x="6" y="0"/>
                    <a:pt x="6" y="0"/>
                    <a:pt x="6" y="0"/>
                  </a:cubicBezTo>
                  <a:cubicBezTo>
                    <a:pt x="4" y="1"/>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9" name="Freeform 158"/>
            <p:cNvSpPr>
              <a:spLocks/>
            </p:cNvSpPr>
            <p:nvPr/>
          </p:nvSpPr>
          <p:spPr bwMode="auto">
            <a:xfrm>
              <a:off x="8543926" y="2709863"/>
              <a:ext cx="227013" cy="411163"/>
            </a:xfrm>
            <a:custGeom>
              <a:avLst/>
              <a:gdLst>
                <a:gd name="T0" fmla="*/ 4 w 70"/>
                <a:gd name="T1" fmla="*/ 126 h 126"/>
                <a:gd name="T2" fmla="*/ 70 w 70"/>
                <a:gd name="T3" fmla="*/ 2 h 126"/>
                <a:gd name="T4" fmla="*/ 65 w 70"/>
                <a:gd name="T5" fmla="*/ 0 h 126"/>
                <a:gd name="T6" fmla="*/ 0 w 70"/>
                <a:gd name="T7" fmla="*/ 123 h 126"/>
                <a:gd name="T8" fmla="*/ 4 w 70"/>
                <a:gd name="T9" fmla="*/ 126 h 126"/>
              </a:gdLst>
              <a:ahLst/>
              <a:cxnLst>
                <a:cxn ang="0">
                  <a:pos x="T0" y="T1"/>
                </a:cxn>
                <a:cxn ang="0">
                  <a:pos x="T2" y="T3"/>
                </a:cxn>
                <a:cxn ang="0">
                  <a:pos x="T4" y="T5"/>
                </a:cxn>
                <a:cxn ang="0">
                  <a:pos x="T6" y="T7"/>
                </a:cxn>
                <a:cxn ang="0">
                  <a:pos x="T8" y="T9"/>
                </a:cxn>
              </a:cxnLst>
              <a:rect l="0" t="0" r="r" b="b"/>
              <a:pathLst>
                <a:path w="70" h="126">
                  <a:moveTo>
                    <a:pt x="4" y="126"/>
                  </a:moveTo>
                  <a:cubicBezTo>
                    <a:pt x="70" y="2"/>
                    <a:pt x="70" y="2"/>
                    <a:pt x="70" y="2"/>
                  </a:cubicBezTo>
                  <a:cubicBezTo>
                    <a:pt x="65" y="0"/>
                    <a:pt x="65" y="0"/>
                    <a:pt x="65" y="0"/>
                  </a:cubicBezTo>
                  <a:cubicBezTo>
                    <a:pt x="0" y="123"/>
                    <a:pt x="0" y="123"/>
                    <a:pt x="0" y="123"/>
                  </a:cubicBezTo>
                  <a:cubicBezTo>
                    <a:pt x="1" y="124"/>
                    <a:pt x="3" y="125"/>
                    <a:pt x="4"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0" name="Freeform 159"/>
            <p:cNvSpPr>
              <a:spLocks/>
            </p:cNvSpPr>
            <p:nvPr/>
          </p:nvSpPr>
          <p:spPr bwMode="auto">
            <a:xfrm>
              <a:off x="7186613" y="2660650"/>
              <a:ext cx="658813" cy="542925"/>
            </a:xfrm>
            <a:custGeom>
              <a:avLst/>
              <a:gdLst>
                <a:gd name="T0" fmla="*/ 202 w 202"/>
                <a:gd name="T1" fmla="*/ 160 h 166"/>
                <a:gd name="T2" fmla="*/ 7 w 202"/>
                <a:gd name="T3" fmla="*/ 1 h 166"/>
                <a:gd name="T4" fmla="*/ 1 w 202"/>
                <a:gd name="T5" fmla="*/ 2 h 166"/>
                <a:gd name="T6" fmla="*/ 0 w 202"/>
                <a:gd name="T7" fmla="*/ 5 h 166"/>
                <a:gd name="T8" fmla="*/ 2 w 202"/>
                <a:gd name="T9" fmla="*/ 8 h 166"/>
                <a:gd name="T10" fmla="*/ 197 w 202"/>
                <a:gd name="T11" fmla="*/ 166 h 166"/>
                <a:gd name="T12" fmla="*/ 202 w 202"/>
                <a:gd name="T13" fmla="*/ 160 h 166"/>
              </a:gdLst>
              <a:ahLst/>
              <a:cxnLst>
                <a:cxn ang="0">
                  <a:pos x="T0" y="T1"/>
                </a:cxn>
                <a:cxn ang="0">
                  <a:pos x="T2" y="T3"/>
                </a:cxn>
                <a:cxn ang="0">
                  <a:pos x="T4" y="T5"/>
                </a:cxn>
                <a:cxn ang="0">
                  <a:pos x="T6" y="T7"/>
                </a:cxn>
                <a:cxn ang="0">
                  <a:pos x="T8" y="T9"/>
                </a:cxn>
                <a:cxn ang="0">
                  <a:pos x="T10" y="T11"/>
                </a:cxn>
                <a:cxn ang="0">
                  <a:pos x="T12" y="T13"/>
                </a:cxn>
              </a:cxnLst>
              <a:rect l="0" t="0" r="r" b="b"/>
              <a:pathLst>
                <a:path w="202" h="166">
                  <a:moveTo>
                    <a:pt x="202" y="160"/>
                  </a:moveTo>
                  <a:cubicBezTo>
                    <a:pt x="7" y="1"/>
                    <a:pt x="7" y="1"/>
                    <a:pt x="7" y="1"/>
                  </a:cubicBezTo>
                  <a:cubicBezTo>
                    <a:pt x="5" y="0"/>
                    <a:pt x="3" y="0"/>
                    <a:pt x="1" y="2"/>
                  </a:cubicBezTo>
                  <a:cubicBezTo>
                    <a:pt x="1" y="3"/>
                    <a:pt x="0" y="4"/>
                    <a:pt x="0" y="5"/>
                  </a:cubicBezTo>
                  <a:cubicBezTo>
                    <a:pt x="0" y="6"/>
                    <a:pt x="1" y="7"/>
                    <a:pt x="2" y="8"/>
                  </a:cubicBezTo>
                  <a:cubicBezTo>
                    <a:pt x="197" y="166"/>
                    <a:pt x="197" y="166"/>
                    <a:pt x="197" y="166"/>
                  </a:cubicBezTo>
                  <a:cubicBezTo>
                    <a:pt x="198" y="164"/>
                    <a:pt x="200" y="162"/>
                    <a:pt x="202"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1" name="Freeform 160"/>
            <p:cNvSpPr>
              <a:spLocks/>
            </p:cNvSpPr>
            <p:nvPr/>
          </p:nvSpPr>
          <p:spPr bwMode="auto">
            <a:xfrm>
              <a:off x="7431088" y="3790950"/>
              <a:ext cx="312738" cy="192088"/>
            </a:xfrm>
            <a:custGeom>
              <a:avLst/>
              <a:gdLst>
                <a:gd name="T0" fmla="*/ 94 w 96"/>
                <a:gd name="T1" fmla="*/ 0 h 59"/>
                <a:gd name="T2" fmla="*/ 0 w 96"/>
                <a:gd name="T3" fmla="*/ 54 h 59"/>
                <a:gd name="T4" fmla="*/ 3 w 96"/>
                <a:gd name="T5" fmla="*/ 59 h 59"/>
                <a:gd name="T6" fmla="*/ 96 w 96"/>
                <a:gd name="T7" fmla="*/ 5 h 59"/>
                <a:gd name="T8" fmla="*/ 94 w 96"/>
                <a:gd name="T9" fmla="*/ 0 h 59"/>
              </a:gdLst>
              <a:ahLst/>
              <a:cxnLst>
                <a:cxn ang="0">
                  <a:pos x="T0" y="T1"/>
                </a:cxn>
                <a:cxn ang="0">
                  <a:pos x="T2" y="T3"/>
                </a:cxn>
                <a:cxn ang="0">
                  <a:pos x="T4" y="T5"/>
                </a:cxn>
                <a:cxn ang="0">
                  <a:pos x="T6" y="T7"/>
                </a:cxn>
                <a:cxn ang="0">
                  <a:pos x="T8" y="T9"/>
                </a:cxn>
              </a:cxnLst>
              <a:rect l="0" t="0" r="r" b="b"/>
              <a:pathLst>
                <a:path w="96" h="59">
                  <a:moveTo>
                    <a:pt x="94" y="0"/>
                  </a:moveTo>
                  <a:cubicBezTo>
                    <a:pt x="0" y="54"/>
                    <a:pt x="0" y="54"/>
                    <a:pt x="0" y="54"/>
                  </a:cubicBezTo>
                  <a:cubicBezTo>
                    <a:pt x="1" y="56"/>
                    <a:pt x="2" y="57"/>
                    <a:pt x="3" y="59"/>
                  </a:cubicBezTo>
                  <a:cubicBezTo>
                    <a:pt x="96" y="5"/>
                    <a:pt x="96" y="5"/>
                    <a:pt x="96" y="5"/>
                  </a:cubicBezTo>
                  <a:cubicBezTo>
                    <a:pt x="95" y="3"/>
                    <a:pt x="94" y="2"/>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2" name="Freeform 161"/>
            <p:cNvSpPr>
              <a:spLocks/>
            </p:cNvSpPr>
            <p:nvPr/>
          </p:nvSpPr>
          <p:spPr bwMode="auto">
            <a:xfrm>
              <a:off x="7858126" y="4048125"/>
              <a:ext cx="136525" cy="271463"/>
            </a:xfrm>
            <a:custGeom>
              <a:avLst/>
              <a:gdLst>
                <a:gd name="T0" fmla="*/ 35 w 42"/>
                <a:gd name="T1" fmla="*/ 0 h 83"/>
                <a:gd name="T2" fmla="*/ 0 w 42"/>
                <a:gd name="T3" fmla="*/ 76 h 83"/>
                <a:gd name="T4" fmla="*/ 0 w 42"/>
                <a:gd name="T5" fmla="*/ 78 h 83"/>
                <a:gd name="T6" fmla="*/ 2 w 42"/>
                <a:gd name="T7" fmla="*/ 82 h 83"/>
                <a:gd name="T8" fmla="*/ 8 w 42"/>
                <a:gd name="T9" fmla="*/ 80 h 83"/>
                <a:gd name="T10" fmla="*/ 42 w 42"/>
                <a:gd name="T11" fmla="*/ 4 h 83"/>
                <a:gd name="T12" fmla="*/ 35 w 42"/>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42" h="83">
                  <a:moveTo>
                    <a:pt x="35" y="0"/>
                  </a:moveTo>
                  <a:cubicBezTo>
                    <a:pt x="0" y="76"/>
                    <a:pt x="0" y="76"/>
                    <a:pt x="0" y="76"/>
                  </a:cubicBezTo>
                  <a:cubicBezTo>
                    <a:pt x="0" y="77"/>
                    <a:pt x="0" y="77"/>
                    <a:pt x="0" y="78"/>
                  </a:cubicBezTo>
                  <a:cubicBezTo>
                    <a:pt x="0" y="80"/>
                    <a:pt x="1" y="81"/>
                    <a:pt x="2" y="82"/>
                  </a:cubicBezTo>
                  <a:cubicBezTo>
                    <a:pt x="5" y="83"/>
                    <a:pt x="7" y="82"/>
                    <a:pt x="8" y="80"/>
                  </a:cubicBezTo>
                  <a:cubicBezTo>
                    <a:pt x="42" y="4"/>
                    <a:pt x="42" y="4"/>
                    <a:pt x="42" y="4"/>
                  </a:cubicBezTo>
                  <a:cubicBezTo>
                    <a:pt x="40" y="3"/>
                    <a:pt x="37" y="1"/>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3" name="Freeform 162"/>
            <p:cNvSpPr>
              <a:spLocks/>
            </p:cNvSpPr>
            <p:nvPr/>
          </p:nvSpPr>
          <p:spPr bwMode="auto">
            <a:xfrm>
              <a:off x="8729663" y="3800475"/>
              <a:ext cx="260350" cy="241300"/>
            </a:xfrm>
            <a:custGeom>
              <a:avLst/>
              <a:gdLst>
                <a:gd name="T0" fmla="*/ 2 w 80"/>
                <a:gd name="T1" fmla="*/ 0 h 74"/>
                <a:gd name="T2" fmla="*/ 0 w 80"/>
                <a:gd name="T3" fmla="*/ 6 h 74"/>
                <a:gd name="T4" fmla="*/ 76 w 80"/>
                <a:gd name="T5" fmla="*/ 74 h 74"/>
                <a:gd name="T6" fmla="*/ 80 w 80"/>
                <a:gd name="T7" fmla="*/ 70 h 74"/>
                <a:gd name="T8" fmla="*/ 2 w 80"/>
                <a:gd name="T9" fmla="*/ 0 h 74"/>
              </a:gdLst>
              <a:ahLst/>
              <a:cxnLst>
                <a:cxn ang="0">
                  <a:pos x="T0" y="T1"/>
                </a:cxn>
                <a:cxn ang="0">
                  <a:pos x="T2" y="T3"/>
                </a:cxn>
                <a:cxn ang="0">
                  <a:pos x="T4" y="T5"/>
                </a:cxn>
                <a:cxn ang="0">
                  <a:pos x="T6" y="T7"/>
                </a:cxn>
                <a:cxn ang="0">
                  <a:pos x="T8" y="T9"/>
                </a:cxn>
              </a:cxnLst>
              <a:rect l="0" t="0" r="r" b="b"/>
              <a:pathLst>
                <a:path w="80" h="74">
                  <a:moveTo>
                    <a:pt x="2" y="0"/>
                  </a:moveTo>
                  <a:cubicBezTo>
                    <a:pt x="1" y="2"/>
                    <a:pt x="0" y="4"/>
                    <a:pt x="0" y="6"/>
                  </a:cubicBezTo>
                  <a:cubicBezTo>
                    <a:pt x="76" y="74"/>
                    <a:pt x="76" y="74"/>
                    <a:pt x="76" y="74"/>
                  </a:cubicBezTo>
                  <a:cubicBezTo>
                    <a:pt x="80" y="70"/>
                    <a:pt x="80" y="70"/>
                    <a:pt x="80" y="7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4" name="Freeform 163"/>
            <p:cNvSpPr>
              <a:spLocks/>
            </p:cNvSpPr>
            <p:nvPr/>
          </p:nvSpPr>
          <p:spPr bwMode="auto">
            <a:xfrm>
              <a:off x="7340601" y="1939925"/>
              <a:ext cx="241300" cy="173038"/>
            </a:xfrm>
            <a:custGeom>
              <a:avLst/>
              <a:gdLst>
                <a:gd name="T0" fmla="*/ 74 w 74"/>
                <a:gd name="T1" fmla="*/ 48 h 53"/>
                <a:gd name="T2" fmla="*/ 4 w 74"/>
                <a:gd name="T3" fmla="*/ 1 h 53"/>
                <a:gd name="T4" fmla="*/ 0 w 74"/>
                <a:gd name="T5" fmla="*/ 2 h 53"/>
                <a:gd name="T6" fmla="*/ 0 w 74"/>
                <a:gd name="T7" fmla="*/ 3 h 53"/>
                <a:gd name="T8" fmla="*/ 1 w 74"/>
                <a:gd name="T9" fmla="*/ 6 h 53"/>
                <a:gd name="T10" fmla="*/ 71 w 74"/>
                <a:gd name="T11" fmla="*/ 53 h 53"/>
                <a:gd name="T12" fmla="*/ 74 w 74"/>
                <a:gd name="T13" fmla="*/ 48 h 53"/>
              </a:gdLst>
              <a:ahLst/>
              <a:cxnLst>
                <a:cxn ang="0">
                  <a:pos x="T0" y="T1"/>
                </a:cxn>
                <a:cxn ang="0">
                  <a:pos x="T2" y="T3"/>
                </a:cxn>
                <a:cxn ang="0">
                  <a:pos x="T4" y="T5"/>
                </a:cxn>
                <a:cxn ang="0">
                  <a:pos x="T6" y="T7"/>
                </a:cxn>
                <a:cxn ang="0">
                  <a:pos x="T8" y="T9"/>
                </a:cxn>
                <a:cxn ang="0">
                  <a:pos x="T10" y="T11"/>
                </a:cxn>
                <a:cxn ang="0">
                  <a:pos x="T12" y="T13"/>
                </a:cxn>
              </a:cxnLst>
              <a:rect l="0" t="0" r="r" b="b"/>
              <a:pathLst>
                <a:path w="74" h="53">
                  <a:moveTo>
                    <a:pt x="74" y="48"/>
                  </a:moveTo>
                  <a:cubicBezTo>
                    <a:pt x="4" y="1"/>
                    <a:pt x="4" y="1"/>
                    <a:pt x="4" y="1"/>
                  </a:cubicBezTo>
                  <a:cubicBezTo>
                    <a:pt x="3" y="0"/>
                    <a:pt x="1" y="0"/>
                    <a:pt x="0" y="2"/>
                  </a:cubicBezTo>
                  <a:cubicBezTo>
                    <a:pt x="0" y="2"/>
                    <a:pt x="0" y="3"/>
                    <a:pt x="0" y="3"/>
                  </a:cubicBezTo>
                  <a:cubicBezTo>
                    <a:pt x="0" y="4"/>
                    <a:pt x="0" y="5"/>
                    <a:pt x="1" y="6"/>
                  </a:cubicBezTo>
                  <a:cubicBezTo>
                    <a:pt x="71" y="53"/>
                    <a:pt x="71" y="53"/>
                    <a:pt x="71" y="53"/>
                  </a:cubicBezTo>
                  <a:cubicBezTo>
                    <a:pt x="72" y="52"/>
                    <a:pt x="73" y="50"/>
                    <a:pt x="7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5" name="Freeform 164"/>
            <p:cNvSpPr>
              <a:spLocks/>
            </p:cNvSpPr>
            <p:nvPr/>
          </p:nvSpPr>
          <p:spPr bwMode="auto">
            <a:xfrm>
              <a:off x="7205663" y="2814638"/>
              <a:ext cx="525463" cy="933450"/>
            </a:xfrm>
            <a:custGeom>
              <a:avLst/>
              <a:gdLst>
                <a:gd name="T0" fmla="*/ 156 w 161"/>
                <a:gd name="T1" fmla="*/ 0 h 286"/>
                <a:gd name="T2" fmla="*/ 0 w 161"/>
                <a:gd name="T3" fmla="*/ 283 h 286"/>
                <a:gd name="T4" fmla="*/ 4 w 161"/>
                <a:gd name="T5" fmla="*/ 286 h 286"/>
                <a:gd name="T6" fmla="*/ 161 w 161"/>
                <a:gd name="T7" fmla="*/ 3 h 286"/>
                <a:gd name="T8" fmla="*/ 156 w 161"/>
                <a:gd name="T9" fmla="*/ 0 h 286"/>
              </a:gdLst>
              <a:ahLst/>
              <a:cxnLst>
                <a:cxn ang="0">
                  <a:pos x="T0" y="T1"/>
                </a:cxn>
                <a:cxn ang="0">
                  <a:pos x="T2" y="T3"/>
                </a:cxn>
                <a:cxn ang="0">
                  <a:pos x="T4" y="T5"/>
                </a:cxn>
                <a:cxn ang="0">
                  <a:pos x="T6" y="T7"/>
                </a:cxn>
                <a:cxn ang="0">
                  <a:pos x="T8" y="T9"/>
                </a:cxn>
              </a:cxnLst>
              <a:rect l="0" t="0" r="r" b="b"/>
              <a:pathLst>
                <a:path w="161" h="286">
                  <a:moveTo>
                    <a:pt x="156" y="0"/>
                  </a:moveTo>
                  <a:cubicBezTo>
                    <a:pt x="0" y="283"/>
                    <a:pt x="0" y="283"/>
                    <a:pt x="0" y="283"/>
                  </a:cubicBezTo>
                  <a:cubicBezTo>
                    <a:pt x="1" y="284"/>
                    <a:pt x="3" y="285"/>
                    <a:pt x="4" y="286"/>
                  </a:cubicBezTo>
                  <a:cubicBezTo>
                    <a:pt x="161" y="3"/>
                    <a:pt x="161" y="3"/>
                    <a:pt x="161" y="3"/>
                  </a:cubicBezTo>
                  <a:cubicBezTo>
                    <a:pt x="159" y="2"/>
                    <a:pt x="157" y="1"/>
                    <a:pt x="1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6" name="Freeform 165"/>
            <p:cNvSpPr>
              <a:spLocks/>
            </p:cNvSpPr>
            <p:nvPr/>
          </p:nvSpPr>
          <p:spPr bwMode="auto">
            <a:xfrm>
              <a:off x="8099426" y="2889250"/>
              <a:ext cx="65088" cy="138113"/>
            </a:xfrm>
            <a:custGeom>
              <a:avLst/>
              <a:gdLst>
                <a:gd name="T0" fmla="*/ 0 w 20"/>
                <a:gd name="T1" fmla="*/ 1 h 42"/>
                <a:gd name="T2" fmla="*/ 14 w 20"/>
                <a:gd name="T3" fmla="*/ 42 h 42"/>
                <a:gd name="T4" fmla="*/ 20 w 20"/>
                <a:gd name="T5" fmla="*/ 41 h 42"/>
                <a:gd name="T6" fmla="*/ 5 w 20"/>
                <a:gd name="T7" fmla="*/ 0 h 42"/>
                <a:gd name="T8" fmla="*/ 0 w 20"/>
                <a:gd name="T9" fmla="*/ 1 h 42"/>
              </a:gdLst>
              <a:ahLst/>
              <a:cxnLst>
                <a:cxn ang="0">
                  <a:pos x="T0" y="T1"/>
                </a:cxn>
                <a:cxn ang="0">
                  <a:pos x="T2" y="T3"/>
                </a:cxn>
                <a:cxn ang="0">
                  <a:pos x="T4" y="T5"/>
                </a:cxn>
                <a:cxn ang="0">
                  <a:pos x="T6" y="T7"/>
                </a:cxn>
                <a:cxn ang="0">
                  <a:pos x="T8" y="T9"/>
                </a:cxn>
              </a:cxnLst>
              <a:rect l="0" t="0" r="r" b="b"/>
              <a:pathLst>
                <a:path w="20" h="42">
                  <a:moveTo>
                    <a:pt x="0" y="1"/>
                  </a:moveTo>
                  <a:cubicBezTo>
                    <a:pt x="14" y="42"/>
                    <a:pt x="14" y="42"/>
                    <a:pt x="14" y="42"/>
                  </a:cubicBezTo>
                  <a:cubicBezTo>
                    <a:pt x="16" y="41"/>
                    <a:pt x="18" y="41"/>
                    <a:pt x="20" y="41"/>
                  </a:cubicBezTo>
                  <a:cubicBezTo>
                    <a:pt x="5" y="0"/>
                    <a:pt x="5" y="0"/>
                    <a:pt x="5" y="0"/>
                  </a:cubicBezTo>
                  <a:cubicBezTo>
                    <a:pt x="3"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7" name="Freeform 166"/>
            <p:cNvSpPr>
              <a:spLocks/>
            </p:cNvSpPr>
            <p:nvPr/>
          </p:nvSpPr>
          <p:spPr bwMode="auto">
            <a:xfrm>
              <a:off x="8389938" y="4090988"/>
              <a:ext cx="95250" cy="368300"/>
            </a:xfrm>
            <a:custGeom>
              <a:avLst/>
              <a:gdLst>
                <a:gd name="T0" fmla="*/ 29 w 29"/>
                <a:gd name="T1" fmla="*/ 111 h 113"/>
                <a:gd name="T2" fmla="*/ 5 w 29"/>
                <a:gd name="T3" fmla="*/ 0 h 113"/>
                <a:gd name="T4" fmla="*/ 0 w 29"/>
                <a:gd name="T5" fmla="*/ 2 h 113"/>
                <a:gd name="T6" fmla="*/ 23 w 29"/>
                <a:gd name="T7" fmla="*/ 113 h 113"/>
                <a:gd name="T8" fmla="*/ 29 w 29"/>
                <a:gd name="T9" fmla="*/ 111 h 113"/>
              </a:gdLst>
              <a:ahLst/>
              <a:cxnLst>
                <a:cxn ang="0">
                  <a:pos x="T0" y="T1"/>
                </a:cxn>
                <a:cxn ang="0">
                  <a:pos x="T2" y="T3"/>
                </a:cxn>
                <a:cxn ang="0">
                  <a:pos x="T4" y="T5"/>
                </a:cxn>
                <a:cxn ang="0">
                  <a:pos x="T6" y="T7"/>
                </a:cxn>
                <a:cxn ang="0">
                  <a:pos x="T8" y="T9"/>
                </a:cxn>
              </a:cxnLst>
              <a:rect l="0" t="0" r="r" b="b"/>
              <a:pathLst>
                <a:path w="29" h="113">
                  <a:moveTo>
                    <a:pt x="29" y="111"/>
                  </a:moveTo>
                  <a:cubicBezTo>
                    <a:pt x="5" y="0"/>
                    <a:pt x="5" y="0"/>
                    <a:pt x="5" y="0"/>
                  </a:cubicBezTo>
                  <a:cubicBezTo>
                    <a:pt x="3" y="1"/>
                    <a:pt x="2" y="1"/>
                    <a:pt x="0" y="2"/>
                  </a:cubicBezTo>
                  <a:cubicBezTo>
                    <a:pt x="23" y="113"/>
                    <a:pt x="23" y="113"/>
                    <a:pt x="23" y="113"/>
                  </a:cubicBezTo>
                  <a:cubicBezTo>
                    <a:pt x="25" y="112"/>
                    <a:pt x="27" y="111"/>
                    <a:pt x="2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8" name="Freeform 167"/>
            <p:cNvSpPr>
              <a:spLocks/>
            </p:cNvSpPr>
            <p:nvPr/>
          </p:nvSpPr>
          <p:spPr bwMode="auto">
            <a:xfrm>
              <a:off x="8905876" y="4303713"/>
              <a:ext cx="168275" cy="244475"/>
            </a:xfrm>
            <a:custGeom>
              <a:avLst/>
              <a:gdLst>
                <a:gd name="T0" fmla="*/ 51 w 52"/>
                <a:gd name="T1" fmla="*/ 0 h 75"/>
                <a:gd name="T2" fmla="*/ 47 w 52"/>
                <a:gd name="T3" fmla="*/ 1 h 75"/>
                <a:gd name="T4" fmla="*/ 0 w 52"/>
                <a:gd name="T5" fmla="*/ 71 h 75"/>
                <a:gd name="T6" fmla="*/ 5 w 52"/>
                <a:gd name="T7" fmla="*/ 75 h 75"/>
                <a:gd name="T8" fmla="*/ 52 w 52"/>
                <a:gd name="T9" fmla="*/ 4 h 75"/>
                <a:gd name="T10" fmla="*/ 51 w 52"/>
                <a:gd name="T11" fmla="*/ 0 h 75"/>
              </a:gdLst>
              <a:ahLst/>
              <a:cxnLst>
                <a:cxn ang="0">
                  <a:pos x="T0" y="T1"/>
                </a:cxn>
                <a:cxn ang="0">
                  <a:pos x="T2" y="T3"/>
                </a:cxn>
                <a:cxn ang="0">
                  <a:pos x="T4" y="T5"/>
                </a:cxn>
                <a:cxn ang="0">
                  <a:pos x="T6" y="T7"/>
                </a:cxn>
                <a:cxn ang="0">
                  <a:pos x="T8" y="T9"/>
                </a:cxn>
                <a:cxn ang="0">
                  <a:pos x="T10" y="T11"/>
                </a:cxn>
              </a:cxnLst>
              <a:rect l="0" t="0" r="r" b="b"/>
              <a:pathLst>
                <a:path w="52" h="75">
                  <a:moveTo>
                    <a:pt x="51" y="0"/>
                  </a:moveTo>
                  <a:cubicBezTo>
                    <a:pt x="49" y="0"/>
                    <a:pt x="48" y="0"/>
                    <a:pt x="47" y="1"/>
                  </a:cubicBezTo>
                  <a:cubicBezTo>
                    <a:pt x="0" y="71"/>
                    <a:pt x="0" y="71"/>
                    <a:pt x="0" y="71"/>
                  </a:cubicBezTo>
                  <a:cubicBezTo>
                    <a:pt x="2" y="72"/>
                    <a:pt x="3" y="73"/>
                    <a:pt x="5" y="75"/>
                  </a:cubicBezTo>
                  <a:cubicBezTo>
                    <a:pt x="52" y="4"/>
                    <a:pt x="52" y="4"/>
                    <a:pt x="52" y="4"/>
                  </a:cubicBezTo>
                  <a:cubicBezTo>
                    <a:pt x="52" y="3"/>
                    <a:pt x="52" y="1"/>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9" name="Freeform 168"/>
            <p:cNvSpPr>
              <a:spLocks/>
            </p:cNvSpPr>
            <p:nvPr/>
          </p:nvSpPr>
          <p:spPr bwMode="auto">
            <a:xfrm>
              <a:off x="8980488" y="5138738"/>
              <a:ext cx="173038" cy="142875"/>
            </a:xfrm>
            <a:custGeom>
              <a:avLst/>
              <a:gdLst>
                <a:gd name="T0" fmla="*/ 51 w 53"/>
                <a:gd name="T1" fmla="*/ 36 h 44"/>
                <a:gd name="T2" fmla="*/ 5 w 53"/>
                <a:gd name="T3" fmla="*/ 0 h 44"/>
                <a:gd name="T4" fmla="*/ 0 w 53"/>
                <a:gd name="T5" fmla="*/ 7 h 44"/>
                <a:gd name="T6" fmla="*/ 46 w 53"/>
                <a:gd name="T7" fmla="*/ 43 h 44"/>
                <a:gd name="T8" fmla="*/ 52 w 53"/>
                <a:gd name="T9" fmla="*/ 42 h 44"/>
                <a:gd name="T10" fmla="*/ 51 w 53"/>
                <a:gd name="T11" fmla="*/ 36 h 44"/>
              </a:gdLst>
              <a:ahLst/>
              <a:cxnLst>
                <a:cxn ang="0">
                  <a:pos x="T0" y="T1"/>
                </a:cxn>
                <a:cxn ang="0">
                  <a:pos x="T2" y="T3"/>
                </a:cxn>
                <a:cxn ang="0">
                  <a:pos x="T4" y="T5"/>
                </a:cxn>
                <a:cxn ang="0">
                  <a:pos x="T6" y="T7"/>
                </a:cxn>
                <a:cxn ang="0">
                  <a:pos x="T8" y="T9"/>
                </a:cxn>
                <a:cxn ang="0">
                  <a:pos x="T10" y="T11"/>
                </a:cxn>
              </a:cxnLst>
              <a:rect l="0" t="0" r="r" b="b"/>
              <a:pathLst>
                <a:path w="53" h="44">
                  <a:moveTo>
                    <a:pt x="51" y="36"/>
                  </a:moveTo>
                  <a:cubicBezTo>
                    <a:pt x="5" y="0"/>
                    <a:pt x="5" y="0"/>
                    <a:pt x="5" y="0"/>
                  </a:cubicBezTo>
                  <a:cubicBezTo>
                    <a:pt x="3" y="2"/>
                    <a:pt x="1" y="4"/>
                    <a:pt x="0" y="7"/>
                  </a:cubicBezTo>
                  <a:cubicBezTo>
                    <a:pt x="46" y="43"/>
                    <a:pt x="46" y="43"/>
                    <a:pt x="46" y="43"/>
                  </a:cubicBezTo>
                  <a:cubicBezTo>
                    <a:pt x="48" y="44"/>
                    <a:pt x="51" y="44"/>
                    <a:pt x="52" y="42"/>
                  </a:cubicBezTo>
                  <a:cubicBezTo>
                    <a:pt x="53" y="40"/>
                    <a:pt x="53" y="38"/>
                    <a:pt x="5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0" name="Freeform 169"/>
            <p:cNvSpPr>
              <a:spLocks/>
            </p:cNvSpPr>
            <p:nvPr/>
          </p:nvSpPr>
          <p:spPr bwMode="auto">
            <a:xfrm>
              <a:off x="8788401" y="5299075"/>
              <a:ext cx="285750" cy="606425"/>
            </a:xfrm>
            <a:custGeom>
              <a:avLst/>
              <a:gdLst>
                <a:gd name="T0" fmla="*/ 5 w 88"/>
                <a:gd name="T1" fmla="*/ 0 h 186"/>
                <a:gd name="T2" fmla="*/ 0 w 88"/>
                <a:gd name="T3" fmla="*/ 2 h 186"/>
                <a:gd name="T4" fmla="*/ 83 w 88"/>
                <a:gd name="T5" fmla="*/ 186 h 186"/>
                <a:gd name="T6" fmla="*/ 88 w 88"/>
                <a:gd name="T7" fmla="*/ 184 h 186"/>
                <a:gd name="T8" fmla="*/ 5 w 88"/>
                <a:gd name="T9" fmla="*/ 0 h 186"/>
              </a:gdLst>
              <a:ahLst/>
              <a:cxnLst>
                <a:cxn ang="0">
                  <a:pos x="T0" y="T1"/>
                </a:cxn>
                <a:cxn ang="0">
                  <a:pos x="T2" y="T3"/>
                </a:cxn>
                <a:cxn ang="0">
                  <a:pos x="T4" y="T5"/>
                </a:cxn>
                <a:cxn ang="0">
                  <a:pos x="T6" y="T7"/>
                </a:cxn>
                <a:cxn ang="0">
                  <a:pos x="T8" y="T9"/>
                </a:cxn>
              </a:cxnLst>
              <a:rect l="0" t="0" r="r" b="b"/>
              <a:pathLst>
                <a:path w="88" h="186">
                  <a:moveTo>
                    <a:pt x="5" y="0"/>
                  </a:moveTo>
                  <a:cubicBezTo>
                    <a:pt x="3" y="1"/>
                    <a:pt x="2" y="2"/>
                    <a:pt x="0" y="2"/>
                  </a:cubicBezTo>
                  <a:cubicBezTo>
                    <a:pt x="83" y="186"/>
                    <a:pt x="83" y="186"/>
                    <a:pt x="83" y="186"/>
                  </a:cubicBezTo>
                  <a:cubicBezTo>
                    <a:pt x="88" y="184"/>
                    <a:pt x="88" y="184"/>
                    <a:pt x="88" y="184"/>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1" name="Freeform 170"/>
            <p:cNvSpPr>
              <a:spLocks/>
            </p:cNvSpPr>
            <p:nvPr/>
          </p:nvSpPr>
          <p:spPr bwMode="auto">
            <a:xfrm>
              <a:off x="8015288" y="5265738"/>
              <a:ext cx="377825" cy="376238"/>
            </a:xfrm>
            <a:custGeom>
              <a:avLst/>
              <a:gdLst>
                <a:gd name="T0" fmla="*/ 109 w 116"/>
                <a:gd name="T1" fmla="*/ 0 h 115"/>
                <a:gd name="T2" fmla="*/ 1 w 116"/>
                <a:gd name="T3" fmla="*/ 108 h 115"/>
                <a:gd name="T4" fmla="*/ 0 w 116"/>
                <a:gd name="T5" fmla="*/ 110 h 115"/>
                <a:gd name="T6" fmla="*/ 1 w 116"/>
                <a:gd name="T7" fmla="*/ 113 h 115"/>
                <a:gd name="T8" fmla="*/ 7 w 116"/>
                <a:gd name="T9" fmla="*/ 113 h 115"/>
                <a:gd name="T10" fmla="*/ 116 w 116"/>
                <a:gd name="T11" fmla="*/ 4 h 115"/>
                <a:gd name="T12" fmla="*/ 109 w 116"/>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116" h="115">
                  <a:moveTo>
                    <a:pt x="109" y="0"/>
                  </a:moveTo>
                  <a:cubicBezTo>
                    <a:pt x="1" y="108"/>
                    <a:pt x="1" y="108"/>
                    <a:pt x="1" y="108"/>
                  </a:cubicBezTo>
                  <a:cubicBezTo>
                    <a:pt x="0" y="108"/>
                    <a:pt x="0" y="109"/>
                    <a:pt x="0" y="110"/>
                  </a:cubicBezTo>
                  <a:cubicBezTo>
                    <a:pt x="0" y="112"/>
                    <a:pt x="0" y="113"/>
                    <a:pt x="1" y="113"/>
                  </a:cubicBezTo>
                  <a:cubicBezTo>
                    <a:pt x="3" y="115"/>
                    <a:pt x="5" y="115"/>
                    <a:pt x="7" y="113"/>
                  </a:cubicBezTo>
                  <a:cubicBezTo>
                    <a:pt x="116" y="4"/>
                    <a:pt x="116" y="4"/>
                    <a:pt x="116" y="4"/>
                  </a:cubicBezTo>
                  <a:cubicBezTo>
                    <a:pt x="114" y="3"/>
                    <a:pt x="111" y="1"/>
                    <a:pt x="1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2" name="Freeform 171"/>
            <p:cNvSpPr>
              <a:spLocks/>
            </p:cNvSpPr>
            <p:nvPr/>
          </p:nvSpPr>
          <p:spPr bwMode="auto">
            <a:xfrm>
              <a:off x="7826376" y="4972050"/>
              <a:ext cx="352425" cy="120650"/>
            </a:xfrm>
            <a:custGeom>
              <a:avLst/>
              <a:gdLst>
                <a:gd name="T0" fmla="*/ 107 w 108"/>
                <a:gd name="T1" fmla="*/ 0 h 37"/>
                <a:gd name="T2" fmla="*/ 2 w 108"/>
                <a:gd name="T3" fmla="*/ 32 h 37"/>
                <a:gd name="T4" fmla="*/ 0 w 108"/>
                <a:gd name="T5" fmla="*/ 34 h 37"/>
                <a:gd name="T6" fmla="*/ 0 w 108"/>
                <a:gd name="T7" fmla="*/ 35 h 37"/>
                <a:gd name="T8" fmla="*/ 4 w 108"/>
                <a:gd name="T9" fmla="*/ 37 h 37"/>
                <a:gd name="T10" fmla="*/ 108 w 108"/>
                <a:gd name="T11" fmla="*/ 5 h 37"/>
                <a:gd name="T12" fmla="*/ 107 w 108"/>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8" h="37">
                  <a:moveTo>
                    <a:pt x="107" y="0"/>
                  </a:moveTo>
                  <a:cubicBezTo>
                    <a:pt x="2" y="32"/>
                    <a:pt x="2" y="32"/>
                    <a:pt x="2" y="32"/>
                  </a:cubicBezTo>
                  <a:cubicBezTo>
                    <a:pt x="1" y="32"/>
                    <a:pt x="0" y="33"/>
                    <a:pt x="0" y="34"/>
                  </a:cubicBezTo>
                  <a:cubicBezTo>
                    <a:pt x="0" y="35"/>
                    <a:pt x="0" y="35"/>
                    <a:pt x="0" y="35"/>
                  </a:cubicBezTo>
                  <a:cubicBezTo>
                    <a:pt x="1" y="37"/>
                    <a:pt x="2" y="37"/>
                    <a:pt x="4" y="37"/>
                  </a:cubicBezTo>
                  <a:cubicBezTo>
                    <a:pt x="108" y="5"/>
                    <a:pt x="108" y="5"/>
                    <a:pt x="108" y="5"/>
                  </a:cubicBezTo>
                  <a:cubicBezTo>
                    <a:pt x="108" y="4"/>
                    <a:pt x="107" y="2"/>
                    <a:pt x="1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3" name="Freeform 172"/>
            <p:cNvSpPr>
              <a:spLocks/>
            </p:cNvSpPr>
            <p:nvPr/>
          </p:nvSpPr>
          <p:spPr bwMode="auto">
            <a:xfrm>
              <a:off x="7894638" y="4443413"/>
              <a:ext cx="334963" cy="234950"/>
            </a:xfrm>
            <a:custGeom>
              <a:avLst/>
              <a:gdLst>
                <a:gd name="T0" fmla="*/ 103 w 103"/>
                <a:gd name="T1" fmla="*/ 65 h 72"/>
                <a:gd name="T2" fmla="*/ 7 w 103"/>
                <a:gd name="T3" fmla="*/ 1 h 72"/>
                <a:gd name="T4" fmla="*/ 1 w 103"/>
                <a:gd name="T5" fmla="*/ 3 h 72"/>
                <a:gd name="T6" fmla="*/ 0 w 103"/>
                <a:gd name="T7" fmla="*/ 5 h 72"/>
                <a:gd name="T8" fmla="*/ 2 w 103"/>
                <a:gd name="T9" fmla="*/ 8 h 72"/>
                <a:gd name="T10" fmla="*/ 99 w 103"/>
                <a:gd name="T11" fmla="*/ 72 h 72"/>
                <a:gd name="T12" fmla="*/ 103 w 103"/>
                <a:gd name="T13" fmla="*/ 65 h 72"/>
              </a:gdLst>
              <a:ahLst/>
              <a:cxnLst>
                <a:cxn ang="0">
                  <a:pos x="T0" y="T1"/>
                </a:cxn>
                <a:cxn ang="0">
                  <a:pos x="T2" y="T3"/>
                </a:cxn>
                <a:cxn ang="0">
                  <a:pos x="T4" y="T5"/>
                </a:cxn>
                <a:cxn ang="0">
                  <a:pos x="T6" y="T7"/>
                </a:cxn>
                <a:cxn ang="0">
                  <a:pos x="T8" y="T9"/>
                </a:cxn>
                <a:cxn ang="0">
                  <a:pos x="T10" y="T11"/>
                </a:cxn>
                <a:cxn ang="0">
                  <a:pos x="T12" y="T13"/>
                </a:cxn>
              </a:cxnLst>
              <a:rect l="0" t="0" r="r" b="b"/>
              <a:pathLst>
                <a:path w="103" h="72">
                  <a:moveTo>
                    <a:pt x="103" y="65"/>
                  </a:moveTo>
                  <a:cubicBezTo>
                    <a:pt x="7" y="1"/>
                    <a:pt x="7" y="1"/>
                    <a:pt x="7" y="1"/>
                  </a:cubicBezTo>
                  <a:cubicBezTo>
                    <a:pt x="5" y="0"/>
                    <a:pt x="2" y="1"/>
                    <a:pt x="1" y="3"/>
                  </a:cubicBezTo>
                  <a:cubicBezTo>
                    <a:pt x="0" y="3"/>
                    <a:pt x="0" y="4"/>
                    <a:pt x="0" y="5"/>
                  </a:cubicBezTo>
                  <a:cubicBezTo>
                    <a:pt x="0" y="6"/>
                    <a:pt x="1" y="8"/>
                    <a:pt x="2" y="8"/>
                  </a:cubicBezTo>
                  <a:cubicBezTo>
                    <a:pt x="99" y="72"/>
                    <a:pt x="99" y="72"/>
                    <a:pt x="99" y="72"/>
                  </a:cubicBezTo>
                  <a:cubicBezTo>
                    <a:pt x="100" y="70"/>
                    <a:pt x="101" y="67"/>
                    <a:pt x="10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4" name="Freeform 173"/>
            <p:cNvSpPr>
              <a:spLocks noEditPoints="1"/>
            </p:cNvSpPr>
            <p:nvPr/>
          </p:nvSpPr>
          <p:spPr bwMode="auto">
            <a:xfrm>
              <a:off x="9329738" y="4489450"/>
              <a:ext cx="958850" cy="958850"/>
            </a:xfrm>
            <a:custGeom>
              <a:avLst/>
              <a:gdLst>
                <a:gd name="T0" fmla="*/ 0 w 294"/>
                <a:gd name="T1" fmla="*/ 147 h 294"/>
                <a:gd name="T2" fmla="*/ 147 w 294"/>
                <a:gd name="T3" fmla="*/ 0 h 294"/>
                <a:gd name="T4" fmla="*/ 294 w 294"/>
                <a:gd name="T5" fmla="*/ 147 h 294"/>
                <a:gd name="T6" fmla="*/ 147 w 294"/>
                <a:gd name="T7" fmla="*/ 294 h 294"/>
                <a:gd name="T8" fmla="*/ 0 w 294"/>
                <a:gd name="T9" fmla="*/ 147 h 294"/>
                <a:gd name="T10" fmla="*/ 277 w 294"/>
                <a:gd name="T11" fmla="*/ 147 h 294"/>
                <a:gd name="T12" fmla="*/ 147 w 294"/>
                <a:gd name="T13" fmla="*/ 17 h 294"/>
                <a:gd name="T14" fmla="*/ 17 w 294"/>
                <a:gd name="T15" fmla="*/ 147 h 294"/>
                <a:gd name="T16" fmla="*/ 147 w 294"/>
                <a:gd name="T17" fmla="*/ 277 h 294"/>
                <a:gd name="T18" fmla="*/ 277 w 294"/>
                <a:gd name="T19" fmla="*/ 147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0" y="147"/>
                  </a:moveTo>
                  <a:cubicBezTo>
                    <a:pt x="0" y="66"/>
                    <a:pt x="66" y="0"/>
                    <a:pt x="147" y="0"/>
                  </a:cubicBezTo>
                  <a:cubicBezTo>
                    <a:pt x="228" y="0"/>
                    <a:pt x="294" y="66"/>
                    <a:pt x="294" y="147"/>
                  </a:cubicBezTo>
                  <a:cubicBezTo>
                    <a:pt x="294" y="228"/>
                    <a:pt x="228" y="294"/>
                    <a:pt x="147" y="294"/>
                  </a:cubicBezTo>
                  <a:cubicBezTo>
                    <a:pt x="66" y="294"/>
                    <a:pt x="0" y="228"/>
                    <a:pt x="0" y="147"/>
                  </a:cubicBezTo>
                  <a:close/>
                  <a:moveTo>
                    <a:pt x="277" y="147"/>
                  </a:moveTo>
                  <a:cubicBezTo>
                    <a:pt x="277" y="76"/>
                    <a:pt x="218" y="17"/>
                    <a:pt x="147" y="17"/>
                  </a:cubicBezTo>
                  <a:cubicBezTo>
                    <a:pt x="75" y="17"/>
                    <a:pt x="17" y="76"/>
                    <a:pt x="17" y="147"/>
                  </a:cubicBezTo>
                  <a:cubicBezTo>
                    <a:pt x="17" y="219"/>
                    <a:pt x="75" y="277"/>
                    <a:pt x="147" y="277"/>
                  </a:cubicBezTo>
                  <a:cubicBezTo>
                    <a:pt x="218" y="277"/>
                    <a:pt x="277" y="219"/>
                    <a:pt x="27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5" name="Freeform 174"/>
            <p:cNvSpPr>
              <a:spLocks/>
            </p:cNvSpPr>
            <p:nvPr/>
          </p:nvSpPr>
          <p:spPr bwMode="auto">
            <a:xfrm>
              <a:off x="10280651" y="4838700"/>
              <a:ext cx="258763" cy="77788"/>
            </a:xfrm>
            <a:custGeom>
              <a:avLst/>
              <a:gdLst>
                <a:gd name="T0" fmla="*/ 78 w 79"/>
                <a:gd name="T1" fmla="*/ 3 h 24"/>
                <a:gd name="T2" fmla="*/ 75 w 79"/>
                <a:gd name="T3" fmla="*/ 1 h 24"/>
                <a:gd name="T4" fmla="*/ 0 w 79"/>
                <a:gd name="T5" fmla="*/ 19 h 24"/>
                <a:gd name="T6" fmla="*/ 1 w 79"/>
                <a:gd name="T7" fmla="*/ 24 h 24"/>
                <a:gd name="T8" fmla="*/ 76 w 79"/>
                <a:gd name="T9" fmla="*/ 6 h 24"/>
                <a:gd name="T10" fmla="*/ 78 w 79"/>
                <a:gd name="T11" fmla="*/ 3 h 24"/>
              </a:gdLst>
              <a:ahLst/>
              <a:cxnLst>
                <a:cxn ang="0">
                  <a:pos x="T0" y="T1"/>
                </a:cxn>
                <a:cxn ang="0">
                  <a:pos x="T2" y="T3"/>
                </a:cxn>
                <a:cxn ang="0">
                  <a:pos x="T4" y="T5"/>
                </a:cxn>
                <a:cxn ang="0">
                  <a:pos x="T6" y="T7"/>
                </a:cxn>
                <a:cxn ang="0">
                  <a:pos x="T8" y="T9"/>
                </a:cxn>
                <a:cxn ang="0">
                  <a:pos x="T10" y="T11"/>
                </a:cxn>
              </a:cxnLst>
              <a:rect l="0" t="0" r="r" b="b"/>
              <a:pathLst>
                <a:path w="79" h="24">
                  <a:moveTo>
                    <a:pt x="78" y="3"/>
                  </a:moveTo>
                  <a:cubicBezTo>
                    <a:pt x="78" y="1"/>
                    <a:pt x="76" y="0"/>
                    <a:pt x="75" y="1"/>
                  </a:cubicBezTo>
                  <a:cubicBezTo>
                    <a:pt x="0" y="19"/>
                    <a:pt x="0" y="19"/>
                    <a:pt x="0" y="19"/>
                  </a:cubicBezTo>
                  <a:cubicBezTo>
                    <a:pt x="1" y="20"/>
                    <a:pt x="1" y="22"/>
                    <a:pt x="1" y="24"/>
                  </a:cubicBezTo>
                  <a:cubicBezTo>
                    <a:pt x="76" y="6"/>
                    <a:pt x="76" y="6"/>
                    <a:pt x="76" y="6"/>
                  </a:cubicBezTo>
                  <a:cubicBezTo>
                    <a:pt x="78" y="6"/>
                    <a:pt x="79" y="4"/>
                    <a:pt x="7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grpSp>
      <p:cxnSp>
        <p:nvCxnSpPr>
          <p:cNvPr id="187" name="Straight Connector 186"/>
          <p:cNvCxnSpPr/>
          <p:nvPr/>
        </p:nvCxnSpPr>
        <p:spPr>
          <a:xfrm>
            <a:off x="12185415" y="-685972"/>
            <a:ext cx="6586" cy="2304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8"/>
          </p:nvPr>
        </p:nvSpPr>
        <p:spPr>
          <a:xfrm>
            <a:off x="10657152" y="1683873"/>
            <a:ext cx="2954840" cy="2952114"/>
          </a:xfrm>
        </p:spPr>
      </p:sp>
      <p:sp>
        <p:nvSpPr>
          <p:cNvPr id="4" name="Picture Placeholder 3"/>
          <p:cNvSpPr>
            <a:spLocks noGrp="1"/>
          </p:cNvSpPr>
          <p:nvPr>
            <p:ph type="pic" sz="quarter" idx="24"/>
          </p:nvPr>
        </p:nvSpPr>
        <p:spPr>
          <a:xfrm>
            <a:off x="10976187" y="4975089"/>
            <a:ext cx="2254742" cy="2252662"/>
          </a:xfrm>
        </p:spPr>
      </p:sp>
      <p:sp>
        <p:nvSpPr>
          <p:cNvPr id="5" name="Picture Placeholder 4"/>
          <p:cNvSpPr>
            <a:spLocks noGrp="1"/>
          </p:cNvSpPr>
          <p:nvPr>
            <p:ph type="pic" sz="quarter" idx="14"/>
          </p:nvPr>
        </p:nvSpPr>
        <p:spPr>
          <a:xfrm>
            <a:off x="7044424" y="2312988"/>
            <a:ext cx="2337368" cy="2335212"/>
          </a:xfrm>
        </p:spPr>
      </p:sp>
      <p:sp>
        <p:nvSpPr>
          <p:cNvPr id="6" name="Picture Placeholder 5"/>
          <p:cNvSpPr>
            <a:spLocks noGrp="1"/>
          </p:cNvSpPr>
          <p:nvPr>
            <p:ph type="pic" sz="quarter" idx="17"/>
          </p:nvPr>
        </p:nvSpPr>
        <p:spPr>
          <a:xfrm>
            <a:off x="2151242" y="6732798"/>
            <a:ext cx="1981232" cy="1979404"/>
          </a:xfrm>
        </p:spPr>
      </p:sp>
      <p:sp>
        <p:nvSpPr>
          <p:cNvPr id="7" name="Picture Placeholder 6"/>
          <p:cNvSpPr>
            <a:spLocks noGrp="1"/>
          </p:cNvSpPr>
          <p:nvPr>
            <p:ph type="pic" sz="quarter" idx="13"/>
          </p:nvPr>
        </p:nvSpPr>
        <p:spPr>
          <a:xfrm>
            <a:off x="2649669" y="3860940"/>
            <a:ext cx="2281346" cy="2279240"/>
          </a:xfrm>
        </p:spPr>
      </p:sp>
      <p:sp>
        <p:nvSpPr>
          <p:cNvPr id="8" name="Picture Placeholder 7"/>
          <p:cNvSpPr>
            <a:spLocks noGrp="1"/>
          </p:cNvSpPr>
          <p:nvPr>
            <p:ph type="pic" sz="quarter" idx="19"/>
          </p:nvPr>
        </p:nvSpPr>
        <p:spPr>
          <a:xfrm>
            <a:off x="18094361" y="3210917"/>
            <a:ext cx="2648630" cy="2646186"/>
          </a:xfrm>
        </p:spPr>
      </p:sp>
      <p:sp>
        <p:nvSpPr>
          <p:cNvPr id="9" name="Picture Placeholder 8"/>
          <p:cNvSpPr>
            <a:spLocks noGrp="1"/>
          </p:cNvSpPr>
          <p:nvPr>
            <p:ph type="pic" sz="quarter" idx="24"/>
          </p:nvPr>
        </p:nvSpPr>
        <p:spPr>
          <a:xfrm>
            <a:off x="14864456" y="3807629"/>
            <a:ext cx="1918972" cy="1917202"/>
          </a:xfrm>
        </p:spPr>
      </p:sp>
      <p:sp>
        <p:nvSpPr>
          <p:cNvPr id="10" name="Picture Placeholder 9"/>
          <p:cNvSpPr>
            <a:spLocks noGrp="1"/>
          </p:cNvSpPr>
          <p:nvPr>
            <p:ph type="pic" sz="quarter" idx="18"/>
          </p:nvPr>
        </p:nvSpPr>
        <p:spPr>
          <a:xfrm>
            <a:off x="5514424" y="5062913"/>
            <a:ext cx="1671428" cy="1669886"/>
          </a:xfrm>
        </p:spPr>
      </p:sp>
      <p:sp>
        <p:nvSpPr>
          <p:cNvPr id="11" name="Picture Placeholder 10"/>
          <p:cNvSpPr>
            <a:spLocks noGrp="1"/>
          </p:cNvSpPr>
          <p:nvPr>
            <p:ph type="pic" sz="quarter" idx="15"/>
          </p:nvPr>
        </p:nvSpPr>
        <p:spPr>
          <a:xfrm>
            <a:off x="8102601" y="6359524"/>
            <a:ext cx="2291070" cy="2288956"/>
          </a:xfrm>
        </p:spPr>
      </p:sp>
      <p:sp>
        <p:nvSpPr>
          <p:cNvPr id="12" name="Picture Placeholder 11"/>
          <p:cNvSpPr>
            <a:spLocks noGrp="1"/>
          </p:cNvSpPr>
          <p:nvPr>
            <p:ph type="pic" sz="quarter" idx="16"/>
          </p:nvPr>
        </p:nvSpPr>
        <p:spPr>
          <a:xfrm>
            <a:off x="5678801" y="7598581"/>
            <a:ext cx="1617210" cy="1615718"/>
          </a:xfrm>
        </p:spPr>
      </p:sp>
      <p:sp>
        <p:nvSpPr>
          <p:cNvPr id="13" name="Picture Placeholder 12"/>
          <p:cNvSpPr>
            <a:spLocks noGrp="1"/>
          </p:cNvSpPr>
          <p:nvPr>
            <p:ph type="pic" sz="quarter" idx="23"/>
          </p:nvPr>
        </p:nvSpPr>
        <p:spPr>
          <a:xfrm>
            <a:off x="12624780" y="7504737"/>
            <a:ext cx="2062184" cy="2060282"/>
          </a:xfrm>
        </p:spPr>
      </p:sp>
      <p:sp>
        <p:nvSpPr>
          <p:cNvPr id="14" name="Picture Placeholder 13"/>
          <p:cNvSpPr>
            <a:spLocks noGrp="1"/>
          </p:cNvSpPr>
          <p:nvPr>
            <p:ph type="pic" sz="quarter" idx="21"/>
          </p:nvPr>
        </p:nvSpPr>
        <p:spPr>
          <a:xfrm>
            <a:off x="15276131" y="6134702"/>
            <a:ext cx="2069958" cy="2068048"/>
          </a:xfrm>
        </p:spPr>
      </p:sp>
      <p:sp>
        <p:nvSpPr>
          <p:cNvPr id="15" name="Picture Placeholder 14"/>
          <p:cNvSpPr>
            <a:spLocks noGrp="1"/>
          </p:cNvSpPr>
          <p:nvPr>
            <p:ph type="pic" sz="quarter" idx="20"/>
          </p:nvPr>
        </p:nvSpPr>
        <p:spPr>
          <a:xfrm>
            <a:off x="16267782" y="8937163"/>
            <a:ext cx="1639716" cy="1638202"/>
          </a:xfrm>
        </p:spPr>
      </p:sp>
      <p:sp>
        <p:nvSpPr>
          <p:cNvPr id="225" name="Picture Placeholder 224"/>
          <p:cNvSpPr>
            <a:spLocks noGrp="1"/>
          </p:cNvSpPr>
          <p:nvPr>
            <p:ph type="pic" sz="quarter" idx="22"/>
          </p:nvPr>
        </p:nvSpPr>
        <p:spPr>
          <a:xfrm>
            <a:off x="18617236" y="9121773"/>
            <a:ext cx="1659416" cy="1657886"/>
          </a:xfrm>
        </p:spPr>
      </p:sp>
      <p:sp>
        <p:nvSpPr>
          <p:cNvPr id="226" name="Picture Placeholder 225"/>
          <p:cNvSpPr>
            <a:spLocks noGrp="1"/>
          </p:cNvSpPr>
          <p:nvPr>
            <p:ph type="pic" sz="quarter" idx="19"/>
          </p:nvPr>
        </p:nvSpPr>
        <p:spPr>
          <a:xfrm>
            <a:off x="20076576" y="6455636"/>
            <a:ext cx="1798680" cy="1797020"/>
          </a:xfrm>
        </p:spPr>
      </p:sp>
    </p:spTree>
    <p:custDataLst>
      <p:tags r:id="rId1"/>
    </p:custDataLst>
    <p:extLst>
      <p:ext uri="{BB962C8B-B14F-4D97-AF65-F5344CB8AC3E}">
        <p14:creationId xmlns:p14="http://schemas.microsoft.com/office/powerpoint/2010/main" val="300953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wipe(up)">
                                      <p:cBhvr>
                                        <p:cTn id="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78"/>
          <p:cNvSpPr>
            <a:spLocks noGrp="1"/>
          </p:cNvSpPr>
          <p:nvPr>
            <p:ph type="title"/>
          </p:nvPr>
        </p:nvSpPr>
        <p:spPr/>
        <p:txBody>
          <a:bodyPr>
            <a:normAutofit/>
          </a:bodyPr>
          <a:lstStyle/>
          <a:p>
            <a:pPr algn="ctr"/>
            <a:r>
              <a:rPr lang="en-US" sz="6600" dirty="0"/>
              <a:t>PUT YOUR AWESOME TEAM BIOS</a:t>
            </a:r>
          </a:p>
        </p:txBody>
      </p:sp>
      <p:grpSp>
        <p:nvGrpSpPr>
          <p:cNvPr id="5" name="Group 4"/>
          <p:cNvGrpSpPr/>
          <p:nvPr/>
        </p:nvGrpSpPr>
        <p:grpSpPr>
          <a:xfrm>
            <a:off x="660853" y="3350977"/>
            <a:ext cx="5416678" cy="5412850"/>
            <a:chOff x="330426" y="1675488"/>
            <a:chExt cx="2708339" cy="2706425"/>
          </a:xfrm>
        </p:grpSpPr>
        <p:sp>
          <p:nvSpPr>
            <p:cNvPr id="14" name="Oval 13"/>
            <p:cNvSpPr/>
            <p:nvPr/>
          </p:nvSpPr>
          <p:spPr>
            <a:xfrm>
              <a:off x="496159" y="1837821"/>
              <a:ext cx="2376873" cy="2376873"/>
            </a:xfrm>
            <a:prstGeom prst="ellipse">
              <a:avLst/>
            </a:prstGeom>
            <a:no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21" name="Oval 20"/>
            <p:cNvSpPr/>
            <p:nvPr/>
          </p:nvSpPr>
          <p:spPr>
            <a:xfrm>
              <a:off x="1504575" y="4021873"/>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22" name="Oval 21"/>
            <p:cNvSpPr/>
            <p:nvPr/>
          </p:nvSpPr>
          <p:spPr>
            <a:xfrm>
              <a:off x="1504575" y="1675488"/>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8" name="Oval 17"/>
            <p:cNvSpPr/>
            <p:nvPr/>
          </p:nvSpPr>
          <p:spPr>
            <a:xfrm>
              <a:off x="330426"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20" name="Oval 19"/>
            <p:cNvSpPr/>
            <p:nvPr/>
          </p:nvSpPr>
          <p:spPr>
            <a:xfrm>
              <a:off x="2678725"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3" name="Flowchart: Connector 22"/>
            <p:cNvSpPr/>
            <p:nvPr/>
          </p:nvSpPr>
          <p:spPr>
            <a:xfrm>
              <a:off x="2859821" y="3013022"/>
              <a:ext cx="26469" cy="26469"/>
            </a:xfrm>
            <a:prstGeom prst="flowChartConnector">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4" name="Flowchart: Connector 23"/>
            <p:cNvSpPr/>
            <p:nvPr/>
          </p:nvSpPr>
          <p:spPr>
            <a:xfrm>
              <a:off x="483820" y="3013022"/>
              <a:ext cx="26469" cy="26469"/>
            </a:xfrm>
            <a:prstGeom prst="flowChartConnector">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5" name="Flowchart: Connector 24"/>
            <p:cNvSpPr/>
            <p:nvPr/>
          </p:nvSpPr>
          <p:spPr>
            <a:xfrm>
              <a:off x="1668906" y="4202589"/>
              <a:ext cx="26469" cy="26469"/>
            </a:xfrm>
            <a:prstGeom prst="flowChartConnector">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6" name="Flowchart: Connector 25"/>
            <p:cNvSpPr/>
            <p:nvPr/>
          </p:nvSpPr>
          <p:spPr>
            <a:xfrm>
              <a:off x="1668906" y="1824586"/>
              <a:ext cx="26469" cy="26469"/>
            </a:xfrm>
            <a:prstGeom prst="flowChartConnector">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8" name="Group 7"/>
          <p:cNvGrpSpPr/>
          <p:nvPr/>
        </p:nvGrpSpPr>
        <p:grpSpPr>
          <a:xfrm>
            <a:off x="6590787" y="3350977"/>
            <a:ext cx="5416678" cy="5412850"/>
            <a:chOff x="3295393" y="1675488"/>
            <a:chExt cx="2708339" cy="2706425"/>
          </a:xfrm>
        </p:grpSpPr>
        <p:sp>
          <p:nvSpPr>
            <p:cNvPr id="48" name="Oval 47"/>
            <p:cNvSpPr/>
            <p:nvPr/>
          </p:nvSpPr>
          <p:spPr>
            <a:xfrm>
              <a:off x="3461126" y="1837821"/>
              <a:ext cx="2376873" cy="2376873"/>
            </a:xfrm>
            <a:prstGeom prst="ellipse">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49" name="Oval 48"/>
            <p:cNvSpPr/>
            <p:nvPr/>
          </p:nvSpPr>
          <p:spPr>
            <a:xfrm>
              <a:off x="4469542" y="4021873"/>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50" name="Oval 49"/>
            <p:cNvSpPr/>
            <p:nvPr/>
          </p:nvSpPr>
          <p:spPr>
            <a:xfrm>
              <a:off x="4469542" y="1675488"/>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51" name="Oval 50"/>
            <p:cNvSpPr/>
            <p:nvPr/>
          </p:nvSpPr>
          <p:spPr>
            <a:xfrm>
              <a:off x="3295393"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52" name="Oval 51"/>
            <p:cNvSpPr/>
            <p:nvPr/>
          </p:nvSpPr>
          <p:spPr>
            <a:xfrm>
              <a:off x="5643692"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3" name="Flowchart: Connector 52"/>
            <p:cNvSpPr/>
            <p:nvPr/>
          </p:nvSpPr>
          <p:spPr>
            <a:xfrm>
              <a:off x="5824788"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4" name="Flowchart: Connector 53"/>
            <p:cNvSpPr/>
            <p:nvPr/>
          </p:nvSpPr>
          <p:spPr>
            <a:xfrm>
              <a:off x="3448787"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5" name="Flowchart: Connector 54"/>
            <p:cNvSpPr/>
            <p:nvPr/>
          </p:nvSpPr>
          <p:spPr>
            <a:xfrm>
              <a:off x="4633873" y="4202589"/>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56" name="Flowchart: Connector 55"/>
            <p:cNvSpPr/>
            <p:nvPr/>
          </p:nvSpPr>
          <p:spPr>
            <a:xfrm>
              <a:off x="4633873" y="1824586"/>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9" name="Group 8"/>
          <p:cNvGrpSpPr/>
          <p:nvPr/>
        </p:nvGrpSpPr>
        <p:grpSpPr>
          <a:xfrm>
            <a:off x="12510685" y="3350977"/>
            <a:ext cx="5416678" cy="5412850"/>
            <a:chOff x="6255342" y="1675488"/>
            <a:chExt cx="2708339" cy="2706425"/>
          </a:xfrm>
        </p:grpSpPr>
        <p:sp>
          <p:nvSpPr>
            <p:cNvPr id="113" name="Oval 112"/>
            <p:cNvSpPr/>
            <p:nvPr/>
          </p:nvSpPr>
          <p:spPr>
            <a:xfrm>
              <a:off x="6421075" y="1837821"/>
              <a:ext cx="2376873" cy="2376873"/>
            </a:xfrm>
            <a:prstGeom prst="ellipse">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14" name="Oval 113"/>
            <p:cNvSpPr/>
            <p:nvPr/>
          </p:nvSpPr>
          <p:spPr>
            <a:xfrm>
              <a:off x="7429491" y="4021873"/>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15" name="Oval 114"/>
            <p:cNvSpPr/>
            <p:nvPr/>
          </p:nvSpPr>
          <p:spPr>
            <a:xfrm>
              <a:off x="7429491" y="1675488"/>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16" name="Oval 115"/>
            <p:cNvSpPr/>
            <p:nvPr/>
          </p:nvSpPr>
          <p:spPr>
            <a:xfrm>
              <a:off x="6255342"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17" name="Oval 116"/>
            <p:cNvSpPr/>
            <p:nvPr/>
          </p:nvSpPr>
          <p:spPr>
            <a:xfrm>
              <a:off x="8603641"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18" name="Flowchart: Connector 117"/>
            <p:cNvSpPr/>
            <p:nvPr/>
          </p:nvSpPr>
          <p:spPr>
            <a:xfrm>
              <a:off x="8784737"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19" name="Flowchart: Connector 118"/>
            <p:cNvSpPr/>
            <p:nvPr/>
          </p:nvSpPr>
          <p:spPr>
            <a:xfrm>
              <a:off x="6408736"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20" name="Flowchart: Connector 119"/>
            <p:cNvSpPr/>
            <p:nvPr/>
          </p:nvSpPr>
          <p:spPr>
            <a:xfrm>
              <a:off x="7593822" y="4202589"/>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21" name="Flowchart: Connector 120"/>
            <p:cNvSpPr/>
            <p:nvPr/>
          </p:nvSpPr>
          <p:spPr>
            <a:xfrm>
              <a:off x="7593822" y="1824586"/>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10" name="Group 9"/>
          <p:cNvGrpSpPr/>
          <p:nvPr/>
        </p:nvGrpSpPr>
        <p:grpSpPr>
          <a:xfrm>
            <a:off x="18440619" y="3350977"/>
            <a:ext cx="5416678" cy="5412850"/>
            <a:chOff x="9220309" y="1675488"/>
            <a:chExt cx="2708339" cy="2706425"/>
          </a:xfrm>
        </p:grpSpPr>
        <p:sp>
          <p:nvSpPr>
            <p:cNvPr id="126" name="Oval 125"/>
            <p:cNvSpPr/>
            <p:nvPr/>
          </p:nvSpPr>
          <p:spPr>
            <a:xfrm>
              <a:off x="9386042" y="1837821"/>
              <a:ext cx="2376873" cy="2376873"/>
            </a:xfrm>
            <a:prstGeom prst="ellipse">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27" name="Oval 126"/>
            <p:cNvSpPr/>
            <p:nvPr/>
          </p:nvSpPr>
          <p:spPr>
            <a:xfrm>
              <a:off x="10394458" y="4021873"/>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28" name="Oval 127"/>
            <p:cNvSpPr/>
            <p:nvPr/>
          </p:nvSpPr>
          <p:spPr>
            <a:xfrm>
              <a:off x="10394458" y="1675488"/>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29" name="Oval 128"/>
            <p:cNvSpPr/>
            <p:nvPr/>
          </p:nvSpPr>
          <p:spPr>
            <a:xfrm>
              <a:off x="9220309"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useBgFill="1">
          <p:nvSpPr>
            <p:cNvPr id="130" name="Oval 129"/>
            <p:cNvSpPr/>
            <p:nvPr/>
          </p:nvSpPr>
          <p:spPr>
            <a:xfrm>
              <a:off x="11568608" y="2846237"/>
              <a:ext cx="360040" cy="360040"/>
            </a:xfrm>
            <a:prstGeom prst="ellipse">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31" name="Flowchart: Connector 130"/>
            <p:cNvSpPr/>
            <p:nvPr/>
          </p:nvSpPr>
          <p:spPr>
            <a:xfrm>
              <a:off x="11749704"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32" name="Flowchart: Connector 131"/>
            <p:cNvSpPr/>
            <p:nvPr/>
          </p:nvSpPr>
          <p:spPr>
            <a:xfrm>
              <a:off x="9373703" y="3013022"/>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33" name="Flowchart: Connector 132"/>
            <p:cNvSpPr/>
            <p:nvPr/>
          </p:nvSpPr>
          <p:spPr>
            <a:xfrm>
              <a:off x="10558789" y="4202589"/>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34" name="Flowchart: Connector 133"/>
            <p:cNvSpPr/>
            <p:nvPr/>
          </p:nvSpPr>
          <p:spPr>
            <a:xfrm>
              <a:off x="10558789" y="1824586"/>
              <a:ext cx="26469" cy="26469"/>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57" name="TextBox 56"/>
          <p:cNvSpPr txBox="1"/>
          <p:nvPr/>
        </p:nvSpPr>
        <p:spPr>
          <a:xfrm>
            <a:off x="13105788" y="8874224"/>
            <a:ext cx="4310164" cy="3539430"/>
          </a:xfrm>
          <a:prstGeom prst="rect">
            <a:avLst/>
          </a:prstGeom>
          <a:noFill/>
        </p:spPr>
        <p:txBody>
          <a:bodyPr wrap="square" rtlCol="0">
            <a:spAutoFit/>
          </a:bodyPr>
          <a:lstStyle/>
          <a:p>
            <a:pPr algn="ctr" defTabSz="2438340"/>
            <a:r>
              <a:rPr lang="en-US" sz="3600" dirty="0"/>
              <a:t>Louis Frank</a:t>
            </a:r>
          </a:p>
          <a:p>
            <a:pPr algn="ctr" defTabSz="2438340"/>
            <a:r>
              <a:rPr lang="en-US" sz="2800" spc="600" dirty="0"/>
              <a:t>General Manager</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lit. </a:t>
            </a:r>
            <a:r>
              <a:rPr lang="en-US" sz="2600" dirty="0" err="1"/>
              <a:t>Nunc</a:t>
            </a:r>
            <a:r>
              <a:rPr lang="en-US" sz="2600" dirty="0"/>
              <a:t> </a:t>
            </a:r>
            <a:r>
              <a:rPr lang="en-US" sz="2600" dirty="0" err="1"/>
              <a:t>elit</a:t>
            </a:r>
            <a:r>
              <a:rPr lang="en-US" sz="2600" dirty="0"/>
              <a:t> </a:t>
            </a:r>
            <a:r>
              <a:rPr lang="fr-FR" sz="2600" dirty="0" err="1"/>
              <a:t>vehicula</a:t>
            </a:r>
            <a:r>
              <a:rPr lang="fr-FR" sz="2600" dirty="0"/>
              <a:t> </a:t>
            </a:r>
            <a:r>
              <a:rPr lang="fr-FR" sz="2600" dirty="0" err="1"/>
              <a:t>sit</a:t>
            </a:r>
            <a:r>
              <a:rPr lang="fr-FR" sz="2600" dirty="0"/>
              <a:t> </a:t>
            </a:r>
            <a:r>
              <a:rPr lang="fr-FR" sz="2600" dirty="0" err="1"/>
              <a:t>auguesd</a:t>
            </a:r>
            <a:r>
              <a:rPr lang="fr-FR" sz="2600" dirty="0"/>
              <a:t> </a:t>
            </a:r>
            <a:r>
              <a:rPr lang="en-US" sz="2600" dirty="0" err="1"/>
              <a:t>adipiscin</a:t>
            </a:r>
            <a:r>
              <a:rPr lang="en-US" sz="2600" dirty="0"/>
              <a:t>.</a:t>
            </a:r>
          </a:p>
        </p:txBody>
      </p:sp>
      <p:sp>
        <p:nvSpPr>
          <p:cNvPr id="58" name="TextBox 57"/>
          <p:cNvSpPr txBox="1"/>
          <p:nvPr/>
        </p:nvSpPr>
        <p:spPr>
          <a:xfrm>
            <a:off x="7190912" y="8874224"/>
            <a:ext cx="4310164" cy="3539430"/>
          </a:xfrm>
          <a:prstGeom prst="rect">
            <a:avLst/>
          </a:prstGeom>
          <a:noFill/>
        </p:spPr>
        <p:txBody>
          <a:bodyPr wrap="square" rtlCol="0">
            <a:spAutoFit/>
          </a:bodyPr>
          <a:lstStyle/>
          <a:p>
            <a:pPr algn="ctr" defTabSz="2438340"/>
            <a:r>
              <a:rPr lang="en-US" sz="3600" dirty="0"/>
              <a:t>James Park</a:t>
            </a:r>
          </a:p>
          <a:p>
            <a:pPr algn="ctr" defTabSz="2438340"/>
            <a:r>
              <a:rPr lang="en-US" sz="2800" spc="600" dirty="0"/>
              <a:t>Creative Director</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lit. </a:t>
            </a:r>
            <a:r>
              <a:rPr lang="en-US" sz="2600" dirty="0" err="1"/>
              <a:t>Nunc</a:t>
            </a:r>
            <a:r>
              <a:rPr lang="en-US" sz="2600" dirty="0"/>
              <a:t> </a:t>
            </a:r>
            <a:r>
              <a:rPr lang="en-US" sz="2600" dirty="0" err="1"/>
              <a:t>elit</a:t>
            </a:r>
            <a:r>
              <a:rPr lang="en-US" sz="2600" dirty="0"/>
              <a:t> </a:t>
            </a:r>
            <a:r>
              <a:rPr lang="fr-FR" sz="2600" dirty="0" err="1"/>
              <a:t>vehicula</a:t>
            </a:r>
            <a:r>
              <a:rPr lang="fr-FR" sz="2600" dirty="0"/>
              <a:t> </a:t>
            </a:r>
            <a:r>
              <a:rPr lang="fr-FR" sz="2600" dirty="0" err="1"/>
              <a:t>sit</a:t>
            </a:r>
            <a:r>
              <a:rPr lang="fr-FR" sz="2600" dirty="0"/>
              <a:t> </a:t>
            </a:r>
            <a:r>
              <a:rPr lang="fr-FR" sz="2600" dirty="0" err="1"/>
              <a:t>auguesd</a:t>
            </a:r>
            <a:r>
              <a:rPr lang="fr-FR" sz="2600" dirty="0"/>
              <a:t> </a:t>
            </a:r>
            <a:r>
              <a:rPr lang="en-US" sz="2600" dirty="0" err="1"/>
              <a:t>adipiscin</a:t>
            </a:r>
            <a:r>
              <a:rPr lang="en-US" sz="2600" dirty="0"/>
              <a:t>.</a:t>
            </a:r>
          </a:p>
        </p:txBody>
      </p:sp>
      <p:sp>
        <p:nvSpPr>
          <p:cNvPr id="59" name="TextBox 58"/>
          <p:cNvSpPr txBox="1"/>
          <p:nvPr/>
        </p:nvSpPr>
        <p:spPr>
          <a:xfrm>
            <a:off x="1235668" y="8874225"/>
            <a:ext cx="4310164" cy="3108543"/>
          </a:xfrm>
          <a:prstGeom prst="rect">
            <a:avLst/>
          </a:prstGeom>
          <a:noFill/>
        </p:spPr>
        <p:txBody>
          <a:bodyPr wrap="square" rtlCol="0">
            <a:spAutoFit/>
          </a:bodyPr>
          <a:lstStyle/>
          <a:p>
            <a:pPr algn="ctr" defTabSz="2438340"/>
            <a:r>
              <a:rPr lang="en-US" sz="3600" dirty="0"/>
              <a:t>Sandra Anderson</a:t>
            </a:r>
          </a:p>
          <a:p>
            <a:pPr algn="ctr" defTabSz="2438340"/>
            <a:r>
              <a:rPr lang="en-US" sz="2800" spc="600" dirty="0"/>
              <a:t>CEO</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lit. </a:t>
            </a:r>
            <a:r>
              <a:rPr lang="en-US" sz="2600" dirty="0" err="1"/>
              <a:t>Nunc</a:t>
            </a:r>
            <a:r>
              <a:rPr lang="en-US" sz="2600" dirty="0"/>
              <a:t> </a:t>
            </a:r>
            <a:r>
              <a:rPr lang="en-US" sz="2600" dirty="0" err="1"/>
              <a:t>elit</a:t>
            </a:r>
            <a:r>
              <a:rPr lang="en-US" sz="2600" dirty="0"/>
              <a:t> </a:t>
            </a:r>
            <a:r>
              <a:rPr lang="fr-FR" sz="2600" dirty="0" err="1"/>
              <a:t>vehicula</a:t>
            </a:r>
            <a:r>
              <a:rPr lang="fr-FR" sz="2600" dirty="0"/>
              <a:t> </a:t>
            </a:r>
            <a:r>
              <a:rPr lang="fr-FR" sz="2600" dirty="0" err="1"/>
              <a:t>sit</a:t>
            </a:r>
            <a:r>
              <a:rPr lang="fr-FR" sz="2600" dirty="0"/>
              <a:t> </a:t>
            </a:r>
            <a:r>
              <a:rPr lang="fr-FR" sz="2600" dirty="0" err="1"/>
              <a:t>auguesd</a:t>
            </a:r>
            <a:r>
              <a:rPr lang="fr-FR" sz="2600" dirty="0"/>
              <a:t> </a:t>
            </a:r>
            <a:r>
              <a:rPr lang="en-US" sz="2600" dirty="0" err="1"/>
              <a:t>adipiscin</a:t>
            </a:r>
            <a:r>
              <a:rPr lang="en-US" sz="2600" dirty="0"/>
              <a:t>.</a:t>
            </a:r>
          </a:p>
        </p:txBody>
      </p:sp>
      <p:sp>
        <p:nvSpPr>
          <p:cNvPr id="60" name="TextBox 59"/>
          <p:cNvSpPr txBox="1"/>
          <p:nvPr/>
        </p:nvSpPr>
        <p:spPr>
          <a:xfrm>
            <a:off x="18952714" y="8874224"/>
            <a:ext cx="4310164" cy="3108543"/>
          </a:xfrm>
          <a:prstGeom prst="rect">
            <a:avLst/>
          </a:prstGeom>
          <a:noFill/>
        </p:spPr>
        <p:txBody>
          <a:bodyPr wrap="square" rtlCol="0">
            <a:spAutoFit/>
          </a:bodyPr>
          <a:lstStyle/>
          <a:p>
            <a:pPr algn="ctr" defTabSz="2438340"/>
            <a:r>
              <a:rPr lang="en-US" sz="3600" dirty="0"/>
              <a:t>Sammy </a:t>
            </a:r>
            <a:r>
              <a:rPr lang="en-US" sz="3600" dirty="0" err="1"/>
              <a:t>Filton</a:t>
            </a:r>
            <a:endParaRPr lang="en-US" sz="3600" dirty="0"/>
          </a:p>
          <a:p>
            <a:pPr algn="ctr" defTabSz="2438340"/>
            <a:r>
              <a:rPr lang="en-US" sz="2800" spc="600" dirty="0"/>
              <a:t>HR Manager</a:t>
            </a:r>
          </a:p>
          <a:p>
            <a:pPr algn="ctr" defTabSz="2438340"/>
            <a:endParaRPr lang="en-US" sz="2800" spc="600" dirty="0"/>
          </a:p>
          <a:p>
            <a:pPr algn="ctr" defTabSz="2438340"/>
            <a:r>
              <a:rPr lang="en-US" sz="2600" dirty="0"/>
              <a:t>Dolor sit </a:t>
            </a:r>
            <a:r>
              <a:rPr lang="en-US" sz="2600" dirty="0" err="1"/>
              <a:t>amet</a:t>
            </a:r>
            <a:r>
              <a:rPr lang="en-US" sz="2600" dirty="0"/>
              <a:t>, sit </a:t>
            </a:r>
            <a:r>
              <a:rPr lang="en-US" sz="2600" dirty="0" err="1"/>
              <a:t>amet</a:t>
            </a:r>
            <a:r>
              <a:rPr lang="en-US" sz="2600" dirty="0"/>
              <a:t> </a:t>
            </a:r>
            <a:r>
              <a:rPr lang="en-US" sz="2600" dirty="0" err="1"/>
              <a:t>consectetur</a:t>
            </a:r>
            <a:r>
              <a:rPr lang="en-US" sz="2600" dirty="0"/>
              <a:t> </a:t>
            </a:r>
            <a:r>
              <a:rPr lang="en-US" sz="2600" dirty="0" err="1"/>
              <a:t>adipiscing</a:t>
            </a:r>
            <a:r>
              <a:rPr lang="en-US" sz="2600" dirty="0"/>
              <a:t> lit. </a:t>
            </a:r>
            <a:r>
              <a:rPr lang="en-US" sz="2600" dirty="0" err="1"/>
              <a:t>Nunc</a:t>
            </a:r>
            <a:r>
              <a:rPr lang="en-US" sz="2600" dirty="0"/>
              <a:t> </a:t>
            </a:r>
            <a:r>
              <a:rPr lang="en-US" sz="2600" dirty="0" err="1"/>
              <a:t>elit</a:t>
            </a:r>
            <a:r>
              <a:rPr lang="en-US" sz="2600" dirty="0"/>
              <a:t> </a:t>
            </a:r>
            <a:r>
              <a:rPr lang="fr-FR" sz="2600" dirty="0" err="1"/>
              <a:t>vehicula</a:t>
            </a:r>
            <a:r>
              <a:rPr lang="fr-FR" sz="2600" dirty="0"/>
              <a:t> </a:t>
            </a:r>
            <a:r>
              <a:rPr lang="fr-FR" sz="2600" dirty="0" err="1"/>
              <a:t>sit</a:t>
            </a:r>
            <a:r>
              <a:rPr lang="fr-FR" sz="2600" dirty="0"/>
              <a:t> </a:t>
            </a:r>
            <a:r>
              <a:rPr lang="fr-FR" sz="2600" dirty="0" err="1"/>
              <a:t>auguesd</a:t>
            </a:r>
            <a:r>
              <a:rPr lang="fr-FR" sz="2600" dirty="0"/>
              <a:t> </a:t>
            </a:r>
            <a:r>
              <a:rPr lang="en-US" sz="2600" dirty="0" err="1"/>
              <a:t>adipiscin</a:t>
            </a:r>
            <a:r>
              <a:rPr lang="en-US" sz="2600" dirty="0"/>
              <a:t>.</a:t>
            </a:r>
          </a:p>
        </p:txBody>
      </p:sp>
      <p:sp>
        <p:nvSpPr>
          <p:cNvPr id="16" name="Picture Placeholder 15"/>
          <p:cNvSpPr>
            <a:spLocks noGrp="1"/>
          </p:cNvSpPr>
          <p:nvPr>
            <p:ph type="pic" sz="quarter" idx="10"/>
          </p:nvPr>
        </p:nvSpPr>
        <p:spPr/>
      </p:sp>
      <p:sp>
        <p:nvSpPr>
          <p:cNvPr id="17" name="Picture Placeholder 16"/>
          <p:cNvSpPr>
            <a:spLocks noGrp="1"/>
          </p:cNvSpPr>
          <p:nvPr>
            <p:ph type="pic" sz="quarter" idx="11"/>
          </p:nvPr>
        </p:nvSpPr>
        <p:spPr/>
      </p:sp>
      <p:sp>
        <p:nvSpPr>
          <p:cNvPr id="19" name="Picture Placeholder 18"/>
          <p:cNvSpPr>
            <a:spLocks noGrp="1"/>
          </p:cNvSpPr>
          <p:nvPr>
            <p:ph type="pic" sz="quarter" idx="12"/>
          </p:nvPr>
        </p:nvSpPr>
        <p:spPr/>
      </p:sp>
      <p:sp>
        <p:nvSpPr>
          <p:cNvPr id="27" name="Picture Placeholder 26"/>
          <p:cNvSpPr>
            <a:spLocks noGrp="1"/>
          </p:cNvSpPr>
          <p:nvPr>
            <p:ph type="pic" sz="quarter" idx="13"/>
          </p:nvPr>
        </p:nvSpPr>
        <p:spPr/>
      </p:sp>
    </p:spTree>
    <p:custDataLst>
      <p:tags r:id="rId1"/>
    </p:custDataLst>
    <p:extLst>
      <p:ext uri="{BB962C8B-B14F-4D97-AF65-F5344CB8AC3E}">
        <p14:creationId xmlns:p14="http://schemas.microsoft.com/office/powerpoint/2010/main" val="42800864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61111">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61111">
                                          <p:cBhvr additive="base">
                                            <p:cTn id="7" dur="900" fill="hold"/>
                                            <p:tgtEl>
                                              <p:spTgt spid="5"/>
                                            </p:tgtEl>
                                            <p:attrNameLst>
                                              <p:attrName>ppt_x</p:attrName>
                                            </p:attrNameLst>
                                          </p:cBhvr>
                                          <p:tavLst>
                                            <p:tav tm="0">
                                              <p:val>
                                                <p:strVal val="0-#ppt_w/2"/>
                                              </p:val>
                                            </p:tav>
                                            <p:tav tm="100000">
                                              <p:val>
                                                <p:strVal val="#ppt_x"/>
                                              </p:val>
                                            </p:tav>
                                          </p:tavLst>
                                        </p:anim>
                                        <p:anim calcmode="lin" valueType="num" p14:bounceEnd="61111">
                                          <p:cBhvr additive="base">
                                            <p:cTn id="8" dur="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61111">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14:bounceEnd="61111">
                                          <p:cBhvr additive="base">
                                            <p:cTn id="11" dur="1000" fill="hold"/>
                                            <p:tgtEl>
                                              <p:spTgt spid="8"/>
                                            </p:tgtEl>
                                            <p:attrNameLst>
                                              <p:attrName>ppt_x</p:attrName>
                                            </p:attrNameLst>
                                          </p:cBhvr>
                                          <p:tavLst>
                                            <p:tav tm="0">
                                              <p:val>
                                                <p:strVal val="0-#ppt_w/2"/>
                                              </p:val>
                                            </p:tav>
                                            <p:tav tm="100000">
                                              <p:val>
                                                <p:strVal val="#ppt_x"/>
                                              </p:val>
                                            </p:tav>
                                          </p:tavLst>
                                        </p:anim>
                                        <p:anim calcmode="lin" valueType="num" p14:bounceEnd="61111">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14:presetBounceEnd="61111">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14:bounceEnd="61111">
                                          <p:cBhvr additive="base">
                                            <p:cTn id="15" dur="1100" fill="hold"/>
                                            <p:tgtEl>
                                              <p:spTgt spid="9"/>
                                            </p:tgtEl>
                                            <p:attrNameLst>
                                              <p:attrName>ppt_x</p:attrName>
                                            </p:attrNameLst>
                                          </p:cBhvr>
                                          <p:tavLst>
                                            <p:tav tm="0">
                                              <p:val>
                                                <p:strVal val="0-#ppt_w/2"/>
                                              </p:val>
                                            </p:tav>
                                            <p:tav tm="100000">
                                              <p:val>
                                                <p:strVal val="#ppt_x"/>
                                              </p:val>
                                            </p:tav>
                                          </p:tavLst>
                                        </p:anim>
                                        <p:anim calcmode="lin" valueType="num" p14:bounceEnd="61111">
                                          <p:cBhvr additive="base">
                                            <p:cTn id="16" dur="11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14:presetBounceEnd="61111">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14:bounceEnd="61111">
                                          <p:cBhvr additive="base">
                                            <p:cTn id="19" dur="1200" fill="hold"/>
                                            <p:tgtEl>
                                              <p:spTgt spid="10"/>
                                            </p:tgtEl>
                                            <p:attrNameLst>
                                              <p:attrName>ppt_x</p:attrName>
                                            </p:attrNameLst>
                                          </p:cBhvr>
                                          <p:tavLst>
                                            <p:tav tm="0">
                                              <p:val>
                                                <p:strVal val="0-#ppt_w/2"/>
                                              </p:val>
                                            </p:tav>
                                            <p:tav tm="100000">
                                              <p:val>
                                                <p:strVal val="#ppt_x"/>
                                              </p:val>
                                            </p:tav>
                                          </p:tavLst>
                                        </p:anim>
                                        <p:anim calcmode="lin" valueType="num" p14:bounceEnd="61111">
                                          <p:cBhvr additive="base">
                                            <p:cTn id="20" dur="1200" fill="hold"/>
                                            <p:tgtEl>
                                              <p:spTgt spid="10"/>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25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25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25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900" fill="hold"/>
                                            <p:tgtEl>
                                              <p:spTgt spid="5"/>
                                            </p:tgtEl>
                                            <p:attrNameLst>
                                              <p:attrName>ppt_x</p:attrName>
                                            </p:attrNameLst>
                                          </p:cBhvr>
                                          <p:tavLst>
                                            <p:tav tm="0">
                                              <p:val>
                                                <p:strVal val="0-#ppt_w/2"/>
                                              </p:val>
                                            </p:tav>
                                            <p:tav tm="100000">
                                              <p:val>
                                                <p:strVal val="#ppt_x"/>
                                              </p:val>
                                            </p:tav>
                                          </p:tavLst>
                                        </p:anim>
                                        <p:anim calcmode="lin" valueType="num">
                                          <p:cBhvr additive="base">
                                            <p:cTn id="8" dur="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100" fill="hold"/>
                                            <p:tgtEl>
                                              <p:spTgt spid="9"/>
                                            </p:tgtEl>
                                            <p:attrNameLst>
                                              <p:attrName>ppt_x</p:attrName>
                                            </p:attrNameLst>
                                          </p:cBhvr>
                                          <p:tavLst>
                                            <p:tav tm="0">
                                              <p:val>
                                                <p:strVal val="0-#ppt_w/2"/>
                                              </p:val>
                                            </p:tav>
                                            <p:tav tm="100000">
                                              <p:val>
                                                <p:strVal val="#ppt_x"/>
                                              </p:val>
                                            </p:tav>
                                          </p:tavLst>
                                        </p:anim>
                                        <p:anim calcmode="lin" valueType="num">
                                          <p:cBhvr additive="base">
                                            <p:cTn id="16" dur="11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200" fill="hold"/>
                                            <p:tgtEl>
                                              <p:spTgt spid="10"/>
                                            </p:tgtEl>
                                            <p:attrNameLst>
                                              <p:attrName>ppt_x</p:attrName>
                                            </p:attrNameLst>
                                          </p:cBhvr>
                                          <p:tavLst>
                                            <p:tav tm="0">
                                              <p:val>
                                                <p:strVal val="0-#ppt_w/2"/>
                                              </p:val>
                                            </p:tav>
                                            <p:tav tm="100000">
                                              <p:val>
                                                <p:strVal val="#ppt_x"/>
                                              </p:val>
                                            </p:tav>
                                          </p:tavLst>
                                        </p:anim>
                                        <p:anim calcmode="lin" valueType="num">
                                          <p:cBhvr additive="base">
                                            <p:cTn id="20" dur="1200" fill="hold"/>
                                            <p:tgtEl>
                                              <p:spTgt spid="10"/>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25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25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25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6600" dirty="0"/>
              <a:t>TALENTED &amp; PROFESSIONAL TEAM</a:t>
            </a:r>
          </a:p>
        </p:txBody>
      </p:sp>
      <p:grpSp>
        <p:nvGrpSpPr>
          <p:cNvPr id="11" name="Group 10"/>
          <p:cNvGrpSpPr/>
          <p:nvPr/>
        </p:nvGrpSpPr>
        <p:grpSpPr>
          <a:xfrm>
            <a:off x="12978788" y="3528405"/>
            <a:ext cx="4336720" cy="4337542"/>
            <a:chOff x="6489394" y="1764202"/>
            <a:chExt cx="2168360" cy="2168771"/>
          </a:xfrm>
        </p:grpSpPr>
        <p:sp>
          <p:nvSpPr>
            <p:cNvPr id="149" name="Rectangle 148"/>
            <p:cNvSpPr/>
            <p:nvPr/>
          </p:nvSpPr>
          <p:spPr>
            <a:xfrm rot="2700000">
              <a:off x="6696369" y="1968404"/>
              <a:ext cx="1749460" cy="1752736"/>
            </a:xfrm>
            <a:prstGeom prst="rect">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150" name="Straight Connector 149"/>
            <p:cNvCxnSpPr/>
            <p:nvPr/>
          </p:nvCxnSpPr>
          <p:spPr>
            <a:xfrm flipV="1">
              <a:off x="6638038" y="1921737"/>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6638038" y="3019550"/>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7740936" y="1921736"/>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7739283" y="3016121"/>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Flowchart: Connector 153"/>
            <p:cNvSpPr/>
            <p:nvPr/>
          </p:nvSpPr>
          <p:spPr>
            <a:xfrm>
              <a:off x="7564032" y="391321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55" name="Flowchart: Connector 154"/>
            <p:cNvSpPr/>
            <p:nvPr/>
          </p:nvSpPr>
          <p:spPr>
            <a:xfrm>
              <a:off x="7561664" y="17642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56" name="Flowchart: Connector 155"/>
            <p:cNvSpPr/>
            <p:nvPr/>
          </p:nvSpPr>
          <p:spPr>
            <a:xfrm>
              <a:off x="6489394"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57" name="Flowchart: Connector 156"/>
            <p:cNvSpPr/>
            <p:nvPr/>
          </p:nvSpPr>
          <p:spPr>
            <a:xfrm>
              <a:off x="8637993"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59" name="TextBox 158"/>
          <p:cNvSpPr txBox="1"/>
          <p:nvPr/>
        </p:nvSpPr>
        <p:spPr>
          <a:xfrm>
            <a:off x="13029588" y="8625676"/>
            <a:ext cx="4310164" cy="3508653"/>
          </a:xfrm>
          <a:prstGeom prst="rect">
            <a:avLst/>
          </a:prstGeom>
          <a:noFill/>
        </p:spPr>
        <p:txBody>
          <a:bodyPr wrap="square" rtlCol="0">
            <a:spAutoFit/>
          </a:bodyPr>
          <a:lstStyle/>
          <a:p>
            <a:pPr algn="ctr" defTabSz="2438340"/>
            <a:r>
              <a:rPr lang="en-US" sz="3600" dirty="0">
                <a:solidFill>
                  <a:srgbClr val="57565A"/>
                </a:solidFill>
              </a:rPr>
              <a:t>Louis Frank</a:t>
            </a:r>
          </a:p>
          <a:p>
            <a:pPr algn="ctr" defTabSz="2438340"/>
            <a:r>
              <a:rPr lang="en-US" sz="2800" spc="600" dirty="0">
                <a:solidFill>
                  <a:srgbClr val="57565A"/>
                </a:solidFill>
              </a:rPr>
              <a:t>Stylist</a:t>
            </a:r>
          </a:p>
          <a:p>
            <a:pPr algn="ctr" defTabSz="2438340"/>
            <a:endParaRPr lang="en-US" sz="2800" spc="600" dirty="0">
              <a:solidFill>
                <a:srgbClr val="57565A"/>
              </a:solidFill>
            </a:endParaRPr>
          </a:p>
          <a:p>
            <a:pPr algn="ctr" defTabSz="2438340"/>
            <a:r>
              <a:rPr lang="en-US" sz="2600" dirty="0">
                <a:solidFill>
                  <a:srgbClr val="57565A"/>
                </a:solidFill>
              </a:rPr>
              <a:t>dolor sit </a:t>
            </a:r>
            <a:r>
              <a:rPr lang="en-US" sz="2600" dirty="0" err="1">
                <a:solidFill>
                  <a:srgbClr val="57565A"/>
                </a:solidFill>
              </a:rPr>
              <a:t>amet</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consectetur</a:t>
            </a:r>
            <a:r>
              <a:rPr lang="en-US"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fr-FR" sz="2600" dirty="0" err="1">
                <a:solidFill>
                  <a:srgbClr val="57565A"/>
                </a:solidFill>
              </a:rPr>
              <a:t>vehicula</a:t>
            </a:r>
            <a:r>
              <a:rPr lang="fr-FR" sz="2600" dirty="0">
                <a:solidFill>
                  <a:srgbClr val="57565A"/>
                </a:solidFill>
              </a:rPr>
              <a:t> vitae et </a:t>
            </a:r>
            <a:r>
              <a:rPr lang="fr-FR" sz="2600" dirty="0" err="1">
                <a:solidFill>
                  <a:srgbClr val="57565A"/>
                </a:solidFill>
              </a:rPr>
              <a:t>augue</a:t>
            </a:r>
            <a:r>
              <a:rPr lang="fr-FR"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p>
        </p:txBody>
      </p:sp>
      <p:grpSp>
        <p:nvGrpSpPr>
          <p:cNvPr id="10" name="Group 9"/>
          <p:cNvGrpSpPr/>
          <p:nvPr/>
        </p:nvGrpSpPr>
        <p:grpSpPr>
          <a:xfrm>
            <a:off x="7086268" y="3528405"/>
            <a:ext cx="4336720" cy="4337542"/>
            <a:chOff x="3543134" y="1764202"/>
            <a:chExt cx="2168360" cy="2168771"/>
          </a:xfrm>
        </p:grpSpPr>
        <p:sp>
          <p:nvSpPr>
            <p:cNvPr id="137" name="Rectangle 136"/>
            <p:cNvSpPr/>
            <p:nvPr/>
          </p:nvSpPr>
          <p:spPr>
            <a:xfrm rot="2700000">
              <a:off x="3750109" y="1968404"/>
              <a:ext cx="1749460" cy="1752736"/>
            </a:xfrm>
            <a:prstGeom prst="rect">
              <a:avLst/>
            </a:prstGeom>
            <a:no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138" name="Straight Connector 137"/>
            <p:cNvCxnSpPr/>
            <p:nvPr/>
          </p:nvCxnSpPr>
          <p:spPr>
            <a:xfrm flipV="1">
              <a:off x="3691778" y="1921737"/>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691778" y="3019550"/>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4794676" y="1921736"/>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4793023" y="3016121"/>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Flowchart: Connector 141"/>
            <p:cNvSpPr/>
            <p:nvPr/>
          </p:nvSpPr>
          <p:spPr>
            <a:xfrm>
              <a:off x="4617772" y="391321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43" name="Flowchart: Connector 142"/>
            <p:cNvSpPr/>
            <p:nvPr/>
          </p:nvSpPr>
          <p:spPr>
            <a:xfrm>
              <a:off x="4615404" y="17642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44" name="Flowchart: Connector 143"/>
            <p:cNvSpPr/>
            <p:nvPr/>
          </p:nvSpPr>
          <p:spPr>
            <a:xfrm>
              <a:off x="3543134"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45" name="Flowchart: Connector 144"/>
            <p:cNvSpPr/>
            <p:nvPr/>
          </p:nvSpPr>
          <p:spPr>
            <a:xfrm>
              <a:off x="5691733"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47" name="TextBox 146"/>
          <p:cNvSpPr txBox="1"/>
          <p:nvPr/>
        </p:nvSpPr>
        <p:spPr>
          <a:xfrm>
            <a:off x="7137068" y="8625677"/>
            <a:ext cx="4310164" cy="3508653"/>
          </a:xfrm>
          <a:prstGeom prst="rect">
            <a:avLst/>
          </a:prstGeom>
          <a:noFill/>
        </p:spPr>
        <p:txBody>
          <a:bodyPr wrap="square" rtlCol="0">
            <a:spAutoFit/>
          </a:bodyPr>
          <a:lstStyle/>
          <a:p>
            <a:pPr algn="ctr" defTabSz="2438340"/>
            <a:r>
              <a:rPr lang="en-US" sz="3600" dirty="0">
                <a:solidFill>
                  <a:srgbClr val="57565A"/>
                </a:solidFill>
              </a:rPr>
              <a:t>James Park</a:t>
            </a:r>
          </a:p>
          <a:p>
            <a:pPr algn="ctr" defTabSz="2438340"/>
            <a:r>
              <a:rPr lang="en-US" sz="2800" spc="600" dirty="0">
                <a:solidFill>
                  <a:srgbClr val="57565A"/>
                </a:solidFill>
              </a:rPr>
              <a:t>Photographer</a:t>
            </a:r>
          </a:p>
          <a:p>
            <a:pPr algn="ctr" defTabSz="2438340"/>
            <a:endParaRPr lang="en-US" sz="2800" spc="600" dirty="0">
              <a:solidFill>
                <a:srgbClr val="57565A"/>
              </a:solidFill>
            </a:endParaRPr>
          </a:p>
          <a:p>
            <a:pPr algn="ctr" defTabSz="2438340"/>
            <a:r>
              <a:rPr lang="en-US" sz="2600" dirty="0">
                <a:solidFill>
                  <a:srgbClr val="57565A"/>
                </a:solidFill>
              </a:rPr>
              <a:t>dolor sit </a:t>
            </a:r>
            <a:r>
              <a:rPr lang="en-US" sz="2600" dirty="0" err="1">
                <a:solidFill>
                  <a:srgbClr val="57565A"/>
                </a:solidFill>
              </a:rPr>
              <a:t>amet</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consectetur</a:t>
            </a:r>
            <a:r>
              <a:rPr lang="en-US"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fr-FR" sz="2600" dirty="0" err="1">
                <a:solidFill>
                  <a:srgbClr val="57565A"/>
                </a:solidFill>
              </a:rPr>
              <a:t>vehicula</a:t>
            </a:r>
            <a:r>
              <a:rPr lang="fr-FR" sz="2600" dirty="0">
                <a:solidFill>
                  <a:srgbClr val="57565A"/>
                </a:solidFill>
              </a:rPr>
              <a:t> vitae et </a:t>
            </a:r>
            <a:r>
              <a:rPr lang="fr-FR" sz="2600" dirty="0" err="1">
                <a:solidFill>
                  <a:srgbClr val="57565A"/>
                </a:solidFill>
              </a:rPr>
              <a:t>augue</a:t>
            </a:r>
            <a:r>
              <a:rPr lang="fr-FR"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p>
        </p:txBody>
      </p:sp>
      <p:grpSp>
        <p:nvGrpSpPr>
          <p:cNvPr id="8" name="Group 7"/>
          <p:cNvGrpSpPr/>
          <p:nvPr/>
        </p:nvGrpSpPr>
        <p:grpSpPr>
          <a:xfrm>
            <a:off x="1246784" y="3528405"/>
            <a:ext cx="4336720" cy="4337542"/>
            <a:chOff x="623392" y="1764202"/>
            <a:chExt cx="2168360" cy="2168771"/>
          </a:xfrm>
        </p:grpSpPr>
        <p:sp>
          <p:nvSpPr>
            <p:cNvPr id="7" name="Rectangle 6"/>
            <p:cNvSpPr/>
            <p:nvPr/>
          </p:nvSpPr>
          <p:spPr>
            <a:xfrm rot="2700000">
              <a:off x="830367" y="1968404"/>
              <a:ext cx="1749460" cy="1752736"/>
            </a:xfrm>
            <a:prstGeom prst="rect">
              <a:avLst/>
            </a:prstGeom>
            <a:noFill/>
            <a:ln w="952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9" name="Straight Connector 8"/>
            <p:cNvCxnSpPr/>
            <p:nvPr/>
          </p:nvCxnSpPr>
          <p:spPr>
            <a:xfrm flipV="1">
              <a:off x="772036" y="1921737"/>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72036" y="3019550"/>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874934" y="1921736"/>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873281" y="3016121"/>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1698030" y="391321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0" name="Flowchart: Connector 19"/>
            <p:cNvSpPr/>
            <p:nvPr/>
          </p:nvSpPr>
          <p:spPr>
            <a:xfrm>
              <a:off x="1695662" y="17642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1" name="Flowchart: Connector 20"/>
            <p:cNvSpPr/>
            <p:nvPr/>
          </p:nvSpPr>
          <p:spPr>
            <a:xfrm>
              <a:off x="623392"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2" name="Flowchart: Connector 21"/>
            <p:cNvSpPr/>
            <p:nvPr/>
          </p:nvSpPr>
          <p:spPr>
            <a:xfrm>
              <a:off x="2771991"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33" name="TextBox 132"/>
          <p:cNvSpPr txBox="1"/>
          <p:nvPr/>
        </p:nvSpPr>
        <p:spPr>
          <a:xfrm>
            <a:off x="1297584" y="8625676"/>
            <a:ext cx="4310164" cy="3508653"/>
          </a:xfrm>
          <a:prstGeom prst="rect">
            <a:avLst/>
          </a:prstGeom>
          <a:noFill/>
        </p:spPr>
        <p:txBody>
          <a:bodyPr wrap="square" rtlCol="0">
            <a:spAutoFit/>
          </a:bodyPr>
          <a:lstStyle/>
          <a:p>
            <a:pPr algn="ctr" defTabSz="2438340"/>
            <a:r>
              <a:rPr lang="en-US" sz="3600" dirty="0">
                <a:solidFill>
                  <a:srgbClr val="57565A"/>
                </a:solidFill>
              </a:rPr>
              <a:t>Sandra Anderson</a:t>
            </a:r>
          </a:p>
          <a:p>
            <a:pPr algn="ctr" defTabSz="2438340"/>
            <a:r>
              <a:rPr lang="en-US" sz="2800" spc="600" dirty="0">
                <a:solidFill>
                  <a:srgbClr val="57565A"/>
                </a:solidFill>
              </a:rPr>
              <a:t>Manager</a:t>
            </a:r>
          </a:p>
          <a:p>
            <a:pPr algn="ctr" defTabSz="2438340"/>
            <a:endParaRPr lang="en-US" sz="2800" spc="600" dirty="0">
              <a:solidFill>
                <a:srgbClr val="57565A"/>
              </a:solidFill>
            </a:endParaRPr>
          </a:p>
          <a:p>
            <a:pPr algn="ctr" defTabSz="2438340"/>
            <a:r>
              <a:rPr lang="en-US" sz="2600" dirty="0">
                <a:solidFill>
                  <a:srgbClr val="57565A"/>
                </a:solidFill>
              </a:rPr>
              <a:t>dolor sit </a:t>
            </a:r>
            <a:r>
              <a:rPr lang="en-US" sz="2600" dirty="0" err="1">
                <a:solidFill>
                  <a:srgbClr val="57565A"/>
                </a:solidFill>
              </a:rPr>
              <a:t>amet</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consectetur</a:t>
            </a:r>
            <a:r>
              <a:rPr lang="en-US"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fr-FR" sz="2600" dirty="0" err="1">
                <a:solidFill>
                  <a:srgbClr val="57565A"/>
                </a:solidFill>
              </a:rPr>
              <a:t>vehicula</a:t>
            </a:r>
            <a:r>
              <a:rPr lang="fr-FR" sz="2600" dirty="0">
                <a:solidFill>
                  <a:srgbClr val="57565A"/>
                </a:solidFill>
              </a:rPr>
              <a:t> vitae et </a:t>
            </a:r>
            <a:r>
              <a:rPr lang="fr-FR" sz="2600" dirty="0" err="1">
                <a:solidFill>
                  <a:srgbClr val="57565A"/>
                </a:solidFill>
              </a:rPr>
              <a:t>augue</a:t>
            </a:r>
            <a:r>
              <a:rPr lang="fr-FR"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p>
        </p:txBody>
      </p:sp>
      <p:grpSp>
        <p:nvGrpSpPr>
          <p:cNvPr id="12" name="Group 11"/>
          <p:cNvGrpSpPr/>
          <p:nvPr/>
        </p:nvGrpSpPr>
        <p:grpSpPr>
          <a:xfrm>
            <a:off x="18851114" y="3528405"/>
            <a:ext cx="4336720" cy="4337542"/>
            <a:chOff x="9425557" y="1764202"/>
            <a:chExt cx="2168360" cy="2168771"/>
          </a:xfrm>
        </p:grpSpPr>
        <p:sp>
          <p:nvSpPr>
            <p:cNvPr id="185" name="Rectangle 184"/>
            <p:cNvSpPr/>
            <p:nvPr/>
          </p:nvSpPr>
          <p:spPr>
            <a:xfrm rot="2700000">
              <a:off x="9632532" y="1968404"/>
              <a:ext cx="1749460" cy="1752736"/>
            </a:xfrm>
            <a:prstGeom prst="rect">
              <a:avLst/>
            </a:prstGeom>
            <a:noFill/>
            <a:ln w="952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cxnSp>
          <p:nvCxnSpPr>
            <p:cNvPr id="186" name="Straight Connector 185"/>
            <p:cNvCxnSpPr/>
            <p:nvPr/>
          </p:nvCxnSpPr>
          <p:spPr>
            <a:xfrm flipV="1">
              <a:off x="9574201" y="1921737"/>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flipV="1">
              <a:off x="9574201" y="3019550"/>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10677099" y="1921736"/>
              <a:ext cx="758178" cy="7574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10675446" y="3016121"/>
              <a:ext cx="758178" cy="75817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Flowchart: Connector 189"/>
            <p:cNvSpPr/>
            <p:nvPr/>
          </p:nvSpPr>
          <p:spPr>
            <a:xfrm>
              <a:off x="10500195" y="391321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91" name="Flowchart: Connector 190"/>
            <p:cNvSpPr/>
            <p:nvPr/>
          </p:nvSpPr>
          <p:spPr>
            <a:xfrm>
              <a:off x="10497827" y="17642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92" name="Flowchart: Connector 191"/>
            <p:cNvSpPr/>
            <p:nvPr/>
          </p:nvSpPr>
          <p:spPr>
            <a:xfrm>
              <a:off x="9425557"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93" name="Flowchart: Connector 192"/>
            <p:cNvSpPr/>
            <p:nvPr/>
          </p:nvSpPr>
          <p:spPr>
            <a:xfrm>
              <a:off x="11574156" y="2837102"/>
              <a:ext cx="19761" cy="19761"/>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95" name="TextBox 194"/>
          <p:cNvSpPr txBox="1"/>
          <p:nvPr/>
        </p:nvSpPr>
        <p:spPr>
          <a:xfrm>
            <a:off x="18901914" y="8625677"/>
            <a:ext cx="4310164" cy="3508653"/>
          </a:xfrm>
          <a:prstGeom prst="rect">
            <a:avLst/>
          </a:prstGeom>
          <a:noFill/>
        </p:spPr>
        <p:txBody>
          <a:bodyPr wrap="square" rtlCol="0">
            <a:spAutoFit/>
          </a:bodyPr>
          <a:lstStyle/>
          <a:p>
            <a:pPr algn="ctr" defTabSz="2438340"/>
            <a:r>
              <a:rPr lang="en-US" sz="3600" dirty="0">
                <a:solidFill>
                  <a:srgbClr val="57565A"/>
                </a:solidFill>
              </a:rPr>
              <a:t>Sammy </a:t>
            </a:r>
            <a:r>
              <a:rPr lang="en-US" sz="3600" dirty="0" err="1">
                <a:solidFill>
                  <a:srgbClr val="57565A"/>
                </a:solidFill>
              </a:rPr>
              <a:t>Filton</a:t>
            </a:r>
            <a:endParaRPr lang="en-US" sz="3600" dirty="0">
              <a:solidFill>
                <a:srgbClr val="57565A"/>
              </a:solidFill>
            </a:endParaRPr>
          </a:p>
          <a:p>
            <a:pPr algn="ctr" defTabSz="2438340"/>
            <a:r>
              <a:rPr lang="en-US" sz="2800" spc="600" dirty="0">
                <a:solidFill>
                  <a:srgbClr val="57565A"/>
                </a:solidFill>
              </a:rPr>
              <a:t>Designer</a:t>
            </a:r>
          </a:p>
          <a:p>
            <a:pPr algn="ctr" defTabSz="2438340"/>
            <a:endParaRPr lang="en-US" sz="2800" spc="600" dirty="0">
              <a:solidFill>
                <a:srgbClr val="57565A"/>
              </a:solidFill>
            </a:endParaRPr>
          </a:p>
          <a:p>
            <a:pPr algn="ctr" defTabSz="2438340"/>
            <a:r>
              <a:rPr lang="en-US" sz="2600" dirty="0">
                <a:solidFill>
                  <a:srgbClr val="57565A"/>
                </a:solidFill>
              </a:rPr>
              <a:t>dolor sit </a:t>
            </a:r>
            <a:r>
              <a:rPr lang="en-US" sz="2600" dirty="0" err="1">
                <a:solidFill>
                  <a:srgbClr val="57565A"/>
                </a:solidFill>
              </a:rPr>
              <a:t>amet</a:t>
            </a:r>
            <a:r>
              <a:rPr lang="en-US" sz="2600" dirty="0">
                <a:solidFill>
                  <a:srgbClr val="57565A"/>
                </a:solidFill>
              </a:rPr>
              <a:t>, sit </a:t>
            </a:r>
            <a:r>
              <a:rPr lang="en-US" sz="2600" dirty="0" err="1">
                <a:solidFill>
                  <a:srgbClr val="57565A"/>
                </a:solidFill>
              </a:rPr>
              <a:t>amet</a:t>
            </a:r>
            <a:r>
              <a:rPr lang="en-US" sz="2600" dirty="0">
                <a:solidFill>
                  <a:srgbClr val="57565A"/>
                </a:solidFill>
              </a:rPr>
              <a:t> </a:t>
            </a:r>
            <a:r>
              <a:rPr lang="en-US" sz="2600" dirty="0" err="1">
                <a:solidFill>
                  <a:srgbClr val="57565A"/>
                </a:solidFill>
              </a:rPr>
              <a:t>consectetur</a:t>
            </a:r>
            <a:r>
              <a:rPr lang="en-US"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en-US" sz="2600" dirty="0" err="1">
                <a:solidFill>
                  <a:srgbClr val="57565A"/>
                </a:solidFill>
              </a:rPr>
              <a:t>Nunc</a:t>
            </a:r>
            <a:r>
              <a:rPr lang="en-US" sz="2600" dirty="0">
                <a:solidFill>
                  <a:srgbClr val="57565A"/>
                </a:solidFill>
              </a:rPr>
              <a:t> </a:t>
            </a:r>
            <a:r>
              <a:rPr lang="en-US" sz="2600" dirty="0" err="1">
                <a:solidFill>
                  <a:srgbClr val="57565A"/>
                </a:solidFill>
              </a:rPr>
              <a:t>elit</a:t>
            </a:r>
            <a:r>
              <a:rPr lang="en-US" sz="2600" dirty="0">
                <a:solidFill>
                  <a:srgbClr val="57565A"/>
                </a:solidFill>
              </a:rPr>
              <a:t>. </a:t>
            </a:r>
            <a:r>
              <a:rPr lang="fr-FR" sz="2600" dirty="0" err="1">
                <a:solidFill>
                  <a:srgbClr val="57565A"/>
                </a:solidFill>
              </a:rPr>
              <a:t>vehicula</a:t>
            </a:r>
            <a:r>
              <a:rPr lang="fr-FR" sz="2600" dirty="0">
                <a:solidFill>
                  <a:srgbClr val="57565A"/>
                </a:solidFill>
              </a:rPr>
              <a:t> vitae et </a:t>
            </a:r>
            <a:r>
              <a:rPr lang="fr-FR" sz="2600" dirty="0" err="1">
                <a:solidFill>
                  <a:srgbClr val="57565A"/>
                </a:solidFill>
              </a:rPr>
              <a:t>augue</a:t>
            </a:r>
            <a:r>
              <a:rPr lang="fr-FR" sz="2600" dirty="0">
                <a:solidFill>
                  <a:srgbClr val="57565A"/>
                </a:solidFill>
              </a:rPr>
              <a:t> </a:t>
            </a:r>
            <a:r>
              <a:rPr lang="en-US" sz="2600" dirty="0" err="1">
                <a:solidFill>
                  <a:srgbClr val="57565A"/>
                </a:solidFill>
              </a:rPr>
              <a:t>adipiscing</a:t>
            </a:r>
            <a:r>
              <a:rPr lang="en-US" sz="2600" dirty="0">
                <a:solidFill>
                  <a:srgbClr val="57565A"/>
                </a:solidFill>
              </a:rPr>
              <a:t> </a:t>
            </a:r>
            <a:r>
              <a:rPr lang="en-US" sz="2600" dirty="0" err="1">
                <a:solidFill>
                  <a:srgbClr val="57565A"/>
                </a:solidFill>
              </a:rPr>
              <a:t>elit</a:t>
            </a:r>
            <a:r>
              <a:rPr lang="en-US" sz="2600" dirty="0">
                <a:solidFill>
                  <a:srgbClr val="57565A"/>
                </a:solidFill>
              </a:rPr>
              <a:t>. </a:t>
            </a:r>
          </a:p>
        </p:txBody>
      </p:sp>
      <p:sp>
        <p:nvSpPr>
          <p:cNvPr id="24" name="Picture Placeholder 23"/>
          <p:cNvSpPr>
            <a:spLocks noGrp="1"/>
          </p:cNvSpPr>
          <p:nvPr>
            <p:ph type="pic" sz="quarter" idx="10"/>
          </p:nvPr>
        </p:nvSpPr>
        <p:spPr/>
      </p:sp>
      <p:sp>
        <p:nvSpPr>
          <p:cNvPr id="25" name="Picture Placeholder 24"/>
          <p:cNvSpPr>
            <a:spLocks noGrp="1"/>
          </p:cNvSpPr>
          <p:nvPr>
            <p:ph type="pic" sz="quarter" idx="11"/>
          </p:nvPr>
        </p:nvSpPr>
        <p:spPr/>
      </p:sp>
      <p:sp>
        <p:nvSpPr>
          <p:cNvPr id="26" name="Picture Placeholder 25"/>
          <p:cNvSpPr>
            <a:spLocks noGrp="1"/>
          </p:cNvSpPr>
          <p:nvPr>
            <p:ph type="pic" sz="quarter" idx="12"/>
          </p:nvPr>
        </p:nvSpPr>
        <p:spPr/>
      </p:sp>
      <p:sp>
        <p:nvSpPr>
          <p:cNvPr id="27" name="Picture Placeholder 26"/>
          <p:cNvSpPr>
            <a:spLocks noGrp="1"/>
          </p:cNvSpPr>
          <p:nvPr>
            <p:ph type="pic" sz="quarter" idx="13"/>
          </p:nvPr>
        </p:nvSpPr>
        <p:spPr/>
      </p:sp>
    </p:spTree>
    <p:custDataLst>
      <p:tags r:id="rId1"/>
    </p:custDataLst>
    <p:extLst>
      <p:ext uri="{BB962C8B-B14F-4D97-AF65-F5344CB8AC3E}">
        <p14:creationId xmlns:p14="http://schemas.microsoft.com/office/powerpoint/2010/main" val="33699446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1111">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61111">
                                          <p:cBhvr additive="base">
                                            <p:cTn id="7" dur="900" fill="hold"/>
                                            <p:tgtEl>
                                              <p:spTgt spid="8"/>
                                            </p:tgtEl>
                                            <p:attrNameLst>
                                              <p:attrName>ppt_x</p:attrName>
                                            </p:attrNameLst>
                                          </p:cBhvr>
                                          <p:tavLst>
                                            <p:tav tm="0">
                                              <p:val>
                                                <p:strVal val="#ppt_x"/>
                                              </p:val>
                                            </p:tav>
                                            <p:tav tm="100000">
                                              <p:val>
                                                <p:strVal val="#ppt_x"/>
                                              </p:val>
                                            </p:tav>
                                          </p:tavLst>
                                        </p:anim>
                                        <p:anim calcmode="lin" valueType="num" p14:bounceEnd="61111">
                                          <p:cBhvr additive="base">
                                            <p:cTn id="8" dur="9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1111">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14:bounceEnd="61111">
                                          <p:cBhvr additive="base">
                                            <p:cTn id="11" dur="1000" fill="hold"/>
                                            <p:tgtEl>
                                              <p:spTgt spid="10"/>
                                            </p:tgtEl>
                                            <p:attrNameLst>
                                              <p:attrName>ppt_x</p:attrName>
                                            </p:attrNameLst>
                                          </p:cBhvr>
                                          <p:tavLst>
                                            <p:tav tm="0">
                                              <p:val>
                                                <p:strVal val="#ppt_x"/>
                                              </p:val>
                                            </p:tav>
                                            <p:tav tm="100000">
                                              <p:val>
                                                <p:strVal val="#ppt_x"/>
                                              </p:val>
                                            </p:tav>
                                          </p:tavLst>
                                        </p:anim>
                                        <p:anim calcmode="lin" valueType="num" p14:bounceEnd="61111">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1111">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14:bounceEnd="61111">
                                          <p:cBhvr additive="base">
                                            <p:cTn id="15" dur="1100" fill="hold"/>
                                            <p:tgtEl>
                                              <p:spTgt spid="11"/>
                                            </p:tgtEl>
                                            <p:attrNameLst>
                                              <p:attrName>ppt_x</p:attrName>
                                            </p:attrNameLst>
                                          </p:cBhvr>
                                          <p:tavLst>
                                            <p:tav tm="0">
                                              <p:val>
                                                <p:strVal val="#ppt_x"/>
                                              </p:val>
                                            </p:tav>
                                            <p:tav tm="100000">
                                              <p:val>
                                                <p:strVal val="#ppt_x"/>
                                              </p:val>
                                            </p:tav>
                                          </p:tavLst>
                                        </p:anim>
                                        <p:anim calcmode="lin" valueType="num" p14:bounceEnd="61111">
                                          <p:cBhvr additive="base">
                                            <p:cTn id="16" dur="11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1111">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14:bounceEnd="61111">
                                          <p:cBhvr additive="base">
                                            <p:cTn id="19" dur="1200" fill="hold"/>
                                            <p:tgtEl>
                                              <p:spTgt spid="12"/>
                                            </p:tgtEl>
                                            <p:attrNameLst>
                                              <p:attrName>ppt_x</p:attrName>
                                            </p:attrNameLst>
                                          </p:cBhvr>
                                          <p:tavLst>
                                            <p:tav tm="0">
                                              <p:val>
                                                <p:strVal val="#ppt_x"/>
                                              </p:val>
                                            </p:tav>
                                            <p:tav tm="100000">
                                              <p:val>
                                                <p:strVal val="#ppt_x"/>
                                              </p:val>
                                            </p:tav>
                                          </p:tavLst>
                                        </p:anim>
                                        <p:anim calcmode="lin" valueType="num" p14:bounceEnd="61111">
                                          <p:cBhvr additive="base">
                                            <p:cTn id="20" dur="12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33"/>
                                            </p:tgtEl>
                                            <p:attrNameLst>
                                              <p:attrName>style.visibility</p:attrName>
                                            </p:attrNameLst>
                                          </p:cBhvr>
                                          <p:to>
                                            <p:strVal val="visible"/>
                                          </p:to>
                                        </p:set>
                                        <p:animEffect transition="in" filter="fade">
                                          <p:cBhvr>
                                            <p:cTn id="24" dur="250"/>
                                            <p:tgtEl>
                                              <p:spTgt spid="1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fade">
                                          <p:cBhvr>
                                            <p:cTn id="27" dur="250"/>
                                            <p:tgtEl>
                                              <p:spTgt spid="1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fade">
                                          <p:cBhvr>
                                            <p:cTn id="30" dur="250"/>
                                            <p:tgtEl>
                                              <p:spTgt spid="1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fade">
                                          <p:cBhvr>
                                            <p:cTn id="33" dur="25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47" grpId="0"/>
          <p:bldP spid="133" grpId="0"/>
          <p:bldP spid="19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900" fill="hold"/>
                                            <p:tgtEl>
                                              <p:spTgt spid="8"/>
                                            </p:tgtEl>
                                            <p:attrNameLst>
                                              <p:attrName>ppt_x</p:attrName>
                                            </p:attrNameLst>
                                          </p:cBhvr>
                                          <p:tavLst>
                                            <p:tav tm="0">
                                              <p:val>
                                                <p:strVal val="#ppt_x"/>
                                              </p:val>
                                            </p:tav>
                                            <p:tav tm="100000">
                                              <p:val>
                                                <p:strVal val="#ppt_x"/>
                                              </p:val>
                                            </p:tav>
                                          </p:tavLst>
                                        </p:anim>
                                        <p:anim calcmode="lin" valueType="num">
                                          <p:cBhvr additive="base">
                                            <p:cTn id="8" dur="9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100" fill="hold"/>
                                            <p:tgtEl>
                                              <p:spTgt spid="11"/>
                                            </p:tgtEl>
                                            <p:attrNameLst>
                                              <p:attrName>ppt_x</p:attrName>
                                            </p:attrNameLst>
                                          </p:cBhvr>
                                          <p:tavLst>
                                            <p:tav tm="0">
                                              <p:val>
                                                <p:strVal val="#ppt_x"/>
                                              </p:val>
                                            </p:tav>
                                            <p:tav tm="100000">
                                              <p:val>
                                                <p:strVal val="#ppt_x"/>
                                              </p:val>
                                            </p:tav>
                                          </p:tavLst>
                                        </p:anim>
                                        <p:anim calcmode="lin" valueType="num">
                                          <p:cBhvr additive="base">
                                            <p:cTn id="16" dur="11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00" fill="hold"/>
                                            <p:tgtEl>
                                              <p:spTgt spid="12"/>
                                            </p:tgtEl>
                                            <p:attrNameLst>
                                              <p:attrName>ppt_x</p:attrName>
                                            </p:attrNameLst>
                                          </p:cBhvr>
                                          <p:tavLst>
                                            <p:tav tm="0">
                                              <p:val>
                                                <p:strVal val="#ppt_x"/>
                                              </p:val>
                                            </p:tav>
                                            <p:tav tm="100000">
                                              <p:val>
                                                <p:strVal val="#ppt_x"/>
                                              </p:val>
                                            </p:tav>
                                          </p:tavLst>
                                        </p:anim>
                                        <p:anim calcmode="lin" valueType="num">
                                          <p:cBhvr additive="base">
                                            <p:cTn id="20" dur="12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33"/>
                                            </p:tgtEl>
                                            <p:attrNameLst>
                                              <p:attrName>style.visibility</p:attrName>
                                            </p:attrNameLst>
                                          </p:cBhvr>
                                          <p:to>
                                            <p:strVal val="visible"/>
                                          </p:to>
                                        </p:set>
                                        <p:animEffect transition="in" filter="fade">
                                          <p:cBhvr>
                                            <p:cTn id="24" dur="250"/>
                                            <p:tgtEl>
                                              <p:spTgt spid="1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fade">
                                          <p:cBhvr>
                                            <p:cTn id="27" dur="250"/>
                                            <p:tgtEl>
                                              <p:spTgt spid="1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fade">
                                          <p:cBhvr>
                                            <p:cTn id="30" dur="250"/>
                                            <p:tgtEl>
                                              <p:spTgt spid="1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fade">
                                          <p:cBhvr>
                                            <p:cTn id="33" dur="25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47" grpId="0"/>
          <p:bldP spid="133" grpId="0"/>
          <p:bldP spid="195"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4875276" y="6946"/>
            <a:ext cx="4882896" cy="4590288"/>
          </a:xfrm>
          <a:prstGeom prst="rect">
            <a:avLst/>
          </a:pr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5" name="Picture Placeholder 4"/>
          <p:cNvSpPr>
            <a:spLocks noGrp="1"/>
          </p:cNvSpPr>
          <p:nvPr>
            <p:ph type="pic" sz="quarter" idx="10"/>
          </p:nvPr>
        </p:nvSpPr>
        <p:spPr/>
      </p:sp>
      <p:sp>
        <p:nvSpPr>
          <p:cNvPr id="7" name="Picture Placeholder 6"/>
          <p:cNvSpPr>
            <a:spLocks noGrp="1"/>
          </p:cNvSpPr>
          <p:nvPr>
            <p:ph type="pic" sz="quarter" idx="12"/>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4"/>
          </p:nvPr>
        </p:nvSpPr>
        <p:spPr/>
      </p:sp>
      <p:sp>
        <p:nvSpPr>
          <p:cNvPr id="10" name="Picture Placeholder 9"/>
          <p:cNvSpPr>
            <a:spLocks noGrp="1"/>
          </p:cNvSpPr>
          <p:nvPr>
            <p:ph type="pic" sz="quarter" idx="15"/>
          </p:nvPr>
        </p:nvSpPr>
        <p:spPr/>
      </p:sp>
      <p:sp>
        <p:nvSpPr>
          <p:cNvPr id="11" name="Picture Placeholder 10"/>
          <p:cNvSpPr>
            <a:spLocks noGrp="1"/>
          </p:cNvSpPr>
          <p:nvPr>
            <p:ph type="pic" sz="quarter" idx="16"/>
          </p:nvPr>
        </p:nvSpPr>
        <p:spPr/>
      </p:sp>
      <p:sp>
        <p:nvSpPr>
          <p:cNvPr id="12" name="Picture Placeholder 11"/>
          <p:cNvSpPr>
            <a:spLocks noGrp="1"/>
          </p:cNvSpPr>
          <p:nvPr>
            <p:ph type="pic" sz="quarter" idx="17"/>
          </p:nvPr>
        </p:nvSpPr>
        <p:spPr/>
      </p:sp>
      <p:sp>
        <p:nvSpPr>
          <p:cNvPr id="13" name="Picture Placeholder 12"/>
          <p:cNvSpPr>
            <a:spLocks noGrp="1"/>
          </p:cNvSpPr>
          <p:nvPr>
            <p:ph type="pic" sz="quarter" idx="18"/>
          </p:nvPr>
        </p:nvSpPr>
        <p:spPr/>
      </p:sp>
      <p:sp>
        <p:nvSpPr>
          <p:cNvPr id="14" name="Picture Placeholder 13"/>
          <p:cNvSpPr>
            <a:spLocks noGrp="1"/>
          </p:cNvSpPr>
          <p:nvPr>
            <p:ph type="pic" sz="quarter" idx="19"/>
          </p:nvPr>
        </p:nvSpPr>
        <p:spPr/>
      </p:sp>
      <p:sp>
        <p:nvSpPr>
          <p:cNvPr id="15" name="Picture Placeholder 14"/>
          <p:cNvSpPr>
            <a:spLocks noGrp="1"/>
          </p:cNvSpPr>
          <p:nvPr>
            <p:ph type="pic" sz="quarter" idx="20"/>
          </p:nvPr>
        </p:nvSpPr>
        <p:spPr/>
      </p:sp>
      <p:sp>
        <p:nvSpPr>
          <p:cNvPr id="16" name="Picture Placeholder 15"/>
          <p:cNvSpPr>
            <a:spLocks noGrp="1"/>
          </p:cNvSpPr>
          <p:nvPr>
            <p:ph type="pic" sz="quarter" idx="21"/>
          </p:nvPr>
        </p:nvSpPr>
        <p:spPr/>
      </p:sp>
      <p:sp>
        <p:nvSpPr>
          <p:cNvPr id="17" name="Picture Placeholder 16"/>
          <p:cNvSpPr>
            <a:spLocks noGrp="1"/>
          </p:cNvSpPr>
          <p:nvPr>
            <p:ph type="pic" sz="quarter" idx="22"/>
          </p:nvPr>
        </p:nvSpPr>
        <p:spPr/>
      </p:sp>
      <p:sp>
        <p:nvSpPr>
          <p:cNvPr id="18" name="Picture Placeholder 17"/>
          <p:cNvSpPr>
            <a:spLocks noGrp="1"/>
          </p:cNvSpPr>
          <p:nvPr>
            <p:ph type="pic" sz="quarter" idx="23"/>
          </p:nvPr>
        </p:nvSpPr>
        <p:spPr/>
      </p:sp>
      <p:sp>
        <p:nvSpPr>
          <p:cNvPr id="19" name="Picture Placeholder 18"/>
          <p:cNvSpPr>
            <a:spLocks noGrp="1"/>
          </p:cNvSpPr>
          <p:nvPr>
            <p:ph type="pic" sz="quarter" idx="24"/>
          </p:nvPr>
        </p:nvSpPr>
        <p:spPr/>
      </p:sp>
      <p:sp>
        <p:nvSpPr>
          <p:cNvPr id="23" name="Rectangle 22"/>
          <p:cNvSpPr/>
          <p:nvPr/>
        </p:nvSpPr>
        <p:spPr>
          <a:xfrm>
            <a:off x="9768840" y="9125712"/>
            <a:ext cx="4882896" cy="4590288"/>
          </a:xfrm>
          <a:prstGeom prst="rect">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24" name="Rectangle 23"/>
          <p:cNvSpPr/>
          <p:nvPr/>
        </p:nvSpPr>
        <p:spPr>
          <a:xfrm>
            <a:off x="19501104" y="4562856"/>
            <a:ext cx="4882896" cy="4590288"/>
          </a:xfrm>
          <a:prstGeom prst="rect">
            <a:avLst/>
          </a:prstGeom>
          <a:solidFill>
            <a:schemeClr val="accent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25" name="Oval 24"/>
          <p:cNvSpPr/>
          <p:nvPr/>
        </p:nvSpPr>
        <p:spPr>
          <a:xfrm>
            <a:off x="21082132" y="5327618"/>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6" name="Freeform 80"/>
          <p:cNvSpPr>
            <a:spLocks/>
          </p:cNvSpPr>
          <p:nvPr/>
        </p:nvSpPr>
        <p:spPr bwMode="invGray">
          <a:xfrm>
            <a:off x="21634765" y="5777881"/>
            <a:ext cx="609850" cy="814586"/>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7" name="Freeform 82"/>
          <p:cNvSpPr>
            <a:spLocks/>
          </p:cNvSpPr>
          <p:nvPr/>
        </p:nvSpPr>
        <p:spPr bwMode="invGray">
          <a:xfrm>
            <a:off x="7109273" y="1206932"/>
            <a:ext cx="414906" cy="88739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8" name="Oval 27"/>
          <p:cNvSpPr/>
          <p:nvPr/>
        </p:nvSpPr>
        <p:spPr>
          <a:xfrm>
            <a:off x="6459168" y="75040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9" name="Oval 28"/>
          <p:cNvSpPr/>
          <p:nvPr/>
        </p:nvSpPr>
        <p:spPr>
          <a:xfrm>
            <a:off x="11352732" y="995434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grpSp>
        <p:nvGrpSpPr>
          <p:cNvPr id="30" name="Group 29"/>
          <p:cNvGrpSpPr/>
          <p:nvPr/>
        </p:nvGrpSpPr>
        <p:grpSpPr>
          <a:xfrm>
            <a:off x="11873323" y="10506861"/>
            <a:ext cx="673934" cy="642998"/>
            <a:chOff x="2118665" y="1750614"/>
            <a:chExt cx="499807" cy="476865"/>
          </a:xfrm>
        </p:grpSpPr>
        <p:sp>
          <p:nvSpPr>
            <p:cNvPr id="31"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Roboto Light"/>
              </a:endParaRPr>
            </a:p>
          </p:txBody>
        </p:sp>
        <p:sp>
          <p:nvSpPr>
            <p:cNvPr id="32"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Roboto Light"/>
              </a:endParaRPr>
            </a:p>
          </p:txBody>
        </p:sp>
      </p:grpSp>
    </p:spTree>
    <p:custDataLst>
      <p:tags r:id="rId1"/>
    </p:custDataLst>
    <p:extLst>
      <p:ext uri="{BB962C8B-B14F-4D97-AF65-F5344CB8AC3E}">
        <p14:creationId xmlns:p14="http://schemas.microsoft.com/office/powerpoint/2010/main" val="23843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25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800" fill="hold"/>
                                        <p:tgtEl>
                                          <p:spTgt spid="22"/>
                                        </p:tgtEl>
                                        <p:attrNameLst>
                                          <p:attrName>ppt_x</p:attrName>
                                        </p:attrNameLst>
                                      </p:cBhvr>
                                      <p:tavLst>
                                        <p:tav tm="0">
                                          <p:val>
                                            <p:strVal val="#ppt_x"/>
                                          </p:val>
                                        </p:tav>
                                        <p:tav tm="100000">
                                          <p:val>
                                            <p:strVal val="#ppt_x"/>
                                          </p:val>
                                        </p:tav>
                                      </p:tavLst>
                                    </p:anim>
                                    <p:anim calcmode="lin" valueType="num">
                                      <p:cBhvr additive="base">
                                        <p:cTn id="8" dur="800" fill="hold"/>
                                        <p:tgtEl>
                                          <p:spTgt spid="2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2" presetClass="entr" presetSubtype="4" decel="62500" fill="hold" grpId="0" nodeType="withEffect">
                                  <p:stCondLst>
                                    <p:cond delay="30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800" fill="hold"/>
                                        <p:tgtEl>
                                          <p:spTgt spid="23"/>
                                        </p:tgtEl>
                                        <p:attrNameLst>
                                          <p:attrName>ppt_x</p:attrName>
                                        </p:attrNameLst>
                                      </p:cBhvr>
                                      <p:tavLst>
                                        <p:tav tm="0">
                                          <p:val>
                                            <p:strVal val="#ppt_x"/>
                                          </p:val>
                                        </p:tav>
                                        <p:tav tm="100000">
                                          <p:val>
                                            <p:strVal val="#ppt_x"/>
                                          </p:val>
                                        </p:tav>
                                      </p:tavLst>
                                    </p:anim>
                                    <p:anim calcmode="lin" valueType="num">
                                      <p:cBhvr additive="base">
                                        <p:cTn id="18" dur="800" fill="hold"/>
                                        <p:tgtEl>
                                          <p:spTgt spid="2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6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2" presetClass="entr" presetSubtype="4" decel="62500" fill="hold" grpId="0" nodeType="withEffect">
                                  <p:stCondLst>
                                    <p:cond delay="6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800" fill="hold"/>
                                        <p:tgtEl>
                                          <p:spTgt spid="24"/>
                                        </p:tgtEl>
                                        <p:attrNameLst>
                                          <p:attrName>ppt_x</p:attrName>
                                        </p:attrNameLst>
                                      </p:cBhvr>
                                      <p:tavLst>
                                        <p:tav tm="0">
                                          <p:val>
                                            <p:strVal val="#ppt_x"/>
                                          </p:val>
                                        </p:tav>
                                        <p:tav tm="100000">
                                          <p:val>
                                            <p:strVal val="#ppt_x"/>
                                          </p:val>
                                        </p:tav>
                                      </p:tavLst>
                                    </p:anim>
                                    <p:anim calcmode="lin" valueType="num">
                                      <p:cBhvr additive="base">
                                        <p:cTn id="28" dur="800" fill="hold"/>
                                        <p:tgtEl>
                                          <p:spTgt spid="24"/>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9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12186070" y="-1194"/>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Calibri"/>
              </a:rPr>
              <a:t>T</a:t>
            </a:r>
          </a:p>
        </p:txBody>
      </p:sp>
      <p:sp>
        <p:nvSpPr>
          <p:cNvPr id="100" name="Rectangle 99"/>
          <p:cNvSpPr/>
          <p:nvPr/>
        </p:nvSpPr>
        <p:spPr>
          <a:xfrm>
            <a:off x="1552" y="457042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mj-lt"/>
            </a:endParaRPr>
          </a:p>
        </p:txBody>
      </p:sp>
      <p:sp>
        <p:nvSpPr>
          <p:cNvPr id="125" name="Rectangle 124"/>
          <p:cNvSpPr/>
          <p:nvPr/>
        </p:nvSpPr>
        <p:spPr>
          <a:xfrm>
            <a:off x="16238592" y="-1194"/>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Calibri"/>
            </a:endParaRPr>
          </a:p>
        </p:txBody>
      </p:sp>
      <p:sp>
        <p:nvSpPr>
          <p:cNvPr id="126" name="Rectangle 125"/>
          <p:cNvSpPr/>
          <p:nvPr/>
        </p:nvSpPr>
        <p:spPr>
          <a:xfrm>
            <a:off x="16238592" y="457042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mj-lt"/>
            </a:endParaRPr>
          </a:p>
        </p:txBody>
      </p:sp>
      <p:sp>
        <p:nvSpPr>
          <p:cNvPr id="128" name="Rectangle 127"/>
          <p:cNvSpPr/>
          <p:nvPr/>
        </p:nvSpPr>
        <p:spPr>
          <a:xfrm>
            <a:off x="20315052" y="457042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mj-lt"/>
            </a:endParaRPr>
          </a:p>
        </p:txBody>
      </p:sp>
      <p:sp>
        <p:nvSpPr>
          <p:cNvPr id="130" name="Rectangle 129"/>
          <p:cNvSpPr/>
          <p:nvPr/>
        </p:nvSpPr>
        <p:spPr>
          <a:xfrm>
            <a:off x="20315052" y="-1194"/>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Calibri"/>
            </a:endParaRPr>
          </a:p>
        </p:txBody>
      </p:sp>
      <p:sp>
        <p:nvSpPr>
          <p:cNvPr id="104" name="Rectangle 103"/>
          <p:cNvSpPr/>
          <p:nvPr/>
        </p:nvSpPr>
        <p:spPr>
          <a:xfrm>
            <a:off x="1552" y="914558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mj-lt"/>
            </a:endParaRPr>
          </a:p>
        </p:txBody>
      </p:sp>
      <p:sp>
        <p:nvSpPr>
          <p:cNvPr id="117" name="Rectangle 116"/>
          <p:cNvSpPr/>
          <p:nvPr/>
        </p:nvSpPr>
        <p:spPr>
          <a:xfrm>
            <a:off x="4032334" y="914558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srgbClr val="FFFFFF"/>
              </a:solidFill>
              <a:latin typeface="+mj-lt"/>
            </a:endParaRPr>
          </a:p>
        </p:txBody>
      </p:sp>
      <p:sp>
        <p:nvSpPr>
          <p:cNvPr id="96" name="Rectangle 95"/>
          <p:cNvSpPr/>
          <p:nvPr/>
        </p:nvSpPr>
        <p:spPr>
          <a:xfrm>
            <a:off x="1552" y="-1194"/>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defTabSz="1828800"/>
            <a:r>
              <a:rPr lang="id-ID" sz="17600" dirty="0">
                <a:solidFill>
                  <a:srgbClr val="FFFFFF"/>
                </a:solidFill>
                <a:latin typeface="Calibri"/>
              </a:rPr>
              <a:t>M</a:t>
            </a:r>
          </a:p>
        </p:txBody>
      </p:sp>
      <p:sp>
        <p:nvSpPr>
          <p:cNvPr id="116" name="Rectangle 115"/>
          <p:cNvSpPr/>
          <p:nvPr/>
        </p:nvSpPr>
        <p:spPr>
          <a:xfrm>
            <a:off x="4032334" y="457042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T</a:t>
            </a:r>
          </a:p>
        </p:txBody>
      </p:sp>
      <p:sp>
        <p:nvSpPr>
          <p:cNvPr id="118" name="Rectangle 117"/>
          <p:cNvSpPr/>
          <p:nvPr/>
        </p:nvSpPr>
        <p:spPr>
          <a:xfrm>
            <a:off x="4032334" y="-1194"/>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Calibri"/>
              </a:rPr>
              <a:t>E</a:t>
            </a:r>
          </a:p>
        </p:txBody>
      </p:sp>
      <p:sp>
        <p:nvSpPr>
          <p:cNvPr id="119" name="Rectangle 118"/>
          <p:cNvSpPr/>
          <p:nvPr/>
        </p:nvSpPr>
        <p:spPr>
          <a:xfrm>
            <a:off x="8124000" y="-158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Calibri"/>
              </a:rPr>
              <a:t>E</a:t>
            </a:r>
          </a:p>
        </p:txBody>
      </p:sp>
      <p:sp>
        <p:nvSpPr>
          <p:cNvPr id="120" name="Rectangle 119"/>
          <p:cNvSpPr/>
          <p:nvPr/>
        </p:nvSpPr>
        <p:spPr>
          <a:xfrm>
            <a:off x="8100334" y="457042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H</a:t>
            </a:r>
          </a:p>
        </p:txBody>
      </p:sp>
      <p:sp>
        <p:nvSpPr>
          <p:cNvPr id="121" name="Rectangle 120"/>
          <p:cNvSpPr/>
          <p:nvPr/>
        </p:nvSpPr>
        <p:spPr>
          <a:xfrm>
            <a:off x="8100334" y="914558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T</a:t>
            </a:r>
          </a:p>
        </p:txBody>
      </p:sp>
      <p:sp>
        <p:nvSpPr>
          <p:cNvPr id="122" name="Rectangle 121"/>
          <p:cNvSpPr/>
          <p:nvPr/>
        </p:nvSpPr>
        <p:spPr>
          <a:xfrm>
            <a:off x="12186070" y="457042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E</a:t>
            </a:r>
          </a:p>
        </p:txBody>
      </p:sp>
      <p:sp>
        <p:nvSpPr>
          <p:cNvPr id="123" name="Rectangle 122"/>
          <p:cNvSpPr/>
          <p:nvPr/>
        </p:nvSpPr>
        <p:spPr>
          <a:xfrm>
            <a:off x="12186070" y="914558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E</a:t>
            </a:r>
          </a:p>
        </p:txBody>
      </p:sp>
      <p:sp>
        <p:nvSpPr>
          <p:cNvPr id="127" name="Rectangle 126"/>
          <p:cNvSpPr/>
          <p:nvPr/>
        </p:nvSpPr>
        <p:spPr>
          <a:xfrm>
            <a:off x="16238592" y="9145580"/>
            <a:ext cx="4068000" cy="4572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A</a:t>
            </a:r>
          </a:p>
        </p:txBody>
      </p:sp>
      <p:sp>
        <p:nvSpPr>
          <p:cNvPr id="129" name="Rectangle 128"/>
          <p:cNvSpPr/>
          <p:nvPr/>
        </p:nvSpPr>
        <p:spPr>
          <a:xfrm>
            <a:off x="20315052" y="9145580"/>
            <a:ext cx="4068000" cy="4572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r>
              <a:rPr lang="id-ID" sz="17600" dirty="0">
                <a:solidFill>
                  <a:srgbClr val="FFFFFF"/>
                </a:solidFill>
                <a:latin typeface="+mj-lt"/>
              </a:rPr>
              <a:t>M</a:t>
            </a:r>
          </a:p>
        </p:txBody>
      </p:sp>
      <p:sp>
        <p:nvSpPr>
          <p:cNvPr id="2" name="Picture Placeholder 1"/>
          <p:cNvSpPr>
            <a:spLocks noGrp="1"/>
          </p:cNvSpPr>
          <p:nvPr>
            <p:ph type="pic" sz="quarter" idx="15"/>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23"/>
          </p:nvPr>
        </p:nvSpPr>
        <p:spPr/>
      </p:sp>
      <p:sp>
        <p:nvSpPr>
          <p:cNvPr id="7" name="Picture Placeholder 6"/>
          <p:cNvSpPr>
            <a:spLocks noGrp="1"/>
          </p:cNvSpPr>
          <p:nvPr>
            <p:ph type="pic" sz="quarter" idx="26"/>
          </p:nvPr>
        </p:nvSpPr>
        <p:spPr/>
      </p:sp>
      <p:sp>
        <p:nvSpPr>
          <p:cNvPr id="8" name="Picture Placeholder 7"/>
          <p:cNvSpPr>
            <a:spLocks noGrp="1"/>
          </p:cNvSpPr>
          <p:nvPr>
            <p:ph type="pic" sz="quarter" idx="25"/>
          </p:nvPr>
        </p:nvSpPr>
        <p:spPr/>
      </p:sp>
      <p:sp>
        <p:nvSpPr>
          <p:cNvPr id="9" name="Picture Placeholder 8"/>
          <p:cNvSpPr>
            <a:spLocks noGrp="1"/>
          </p:cNvSpPr>
          <p:nvPr>
            <p:ph type="pic" sz="quarter" idx="22"/>
          </p:nvPr>
        </p:nvSpPr>
        <p:spPr/>
      </p:sp>
      <p:sp>
        <p:nvSpPr>
          <p:cNvPr id="10" name="Picture Placeholder 9"/>
          <p:cNvSpPr>
            <a:spLocks noGrp="1"/>
          </p:cNvSpPr>
          <p:nvPr>
            <p:ph type="pic" sz="quarter" idx="19"/>
          </p:nvPr>
        </p:nvSpPr>
        <p:spPr/>
      </p:sp>
      <p:sp>
        <p:nvSpPr>
          <p:cNvPr id="11" name="Picture Placeholder 10"/>
          <p:cNvSpPr>
            <a:spLocks noGrp="1"/>
          </p:cNvSpPr>
          <p:nvPr>
            <p:ph type="pic" sz="quarter" idx="27"/>
          </p:nvPr>
        </p:nvSpPr>
        <p:spPr/>
      </p:sp>
      <p:sp>
        <p:nvSpPr>
          <p:cNvPr id="12" name="Picture Placeholder 11"/>
          <p:cNvSpPr>
            <a:spLocks noGrp="1"/>
          </p:cNvSpPr>
          <p:nvPr>
            <p:ph type="pic" sz="quarter" idx="24"/>
          </p:nvPr>
        </p:nvSpPr>
        <p:spPr/>
      </p:sp>
      <p:sp>
        <p:nvSpPr>
          <p:cNvPr id="13" name="Picture Placeholder 12"/>
          <p:cNvSpPr>
            <a:spLocks noGrp="1"/>
          </p:cNvSpPr>
          <p:nvPr>
            <p:ph type="pic" sz="quarter" idx="21"/>
          </p:nvPr>
        </p:nvSpPr>
        <p:spPr/>
      </p:sp>
      <p:sp>
        <p:nvSpPr>
          <p:cNvPr id="14" name="Picture Placeholder 13"/>
          <p:cNvSpPr>
            <a:spLocks noGrp="1"/>
          </p:cNvSpPr>
          <p:nvPr>
            <p:ph type="pic" sz="quarter" idx="18"/>
          </p:nvPr>
        </p:nvSpPr>
        <p:spPr/>
      </p:sp>
      <p:sp>
        <p:nvSpPr>
          <p:cNvPr id="15" name="Picture Placeholder 14"/>
          <p:cNvSpPr>
            <a:spLocks noGrp="1"/>
          </p:cNvSpPr>
          <p:nvPr>
            <p:ph type="pic" sz="quarter" idx="17"/>
          </p:nvPr>
        </p:nvSpPr>
        <p:spPr/>
      </p:sp>
      <p:sp>
        <p:nvSpPr>
          <p:cNvPr id="16" name="Picture Placeholder 15"/>
          <p:cNvSpPr>
            <a:spLocks noGrp="1"/>
          </p:cNvSpPr>
          <p:nvPr>
            <p:ph type="pic" sz="quarter" idx="20"/>
          </p:nvPr>
        </p:nvSpPr>
        <p:spPr/>
      </p:sp>
      <p:sp>
        <p:nvSpPr>
          <p:cNvPr id="17" name="Picture Placeholder 16"/>
          <p:cNvSpPr>
            <a:spLocks noGrp="1"/>
          </p:cNvSpPr>
          <p:nvPr>
            <p:ph type="pic" sz="quarter" idx="14"/>
          </p:nvPr>
        </p:nvSpPr>
        <p:spPr/>
      </p:sp>
      <p:sp>
        <p:nvSpPr>
          <p:cNvPr id="18" name="Picture Placeholder 17"/>
          <p:cNvSpPr>
            <a:spLocks noGrp="1"/>
          </p:cNvSpPr>
          <p:nvPr>
            <p:ph type="pic" sz="quarter" idx="16"/>
          </p:nvPr>
        </p:nvSpPr>
        <p:spPr/>
      </p:sp>
      <p:sp>
        <p:nvSpPr>
          <p:cNvPr id="19" name="Picture Placeholder 18"/>
          <p:cNvSpPr>
            <a:spLocks noGrp="1"/>
          </p:cNvSpPr>
          <p:nvPr>
            <p:ph type="pic" sz="quarter" idx="13"/>
          </p:nvPr>
        </p:nvSpPr>
        <p:spPr/>
      </p:sp>
      <p:sp>
        <p:nvSpPr>
          <p:cNvPr id="28" name="Picture Placeholder 27"/>
          <p:cNvSpPr>
            <a:spLocks noGrp="1"/>
          </p:cNvSpPr>
          <p:nvPr>
            <p:ph type="pic" sz="quarter" idx="10"/>
          </p:nvPr>
        </p:nvSpPr>
        <p:spPr/>
      </p:sp>
    </p:spTree>
    <p:custDataLst>
      <p:tags r:id="rId1"/>
    </p:custDataLst>
    <p:extLst>
      <p:ext uri="{BB962C8B-B14F-4D97-AF65-F5344CB8AC3E}">
        <p14:creationId xmlns:p14="http://schemas.microsoft.com/office/powerpoint/2010/main" val="383369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anim calcmode="lin" valueType="num">
                                      <p:cBhvr>
                                        <p:cTn id="8" dur="1000" fill="hold"/>
                                        <p:tgtEl>
                                          <p:spTgt spid="96"/>
                                        </p:tgtEl>
                                        <p:attrNameLst>
                                          <p:attrName>ppt_w</p:attrName>
                                        </p:attrNameLst>
                                      </p:cBhvr>
                                      <p:tavLst>
                                        <p:tav tm="0" fmla="#ppt_w*sin(2.5*pi*$)">
                                          <p:val>
                                            <p:fltVal val="0"/>
                                          </p:val>
                                        </p:tav>
                                        <p:tav tm="100000">
                                          <p:val>
                                            <p:fltVal val="1"/>
                                          </p:val>
                                        </p:tav>
                                      </p:tavLst>
                                    </p:anim>
                                    <p:anim calcmode="lin" valueType="num">
                                      <p:cBhvr>
                                        <p:cTn id="9" dur="1000" fill="hold"/>
                                        <p:tgtEl>
                                          <p:spTgt spid="9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1000"/>
                                        <p:tgtEl>
                                          <p:spTgt spid="118"/>
                                        </p:tgtEl>
                                      </p:cBhvr>
                                    </p:animEffect>
                                    <p:anim calcmode="lin" valueType="num">
                                      <p:cBhvr>
                                        <p:cTn id="13" dur="1000" fill="hold"/>
                                        <p:tgtEl>
                                          <p:spTgt spid="118"/>
                                        </p:tgtEl>
                                        <p:attrNameLst>
                                          <p:attrName>ppt_w</p:attrName>
                                        </p:attrNameLst>
                                      </p:cBhvr>
                                      <p:tavLst>
                                        <p:tav tm="0" fmla="#ppt_w*sin(2.5*pi*$)">
                                          <p:val>
                                            <p:fltVal val="0"/>
                                          </p:val>
                                        </p:tav>
                                        <p:tav tm="100000">
                                          <p:val>
                                            <p:fltVal val="1"/>
                                          </p:val>
                                        </p:tav>
                                      </p:tavLst>
                                    </p:anim>
                                    <p:anim calcmode="lin" valueType="num">
                                      <p:cBhvr>
                                        <p:cTn id="14" dur="1000" fill="hold"/>
                                        <p:tgtEl>
                                          <p:spTgt spid="118"/>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1000"/>
                                        <p:tgtEl>
                                          <p:spTgt spid="119"/>
                                        </p:tgtEl>
                                      </p:cBhvr>
                                    </p:animEffect>
                                    <p:anim calcmode="lin" valueType="num">
                                      <p:cBhvr>
                                        <p:cTn id="18" dur="1000" fill="hold"/>
                                        <p:tgtEl>
                                          <p:spTgt spid="119"/>
                                        </p:tgtEl>
                                        <p:attrNameLst>
                                          <p:attrName>ppt_w</p:attrName>
                                        </p:attrNameLst>
                                      </p:cBhvr>
                                      <p:tavLst>
                                        <p:tav tm="0" fmla="#ppt_w*sin(2.5*pi*$)">
                                          <p:val>
                                            <p:fltVal val="0"/>
                                          </p:val>
                                        </p:tav>
                                        <p:tav tm="100000">
                                          <p:val>
                                            <p:fltVal val="1"/>
                                          </p:val>
                                        </p:tav>
                                      </p:tavLst>
                                    </p:anim>
                                    <p:anim calcmode="lin" valueType="num">
                                      <p:cBhvr>
                                        <p:cTn id="19" dur="1000" fill="hold"/>
                                        <p:tgtEl>
                                          <p:spTgt spid="11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anim calcmode="lin" valueType="num">
                                      <p:cBhvr>
                                        <p:cTn id="23" dur="1000" fill="hold"/>
                                        <p:tgtEl>
                                          <p:spTgt spid="124"/>
                                        </p:tgtEl>
                                        <p:attrNameLst>
                                          <p:attrName>ppt_w</p:attrName>
                                        </p:attrNameLst>
                                      </p:cBhvr>
                                      <p:tavLst>
                                        <p:tav tm="0" fmla="#ppt_w*sin(2.5*pi*$)">
                                          <p:val>
                                            <p:fltVal val="0"/>
                                          </p:val>
                                        </p:tav>
                                        <p:tav tm="100000">
                                          <p:val>
                                            <p:fltVal val="1"/>
                                          </p:val>
                                        </p:tav>
                                      </p:tavLst>
                                    </p:anim>
                                    <p:anim calcmode="lin" valueType="num">
                                      <p:cBhvr>
                                        <p:cTn id="24" dur="1000" fill="hold"/>
                                        <p:tgtEl>
                                          <p:spTgt spid="124"/>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000"/>
                                        <p:tgtEl>
                                          <p:spTgt spid="125"/>
                                        </p:tgtEl>
                                      </p:cBhvr>
                                    </p:animEffect>
                                    <p:anim calcmode="lin" valueType="num">
                                      <p:cBhvr>
                                        <p:cTn id="28" dur="1000" fill="hold"/>
                                        <p:tgtEl>
                                          <p:spTgt spid="125"/>
                                        </p:tgtEl>
                                        <p:attrNameLst>
                                          <p:attrName>ppt_w</p:attrName>
                                        </p:attrNameLst>
                                      </p:cBhvr>
                                      <p:tavLst>
                                        <p:tav tm="0" fmla="#ppt_w*sin(2.5*pi*$)">
                                          <p:val>
                                            <p:fltVal val="0"/>
                                          </p:val>
                                        </p:tav>
                                        <p:tav tm="100000">
                                          <p:val>
                                            <p:fltVal val="1"/>
                                          </p:val>
                                        </p:tav>
                                      </p:tavLst>
                                    </p:anim>
                                    <p:anim calcmode="lin" valueType="num">
                                      <p:cBhvr>
                                        <p:cTn id="29" dur="1000" fill="hold"/>
                                        <p:tgtEl>
                                          <p:spTgt spid="125"/>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1000"/>
                                        <p:tgtEl>
                                          <p:spTgt spid="130"/>
                                        </p:tgtEl>
                                      </p:cBhvr>
                                    </p:animEffect>
                                    <p:anim calcmode="lin" valueType="num">
                                      <p:cBhvr>
                                        <p:cTn id="33" dur="1000" fill="hold"/>
                                        <p:tgtEl>
                                          <p:spTgt spid="130"/>
                                        </p:tgtEl>
                                        <p:attrNameLst>
                                          <p:attrName>ppt_w</p:attrName>
                                        </p:attrNameLst>
                                      </p:cBhvr>
                                      <p:tavLst>
                                        <p:tav tm="0" fmla="#ppt_w*sin(2.5*pi*$)">
                                          <p:val>
                                            <p:fltVal val="0"/>
                                          </p:val>
                                        </p:tav>
                                        <p:tav tm="100000">
                                          <p:val>
                                            <p:fltVal val="1"/>
                                          </p:val>
                                        </p:tav>
                                      </p:tavLst>
                                    </p:anim>
                                    <p:anim calcmode="lin" valueType="num">
                                      <p:cBhvr>
                                        <p:cTn id="34" dur="1000" fill="hold"/>
                                        <p:tgtEl>
                                          <p:spTgt spid="130"/>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1000"/>
                                        <p:tgtEl>
                                          <p:spTgt spid="100"/>
                                        </p:tgtEl>
                                      </p:cBhvr>
                                    </p:animEffect>
                                    <p:anim calcmode="lin" valueType="num">
                                      <p:cBhvr>
                                        <p:cTn id="38" dur="1000" fill="hold"/>
                                        <p:tgtEl>
                                          <p:spTgt spid="100"/>
                                        </p:tgtEl>
                                        <p:attrNameLst>
                                          <p:attrName>ppt_w</p:attrName>
                                        </p:attrNameLst>
                                      </p:cBhvr>
                                      <p:tavLst>
                                        <p:tav tm="0" fmla="#ppt_w*sin(2.5*pi*$)">
                                          <p:val>
                                            <p:fltVal val="0"/>
                                          </p:val>
                                        </p:tav>
                                        <p:tav tm="100000">
                                          <p:val>
                                            <p:fltVal val="1"/>
                                          </p:val>
                                        </p:tav>
                                      </p:tavLst>
                                    </p:anim>
                                    <p:anim calcmode="lin" valueType="num">
                                      <p:cBhvr>
                                        <p:cTn id="39" dur="1000" fill="hold"/>
                                        <p:tgtEl>
                                          <p:spTgt spid="100"/>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fade">
                                      <p:cBhvr>
                                        <p:cTn id="42" dur="1000"/>
                                        <p:tgtEl>
                                          <p:spTgt spid="116"/>
                                        </p:tgtEl>
                                      </p:cBhvr>
                                    </p:animEffect>
                                    <p:anim calcmode="lin" valueType="num">
                                      <p:cBhvr>
                                        <p:cTn id="43" dur="1000" fill="hold"/>
                                        <p:tgtEl>
                                          <p:spTgt spid="116"/>
                                        </p:tgtEl>
                                        <p:attrNameLst>
                                          <p:attrName>ppt_w</p:attrName>
                                        </p:attrNameLst>
                                      </p:cBhvr>
                                      <p:tavLst>
                                        <p:tav tm="0" fmla="#ppt_w*sin(2.5*pi*$)">
                                          <p:val>
                                            <p:fltVal val="0"/>
                                          </p:val>
                                        </p:tav>
                                        <p:tav tm="100000">
                                          <p:val>
                                            <p:fltVal val="1"/>
                                          </p:val>
                                        </p:tav>
                                      </p:tavLst>
                                    </p:anim>
                                    <p:anim calcmode="lin" valueType="num">
                                      <p:cBhvr>
                                        <p:cTn id="44" dur="1000" fill="hold"/>
                                        <p:tgtEl>
                                          <p:spTgt spid="116"/>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fade">
                                      <p:cBhvr>
                                        <p:cTn id="47" dur="1000"/>
                                        <p:tgtEl>
                                          <p:spTgt spid="120"/>
                                        </p:tgtEl>
                                      </p:cBhvr>
                                    </p:animEffect>
                                    <p:anim calcmode="lin" valueType="num">
                                      <p:cBhvr>
                                        <p:cTn id="48" dur="1000" fill="hold"/>
                                        <p:tgtEl>
                                          <p:spTgt spid="120"/>
                                        </p:tgtEl>
                                        <p:attrNameLst>
                                          <p:attrName>ppt_w</p:attrName>
                                        </p:attrNameLst>
                                      </p:cBhvr>
                                      <p:tavLst>
                                        <p:tav tm="0" fmla="#ppt_w*sin(2.5*pi*$)">
                                          <p:val>
                                            <p:fltVal val="0"/>
                                          </p:val>
                                        </p:tav>
                                        <p:tav tm="100000">
                                          <p:val>
                                            <p:fltVal val="1"/>
                                          </p:val>
                                        </p:tav>
                                      </p:tavLst>
                                    </p:anim>
                                    <p:anim calcmode="lin" valueType="num">
                                      <p:cBhvr>
                                        <p:cTn id="49" dur="1000" fill="hold"/>
                                        <p:tgtEl>
                                          <p:spTgt spid="120"/>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fade">
                                      <p:cBhvr>
                                        <p:cTn id="52" dur="1000"/>
                                        <p:tgtEl>
                                          <p:spTgt spid="122"/>
                                        </p:tgtEl>
                                      </p:cBhvr>
                                    </p:animEffect>
                                    <p:anim calcmode="lin" valueType="num">
                                      <p:cBhvr>
                                        <p:cTn id="53" dur="1000" fill="hold"/>
                                        <p:tgtEl>
                                          <p:spTgt spid="122"/>
                                        </p:tgtEl>
                                        <p:attrNameLst>
                                          <p:attrName>ppt_w</p:attrName>
                                        </p:attrNameLst>
                                      </p:cBhvr>
                                      <p:tavLst>
                                        <p:tav tm="0" fmla="#ppt_w*sin(2.5*pi*$)">
                                          <p:val>
                                            <p:fltVal val="0"/>
                                          </p:val>
                                        </p:tav>
                                        <p:tav tm="100000">
                                          <p:val>
                                            <p:fltVal val="1"/>
                                          </p:val>
                                        </p:tav>
                                      </p:tavLst>
                                    </p:anim>
                                    <p:anim calcmode="lin" valueType="num">
                                      <p:cBhvr>
                                        <p:cTn id="54" dur="1000" fill="hold"/>
                                        <p:tgtEl>
                                          <p:spTgt spid="122"/>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1000"/>
                                        <p:tgtEl>
                                          <p:spTgt spid="126"/>
                                        </p:tgtEl>
                                      </p:cBhvr>
                                    </p:animEffect>
                                    <p:anim calcmode="lin" valueType="num">
                                      <p:cBhvr>
                                        <p:cTn id="58" dur="1000" fill="hold"/>
                                        <p:tgtEl>
                                          <p:spTgt spid="126"/>
                                        </p:tgtEl>
                                        <p:attrNameLst>
                                          <p:attrName>ppt_w</p:attrName>
                                        </p:attrNameLst>
                                      </p:cBhvr>
                                      <p:tavLst>
                                        <p:tav tm="0" fmla="#ppt_w*sin(2.5*pi*$)">
                                          <p:val>
                                            <p:fltVal val="0"/>
                                          </p:val>
                                        </p:tav>
                                        <p:tav tm="100000">
                                          <p:val>
                                            <p:fltVal val="1"/>
                                          </p:val>
                                        </p:tav>
                                      </p:tavLst>
                                    </p:anim>
                                    <p:anim calcmode="lin" valueType="num">
                                      <p:cBhvr>
                                        <p:cTn id="59" dur="1000" fill="hold"/>
                                        <p:tgtEl>
                                          <p:spTgt spid="126"/>
                                        </p:tgtEl>
                                        <p:attrNameLst>
                                          <p:attrName>ppt_h</p:attrName>
                                        </p:attrNameLst>
                                      </p:cBhvr>
                                      <p:tavLst>
                                        <p:tav tm="0">
                                          <p:val>
                                            <p:strVal val="#ppt_h"/>
                                          </p:val>
                                        </p:tav>
                                        <p:tav tm="100000">
                                          <p:val>
                                            <p:strVal val="#ppt_h"/>
                                          </p:val>
                                        </p:tav>
                                      </p:tavLst>
                                    </p:anim>
                                  </p:childTnLst>
                                </p:cTn>
                              </p:par>
                              <p:par>
                                <p:cTn id="60" presetID="45" presetClass="entr" presetSubtype="0" fill="hold" grpId="0" nodeType="with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1000"/>
                                        <p:tgtEl>
                                          <p:spTgt spid="128"/>
                                        </p:tgtEl>
                                      </p:cBhvr>
                                    </p:animEffect>
                                    <p:anim calcmode="lin" valueType="num">
                                      <p:cBhvr>
                                        <p:cTn id="63" dur="1000" fill="hold"/>
                                        <p:tgtEl>
                                          <p:spTgt spid="128"/>
                                        </p:tgtEl>
                                        <p:attrNameLst>
                                          <p:attrName>ppt_w</p:attrName>
                                        </p:attrNameLst>
                                      </p:cBhvr>
                                      <p:tavLst>
                                        <p:tav tm="0" fmla="#ppt_w*sin(2.5*pi*$)">
                                          <p:val>
                                            <p:fltVal val="0"/>
                                          </p:val>
                                        </p:tav>
                                        <p:tav tm="100000">
                                          <p:val>
                                            <p:fltVal val="1"/>
                                          </p:val>
                                        </p:tav>
                                      </p:tavLst>
                                    </p:anim>
                                    <p:anim calcmode="lin" valueType="num">
                                      <p:cBhvr>
                                        <p:cTn id="64" dur="1000" fill="hold"/>
                                        <p:tgtEl>
                                          <p:spTgt spid="128"/>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fade">
                                      <p:cBhvr>
                                        <p:cTn id="67" dur="1000"/>
                                        <p:tgtEl>
                                          <p:spTgt spid="104"/>
                                        </p:tgtEl>
                                      </p:cBhvr>
                                    </p:animEffect>
                                    <p:anim calcmode="lin" valueType="num">
                                      <p:cBhvr>
                                        <p:cTn id="68" dur="1000" fill="hold"/>
                                        <p:tgtEl>
                                          <p:spTgt spid="104"/>
                                        </p:tgtEl>
                                        <p:attrNameLst>
                                          <p:attrName>ppt_w</p:attrName>
                                        </p:attrNameLst>
                                      </p:cBhvr>
                                      <p:tavLst>
                                        <p:tav tm="0" fmla="#ppt_w*sin(2.5*pi*$)">
                                          <p:val>
                                            <p:fltVal val="0"/>
                                          </p:val>
                                        </p:tav>
                                        <p:tav tm="100000">
                                          <p:val>
                                            <p:fltVal val="1"/>
                                          </p:val>
                                        </p:tav>
                                      </p:tavLst>
                                    </p:anim>
                                    <p:anim calcmode="lin" valueType="num">
                                      <p:cBhvr>
                                        <p:cTn id="69" dur="1000" fill="hold"/>
                                        <p:tgtEl>
                                          <p:spTgt spid="104"/>
                                        </p:tgtEl>
                                        <p:attrNameLst>
                                          <p:attrName>ppt_h</p:attrName>
                                        </p:attrNameLst>
                                      </p:cBhvr>
                                      <p:tavLst>
                                        <p:tav tm="0">
                                          <p:val>
                                            <p:strVal val="#ppt_h"/>
                                          </p:val>
                                        </p:tav>
                                        <p:tav tm="100000">
                                          <p:val>
                                            <p:strVal val="#ppt_h"/>
                                          </p:val>
                                        </p:tav>
                                      </p:tavLst>
                                    </p:anim>
                                  </p:childTnLst>
                                </p:cTn>
                              </p:par>
                              <p:par>
                                <p:cTn id="70" presetID="45" presetClass="entr" presetSubtype="0" fill="hold" grpId="0" nodeType="with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fade">
                                      <p:cBhvr>
                                        <p:cTn id="72" dur="1000"/>
                                        <p:tgtEl>
                                          <p:spTgt spid="117"/>
                                        </p:tgtEl>
                                      </p:cBhvr>
                                    </p:animEffect>
                                    <p:anim calcmode="lin" valueType="num">
                                      <p:cBhvr>
                                        <p:cTn id="73" dur="1000" fill="hold"/>
                                        <p:tgtEl>
                                          <p:spTgt spid="117"/>
                                        </p:tgtEl>
                                        <p:attrNameLst>
                                          <p:attrName>ppt_w</p:attrName>
                                        </p:attrNameLst>
                                      </p:cBhvr>
                                      <p:tavLst>
                                        <p:tav tm="0" fmla="#ppt_w*sin(2.5*pi*$)">
                                          <p:val>
                                            <p:fltVal val="0"/>
                                          </p:val>
                                        </p:tav>
                                        <p:tav tm="100000">
                                          <p:val>
                                            <p:fltVal val="1"/>
                                          </p:val>
                                        </p:tav>
                                      </p:tavLst>
                                    </p:anim>
                                    <p:anim calcmode="lin" valueType="num">
                                      <p:cBhvr>
                                        <p:cTn id="74" dur="1000" fill="hold"/>
                                        <p:tgtEl>
                                          <p:spTgt spid="117"/>
                                        </p:tgtEl>
                                        <p:attrNameLst>
                                          <p:attrName>ppt_h</p:attrName>
                                        </p:attrNameLst>
                                      </p:cBhvr>
                                      <p:tavLst>
                                        <p:tav tm="0">
                                          <p:val>
                                            <p:strVal val="#ppt_h"/>
                                          </p:val>
                                        </p:tav>
                                        <p:tav tm="100000">
                                          <p:val>
                                            <p:strVal val="#ppt_h"/>
                                          </p:val>
                                        </p:tav>
                                      </p:tavLst>
                                    </p:anim>
                                  </p:childTnLst>
                                </p:cTn>
                              </p:par>
                              <p:par>
                                <p:cTn id="75" presetID="45" presetClass="entr" presetSubtype="0" fill="hold" grpId="0" nodeType="with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ppt_w</p:attrName>
                                        </p:attrNameLst>
                                      </p:cBhvr>
                                      <p:tavLst>
                                        <p:tav tm="0" fmla="#ppt_w*sin(2.5*pi*$)">
                                          <p:val>
                                            <p:fltVal val="0"/>
                                          </p:val>
                                        </p:tav>
                                        <p:tav tm="100000">
                                          <p:val>
                                            <p:fltVal val="1"/>
                                          </p:val>
                                        </p:tav>
                                      </p:tavLst>
                                    </p:anim>
                                    <p:anim calcmode="lin" valueType="num">
                                      <p:cBhvr>
                                        <p:cTn id="79" dur="1000" fill="hold"/>
                                        <p:tgtEl>
                                          <p:spTgt spid="121"/>
                                        </p:tgtEl>
                                        <p:attrNameLst>
                                          <p:attrName>ppt_h</p:attrName>
                                        </p:attrNameLst>
                                      </p:cBhvr>
                                      <p:tavLst>
                                        <p:tav tm="0">
                                          <p:val>
                                            <p:strVal val="#ppt_h"/>
                                          </p:val>
                                        </p:tav>
                                        <p:tav tm="100000">
                                          <p:val>
                                            <p:strVal val="#ppt_h"/>
                                          </p:val>
                                        </p:tav>
                                      </p:tavLst>
                                    </p:anim>
                                  </p:childTnLst>
                                </p:cTn>
                              </p:par>
                              <p:par>
                                <p:cTn id="80" presetID="45" presetClass="entr" presetSubtype="0" fill="hold" grpId="0" nodeType="withEffect">
                                  <p:stCondLst>
                                    <p:cond delay="0"/>
                                  </p:stCondLst>
                                  <p:childTnLst>
                                    <p:set>
                                      <p:cBhvr>
                                        <p:cTn id="81" dur="1" fill="hold">
                                          <p:stCondLst>
                                            <p:cond delay="0"/>
                                          </p:stCondLst>
                                        </p:cTn>
                                        <p:tgtEl>
                                          <p:spTgt spid="123"/>
                                        </p:tgtEl>
                                        <p:attrNameLst>
                                          <p:attrName>style.visibility</p:attrName>
                                        </p:attrNameLst>
                                      </p:cBhvr>
                                      <p:to>
                                        <p:strVal val="visible"/>
                                      </p:to>
                                    </p:set>
                                    <p:animEffect transition="in" filter="fade">
                                      <p:cBhvr>
                                        <p:cTn id="82" dur="1000"/>
                                        <p:tgtEl>
                                          <p:spTgt spid="123"/>
                                        </p:tgtEl>
                                      </p:cBhvr>
                                    </p:animEffect>
                                    <p:anim calcmode="lin" valueType="num">
                                      <p:cBhvr>
                                        <p:cTn id="83" dur="1000" fill="hold"/>
                                        <p:tgtEl>
                                          <p:spTgt spid="123"/>
                                        </p:tgtEl>
                                        <p:attrNameLst>
                                          <p:attrName>ppt_w</p:attrName>
                                        </p:attrNameLst>
                                      </p:cBhvr>
                                      <p:tavLst>
                                        <p:tav tm="0" fmla="#ppt_w*sin(2.5*pi*$)">
                                          <p:val>
                                            <p:fltVal val="0"/>
                                          </p:val>
                                        </p:tav>
                                        <p:tav tm="100000">
                                          <p:val>
                                            <p:fltVal val="1"/>
                                          </p:val>
                                        </p:tav>
                                      </p:tavLst>
                                    </p:anim>
                                    <p:anim calcmode="lin" valueType="num">
                                      <p:cBhvr>
                                        <p:cTn id="84" dur="1000" fill="hold"/>
                                        <p:tgtEl>
                                          <p:spTgt spid="123"/>
                                        </p:tgtEl>
                                        <p:attrNameLst>
                                          <p:attrName>ppt_h</p:attrName>
                                        </p:attrNameLst>
                                      </p:cBhvr>
                                      <p:tavLst>
                                        <p:tav tm="0">
                                          <p:val>
                                            <p:strVal val="#ppt_h"/>
                                          </p:val>
                                        </p:tav>
                                        <p:tav tm="100000">
                                          <p:val>
                                            <p:strVal val="#ppt_h"/>
                                          </p:val>
                                        </p:tav>
                                      </p:tavLst>
                                    </p:anim>
                                  </p:childTnLst>
                                </p:cTn>
                              </p:par>
                              <p:par>
                                <p:cTn id="85" presetID="45" presetClass="entr"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1000"/>
                                        <p:tgtEl>
                                          <p:spTgt spid="127"/>
                                        </p:tgtEl>
                                      </p:cBhvr>
                                    </p:animEffect>
                                    <p:anim calcmode="lin" valueType="num">
                                      <p:cBhvr>
                                        <p:cTn id="88" dur="1000" fill="hold"/>
                                        <p:tgtEl>
                                          <p:spTgt spid="127"/>
                                        </p:tgtEl>
                                        <p:attrNameLst>
                                          <p:attrName>ppt_w</p:attrName>
                                        </p:attrNameLst>
                                      </p:cBhvr>
                                      <p:tavLst>
                                        <p:tav tm="0" fmla="#ppt_w*sin(2.5*pi*$)">
                                          <p:val>
                                            <p:fltVal val="0"/>
                                          </p:val>
                                        </p:tav>
                                        <p:tav tm="100000">
                                          <p:val>
                                            <p:fltVal val="1"/>
                                          </p:val>
                                        </p:tav>
                                      </p:tavLst>
                                    </p:anim>
                                    <p:anim calcmode="lin" valueType="num">
                                      <p:cBhvr>
                                        <p:cTn id="89" dur="1000" fill="hold"/>
                                        <p:tgtEl>
                                          <p:spTgt spid="127"/>
                                        </p:tgtEl>
                                        <p:attrNameLst>
                                          <p:attrName>ppt_h</p:attrName>
                                        </p:attrNameLst>
                                      </p:cBhvr>
                                      <p:tavLst>
                                        <p:tav tm="0">
                                          <p:val>
                                            <p:strVal val="#ppt_h"/>
                                          </p:val>
                                        </p:tav>
                                        <p:tav tm="100000">
                                          <p:val>
                                            <p:strVal val="#ppt_h"/>
                                          </p:val>
                                        </p:tav>
                                      </p:tavLst>
                                    </p:anim>
                                  </p:childTnLst>
                                </p:cTn>
                              </p:par>
                              <p:par>
                                <p:cTn id="90" presetID="45" presetClass="entr" presetSubtype="0" fill="hold" grpId="0" nodeType="withEffect">
                                  <p:stCondLst>
                                    <p:cond delay="0"/>
                                  </p:stCondLst>
                                  <p:childTnLst>
                                    <p:set>
                                      <p:cBhvr>
                                        <p:cTn id="91" dur="1" fill="hold">
                                          <p:stCondLst>
                                            <p:cond delay="0"/>
                                          </p:stCondLst>
                                        </p:cTn>
                                        <p:tgtEl>
                                          <p:spTgt spid="129"/>
                                        </p:tgtEl>
                                        <p:attrNameLst>
                                          <p:attrName>style.visibility</p:attrName>
                                        </p:attrNameLst>
                                      </p:cBhvr>
                                      <p:to>
                                        <p:strVal val="visible"/>
                                      </p:to>
                                    </p:set>
                                    <p:animEffect transition="in" filter="fade">
                                      <p:cBhvr>
                                        <p:cTn id="92" dur="1000"/>
                                        <p:tgtEl>
                                          <p:spTgt spid="129"/>
                                        </p:tgtEl>
                                      </p:cBhvr>
                                    </p:animEffect>
                                    <p:anim calcmode="lin" valueType="num">
                                      <p:cBhvr>
                                        <p:cTn id="93" dur="1000" fill="hold"/>
                                        <p:tgtEl>
                                          <p:spTgt spid="129"/>
                                        </p:tgtEl>
                                        <p:attrNameLst>
                                          <p:attrName>ppt_w</p:attrName>
                                        </p:attrNameLst>
                                      </p:cBhvr>
                                      <p:tavLst>
                                        <p:tav tm="0" fmla="#ppt_w*sin(2.5*pi*$)">
                                          <p:val>
                                            <p:fltVal val="0"/>
                                          </p:val>
                                        </p:tav>
                                        <p:tav tm="100000">
                                          <p:val>
                                            <p:fltVal val="1"/>
                                          </p:val>
                                        </p:tav>
                                      </p:tavLst>
                                    </p:anim>
                                    <p:anim calcmode="lin" valueType="num">
                                      <p:cBhvr>
                                        <p:cTn id="94" dur="1000" fill="hold"/>
                                        <p:tgtEl>
                                          <p:spTgt spid="1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00" grpId="0" animBg="1"/>
      <p:bldP spid="125" grpId="0" animBg="1"/>
      <p:bldP spid="126" grpId="0" animBg="1"/>
      <p:bldP spid="128" grpId="0" animBg="1"/>
      <p:bldP spid="130" grpId="0" animBg="1"/>
      <p:bldP spid="104" grpId="0" animBg="1"/>
      <p:bldP spid="117" grpId="0" animBg="1"/>
      <p:bldP spid="96" grpId="0" animBg="1"/>
      <p:bldP spid="116" grpId="0" animBg="1"/>
      <p:bldP spid="118" grpId="0" animBg="1"/>
      <p:bldP spid="119" grpId="0" animBg="1"/>
      <p:bldP spid="120" grpId="0" animBg="1"/>
      <p:bldP spid="121" grpId="0" animBg="1"/>
      <p:bldP spid="122" grpId="0" animBg="1"/>
      <p:bldP spid="123" grpId="0" animBg="1"/>
      <p:bldP spid="127" grpId="0" animBg="1"/>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Meet the</a:t>
            </a:r>
            <a:br>
              <a:rPr lang="en-US" b="1" dirty="0"/>
            </a:br>
            <a:r>
              <a:rPr lang="en-US" b="1" dirty="0">
                <a:solidFill>
                  <a:schemeClr val="accent1"/>
                </a:solidFill>
              </a:rPr>
              <a:t>Team</a:t>
            </a:r>
          </a:p>
        </p:txBody>
      </p:sp>
      <p:sp>
        <p:nvSpPr>
          <p:cNvPr id="16" name="TextBox 15"/>
          <p:cNvSpPr txBox="1"/>
          <p:nvPr/>
        </p:nvSpPr>
        <p:spPr>
          <a:xfrm>
            <a:off x="4064001" y="5033508"/>
            <a:ext cx="6813454" cy="2505999"/>
          </a:xfrm>
          <a:prstGeom prst="rect">
            <a:avLst/>
          </a:prstGeom>
          <a:noFill/>
        </p:spPr>
        <p:txBody>
          <a:bodyPr wrap="square" lIns="0" tIns="71999" rIns="431994" bIns="71999" rtlCol="0">
            <a:spAutoFit/>
          </a:bodyPr>
          <a:lstStyle/>
          <a:p>
            <a:pPr defTabSz="2438278">
              <a:lnSpc>
                <a:spcPct val="130000"/>
              </a:lnSpc>
              <a:spcBef>
                <a:spcPts val="2000"/>
              </a:spcBef>
            </a:pPr>
            <a:r>
              <a:rPr lang="en-US" sz="2000" b="1" dirty="0">
                <a:solidFill>
                  <a:srgbClr val="272E3A">
                    <a:alpha val="70000"/>
                  </a:srgbClr>
                </a:solidFill>
                <a:latin typeface="Montserrat Light"/>
              </a:rPr>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20" name="Rectangle 19"/>
          <p:cNvSpPr/>
          <p:nvPr/>
        </p:nvSpPr>
        <p:spPr>
          <a:xfrm>
            <a:off x="12189459" y="9143968"/>
            <a:ext cx="4818313" cy="1128074"/>
          </a:xfrm>
          <a:prstGeom prst="rect">
            <a:avLst/>
          </a:prstGeom>
          <a:solidFill>
            <a:schemeClr val="accent2"/>
          </a:solidFill>
          <a:ln>
            <a:noFill/>
          </a:ln>
          <a:effectLst>
            <a:outerShdw blurRad="508000" dist="2540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87996" rtlCol="0" anchor="ctr"/>
          <a:lstStyle/>
          <a:p>
            <a:pPr defTabSz="2438278">
              <a:lnSpc>
                <a:spcPct val="130000"/>
              </a:lnSpc>
            </a:pPr>
            <a:r>
              <a:rPr lang="en-US" sz="2400" b="1" dirty="0">
                <a:solidFill>
                  <a:srgbClr val="FFFFFF"/>
                </a:solidFill>
                <a:latin typeface="Montserrat Light"/>
              </a:rPr>
              <a:t>Jon Kabir </a:t>
            </a:r>
          </a:p>
          <a:p>
            <a:pPr defTabSz="2438278">
              <a:lnSpc>
                <a:spcPct val="130000"/>
              </a:lnSpc>
            </a:pPr>
            <a:r>
              <a:rPr lang="en-US" sz="2000" dirty="0">
                <a:solidFill>
                  <a:srgbClr val="FFFFFF">
                    <a:alpha val="70000"/>
                  </a:srgbClr>
                </a:solidFill>
                <a:latin typeface="Montserrat Light"/>
              </a:rPr>
              <a:t>Graphic Designer</a:t>
            </a:r>
          </a:p>
        </p:txBody>
      </p:sp>
      <p:sp>
        <p:nvSpPr>
          <p:cNvPr id="21" name="Rectangle 20"/>
          <p:cNvSpPr/>
          <p:nvPr/>
        </p:nvSpPr>
        <p:spPr>
          <a:xfrm>
            <a:off x="16254672" y="3443961"/>
            <a:ext cx="4818313" cy="112807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87996" rtlCol="0" anchor="ctr"/>
          <a:lstStyle/>
          <a:p>
            <a:pPr defTabSz="2438278">
              <a:lnSpc>
                <a:spcPct val="130000"/>
              </a:lnSpc>
            </a:pPr>
            <a:r>
              <a:rPr lang="en-US" sz="2400" b="1" dirty="0">
                <a:solidFill>
                  <a:srgbClr val="FFFFFF"/>
                </a:solidFill>
                <a:latin typeface="Montserrat Light"/>
              </a:rPr>
              <a:t>Jon Kabir </a:t>
            </a:r>
          </a:p>
          <a:p>
            <a:pPr defTabSz="2438278">
              <a:lnSpc>
                <a:spcPct val="130000"/>
              </a:lnSpc>
            </a:pPr>
            <a:r>
              <a:rPr lang="en-US" sz="2000" dirty="0">
                <a:solidFill>
                  <a:srgbClr val="FFFFFF">
                    <a:alpha val="70000"/>
                  </a:srgbClr>
                </a:solidFill>
                <a:latin typeface="Montserrat Light"/>
              </a:rPr>
              <a:t>Graphic Designer</a:t>
            </a:r>
          </a:p>
        </p:txBody>
      </p:sp>
      <p:sp>
        <p:nvSpPr>
          <p:cNvPr id="22" name="Rectangle 21"/>
          <p:cNvSpPr/>
          <p:nvPr/>
        </p:nvSpPr>
        <p:spPr>
          <a:xfrm>
            <a:off x="20319883" y="9143966"/>
            <a:ext cx="4818313" cy="1128074"/>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87996" rtlCol="0" anchor="ctr"/>
          <a:lstStyle/>
          <a:p>
            <a:pPr defTabSz="2438278">
              <a:lnSpc>
                <a:spcPct val="130000"/>
              </a:lnSpc>
            </a:pPr>
            <a:r>
              <a:rPr lang="en-US" sz="2400" b="1" dirty="0">
                <a:solidFill>
                  <a:srgbClr val="FFFFFF"/>
                </a:solidFill>
                <a:latin typeface="Montserrat Light"/>
              </a:rPr>
              <a:t>Jon Kabir </a:t>
            </a:r>
          </a:p>
          <a:p>
            <a:pPr defTabSz="2438278">
              <a:lnSpc>
                <a:spcPct val="130000"/>
              </a:lnSpc>
            </a:pPr>
            <a:r>
              <a:rPr lang="en-US" sz="2000" dirty="0">
                <a:solidFill>
                  <a:srgbClr val="FFFFFF">
                    <a:alpha val="70000"/>
                  </a:srgbClr>
                </a:solidFill>
                <a:latin typeface="Montserrat Light"/>
              </a:rPr>
              <a:t>Graphic Designer</a:t>
            </a:r>
          </a:p>
        </p:txBody>
      </p:sp>
      <p:sp>
        <p:nvSpPr>
          <p:cNvPr id="4" name="Picture Placeholder 3">
            <a:extLst>
              <a:ext uri="{FF2B5EF4-FFF2-40B4-BE49-F238E27FC236}">
                <a16:creationId xmlns:a16="http://schemas.microsoft.com/office/drawing/2014/main" id="{73AE1C03-5131-42B9-8BF9-340B134B6AF9}"/>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37657200-FC56-418B-B168-5F06321DCB02}"/>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04C31E32-255C-43A0-8EB3-0D3D07BC9E67}"/>
              </a:ext>
            </a:extLst>
          </p:cNvPr>
          <p:cNvSpPr>
            <a:spLocks noGrp="1"/>
          </p:cNvSpPr>
          <p:nvPr>
            <p:ph type="pic" sz="quarter" idx="14"/>
          </p:nvPr>
        </p:nvSpPr>
        <p:spPr/>
      </p:sp>
    </p:spTree>
    <p:extLst>
      <p:ext uri="{BB962C8B-B14F-4D97-AF65-F5344CB8AC3E}">
        <p14:creationId xmlns:p14="http://schemas.microsoft.com/office/powerpoint/2010/main" val="35567832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40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6" presetClass="emph" presetSubtype="0" accel="50000" decel="50000" autoRev="1" fill="hold" grpId="1" nodeType="withEffect">
                                  <p:stCondLst>
                                    <p:cond delay="1400"/>
                                  </p:stCondLst>
                                  <p:childTnLst>
                                    <p:animScale>
                                      <p:cBhvr>
                                        <p:cTn id="13" dur="500" fill="hold"/>
                                        <p:tgtEl>
                                          <p:spTgt spid="20"/>
                                        </p:tgtEl>
                                      </p:cBhvr>
                                      <p:by x="110000" y="110000"/>
                                    </p:animScale>
                                  </p:childTnLst>
                                </p:cTn>
                              </p:par>
                              <p:par>
                                <p:cTn id="14" presetID="22" presetClass="entr" presetSubtype="8" fill="hold" grpId="0" nodeType="withEffect">
                                  <p:stCondLst>
                                    <p:cond delay="110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6" presetClass="emph" presetSubtype="0" accel="50000" decel="50000" autoRev="1" fill="hold" grpId="1" nodeType="withEffect">
                                  <p:stCondLst>
                                    <p:cond delay="1100"/>
                                  </p:stCondLst>
                                  <p:childTnLst>
                                    <p:animScale>
                                      <p:cBhvr>
                                        <p:cTn id="18" dur="500" fill="hold"/>
                                        <p:tgtEl>
                                          <p:spTgt spid="21"/>
                                        </p:tgtEl>
                                      </p:cBhvr>
                                      <p:by x="110000" y="110000"/>
                                    </p:animScale>
                                  </p:childTnLst>
                                </p:cTn>
                              </p:par>
                              <p:par>
                                <p:cTn id="19" presetID="22" presetClass="entr" presetSubtype="8" fill="hold" grpId="0" nodeType="withEffect">
                                  <p:stCondLst>
                                    <p:cond delay="80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par>
                                <p:cTn id="22" presetID="6" presetClass="emph" presetSubtype="0" accel="50000" decel="50000" autoRev="1" fill="hold" grpId="1" nodeType="withEffect">
                                  <p:stCondLst>
                                    <p:cond delay="800"/>
                                  </p:stCondLst>
                                  <p:childTnLst>
                                    <p:animScale>
                                      <p:cBhvr>
                                        <p:cTn id="23" dur="500" fill="hold"/>
                                        <p:tgtEl>
                                          <p:spTgt spid="2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P spid="20" grpId="1" animBg="1"/>
      <p:bldP spid="21" grpId="0" animBg="1"/>
      <p:bldP spid="21" grpId="1" animBg="1"/>
      <p:bldP spid="22" grpId="0" animBg="1"/>
      <p:bldP spid="2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2179432" y="9166096"/>
            <a:ext cx="12193988" cy="45382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sp>
        <p:nvSpPr>
          <p:cNvPr id="59" name="Rectangle 58"/>
          <p:cNvSpPr/>
          <p:nvPr/>
        </p:nvSpPr>
        <p:spPr>
          <a:xfrm>
            <a:off x="0" y="4579401"/>
            <a:ext cx="12192000" cy="45629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sp>
        <p:nvSpPr>
          <p:cNvPr id="39" name="Rectangle 38"/>
          <p:cNvSpPr/>
          <p:nvPr/>
        </p:nvSpPr>
        <p:spPr>
          <a:xfrm>
            <a:off x="12190012" y="20096"/>
            <a:ext cx="12193988" cy="45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sp>
        <p:nvSpPr>
          <p:cNvPr id="8" name="Picture Placeholder 7">
            <a:extLst>
              <a:ext uri="{FF2B5EF4-FFF2-40B4-BE49-F238E27FC236}">
                <a16:creationId xmlns:a16="http://schemas.microsoft.com/office/drawing/2014/main" id="{F73DB9C4-3924-4021-A62B-5B33DF7D3CB4}"/>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01578BF6-DB17-443E-A8D4-4ED118BD0B4F}"/>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848D8072-18E0-4804-8DDB-CF0CE575B6E4}"/>
              </a:ext>
            </a:extLst>
          </p:cNvPr>
          <p:cNvSpPr>
            <a:spLocks noGrp="1"/>
          </p:cNvSpPr>
          <p:nvPr>
            <p:ph type="pic" sz="quarter" idx="15"/>
          </p:nvPr>
        </p:nvSpPr>
        <p:spPr/>
      </p:sp>
      <p:sp>
        <p:nvSpPr>
          <p:cNvPr id="4" name="Rectangle 3">
            <a:extLst>
              <a:ext uri="{FF2B5EF4-FFF2-40B4-BE49-F238E27FC236}">
                <a16:creationId xmlns:a16="http://schemas.microsoft.com/office/drawing/2014/main" id="{0A822D49-7BC8-4E95-BBB1-C53F2384D3CB}"/>
              </a:ext>
            </a:extLst>
          </p:cNvPr>
          <p:cNvSpPr/>
          <p:nvPr/>
        </p:nvSpPr>
        <p:spPr>
          <a:xfrm>
            <a:off x="12974967" y="1915668"/>
            <a:ext cx="9858267" cy="1938992"/>
          </a:xfrm>
          <a:prstGeom prst="rect">
            <a:avLst/>
          </a:prstGeom>
        </p:spPr>
        <p:txBody>
          <a:bodyPr wrap="square">
            <a:spAutoFit/>
          </a:bodyPr>
          <a:lstStyle/>
          <a:p>
            <a:r>
              <a:rPr lang="en-US" sz="2400" b="1" dirty="0">
                <a:solidFill>
                  <a:schemeClr val="bg1"/>
                </a:solidFill>
              </a:rPr>
              <a:t>Lorem Ipsum</a:t>
            </a:r>
            <a:r>
              <a:rPr lang="en-US" sz="2400" dirty="0">
                <a:solidFill>
                  <a:schemeClr val="bg1"/>
                </a:solidFill>
              </a:rPr>
              <a:t> is simply dummy text of the printing and typesetting industry. Lorem Ipsum has been the industry's standard dummy text ever since the 1500s, when an unknown printer took a galley of type and scrambled it to make a type specimen book.</a:t>
            </a:r>
          </a:p>
        </p:txBody>
      </p:sp>
      <p:sp>
        <p:nvSpPr>
          <p:cNvPr id="7" name="Rectangle 6">
            <a:extLst>
              <a:ext uri="{FF2B5EF4-FFF2-40B4-BE49-F238E27FC236}">
                <a16:creationId xmlns:a16="http://schemas.microsoft.com/office/drawing/2014/main" id="{D62DF84F-52D5-4BA5-AB57-478A857E2901}"/>
              </a:ext>
            </a:extLst>
          </p:cNvPr>
          <p:cNvSpPr/>
          <p:nvPr/>
        </p:nvSpPr>
        <p:spPr>
          <a:xfrm>
            <a:off x="12974967" y="611819"/>
            <a:ext cx="3599736" cy="1200329"/>
          </a:xfrm>
          <a:prstGeom prst="rect">
            <a:avLst/>
          </a:prstGeom>
        </p:spPr>
        <p:txBody>
          <a:bodyPr wrap="square">
            <a:spAutoFit/>
          </a:bodyPr>
          <a:lstStyle/>
          <a:p>
            <a:r>
              <a:rPr lang="en-US" sz="3600" b="1" dirty="0">
                <a:solidFill>
                  <a:schemeClr val="bg1"/>
                </a:solidFill>
              </a:rPr>
              <a:t>Kabir Khan </a:t>
            </a:r>
          </a:p>
          <a:p>
            <a:r>
              <a:rPr lang="en-US" sz="3600" b="1" dirty="0">
                <a:solidFill>
                  <a:schemeClr val="bg1"/>
                </a:solidFill>
              </a:rPr>
              <a:t>CEO</a:t>
            </a:r>
            <a:endParaRPr lang="en-US" sz="3600" dirty="0"/>
          </a:p>
        </p:txBody>
      </p:sp>
      <p:sp>
        <p:nvSpPr>
          <p:cNvPr id="27" name="Rectangle 26">
            <a:extLst>
              <a:ext uri="{FF2B5EF4-FFF2-40B4-BE49-F238E27FC236}">
                <a16:creationId xmlns:a16="http://schemas.microsoft.com/office/drawing/2014/main" id="{A7DE2E30-4A3D-491F-A722-66F055C98003}"/>
              </a:ext>
            </a:extLst>
          </p:cNvPr>
          <p:cNvSpPr/>
          <p:nvPr/>
        </p:nvSpPr>
        <p:spPr>
          <a:xfrm>
            <a:off x="12974967" y="10709472"/>
            <a:ext cx="9858267" cy="1938992"/>
          </a:xfrm>
          <a:prstGeom prst="rect">
            <a:avLst/>
          </a:prstGeom>
        </p:spPr>
        <p:txBody>
          <a:bodyPr wrap="square">
            <a:spAutoFit/>
          </a:bodyPr>
          <a:lstStyle/>
          <a:p>
            <a:r>
              <a:rPr lang="en-US" sz="2400" b="1" dirty="0">
                <a:solidFill>
                  <a:schemeClr val="bg1"/>
                </a:solidFill>
              </a:rPr>
              <a:t>Lorem Ipsum</a:t>
            </a:r>
            <a:r>
              <a:rPr lang="en-US" sz="2400" dirty="0">
                <a:solidFill>
                  <a:schemeClr val="bg1"/>
                </a:solidFill>
              </a:rPr>
              <a:t> is simply dummy text of the printing and typesetting industry. Lorem Ipsum has been the industry's standard dummy text ever since the 1500s, when an unknown printer took a galley of type and scrambled it to make a type specimen book.</a:t>
            </a:r>
          </a:p>
        </p:txBody>
      </p:sp>
      <p:sp>
        <p:nvSpPr>
          <p:cNvPr id="28" name="Rectangle 27">
            <a:extLst>
              <a:ext uri="{FF2B5EF4-FFF2-40B4-BE49-F238E27FC236}">
                <a16:creationId xmlns:a16="http://schemas.microsoft.com/office/drawing/2014/main" id="{A94BE100-D34D-4D68-827F-F0596CDCAE44}"/>
              </a:ext>
            </a:extLst>
          </p:cNvPr>
          <p:cNvSpPr/>
          <p:nvPr/>
        </p:nvSpPr>
        <p:spPr>
          <a:xfrm>
            <a:off x="12974967" y="9405623"/>
            <a:ext cx="3599736" cy="1200329"/>
          </a:xfrm>
          <a:prstGeom prst="rect">
            <a:avLst/>
          </a:prstGeom>
        </p:spPr>
        <p:txBody>
          <a:bodyPr wrap="square">
            <a:spAutoFit/>
          </a:bodyPr>
          <a:lstStyle/>
          <a:p>
            <a:r>
              <a:rPr lang="en-US" sz="3600" b="1" dirty="0">
                <a:solidFill>
                  <a:schemeClr val="bg1"/>
                </a:solidFill>
              </a:rPr>
              <a:t>Kabir Khan </a:t>
            </a:r>
          </a:p>
          <a:p>
            <a:r>
              <a:rPr lang="en-US" sz="3600" b="1" dirty="0">
                <a:solidFill>
                  <a:schemeClr val="bg1"/>
                </a:solidFill>
              </a:rPr>
              <a:t>CFO</a:t>
            </a:r>
            <a:endParaRPr lang="en-US" sz="3600" dirty="0"/>
          </a:p>
        </p:txBody>
      </p:sp>
      <p:sp>
        <p:nvSpPr>
          <p:cNvPr id="29" name="Rectangle 28">
            <a:extLst>
              <a:ext uri="{FF2B5EF4-FFF2-40B4-BE49-F238E27FC236}">
                <a16:creationId xmlns:a16="http://schemas.microsoft.com/office/drawing/2014/main" id="{2F37B572-F4B3-4276-86E3-EB44C1625D76}"/>
              </a:ext>
            </a:extLst>
          </p:cNvPr>
          <p:cNvSpPr/>
          <p:nvPr/>
        </p:nvSpPr>
        <p:spPr>
          <a:xfrm>
            <a:off x="747526" y="6551431"/>
            <a:ext cx="9858267" cy="1938992"/>
          </a:xfrm>
          <a:prstGeom prst="rect">
            <a:avLst/>
          </a:prstGeom>
        </p:spPr>
        <p:txBody>
          <a:bodyPr wrap="square">
            <a:spAutoFit/>
          </a:bodyPr>
          <a:lstStyle/>
          <a:p>
            <a:r>
              <a:rPr lang="en-US" sz="2400" b="1" dirty="0">
                <a:solidFill>
                  <a:schemeClr val="bg1"/>
                </a:solidFill>
              </a:rPr>
              <a:t>Lorem Ipsum</a:t>
            </a:r>
            <a:r>
              <a:rPr lang="en-US" sz="2400" dirty="0">
                <a:solidFill>
                  <a:schemeClr val="bg1"/>
                </a:solidFill>
              </a:rPr>
              <a:t> is simply dummy text of the printing and typesetting industry. Lorem Ipsum has been the industry's standard dummy text ever since the 1500s, when an unknown printer took a galley of type and scrambled it to make a type specimen book.</a:t>
            </a:r>
          </a:p>
        </p:txBody>
      </p:sp>
      <p:sp>
        <p:nvSpPr>
          <p:cNvPr id="30" name="Rectangle 29">
            <a:extLst>
              <a:ext uri="{FF2B5EF4-FFF2-40B4-BE49-F238E27FC236}">
                <a16:creationId xmlns:a16="http://schemas.microsoft.com/office/drawing/2014/main" id="{DF5C9C31-958E-405C-BE40-2CBEE033DCAB}"/>
              </a:ext>
            </a:extLst>
          </p:cNvPr>
          <p:cNvSpPr/>
          <p:nvPr/>
        </p:nvSpPr>
        <p:spPr>
          <a:xfrm>
            <a:off x="747526" y="5247582"/>
            <a:ext cx="3599736" cy="1200329"/>
          </a:xfrm>
          <a:prstGeom prst="rect">
            <a:avLst/>
          </a:prstGeom>
        </p:spPr>
        <p:txBody>
          <a:bodyPr wrap="square">
            <a:spAutoFit/>
          </a:bodyPr>
          <a:lstStyle/>
          <a:p>
            <a:r>
              <a:rPr lang="en-US" sz="3600" b="1" dirty="0">
                <a:solidFill>
                  <a:schemeClr val="bg1"/>
                </a:solidFill>
              </a:rPr>
              <a:t>Kabir Khan </a:t>
            </a:r>
          </a:p>
          <a:p>
            <a:r>
              <a:rPr lang="en-US" sz="3600" b="1" dirty="0">
                <a:solidFill>
                  <a:schemeClr val="bg1"/>
                </a:solidFill>
              </a:rPr>
              <a:t>COO</a:t>
            </a:r>
            <a:endParaRPr lang="en-US" sz="3600" dirty="0"/>
          </a:p>
        </p:txBody>
      </p:sp>
    </p:spTree>
    <p:custDataLst>
      <p:tags r:id="rId1"/>
    </p:custDataLst>
    <p:extLst>
      <p:ext uri="{BB962C8B-B14F-4D97-AF65-F5344CB8AC3E}">
        <p14:creationId xmlns:p14="http://schemas.microsoft.com/office/powerpoint/2010/main" val="172523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9" grpId="0" animBg="1"/>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22944665" y="268813"/>
            <a:ext cx="1168402" cy="730250"/>
          </a:xfrm>
          <a:prstGeom prst="rect">
            <a:avLst/>
          </a:prstGeom>
        </p:spPr>
        <p:txBody>
          <a:bodyPr/>
          <a:lstStyle/>
          <a:p>
            <a:pPr defTabSz="1828800"/>
            <a:fld id="{7A5DDAD3-E743-4B29-A948-63E93E36D1BF}" type="slidenum">
              <a:rPr lang="id-ID">
                <a:solidFill>
                  <a:srgbClr val="FFFFFF"/>
                </a:solidFill>
                <a:latin typeface="Calibri"/>
              </a:rPr>
              <a:pPr defTabSz="1828800"/>
              <a:t>31</a:t>
            </a:fld>
            <a:endParaRPr lang="id-ID" dirty="0">
              <a:solidFill>
                <a:srgbClr val="FFFFFF"/>
              </a:solidFill>
              <a:latin typeface="Calibri"/>
            </a:endParaRPr>
          </a:p>
        </p:txBody>
      </p:sp>
      <p:sp>
        <p:nvSpPr>
          <p:cNvPr id="9" name="TextBox 8"/>
          <p:cNvSpPr txBox="1"/>
          <p:nvPr/>
        </p:nvSpPr>
        <p:spPr>
          <a:xfrm>
            <a:off x="7506585" y="1154525"/>
            <a:ext cx="9462977" cy="1107996"/>
          </a:xfrm>
          <a:prstGeom prst="rect">
            <a:avLst/>
          </a:prstGeom>
          <a:noFill/>
        </p:spPr>
        <p:txBody>
          <a:bodyPr wrap="square" rtlCol="0">
            <a:spAutoFit/>
          </a:bodyPr>
          <a:lstStyle/>
          <a:p>
            <a:pPr algn="ctr" defTabSz="1828800"/>
            <a:r>
              <a:rPr lang="id-ID" sz="6600" dirty="0">
                <a:solidFill>
                  <a:srgbClr val="0A0A0A"/>
                </a:solidFill>
                <a:latin typeface="+mj-lt"/>
              </a:rPr>
              <a:t>Meet our Family</a:t>
            </a:r>
          </a:p>
        </p:txBody>
      </p:sp>
      <p:sp>
        <p:nvSpPr>
          <p:cNvPr id="20" name="Rectangle 19"/>
          <p:cNvSpPr/>
          <p:nvPr/>
        </p:nvSpPr>
        <p:spPr>
          <a:xfrm>
            <a:off x="2247846" y="9865060"/>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"Sed ut perspiciatis unde omnis iste natus error sit voluptatem accusantium doloremque laudantium, totam rem aperiam, </a:t>
            </a:r>
          </a:p>
        </p:txBody>
      </p:sp>
      <p:sp>
        <p:nvSpPr>
          <p:cNvPr id="21" name="TextBox 23"/>
          <p:cNvSpPr txBox="1"/>
          <p:nvPr/>
        </p:nvSpPr>
        <p:spPr>
          <a:xfrm>
            <a:off x="2925531" y="8540945"/>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chemeClr val="bg1"/>
                </a:solidFill>
              </a:rPr>
              <a:t>H. Rackham</a:t>
            </a:r>
          </a:p>
        </p:txBody>
      </p:sp>
      <p:sp>
        <p:nvSpPr>
          <p:cNvPr id="23" name="TextBox 23"/>
          <p:cNvSpPr txBox="1"/>
          <p:nvPr/>
        </p:nvSpPr>
        <p:spPr>
          <a:xfrm>
            <a:off x="2925531" y="9288065"/>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Co-Founder</a:t>
            </a:r>
          </a:p>
        </p:txBody>
      </p:sp>
      <p:sp>
        <p:nvSpPr>
          <p:cNvPr id="25" name="Rectangle 24"/>
          <p:cNvSpPr/>
          <p:nvPr/>
        </p:nvSpPr>
        <p:spPr>
          <a:xfrm>
            <a:off x="9443014" y="9791602"/>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"Sed ut perspiciatis unde omnis iste natus error sit voluptatem accusantium doloremque laudantium, totam rem aperiam, </a:t>
            </a:r>
          </a:p>
        </p:txBody>
      </p:sp>
      <p:sp>
        <p:nvSpPr>
          <p:cNvPr id="26" name="TextBox 23"/>
          <p:cNvSpPr txBox="1"/>
          <p:nvPr/>
        </p:nvSpPr>
        <p:spPr>
          <a:xfrm>
            <a:off x="10120699" y="8467487"/>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chemeClr val="bg1"/>
                </a:solidFill>
              </a:rPr>
              <a:t>Luna</a:t>
            </a:r>
            <a:r>
              <a:rPr lang="en-US" sz="3600" b="1" dirty="0">
                <a:solidFill>
                  <a:schemeClr val="bg1"/>
                </a:solidFill>
              </a:rPr>
              <a:t> Hakim</a:t>
            </a:r>
            <a:endParaRPr lang="id-ID" sz="3600" b="1" dirty="0">
              <a:solidFill>
                <a:schemeClr val="bg1"/>
              </a:solidFill>
            </a:endParaRPr>
          </a:p>
        </p:txBody>
      </p:sp>
      <p:sp>
        <p:nvSpPr>
          <p:cNvPr id="28" name="TextBox 23"/>
          <p:cNvSpPr txBox="1"/>
          <p:nvPr/>
        </p:nvSpPr>
        <p:spPr>
          <a:xfrm>
            <a:off x="10120699" y="9214607"/>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Creative Director</a:t>
            </a:r>
          </a:p>
        </p:txBody>
      </p:sp>
      <p:sp>
        <p:nvSpPr>
          <p:cNvPr id="30" name="Rectangle 29"/>
          <p:cNvSpPr/>
          <p:nvPr/>
        </p:nvSpPr>
        <p:spPr>
          <a:xfrm>
            <a:off x="16652360" y="9657956"/>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"Sed ut perspiciatis unde omnis iste natus error sit voluptatem accusantium doloremque laudantium, totam rem aperiam, </a:t>
            </a:r>
          </a:p>
        </p:txBody>
      </p:sp>
      <p:sp>
        <p:nvSpPr>
          <p:cNvPr id="31" name="TextBox 23"/>
          <p:cNvSpPr txBox="1"/>
          <p:nvPr/>
        </p:nvSpPr>
        <p:spPr>
          <a:xfrm>
            <a:off x="17330045" y="8333841"/>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chemeClr val="bg1"/>
                </a:solidFill>
              </a:rPr>
              <a:t>Taylor </a:t>
            </a:r>
            <a:r>
              <a:rPr lang="en-US" sz="3600" b="1" dirty="0">
                <a:solidFill>
                  <a:schemeClr val="bg1"/>
                </a:solidFill>
              </a:rPr>
              <a:t>Swift </a:t>
            </a:r>
            <a:endParaRPr lang="id-ID" sz="3600" b="1" dirty="0">
              <a:solidFill>
                <a:schemeClr val="bg1"/>
              </a:solidFill>
            </a:endParaRPr>
          </a:p>
        </p:txBody>
      </p:sp>
      <p:sp>
        <p:nvSpPr>
          <p:cNvPr id="33" name="TextBox 23"/>
          <p:cNvSpPr txBox="1"/>
          <p:nvPr/>
        </p:nvSpPr>
        <p:spPr>
          <a:xfrm>
            <a:off x="17330045" y="9080961"/>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chemeClr val="bg1"/>
                </a:solidFill>
              </a:rPr>
              <a:t>Assistant Director</a:t>
            </a:r>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5"/>
          </p:nvPr>
        </p:nvSpPr>
        <p:spPr/>
      </p:sp>
      <p:sp>
        <p:nvSpPr>
          <p:cNvPr id="35" name="Freeform 9">
            <a:extLst>
              <a:ext uri="{FF2B5EF4-FFF2-40B4-BE49-F238E27FC236}">
                <a16:creationId xmlns:a16="http://schemas.microsoft.com/office/drawing/2014/main" id="{E91FEC61-710E-49D2-88F6-D7D3EBA6BC86}"/>
              </a:ext>
            </a:extLst>
          </p:cNvPr>
          <p:cNvSpPr>
            <a:spLocks noEditPoints="1"/>
          </p:cNvSpPr>
          <p:nvPr/>
        </p:nvSpPr>
        <p:spPr bwMode="auto">
          <a:xfrm>
            <a:off x="4744188" y="1185918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6" name="Freeform 9">
            <a:extLst>
              <a:ext uri="{FF2B5EF4-FFF2-40B4-BE49-F238E27FC236}">
                <a16:creationId xmlns:a16="http://schemas.microsoft.com/office/drawing/2014/main" id="{8821D01B-2E77-4F4C-A7C9-356BCFE321A8}"/>
              </a:ext>
            </a:extLst>
          </p:cNvPr>
          <p:cNvSpPr>
            <a:spLocks noEditPoints="1"/>
          </p:cNvSpPr>
          <p:nvPr/>
        </p:nvSpPr>
        <p:spPr bwMode="auto">
          <a:xfrm>
            <a:off x="11985045" y="1185918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37" name="Freeform 9">
            <a:extLst>
              <a:ext uri="{FF2B5EF4-FFF2-40B4-BE49-F238E27FC236}">
                <a16:creationId xmlns:a16="http://schemas.microsoft.com/office/drawing/2014/main" id="{A09E9628-626C-4D5F-BF0A-3DA2185D6318}"/>
              </a:ext>
            </a:extLst>
          </p:cNvPr>
          <p:cNvSpPr>
            <a:spLocks noEditPoints="1"/>
          </p:cNvSpPr>
          <p:nvPr/>
        </p:nvSpPr>
        <p:spPr bwMode="auto">
          <a:xfrm>
            <a:off x="19639812" y="1185918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Tree>
    <p:custDataLst>
      <p:tags r:id="rId1"/>
    </p:custDataLst>
    <p:extLst>
      <p:ext uri="{BB962C8B-B14F-4D97-AF65-F5344CB8AC3E}">
        <p14:creationId xmlns:p14="http://schemas.microsoft.com/office/powerpoint/2010/main" val="483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1" grpId="0"/>
      <p:bldP spid="23" grpId="0"/>
      <p:bldP spid="25" grpId="0"/>
      <p:bldP spid="26" grpId="0"/>
      <p:bldP spid="28" grpId="0"/>
      <p:bldP spid="30" grpId="0"/>
      <p:bldP spid="31" grpId="0"/>
      <p:bldP spid="33" grpId="0"/>
      <p:bldP spid="35" grpId="0" animBg="1"/>
      <p:bldP spid="36" grpId="0" animBg="1"/>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711504"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32</a:t>
            </a:fld>
            <a:endParaRPr lang="id-ID" dirty="0">
              <a:solidFill>
                <a:srgbClr val="FFFFFF"/>
              </a:solidFill>
              <a:latin typeface="Calibri"/>
            </a:endParaRPr>
          </a:p>
        </p:txBody>
      </p:sp>
      <p:sp>
        <p:nvSpPr>
          <p:cNvPr id="7" name="TextBox 6"/>
          <p:cNvSpPr txBox="1"/>
          <p:nvPr/>
        </p:nvSpPr>
        <p:spPr>
          <a:xfrm>
            <a:off x="6438574" y="1154525"/>
            <a:ext cx="11226856" cy="1107996"/>
          </a:xfrm>
          <a:prstGeom prst="rect">
            <a:avLst/>
          </a:prstGeom>
          <a:noFill/>
        </p:spPr>
        <p:txBody>
          <a:bodyPr wrap="square" rtlCol="0">
            <a:spAutoFit/>
          </a:bodyPr>
          <a:lstStyle/>
          <a:p>
            <a:pPr algn="ctr" defTabSz="1828800"/>
            <a:r>
              <a:rPr lang="id-ID" sz="6600" dirty="0">
                <a:solidFill>
                  <a:srgbClr val="0A0A0A"/>
                </a:solidFill>
                <a:latin typeface="+mj-lt"/>
              </a:rPr>
              <a:t>Meet our </a:t>
            </a:r>
            <a:r>
              <a:rPr lang="en-US" sz="6600" dirty="0">
                <a:solidFill>
                  <a:srgbClr val="0A0A0A"/>
                </a:solidFill>
                <a:latin typeface="+mj-lt"/>
              </a:rPr>
              <a:t>Team</a:t>
            </a:r>
            <a:endParaRPr lang="id-ID" sz="6600" dirty="0">
              <a:solidFill>
                <a:srgbClr val="0A0A0A"/>
              </a:solidFill>
              <a:latin typeface="+mj-lt"/>
            </a:endParaRPr>
          </a:p>
        </p:txBody>
      </p:sp>
      <p:sp>
        <p:nvSpPr>
          <p:cNvPr id="25" name="Rectangle 24"/>
          <p:cNvSpPr/>
          <p:nvPr/>
        </p:nvSpPr>
        <p:spPr>
          <a:xfrm>
            <a:off x="1814798" y="9644839"/>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a:t>
            </a:r>
          </a:p>
        </p:txBody>
      </p:sp>
      <p:sp>
        <p:nvSpPr>
          <p:cNvPr id="26" name="TextBox 23"/>
          <p:cNvSpPr txBox="1"/>
          <p:nvPr/>
        </p:nvSpPr>
        <p:spPr>
          <a:xfrm>
            <a:off x="2039125" y="8695240"/>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H. Rackham</a:t>
            </a:r>
          </a:p>
        </p:txBody>
      </p:sp>
      <p:sp>
        <p:nvSpPr>
          <p:cNvPr id="28" name="TextBox 23"/>
          <p:cNvSpPr txBox="1"/>
          <p:nvPr/>
        </p:nvSpPr>
        <p:spPr>
          <a:xfrm>
            <a:off x="2326686" y="7060263"/>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General Manager</a:t>
            </a:r>
          </a:p>
        </p:txBody>
      </p:sp>
      <p:sp>
        <p:nvSpPr>
          <p:cNvPr id="29" name="Rectangle 28"/>
          <p:cNvSpPr/>
          <p:nvPr/>
        </p:nvSpPr>
        <p:spPr>
          <a:xfrm>
            <a:off x="7085504" y="9644839"/>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a:t>
            </a:r>
          </a:p>
        </p:txBody>
      </p:sp>
      <p:sp>
        <p:nvSpPr>
          <p:cNvPr id="30" name="TextBox 23"/>
          <p:cNvSpPr txBox="1"/>
          <p:nvPr/>
        </p:nvSpPr>
        <p:spPr>
          <a:xfrm>
            <a:off x="7309831" y="8695240"/>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Luna Hakim</a:t>
            </a:r>
          </a:p>
        </p:txBody>
      </p:sp>
      <p:sp>
        <p:nvSpPr>
          <p:cNvPr id="32" name="TextBox 23"/>
          <p:cNvSpPr txBox="1"/>
          <p:nvPr/>
        </p:nvSpPr>
        <p:spPr>
          <a:xfrm>
            <a:off x="7597392" y="7060263"/>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Programmer</a:t>
            </a:r>
          </a:p>
        </p:txBody>
      </p:sp>
      <p:sp>
        <p:nvSpPr>
          <p:cNvPr id="36" name="Rectangle 35"/>
          <p:cNvSpPr/>
          <p:nvPr/>
        </p:nvSpPr>
        <p:spPr>
          <a:xfrm>
            <a:off x="12519132" y="9626753"/>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a:t>
            </a:r>
          </a:p>
        </p:txBody>
      </p:sp>
      <p:sp>
        <p:nvSpPr>
          <p:cNvPr id="37" name="TextBox 23"/>
          <p:cNvSpPr txBox="1"/>
          <p:nvPr/>
        </p:nvSpPr>
        <p:spPr>
          <a:xfrm>
            <a:off x="12743459" y="8677154"/>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Taylor Swift </a:t>
            </a:r>
          </a:p>
        </p:txBody>
      </p:sp>
      <p:sp>
        <p:nvSpPr>
          <p:cNvPr id="39" name="TextBox 23"/>
          <p:cNvSpPr txBox="1"/>
          <p:nvPr/>
        </p:nvSpPr>
        <p:spPr>
          <a:xfrm>
            <a:off x="13031020" y="7042177"/>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SEO Analysis</a:t>
            </a:r>
          </a:p>
        </p:txBody>
      </p:sp>
      <p:sp>
        <p:nvSpPr>
          <p:cNvPr id="40" name="Rectangle 39"/>
          <p:cNvSpPr/>
          <p:nvPr/>
        </p:nvSpPr>
        <p:spPr>
          <a:xfrm>
            <a:off x="17964310" y="9626753"/>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a:t>
            </a:r>
          </a:p>
        </p:txBody>
      </p:sp>
      <p:sp>
        <p:nvSpPr>
          <p:cNvPr id="41" name="TextBox 23"/>
          <p:cNvSpPr txBox="1"/>
          <p:nvPr/>
        </p:nvSpPr>
        <p:spPr>
          <a:xfrm>
            <a:off x="18188637" y="8677154"/>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Luna Hakim</a:t>
            </a:r>
          </a:p>
        </p:txBody>
      </p:sp>
      <p:sp>
        <p:nvSpPr>
          <p:cNvPr id="43" name="TextBox 23"/>
          <p:cNvSpPr txBox="1"/>
          <p:nvPr/>
        </p:nvSpPr>
        <p:spPr>
          <a:xfrm>
            <a:off x="18476198" y="7042177"/>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Graphic Designer</a:t>
            </a:r>
          </a:p>
        </p:txBody>
      </p:sp>
      <p:sp>
        <p:nvSpPr>
          <p:cNvPr id="56" name="Freeform 9"/>
          <p:cNvSpPr>
            <a:spLocks noEditPoints="1"/>
          </p:cNvSpPr>
          <p:nvPr/>
        </p:nvSpPr>
        <p:spPr bwMode="auto">
          <a:xfrm>
            <a:off x="20023170" y="11683864"/>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8" name="Picture Placeholder 17"/>
          <p:cNvSpPr>
            <a:spLocks noGrp="1"/>
          </p:cNvSpPr>
          <p:nvPr>
            <p:ph type="pic" sz="quarter" idx="13"/>
          </p:nvPr>
        </p:nvSpPr>
        <p:spPr>
          <a:xfrm>
            <a:off x="2326686" y="4147870"/>
            <a:ext cx="3600000" cy="3240000"/>
          </a:xfrm>
        </p:spPr>
      </p:sp>
      <p:sp>
        <p:nvSpPr>
          <p:cNvPr id="19" name="Picture Placeholder 18"/>
          <p:cNvSpPr>
            <a:spLocks noGrp="1"/>
          </p:cNvSpPr>
          <p:nvPr>
            <p:ph type="pic" sz="quarter" idx="14"/>
          </p:nvPr>
        </p:nvSpPr>
        <p:spPr>
          <a:xfrm>
            <a:off x="7583184" y="4147870"/>
            <a:ext cx="3600000" cy="3240000"/>
          </a:xfrm>
        </p:spPr>
      </p:sp>
      <p:sp>
        <p:nvSpPr>
          <p:cNvPr id="20" name="Picture Placeholder 19"/>
          <p:cNvSpPr>
            <a:spLocks noGrp="1"/>
          </p:cNvSpPr>
          <p:nvPr>
            <p:ph type="pic" sz="quarter" idx="16"/>
          </p:nvPr>
        </p:nvSpPr>
        <p:spPr>
          <a:xfrm>
            <a:off x="13035276" y="4147870"/>
            <a:ext cx="3600000" cy="3240000"/>
          </a:xfrm>
        </p:spPr>
      </p:sp>
      <p:sp>
        <p:nvSpPr>
          <p:cNvPr id="21" name="Picture Placeholder 20"/>
          <p:cNvSpPr>
            <a:spLocks noGrp="1"/>
          </p:cNvSpPr>
          <p:nvPr>
            <p:ph type="pic" sz="quarter" idx="15"/>
          </p:nvPr>
        </p:nvSpPr>
        <p:spPr>
          <a:xfrm>
            <a:off x="18464648" y="4147870"/>
            <a:ext cx="3600000" cy="3240000"/>
          </a:xfrm>
        </p:spPr>
      </p:sp>
      <p:sp>
        <p:nvSpPr>
          <p:cNvPr id="44" name="Freeform 9">
            <a:extLst>
              <a:ext uri="{FF2B5EF4-FFF2-40B4-BE49-F238E27FC236}">
                <a16:creationId xmlns:a16="http://schemas.microsoft.com/office/drawing/2014/main" id="{E71BB8A9-54C0-40FE-819A-6BFD65D88607}"/>
              </a:ext>
            </a:extLst>
          </p:cNvPr>
          <p:cNvSpPr>
            <a:spLocks noEditPoints="1"/>
          </p:cNvSpPr>
          <p:nvPr/>
        </p:nvSpPr>
        <p:spPr bwMode="auto">
          <a:xfrm>
            <a:off x="14570466" y="11683864"/>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5" name="Freeform 9">
            <a:extLst>
              <a:ext uri="{FF2B5EF4-FFF2-40B4-BE49-F238E27FC236}">
                <a16:creationId xmlns:a16="http://schemas.microsoft.com/office/drawing/2014/main" id="{85536E38-9D64-40E3-8F29-22358B766663}"/>
              </a:ext>
            </a:extLst>
          </p:cNvPr>
          <p:cNvSpPr>
            <a:spLocks noEditPoints="1"/>
          </p:cNvSpPr>
          <p:nvPr/>
        </p:nvSpPr>
        <p:spPr bwMode="auto">
          <a:xfrm>
            <a:off x="9032016" y="11683864"/>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6" name="Freeform 9">
            <a:extLst>
              <a:ext uri="{FF2B5EF4-FFF2-40B4-BE49-F238E27FC236}">
                <a16:creationId xmlns:a16="http://schemas.microsoft.com/office/drawing/2014/main" id="{88A1BBA2-6227-4C54-8121-2184E07BE7C8}"/>
              </a:ext>
            </a:extLst>
          </p:cNvPr>
          <p:cNvSpPr>
            <a:spLocks noEditPoints="1"/>
          </p:cNvSpPr>
          <p:nvPr/>
        </p:nvSpPr>
        <p:spPr bwMode="auto">
          <a:xfrm>
            <a:off x="3579312" y="11683864"/>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Tree>
    <p:custDataLst>
      <p:tags r:id="rId1"/>
    </p:custDataLst>
    <p:extLst>
      <p:ext uri="{BB962C8B-B14F-4D97-AF65-F5344CB8AC3E}">
        <p14:creationId xmlns:p14="http://schemas.microsoft.com/office/powerpoint/2010/main" val="17124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1000"/>
                                        <p:tgtEl>
                                          <p:spTgt spid="43"/>
                                        </p:tgtEl>
                                      </p:cBhvr>
                                    </p:animEffect>
                                    <p:anim calcmode="lin" valueType="num">
                                      <p:cBhvr>
                                        <p:cTn id="27" dur="1000" fill="hold"/>
                                        <p:tgtEl>
                                          <p:spTgt spid="43"/>
                                        </p:tgtEl>
                                        <p:attrNameLst>
                                          <p:attrName>ppt_x</p:attrName>
                                        </p:attrNameLst>
                                      </p:cBhvr>
                                      <p:tavLst>
                                        <p:tav tm="0">
                                          <p:val>
                                            <p:strVal val="#ppt_x"/>
                                          </p:val>
                                        </p:tav>
                                        <p:tav tm="100000">
                                          <p:val>
                                            <p:strVal val="#ppt_x"/>
                                          </p:val>
                                        </p:tav>
                                      </p:tavLst>
                                    </p:anim>
                                    <p:anim calcmode="lin" valueType="num">
                                      <p:cBhvr>
                                        <p:cTn id="28" dur="1000" fill="hold"/>
                                        <p:tgtEl>
                                          <p:spTgt spid="4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500" fill="hold"/>
                                        <p:tgtEl>
                                          <p:spTgt spid="56"/>
                                        </p:tgtEl>
                                        <p:attrNameLst>
                                          <p:attrName>ppt_w</p:attrName>
                                        </p:attrNameLst>
                                      </p:cBhvr>
                                      <p:tavLst>
                                        <p:tav tm="0">
                                          <p:val>
                                            <p:fltVal val="0"/>
                                          </p:val>
                                        </p:tav>
                                        <p:tav tm="100000">
                                          <p:val>
                                            <p:strVal val="#ppt_w"/>
                                          </p:val>
                                        </p:tav>
                                      </p:tavLst>
                                    </p:anim>
                                    <p:anim calcmode="lin" valueType="num">
                                      <p:cBhvr>
                                        <p:cTn id="58" dur="500" fill="hold"/>
                                        <p:tgtEl>
                                          <p:spTgt spid="56"/>
                                        </p:tgtEl>
                                        <p:attrNameLst>
                                          <p:attrName>ppt_h</p:attrName>
                                        </p:attrNameLst>
                                      </p:cBhvr>
                                      <p:tavLst>
                                        <p:tav tm="0">
                                          <p:val>
                                            <p:fltVal val="0"/>
                                          </p:val>
                                        </p:tav>
                                        <p:tav tm="100000">
                                          <p:val>
                                            <p:strVal val="#ppt_h"/>
                                          </p:val>
                                        </p:tav>
                                      </p:tavLst>
                                    </p:anim>
                                    <p:animEffect transition="in" filter="fade">
                                      <p:cBhvr>
                                        <p:cTn id="59" dur="500"/>
                                        <p:tgtEl>
                                          <p:spTgt spid="5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fltVal val="0"/>
                                          </p:val>
                                        </p:tav>
                                        <p:tav tm="100000">
                                          <p:val>
                                            <p:strVal val="#ppt_h"/>
                                          </p:val>
                                        </p:tav>
                                      </p:tavLst>
                                    </p:anim>
                                    <p:animEffect transition="in" filter="fade">
                                      <p:cBhvr>
                                        <p:cTn id="64" dur="500"/>
                                        <p:tgtEl>
                                          <p:spTgt spid="4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500" fill="hold"/>
                                        <p:tgtEl>
                                          <p:spTgt spid="45"/>
                                        </p:tgtEl>
                                        <p:attrNameLst>
                                          <p:attrName>ppt_w</p:attrName>
                                        </p:attrNameLst>
                                      </p:cBhvr>
                                      <p:tavLst>
                                        <p:tav tm="0">
                                          <p:val>
                                            <p:fltVal val="0"/>
                                          </p:val>
                                        </p:tav>
                                        <p:tav tm="100000">
                                          <p:val>
                                            <p:strVal val="#ppt_w"/>
                                          </p:val>
                                        </p:tav>
                                      </p:tavLst>
                                    </p:anim>
                                    <p:anim calcmode="lin" valueType="num">
                                      <p:cBhvr>
                                        <p:cTn id="68" dur="500" fill="hold"/>
                                        <p:tgtEl>
                                          <p:spTgt spid="45"/>
                                        </p:tgtEl>
                                        <p:attrNameLst>
                                          <p:attrName>ppt_h</p:attrName>
                                        </p:attrNameLst>
                                      </p:cBhvr>
                                      <p:tavLst>
                                        <p:tav tm="0">
                                          <p:val>
                                            <p:fltVal val="0"/>
                                          </p:val>
                                        </p:tav>
                                        <p:tav tm="100000">
                                          <p:val>
                                            <p:strVal val="#ppt_h"/>
                                          </p:val>
                                        </p:tav>
                                      </p:tavLst>
                                    </p:anim>
                                    <p:animEffect transition="in" filter="fade">
                                      <p:cBhvr>
                                        <p:cTn id="69" dur="500"/>
                                        <p:tgtEl>
                                          <p:spTgt spid="4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6" grpId="0"/>
      <p:bldP spid="28" grpId="0" animBg="1"/>
      <p:bldP spid="29" grpId="0"/>
      <p:bldP spid="30" grpId="0"/>
      <p:bldP spid="32" grpId="0" animBg="1"/>
      <p:bldP spid="36" grpId="0"/>
      <p:bldP spid="37" grpId="0"/>
      <p:bldP spid="39" grpId="0" animBg="1"/>
      <p:bldP spid="40" grpId="0"/>
      <p:bldP spid="41" grpId="0"/>
      <p:bldP spid="43" grpId="0" animBg="1"/>
      <p:bldP spid="56" grpId="0" animBg="1"/>
      <p:bldP spid="44" grpId="0" animBg="1"/>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691390"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33</a:t>
            </a:fld>
            <a:endParaRPr lang="id-ID" dirty="0">
              <a:solidFill>
                <a:srgbClr val="FFFFFF"/>
              </a:solidFill>
              <a:latin typeface="Calibri"/>
            </a:endParaRPr>
          </a:p>
        </p:txBody>
      </p:sp>
      <p:sp>
        <p:nvSpPr>
          <p:cNvPr id="7" name="TextBox 6"/>
          <p:cNvSpPr txBox="1"/>
          <p:nvPr/>
        </p:nvSpPr>
        <p:spPr>
          <a:xfrm>
            <a:off x="6926094" y="1154525"/>
            <a:ext cx="10466961" cy="1107996"/>
          </a:xfrm>
          <a:prstGeom prst="rect">
            <a:avLst/>
          </a:prstGeom>
          <a:noFill/>
        </p:spPr>
        <p:txBody>
          <a:bodyPr wrap="square" rtlCol="0">
            <a:spAutoFit/>
          </a:bodyPr>
          <a:lstStyle/>
          <a:p>
            <a:pPr algn="ctr" defTabSz="1828800"/>
            <a:r>
              <a:rPr lang="id-ID" sz="6600" dirty="0">
                <a:solidFill>
                  <a:srgbClr val="0A0A0A"/>
                </a:solidFill>
                <a:latin typeface="+mj-lt"/>
              </a:rPr>
              <a:t>Meet our Family</a:t>
            </a:r>
          </a:p>
        </p:txBody>
      </p:sp>
      <p:sp>
        <p:nvSpPr>
          <p:cNvPr id="26" name="TextBox 23"/>
          <p:cNvSpPr txBox="1"/>
          <p:nvPr/>
        </p:nvSpPr>
        <p:spPr>
          <a:xfrm>
            <a:off x="2039125" y="780029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Luna Ayam</a:t>
            </a:r>
          </a:p>
        </p:txBody>
      </p:sp>
      <p:cxnSp>
        <p:nvCxnSpPr>
          <p:cNvPr id="27" name="Straight Connector 26"/>
          <p:cNvCxnSpPr/>
          <p:nvPr/>
        </p:nvCxnSpPr>
        <p:spPr>
          <a:xfrm>
            <a:off x="2506686" y="858091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3"/>
          <p:cNvSpPr txBox="1"/>
          <p:nvPr/>
        </p:nvSpPr>
        <p:spPr>
          <a:xfrm>
            <a:off x="2326686" y="7060263"/>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General Manager</a:t>
            </a:r>
          </a:p>
        </p:txBody>
      </p:sp>
      <p:sp>
        <p:nvSpPr>
          <p:cNvPr id="30" name="TextBox 23"/>
          <p:cNvSpPr txBox="1"/>
          <p:nvPr/>
        </p:nvSpPr>
        <p:spPr>
          <a:xfrm>
            <a:off x="7309831" y="780029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dirty="0"/>
              <a:t>Indra Khan</a:t>
            </a:r>
          </a:p>
        </p:txBody>
      </p:sp>
      <p:cxnSp>
        <p:nvCxnSpPr>
          <p:cNvPr id="31" name="Straight Connector 30"/>
          <p:cNvCxnSpPr/>
          <p:nvPr/>
        </p:nvCxnSpPr>
        <p:spPr>
          <a:xfrm>
            <a:off x="7777392" y="858091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23"/>
          <p:cNvSpPr txBox="1"/>
          <p:nvPr/>
        </p:nvSpPr>
        <p:spPr>
          <a:xfrm>
            <a:off x="7597392" y="7060263"/>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Programmer</a:t>
            </a:r>
          </a:p>
        </p:txBody>
      </p:sp>
      <p:sp>
        <p:nvSpPr>
          <p:cNvPr id="37" name="TextBox 23"/>
          <p:cNvSpPr txBox="1"/>
          <p:nvPr/>
        </p:nvSpPr>
        <p:spPr>
          <a:xfrm>
            <a:off x="12743459" y="7782207"/>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dirty="0"/>
              <a:t>Reza</a:t>
            </a:r>
            <a:r>
              <a:rPr lang="id-ID" sz="3600" dirty="0"/>
              <a:t> Gobang</a:t>
            </a:r>
          </a:p>
        </p:txBody>
      </p:sp>
      <p:cxnSp>
        <p:nvCxnSpPr>
          <p:cNvPr id="38" name="Straight Connector 37"/>
          <p:cNvCxnSpPr/>
          <p:nvPr/>
        </p:nvCxnSpPr>
        <p:spPr>
          <a:xfrm>
            <a:off x="13211020" y="8562832"/>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13031020" y="7042177"/>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SEO Analysis</a:t>
            </a:r>
          </a:p>
        </p:txBody>
      </p:sp>
      <p:sp>
        <p:nvSpPr>
          <p:cNvPr id="41" name="TextBox 23"/>
          <p:cNvSpPr txBox="1"/>
          <p:nvPr/>
        </p:nvSpPr>
        <p:spPr>
          <a:xfrm>
            <a:off x="18188637" y="7782207"/>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dirty="0"/>
              <a:t>Fakir </a:t>
            </a:r>
            <a:endParaRPr lang="id-ID" sz="3600" dirty="0"/>
          </a:p>
        </p:txBody>
      </p:sp>
      <p:cxnSp>
        <p:nvCxnSpPr>
          <p:cNvPr id="42" name="Straight Connector 41"/>
          <p:cNvCxnSpPr/>
          <p:nvPr/>
        </p:nvCxnSpPr>
        <p:spPr>
          <a:xfrm>
            <a:off x="18656198" y="8562832"/>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23"/>
          <p:cNvSpPr txBox="1"/>
          <p:nvPr/>
        </p:nvSpPr>
        <p:spPr>
          <a:xfrm>
            <a:off x="18476198" y="7042177"/>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Graphic Designer</a:t>
            </a:r>
          </a:p>
        </p:txBody>
      </p:sp>
      <p:grpSp>
        <p:nvGrpSpPr>
          <p:cNvPr id="23" name="Group 22"/>
          <p:cNvGrpSpPr/>
          <p:nvPr/>
        </p:nvGrpSpPr>
        <p:grpSpPr>
          <a:xfrm>
            <a:off x="2348687" y="9352010"/>
            <a:ext cx="3556002" cy="311596"/>
            <a:chOff x="1174343" y="4633827"/>
            <a:chExt cx="1778001" cy="217728"/>
          </a:xfrm>
        </p:grpSpPr>
        <p:sp>
          <p:nvSpPr>
            <p:cNvPr id="45" name="Rectangle 5"/>
            <p:cNvSpPr>
              <a:spLocks noChangeArrowheads="1"/>
            </p:cNvSpPr>
            <p:nvPr/>
          </p:nvSpPr>
          <p:spPr bwMode="auto">
            <a:xfrm>
              <a:off x="117434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6" name="Rectangle 6"/>
            <p:cNvSpPr>
              <a:spLocks noChangeArrowheads="1"/>
            </p:cNvSpPr>
            <p:nvPr/>
          </p:nvSpPr>
          <p:spPr bwMode="auto">
            <a:xfrm>
              <a:off x="129499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7" name="Rectangle 7"/>
            <p:cNvSpPr>
              <a:spLocks noChangeArrowheads="1"/>
            </p:cNvSpPr>
            <p:nvPr/>
          </p:nvSpPr>
          <p:spPr bwMode="auto">
            <a:xfrm>
              <a:off x="141564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8" name="Rectangle 8"/>
            <p:cNvSpPr>
              <a:spLocks noChangeArrowheads="1"/>
            </p:cNvSpPr>
            <p:nvPr/>
          </p:nvSpPr>
          <p:spPr bwMode="auto">
            <a:xfrm>
              <a:off x="153629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9" name="Rectangle 9"/>
            <p:cNvSpPr>
              <a:spLocks noChangeArrowheads="1"/>
            </p:cNvSpPr>
            <p:nvPr/>
          </p:nvSpPr>
          <p:spPr bwMode="auto">
            <a:xfrm>
              <a:off x="165694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0" name="Rectangle 10"/>
            <p:cNvSpPr>
              <a:spLocks noChangeArrowheads="1"/>
            </p:cNvSpPr>
            <p:nvPr/>
          </p:nvSpPr>
          <p:spPr bwMode="auto">
            <a:xfrm>
              <a:off x="177759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1" name="Rectangle 11"/>
            <p:cNvSpPr>
              <a:spLocks noChangeArrowheads="1"/>
            </p:cNvSpPr>
            <p:nvPr/>
          </p:nvSpPr>
          <p:spPr bwMode="auto">
            <a:xfrm>
              <a:off x="1898243"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7" name="Rectangle 12"/>
            <p:cNvSpPr>
              <a:spLocks noChangeArrowheads="1"/>
            </p:cNvSpPr>
            <p:nvPr/>
          </p:nvSpPr>
          <p:spPr bwMode="auto">
            <a:xfrm>
              <a:off x="201730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8" name="Rectangle 13"/>
            <p:cNvSpPr>
              <a:spLocks noChangeArrowheads="1"/>
            </p:cNvSpPr>
            <p:nvPr/>
          </p:nvSpPr>
          <p:spPr bwMode="auto">
            <a:xfrm>
              <a:off x="213795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9" name="Rectangle 14"/>
            <p:cNvSpPr>
              <a:spLocks noChangeArrowheads="1"/>
            </p:cNvSpPr>
            <p:nvPr/>
          </p:nvSpPr>
          <p:spPr bwMode="auto">
            <a:xfrm>
              <a:off x="225860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0" name="Rectangle 15"/>
            <p:cNvSpPr>
              <a:spLocks noChangeArrowheads="1"/>
            </p:cNvSpPr>
            <p:nvPr/>
          </p:nvSpPr>
          <p:spPr bwMode="auto">
            <a:xfrm>
              <a:off x="237925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1" name="Rectangle 16"/>
            <p:cNvSpPr>
              <a:spLocks noChangeArrowheads="1"/>
            </p:cNvSpPr>
            <p:nvPr/>
          </p:nvSpPr>
          <p:spPr bwMode="auto">
            <a:xfrm>
              <a:off x="249990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2" name="Rectangle 17"/>
            <p:cNvSpPr>
              <a:spLocks noChangeArrowheads="1"/>
            </p:cNvSpPr>
            <p:nvPr/>
          </p:nvSpPr>
          <p:spPr bwMode="auto">
            <a:xfrm>
              <a:off x="2620556" y="4633827"/>
              <a:ext cx="90488" cy="21772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3" name="Rectangle 18"/>
            <p:cNvSpPr>
              <a:spLocks noChangeArrowheads="1"/>
            </p:cNvSpPr>
            <p:nvPr/>
          </p:nvSpPr>
          <p:spPr bwMode="auto">
            <a:xfrm>
              <a:off x="2741206" y="4633827"/>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4" name="Rectangle 19"/>
            <p:cNvSpPr>
              <a:spLocks noChangeArrowheads="1"/>
            </p:cNvSpPr>
            <p:nvPr/>
          </p:nvSpPr>
          <p:spPr bwMode="auto">
            <a:xfrm>
              <a:off x="2861856" y="4633827"/>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70" name="TextBox 23"/>
          <p:cNvSpPr txBox="1"/>
          <p:nvPr/>
        </p:nvSpPr>
        <p:spPr>
          <a:xfrm>
            <a:off x="2326686" y="87898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MsOffice</a:t>
            </a:r>
          </a:p>
        </p:txBody>
      </p:sp>
      <p:grpSp>
        <p:nvGrpSpPr>
          <p:cNvPr id="24" name="Group 23"/>
          <p:cNvGrpSpPr/>
          <p:nvPr/>
        </p:nvGrpSpPr>
        <p:grpSpPr>
          <a:xfrm>
            <a:off x="2348687" y="10436440"/>
            <a:ext cx="3556002" cy="311596"/>
            <a:chOff x="1174343" y="5176042"/>
            <a:chExt cx="1778001" cy="217728"/>
          </a:xfrm>
        </p:grpSpPr>
        <p:sp>
          <p:nvSpPr>
            <p:cNvPr id="72" name="Rectangle 5"/>
            <p:cNvSpPr>
              <a:spLocks noChangeArrowheads="1"/>
            </p:cNvSpPr>
            <p:nvPr/>
          </p:nvSpPr>
          <p:spPr bwMode="auto">
            <a:xfrm>
              <a:off x="117434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3" name="Rectangle 6"/>
            <p:cNvSpPr>
              <a:spLocks noChangeArrowheads="1"/>
            </p:cNvSpPr>
            <p:nvPr/>
          </p:nvSpPr>
          <p:spPr bwMode="auto">
            <a:xfrm>
              <a:off x="129499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4" name="Rectangle 7"/>
            <p:cNvSpPr>
              <a:spLocks noChangeArrowheads="1"/>
            </p:cNvSpPr>
            <p:nvPr/>
          </p:nvSpPr>
          <p:spPr bwMode="auto">
            <a:xfrm>
              <a:off x="141564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5" name="Rectangle 8"/>
            <p:cNvSpPr>
              <a:spLocks noChangeArrowheads="1"/>
            </p:cNvSpPr>
            <p:nvPr/>
          </p:nvSpPr>
          <p:spPr bwMode="auto">
            <a:xfrm>
              <a:off x="153629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6" name="Rectangle 9"/>
            <p:cNvSpPr>
              <a:spLocks noChangeArrowheads="1"/>
            </p:cNvSpPr>
            <p:nvPr/>
          </p:nvSpPr>
          <p:spPr bwMode="auto">
            <a:xfrm>
              <a:off x="165694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7" name="Rectangle 10"/>
            <p:cNvSpPr>
              <a:spLocks noChangeArrowheads="1"/>
            </p:cNvSpPr>
            <p:nvPr/>
          </p:nvSpPr>
          <p:spPr bwMode="auto">
            <a:xfrm>
              <a:off x="177759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8" name="Rectangle 11"/>
            <p:cNvSpPr>
              <a:spLocks noChangeArrowheads="1"/>
            </p:cNvSpPr>
            <p:nvPr/>
          </p:nvSpPr>
          <p:spPr bwMode="auto">
            <a:xfrm>
              <a:off x="1898243"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9" name="Rectangle 12"/>
            <p:cNvSpPr>
              <a:spLocks noChangeArrowheads="1"/>
            </p:cNvSpPr>
            <p:nvPr/>
          </p:nvSpPr>
          <p:spPr bwMode="auto">
            <a:xfrm>
              <a:off x="2017306"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0" name="Rectangle 13"/>
            <p:cNvSpPr>
              <a:spLocks noChangeArrowheads="1"/>
            </p:cNvSpPr>
            <p:nvPr/>
          </p:nvSpPr>
          <p:spPr bwMode="auto">
            <a:xfrm>
              <a:off x="2137956" y="5176042"/>
              <a:ext cx="90488" cy="21772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1" name="Rectangle 14"/>
            <p:cNvSpPr>
              <a:spLocks noChangeArrowheads="1"/>
            </p:cNvSpPr>
            <p:nvPr/>
          </p:nvSpPr>
          <p:spPr bwMode="auto">
            <a:xfrm>
              <a:off x="225860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2" name="Rectangle 15"/>
            <p:cNvSpPr>
              <a:spLocks noChangeArrowheads="1"/>
            </p:cNvSpPr>
            <p:nvPr/>
          </p:nvSpPr>
          <p:spPr bwMode="auto">
            <a:xfrm>
              <a:off x="237925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3" name="Rectangle 16"/>
            <p:cNvSpPr>
              <a:spLocks noChangeArrowheads="1"/>
            </p:cNvSpPr>
            <p:nvPr/>
          </p:nvSpPr>
          <p:spPr bwMode="auto">
            <a:xfrm>
              <a:off x="249990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4" name="Rectangle 17"/>
            <p:cNvSpPr>
              <a:spLocks noChangeArrowheads="1"/>
            </p:cNvSpPr>
            <p:nvPr/>
          </p:nvSpPr>
          <p:spPr bwMode="auto">
            <a:xfrm>
              <a:off x="262055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5" name="Rectangle 18"/>
            <p:cNvSpPr>
              <a:spLocks noChangeArrowheads="1"/>
            </p:cNvSpPr>
            <p:nvPr/>
          </p:nvSpPr>
          <p:spPr bwMode="auto">
            <a:xfrm>
              <a:off x="274120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6" name="Rectangle 19"/>
            <p:cNvSpPr>
              <a:spLocks noChangeArrowheads="1"/>
            </p:cNvSpPr>
            <p:nvPr/>
          </p:nvSpPr>
          <p:spPr bwMode="auto">
            <a:xfrm>
              <a:off x="2861856" y="5176042"/>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87" name="TextBox 23"/>
          <p:cNvSpPr txBox="1"/>
          <p:nvPr/>
        </p:nvSpPr>
        <p:spPr>
          <a:xfrm>
            <a:off x="2326686" y="987423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Making Coffee</a:t>
            </a:r>
          </a:p>
        </p:txBody>
      </p:sp>
      <p:grpSp>
        <p:nvGrpSpPr>
          <p:cNvPr id="33" name="Group 32"/>
          <p:cNvGrpSpPr/>
          <p:nvPr/>
        </p:nvGrpSpPr>
        <p:grpSpPr>
          <a:xfrm>
            <a:off x="2348687" y="11526610"/>
            <a:ext cx="3556002" cy="311596"/>
            <a:chOff x="1174343" y="5721127"/>
            <a:chExt cx="1778001" cy="217728"/>
          </a:xfrm>
        </p:grpSpPr>
        <p:sp>
          <p:nvSpPr>
            <p:cNvPr id="110" name="Rectangle 5"/>
            <p:cNvSpPr>
              <a:spLocks noChangeArrowheads="1"/>
            </p:cNvSpPr>
            <p:nvPr/>
          </p:nvSpPr>
          <p:spPr bwMode="auto">
            <a:xfrm>
              <a:off x="117434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1" name="Rectangle 6"/>
            <p:cNvSpPr>
              <a:spLocks noChangeArrowheads="1"/>
            </p:cNvSpPr>
            <p:nvPr/>
          </p:nvSpPr>
          <p:spPr bwMode="auto">
            <a:xfrm>
              <a:off x="129499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2" name="Rectangle 7"/>
            <p:cNvSpPr>
              <a:spLocks noChangeArrowheads="1"/>
            </p:cNvSpPr>
            <p:nvPr/>
          </p:nvSpPr>
          <p:spPr bwMode="auto">
            <a:xfrm>
              <a:off x="141564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3" name="Rectangle 8"/>
            <p:cNvSpPr>
              <a:spLocks noChangeArrowheads="1"/>
            </p:cNvSpPr>
            <p:nvPr/>
          </p:nvSpPr>
          <p:spPr bwMode="auto">
            <a:xfrm>
              <a:off x="153629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4" name="Rectangle 9"/>
            <p:cNvSpPr>
              <a:spLocks noChangeArrowheads="1"/>
            </p:cNvSpPr>
            <p:nvPr/>
          </p:nvSpPr>
          <p:spPr bwMode="auto">
            <a:xfrm>
              <a:off x="165694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5" name="Rectangle 10"/>
            <p:cNvSpPr>
              <a:spLocks noChangeArrowheads="1"/>
            </p:cNvSpPr>
            <p:nvPr/>
          </p:nvSpPr>
          <p:spPr bwMode="auto">
            <a:xfrm>
              <a:off x="177759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6" name="Rectangle 11"/>
            <p:cNvSpPr>
              <a:spLocks noChangeArrowheads="1"/>
            </p:cNvSpPr>
            <p:nvPr/>
          </p:nvSpPr>
          <p:spPr bwMode="auto">
            <a:xfrm>
              <a:off x="1898243"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7" name="Rectangle 12"/>
            <p:cNvSpPr>
              <a:spLocks noChangeArrowheads="1"/>
            </p:cNvSpPr>
            <p:nvPr/>
          </p:nvSpPr>
          <p:spPr bwMode="auto">
            <a:xfrm>
              <a:off x="2017306"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8" name="Rectangle 13"/>
            <p:cNvSpPr>
              <a:spLocks noChangeArrowheads="1"/>
            </p:cNvSpPr>
            <p:nvPr/>
          </p:nvSpPr>
          <p:spPr bwMode="auto">
            <a:xfrm>
              <a:off x="2137956"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19" name="Rectangle 14"/>
            <p:cNvSpPr>
              <a:spLocks noChangeArrowheads="1"/>
            </p:cNvSpPr>
            <p:nvPr/>
          </p:nvSpPr>
          <p:spPr bwMode="auto">
            <a:xfrm>
              <a:off x="2258606"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20" name="Rectangle 15"/>
            <p:cNvSpPr>
              <a:spLocks noChangeArrowheads="1"/>
            </p:cNvSpPr>
            <p:nvPr/>
          </p:nvSpPr>
          <p:spPr bwMode="auto">
            <a:xfrm>
              <a:off x="2379256"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21" name="Rectangle 16"/>
            <p:cNvSpPr>
              <a:spLocks noChangeArrowheads="1"/>
            </p:cNvSpPr>
            <p:nvPr/>
          </p:nvSpPr>
          <p:spPr bwMode="auto">
            <a:xfrm>
              <a:off x="2499906" y="5721127"/>
              <a:ext cx="90488" cy="21772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22" name="Rectangle 17"/>
            <p:cNvSpPr>
              <a:spLocks noChangeArrowheads="1"/>
            </p:cNvSpPr>
            <p:nvPr/>
          </p:nvSpPr>
          <p:spPr bwMode="auto">
            <a:xfrm>
              <a:off x="2620556" y="5721127"/>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23" name="Rectangle 18"/>
            <p:cNvSpPr>
              <a:spLocks noChangeArrowheads="1"/>
            </p:cNvSpPr>
            <p:nvPr/>
          </p:nvSpPr>
          <p:spPr bwMode="auto">
            <a:xfrm>
              <a:off x="2741206" y="5721127"/>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24" name="Rectangle 19"/>
            <p:cNvSpPr>
              <a:spLocks noChangeArrowheads="1"/>
            </p:cNvSpPr>
            <p:nvPr/>
          </p:nvSpPr>
          <p:spPr bwMode="auto">
            <a:xfrm>
              <a:off x="2861856" y="5721127"/>
              <a:ext cx="90488" cy="21772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125" name="TextBox 23"/>
          <p:cNvSpPr txBox="1"/>
          <p:nvPr/>
        </p:nvSpPr>
        <p:spPr>
          <a:xfrm>
            <a:off x="2326686" y="109644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Making Trouble</a:t>
            </a:r>
          </a:p>
        </p:txBody>
      </p:sp>
      <p:grpSp>
        <p:nvGrpSpPr>
          <p:cNvPr id="18" name="Group 17"/>
          <p:cNvGrpSpPr/>
          <p:nvPr/>
        </p:nvGrpSpPr>
        <p:grpSpPr>
          <a:xfrm>
            <a:off x="7619393" y="9352010"/>
            <a:ext cx="3556002" cy="311596"/>
            <a:chOff x="3809696" y="4676005"/>
            <a:chExt cx="1778001" cy="155798"/>
          </a:xfrm>
        </p:grpSpPr>
        <p:sp>
          <p:nvSpPr>
            <p:cNvPr id="319" name="Rectangle 5"/>
            <p:cNvSpPr>
              <a:spLocks noChangeArrowheads="1"/>
            </p:cNvSpPr>
            <p:nvPr/>
          </p:nvSpPr>
          <p:spPr bwMode="auto">
            <a:xfrm>
              <a:off x="380969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0" name="Rectangle 6"/>
            <p:cNvSpPr>
              <a:spLocks noChangeArrowheads="1"/>
            </p:cNvSpPr>
            <p:nvPr/>
          </p:nvSpPr>
          <p:spPr bwMode="auto">
            <a:xfrm>
              <a:off x="393034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1" name="Rectangle 7"/>
            <p:cNvSpPr>
              <a:spLocks noChangeArrowheads="1"/>
            </p:cNvSpPr>
            <p:nvPr/>
          </p:nvSpPr>
          <p:spPr bwMode="auto">
            <a:xfrm>
              <a:off x="405099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2" name="Rectangle 8"/>
            <p:cNvSpPr>
              <a:spLocks noChangeArrowheads="1"/>
            </p:cNvSpPr>
            <p:nvPr/>
          </p:nvSpPr>
          <p:spPr bwMode="auto">
            <a:xfrm>
              <a:off x="417164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3" name="Rectangle 9"/>
            <p:cNvSpPr>
              <a:spLocks noChangeArrowheads="1"/>
            </p:cNvSpPr>
            <p:nvPr/>
          </p:nvSpPr>
          <p:spPr bwMode="auto">
            <a:xfrm>
              <a:off x="429229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4" name="Rectangle 10"/>
            <p:cNvSpPr>
              <a:spLocks noChangeArrowheads="1"/>
            </p:cNvSpPr>
            <p:nvPr/>
          </p:nvSpPr>
          <p:spPr bwMode="auto">
            <a:xfrm>
              <a:off x="441294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5" name="Rectangle 11"/>
            <p:cNvSpPr>
              <a:spLocks noChangeArrowheads="1"/>
            </p:cNvSpPr>
            <p:nvPr/>
          </p:nvSpPr>
          <p:spPr bwMode="auto">
            <a:xfrm>
              <a:off x="4533596"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6" name="Rectangle 12"/>
            <p:cNvSpPr>
              <a:spLocks noChangeArrowheads="1"/>
            </p:cNvSpPr>
            <p:nvPr/>
          </p:nvSpPr>
          <p:spPr bwMode="auto">
            <a:xfrm>
              <a:off x="465265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7" name="Rectangle 13"/>
            <p:cNvSpPr>
              <a:spLocks noChangeArrowheads="1"/>
            </p:cNvSpPr>
            <p:nvPr/>
          </p:nvSpPr>
          <p:spPr bwMode="auto">
            <a:xfrm>
              <a:off x="477330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8" name="Rectangle 14"/>
            <p:cNvSpPr>
              <a:spLocks noChangeArrowheads="1"/>
            </p:cNvSpPr>
            <p:nvPr/>
          </p:nvSpPr>
          <p:spPr bwMode="auto">
            <a:xfrm>
              <a:off x="489395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9" name="Rectangle 15"/>
            <p:cNvSpPr>
              <a:spLocks noChangeArrowheads="1"/>
            </p:cNvSpPr>
            <p:nvPr/>
          </p:nvSpPr>
          <p:spPr bwMode="auto">
            <a:xfrm>
              <a:off x="501460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0" name="Rectangle 16"/>
            <p:cNvSpPr>
              <a:spLocks noChangeArrowheads="1"/>
            </p:cNvSpPr>
            <p:nvPr/>
          </p:nvSpPr>
          <p:spPr bwMode="auto">
            <a:xfrm>
              <a:off x="513525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1" name="Rectangle 17"/>
            <p:cNvSpPr>
              <a:spLocks noChangeArrowheads="1"/>
            </p:cNvSpPr>
            <p:nvPr/>
          </p:nvSpPr>
          <p:spPr bwMode="auto">
            <a:xfrm>
              <a:off x="525590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2" name="Rectangle 18"/>
            <p:cNvSpPr>
              <a:spLocks noChangeArrowheads="1"/>
            </p:cNvSpPr>
            <p:nvPr/>
          </p:nvSpPr>
          <p:spPr bwMode="auto">
            <a:xfrm>
              <a:off x="5376559" y="46760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3" name="Rectangle 19"/>
            <p:cNvSpPr>
              <a:spLocks noChangeArrowheads="1"/>
            </p:cNvSpPr>
            <p:nvPr/>
          </p:nvSpPr>
          <p:spPr bwMode="auto">
            <a:xfrm>
              <a:off x="5497209" y="46760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284" name="TextBox 23"/>
          <p:cNvSpPr txBox="1"/>
          <p:nvPr/>
        </p:nvSpPr>
        <p:spPr>
          <a:xfrm>
            <a:off x="7597392" y="87898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HTML5</a:t>
            </a:r>
          </a:p>
        </p:txBody>
      </p:sp>
      <p:grpSp>
        <p:nvGrpSpPr>
          <p:cNvPr id="19" name="Group 18"/>
          <p:cNvGrpSpPr/>
          <p:nvPr/>
        </p:nvGrpSpPr>
        <p:grpSpPr>
          <a:xfrm>
            <a:off x="7619393" y="10436440"/>
            <a:ext cx="3556002" cy="311596"/>
            <a:chOff x="3809696" y="5218220"/>
            <a:chExt cx="1778001" cy="155798"/>
          </a:xfrm>
        </p:grpSpPr>
        <p:sp>
          <p:nvSpPr>
            <p:cNvPr id="304" name="Rectangle 5"/>
            <p:cNvSpPr>
              <a:spLocks noChangeArrowheads="1"/>
            </p:cNvSpPr>
            <p:nvPr/>
          </p:nvSpPr>
          <p:spPr bwMode="auto">
            <a:xfrm>
              <a:off x="380969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5" name="Rectangle 6"/>
            <p:cNvSpPr>
              <a:spLocks noChangeArrowheads="1"/>
            </p:cNvSpPr>
            <p:nvPr/>
          </p:nvSpPr>
          <p:spPr bwMode="auto">
            <a:xfrm>
              <a:off x="393034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6" name="Rectangle 7"/>
            <p:cNvSpPr>
              <a:spLocks noChangeArrowheads="1"/>
            </p:cNvSpPr>
            <p:nvPr/>
          </p:nvSpPr>
          <p:spPr bwMode="auto">
            <a:xfrm>
              <a:off x="405099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7" name="Rectangle 8"/>
            <p:cNvSpPr>
              <a:spLocks noChangeArrowheads="1"/>
            </p:cNvSpPr>
            <p:nvPr/>
          </p:nvSpPr>
          <p:spPr bwMode="auto">
            <a:xfrm>
              <a:off x="417164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8" name="Rectangle 9"/>
            <p:cNvSpPr>
              <a:spLocks noChangeArrowheads="1"/>
            </p:cNvSpPr>
            <p:nvPr/>
          </p:nvSpPr>
          <p:spPr bwMode="auto">
            <a:xfrm>
              <a:off x="429229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9" name="Rectangle 10"/>
            <p:cNvSpPr>
              <a:spLocks noChangeArrowheads="1"/>
            </p:cNvSpPr>
            <p:nvPr/>
          </p:nvSpPr>
          <p:spPr bwMode="auto">
            <a:xfrm>
              <a:off x="441294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0" name="Rectangle 11"/>
            <p:cNvSpPr>
              <a:spLocks noChangeArrowheads="1"/>
            </p:cNvSpPr>
            <p:nvPr/>
          </p:nvSpPr>
          <p:spPr bwMode="auto">
            <a:xfrm>
              <a:off x="4533596"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1" name="Rectangle 12"/>
            <p:cNvSpPr>
              <a:spLocks noChangeArrowheads="1"/>
            </p:cNvSpPr>
            <p:nvPr/>
          </p:nvSpPr>
          <p:spPr bwMode="auto">
            <a:xfrm>
              <a:off x="465265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2" name="Rectangle 13"/>
            <p:cNvSpPr>
              <a:spLocks noChangeArrowheads="1"/>
            </p:cNvSpPr>
            <p:nvPr/>
          </p:nvSpPr>
          <p:spPr bwMode="auto">
            <a:xfrm>
              <a:off x="477330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3" name="Rectangle 14"/>
            <p:cNvSpPr>
              <a:spLocks noChangeArrowheads="1"/>
            </p:cNvSpPr>
            <p:nvPr/>
          </p:nvSpPr>
          <p:spPr bwMode="auto">
            <a:xfrm>
              <a:off x="489395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4" name="Rectangle 15"/>
            <p:cNvSpPr>
              <a:spLocks noChangeArrowheads="1"/>
            </p:cNvSpPr>
            <p:nvPr/>
          </p:nvSpPr>
          <p:spPr bwMode="auto">
            <a:xfrm>
              <a:off x="501460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5" name="Rectangle 16"/>
            <p:cNvSpPr>
              <a:spLocks noChangeArrowheads="1"/>
            </p:cNvSpPr>
            <p:nvPr/>
          </p:nvSpPr>
          <p:spPr bwMode="auto">
            <a:xfrm>
              <a:off x="5135259"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6" name="Rectangle 17"/>
            <p:cNvSpPr>
              <a:spLocks noChangeArrowheads="1"/>
            </p:cNvSpPr>
            <p:nvPr/>
          </p:nvSpPr>
          <p:spPr bwMode="auto">
            <a:xfrm>
              <a:off x="5255909"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7" name="Rectangle 18"/>
            <p:cNvSpPr>
              <a:spLocks noChangeArrowheads="1"/>
            </p:cNvSpPr>
            <p:nvPr/>
          </p:nvSpPr>
          <p:spPr bwMode="auto">
            <a:xfrm>
              <a:off x="5376559"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8" name="Rectangle 19"/>
            <p:cNvSpPr>
              <a:spLocks noChangeArrowheads="1"/>
            </p:cNvSpPr>
            <p:nvPr/>
          </p:nvSpPr>
          <p:spPr bwMode="auto">
            <a:xfrm>
              <a:off x="5497209"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286" name="TextBox 23"/>
          <p:cNvSpPr txBox="1"/>
          <p:nvPr/>
        </p:nvSpPr>
        <p:spPr>
          <a:xfrm>
            <a:off x="7597392" y="987423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Dreamweaver</a:t>
            </a:r>
          </a:p>
        </p:txBody>
      </p:sp>
      <p:grpSp>
        <p:nvGrpSpPr>
          <p:cNvPr id="20" name="Group 19"/>
          <p:cNvGrpSpPr/>
          <p:nvPr/>
        </p:nvGrpSpPr>
        <p:grpSpPr>
          <a:xfrm>
            <a:off x="7619393" y="11526610"/>
            <a:ext cx="3556002" cy="311596"/>
            <a:chOff x="3809696" y="5763305"/>
            <a:chExt cx="1778001" cy="155798"/>
          </a:xfrm>
        </p:grpSpPr>
        <p:sp>
          <p:nvSpPr>
            <p:cNvPr id="289" name="Rectangle 5"/>
            <p:cNvSpPr>
              <a:spLocks noChangeArrowheads="1"/>
            </p:cNvSpPr>
            <p:nvPr/>
          </p:nvSpPr>
          <p:spPr bwMode="auto">
            <a:xfrm>
              <a:off x="380969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0" name="Rectangle 6"/>
            <p:cNvSpPr>
              <a:spLocks noChangeArrowheads="1"/>
            </p:cNvSpPr>
            <p:nvPr/>
          </p:nvSpPr>
          <p:spPr bwMode="auto">
            <a:xfrm>
              <a:off x="393034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1" name="Rectangle 7"/>
            <p:cNvSpPr>
              <a:spLocks noChangeArrowheads="1"/>
            </p:cNvSpPr>
            <p:nvPr/>
          </p:nvSpPr>
          <p:spPr bwMode="auto">
            <a:xfrm>
              <a:off x="405099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2" name="Rectangle 8"/>
            <p:cNvSpPr>
              <a:spLocks noChangeArrowheads="1"/>
            </p:cNvSpPr>
            <p:nvPr/>
          </p:nvSpPr>
          <p:spPr bwMode="auto">
            <a:xfrm>
              <a:off x="417164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3" name="Rectangle 9"/>
            <p:cNvSpPr>
              <a:spLocks noChangeArrowheads="1"/>
            </p:cNvSpPr>
            <p:nvPr/>
          </p:nvSpPr>
          <p:spPr bwMode="auto">
            <a:xfrm>
              <a:off x="429229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4" name="Rectangle 10"/>
            <p:cNvSpPr>
              <a:spLocks noChangeArrowheads="1"/>
            </p:cNvSpPr>
            <p:nvPr/>
          </p:nvSpPr>
          <p:spPr bwMode="auto">
            <a:xfrm>
              <a:off x="441294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5" name="Rectangle 11"/>
            <p:cNvSpPr>
              <a:spLocks noChangeArrowheads="1"/>
            </p:cNvSpPr>
            <p:nvPr/>
          </p:nvSpPr>
          <p:spPr bwMode="auto">
            <a:xfrm>
              <a:off x="4533596"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6" name="Rectangle 12"/>
            <p:cNvSpPr>
              <a:spLocks noChangeArrowheads="1"/>
            </p:cNvSpPr>
            <p:nvPr/>
          </p:nvSpPr>
          <p:spPr bwMode="auto">
            <a:xfrm>
              <a:off x="465265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7" name="Rectangle 13"/>
            <p:cNvSpPr>
              <a:spLocks noChangeArrowheads="1"/>
            </p:cNvSpPr>
            <p:nvPr/>
          </p:nvSpPr>
          <p:spPr bwMode="auto">
            <a:xfrm>
              <a:off x="477330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8" name="Rectangle 14"/>
            <p:cNvSpPr>
              <a:spLocks noChangeArrowheads="1"/>
            </p:cNvSpPr>
            <p:nvPr/>
          </p:nvSpPr>
          <p:spPr bwMode="auto">
            <a:xfrm>
              <a:off x="489395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9" name="Rectangle 15"/>
            <p:cNvSpPr>
              <a:spLocks noChangeArrowheads="1"/>
            </p:cNvSpPr>
            <p:nvPr/>
          </p:nvSpPr>
          <p:spPr bwMode="auto">
            <a:xfrm>
              <a:off x="501460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0" name="Rectangle 16"/>
            <p:cNvSpPr>
              <a:spLocks noChangeArrowheads="1"/>
            </p:cNvSpPr>
            <p:nvPr/>
          </p:nvSpPr>
          <p:spPr bwMode="auto">
            <a:xfrm>
              <a:off x="5135259"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1" name="Rectangle 17"/>
            <p:cNvSpPr>
              <a:spLocks noChangeArrowheads="1"/>
            </p:cNvSpPr>
            <p:nvPr/>
          </p:nvSpPr>
          <p:spPr bwMode="auto">
            <a:xfrm>
              <a:off x="5255909"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2" name="Rectangle 18"/>
            <p:cNvSpPr>
              <a:spLocks noChangeArrowheads="1"/>
            </p:cNvSpPr>
            <p:nvPr/>
          </p:nvSpPr>
          <p:spPr bwMode="auto">
            <a:xfrm>
              <a:off x="5376559"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3" name="Rectangle 19"/>
            <p:cNvSpPr>
              <a:spLocks noChangeArrowheads="1"/>
            </p:cNvSpPr>
            <p:nvPr/>
          </p:nvSpPr>
          <p:spPr bwMode="auto">
            <a:xfrm>
              <a:off x="5497209"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288" name="TextBox 23"/>
          <p:cNvSpPr txBox="1"/>
          <p:nvPr/>
        </p:nvSpPr>
        <p:spPr>
          <a:xfrm>
            <a:off x="7597392" y="109644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Java</a:t>
            </a:r>
          </a:p>
        </p:txBody>
      </p:sp>
      <p:grpSp>
        <p:nvGrpSpPr>
          <p:cNvPr id="25" name="Group 24"/>
          <p:cNvGrpSpPr/>
          <p:nvPr/>
        </p:nvGrpSpPr>
        <p:grpSpPr>
          <a:xfrm>
            <a:off x="13053021" y="9352010"/>
            <a:ext cx="3556002" cy="311596"/>
            <a:chOff x="6526510" y="4676005"/>
            <a:chExt cx="1778001" cy="155798"/>
          </a:xfrm>
        </p:grpSpPr>
        <p:sp>
          <p:nvSpPr>
            <p:cNvPr id="371" name="Rectangle 5"/>
            <p:cNvSpPr>
              <a:spLocks noChangeArrowheads="1"/>
            </p:cNvSpPr>
            <p:nvPr/>
          </p:nvSpPr>
          <p:spPr bwMode="auto">
            <a:xfrm>
              <a:off x="652651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2" name="Rectangle 6"/>
            <p:cNvSpPr>
              <a:spLocks noChangeArrowheads="1"/>
            </p:cNvSpPr>
            <p:nvPr/>
          </p:nvSpPr>
          <p:spPr bwMode="auto">
            <a:xfrm>
              <a:off x="664716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3" name="Rectangle 7"/>
            <p:cNvSpPr>
              <a:spLocks noChangeArrowheads="1"/>
            </p:cNvSpPr>
            <p:nvPr/>
          </p:nvSpPr>
          <p:spPr bwMode="auto">
            <a:xfrm>
              <a:off x="676781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4" name="Rectangle 8"/>
            <p:cNvSpPr>
              <a:spLocks noChangeArrowheads="1"/>
            </p:cNvSpPr>
            <p:nvPr/>
          </p:nvSpPr>
          <p:spPr bwMode="auto">
            <a:xfrm>
              <a:off x="688846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5" name="Rectangle 9"/>
            <p:cNvSpPr>
              <a:spLocks noChangeArrowheads="1"/>
            </p:cNvSpPr>
            <p:nvPr/>
          </p:nvSpPr>
          <p:spPr bwMode="auto">
            <a:xfrm>
              <a:off x="700911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6" name="Rectangle 10"/>
            <p:cNvSpPr>
              <a:spLocks noChangeArrowheads="1"/>
            </p:cNvSpPr>
            <p:nvPr/>
          </p:nvSpPr>
          <p:spPr bwMode="auto">
            <a:xfrm>
              <a:off x="712976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7" name="Rectangle 11"/>
            <p:cNvSpPr>
              <a:spLocks noChangeArrowheads="1"/>
            </p:cNvSpPr>
            <p:nvPr/>
          </p:nvSpPr>
          <p:spPr bwMode="auto">
            <a:xfrm>
              <a:off x="7250410"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8" name="Rectangle 12"/>
            <p:cNvSpPr>
              <a:spLocks noChangeArrowheads="1"/>
            </p:cNvSpPr>
            <p:nvPr/>
          </p:nvSpPr>
          <p:spPr bwMode="auto">
            <a:xfrm>
              <a:off x="736947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9" name="Rectangle 13"/>
            <p:cNvSpPr>
              <a:spLocks noChangeArrowheads="1"/>
            </p:cNvSpPr>
            <p:nvPr/>
          </p:nvSpPr>
          <p:spPr bwMode="auto">
            <a:xfrm>
              <a:off x="749012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0" name="Rectangle 14"/>
            <p:cNvSpPr>
              <a:spLocks noChangeArrowheads="1"/>
            </p:cNvSpPr>
            <p:nvPr/>
          </p:nvSpPr>
          <p:spPr bwMode="auto">
            <a:xfrm>
              <a:off x="761077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1" name="Rectangle 15"/>
            <p:cNvSpPr>
              <a:spLocks noChangeArrowheads="1"/>
            </p:cNvSpPr>
            <p:nvPr/>
          </p:nvSpPr>
          <p:spPr bwMode="auto">
            <a:xfrm>
              <a:off x="773142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2" name="Rectangle 16"/>
            <p:cNvSpPr>
              <a:spLocks noChangeArrowheads="1"/>
            </p:cNvSpPr>
            <p:nvPr/>
          </p:nvSpPr>
          <p:spPr bwMode="auto">
            <a:xfrm>
              <a:off x="785207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3" name="Rectangle 17"/>
            <p:cNvSpPr>
              <a:spLocks noChangeArrowheads="1"/>
            </p:cNvSpPr>
            <p:nvPr/>
          </p:nvSpPr>
          <p:spPr bwMode="auto">
            <a:xfrm>
              <a:off x="797272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4" name="Rectangle 18"/>
            <p:cNvSpPr>
              <a:spLocks noChangeArrowheads="1"/>
            </p:cNvSpPr>
            <p:nvPr/>
          </p:nvSpPr>
          <p:spPr bwMode="auto">
            <a:xfrm>
              <a:off x="809337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5" name="Rectangle 19"/>
            <p:cNvSpPr>
              <a:spLocks noChangeArrowheads="1"/>
            </p:cNvSpPr>
            <p:nvPr/>
          </p:nvSpPr>
          <p:spPr bwMode="auto">
            <a:xfrm>
              <a:off x="8214023"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36" name="TextBox 23"/>
          <p:cNvSpPr txBox="1"/>
          <p:nvPr/>
        </p:nvSpPr>
        <p:spPr>
          <a:xfrm>
            <a:off x="13031020" y="87898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Social Media</a:t>
            </a:r>
          </a:p>
        </p:txBody>
      </p:sp>
      <p:grpSp>
        <p:nvGrpSpPr>
          <p:cNvPr id="22" name="Group 21"/>
          <p:cNvGrpSpPr/>
          <p:nvPr/>
        </p:nvGrpSpPr>
        <p:grpSpPr>
          <a:xfrm>
            <a:off x="13053021" y="10436440"/>
            <a:ext cx="3556002" cy="311596"/>
            <a:chOff x="6526510" y="5218220"/>
            <a:chExt cx="1778001" cy="155798"/>
          </a:xfrm>
        </p:grpSpPr>
        <p:sp>
          <p:nvSpPr>
            <p:cNvPr id="356" name="Rectangle 5"/>
            <p:cNvSpPr>
              <a:spLocks noChangeArrowheads="1"/>
            </p:cNvSpPr>
            <p:nvPr/>
          </p:nvSpPr>
          <p:spPr bwMode="auto">
            <a:xfrm>
              <a:off x="652651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7" name="Rectangle 6"/>
            <p:cNvSpPr>
              <a:spLocks noChangeArrowheads="1"/>
            </p:cNvSpPr>
            <p:nvPr/>
          </p:nvSpPr>
          <p:spPr bwMode="auto">
            <a:xfrm>
              <a:off x="664716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8" name="Rectangle 7"/>
            <p:cNvSpPr>
              <a:spLocks noChangeArrowheads="1"/>
            </p:cNvSpPr>
            <p:nvPr/>
          </p:nvSpPr>
          <p:spPr bwMode="auto">
            <a:xfrm>
              <a:off x="676781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9" name="Rectangle 8"/>
            <p:cNvSpPr>
              <a:spLocks noChangeArrowheads="1"/>
            </p:cNvSpPr>
            <p:nvPr/>
          </p:nvSpPr>
          <p:spPr bwMode="auto">
            <a:xfrm>
              <a:off x="688846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0" name="Rectangle 9"/>
            <p:cNvSpPr>
              <a:spLocks noChangeArrowheads="1"/>
            </p:cNvSpPr>
            <p:nvPr/>
          </p:nvSpPr>
          <p:spPr bwMode="auto">
            <a:xfrm>
              <a:off x="700911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1" name="Rectangle 10"/>
            <p:cNvSpPr>
              <a:spLocks noChangeArrowheads="1"/>
            </p:cNvSpPr>
            <p:nvPr/>
          </p:nvSpPr>
          <p:spPr bwMode="auto">
            <a:xfrm>
              <a:off x="7129760"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2" name="Rectangle 11"/>
            <p:cNvSpPr>
              <a:spLocks noChangeArrowheads="1"/>
            </p:cNvSpPr>
            <p:nvPr/>
          </p:nvSpPr>
          <p:spPr bwMode="auto">
            <a:xfrm>
              <a:off x="7250410"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3" name="Rectangle 12"/>
            <p:cNvSpPr>
              <a:spLocks noChangeArrowheads="1"/>
            </p:cNvSpPr>
            <p:nvPr/>
          </p:nvSpPr>
          <p:spPr bwMode="auto">
            <a:xfrm>
              <a:off x="736947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4" name="Rectangle 13"/>
            <p:cNvSpPr>
              <a:spLocks noChangeArrowheads="1"/>
            </p:cNvSpPr>
            <p:nvPr/>
          </p:nvSpPr>
          <p:spPr bwMode="auto">
            <a:xfrm>
              <a:off x="749012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5" name="Rectangle 14"/>
            <p:cNvSpPr>
              <a:spLocks noChangeArrowheads="1"/>
            </p:cNvSpPr>
            <p:nvPr/>
          </p:nvSpPr>
          <p:spPr bwMode="auto">
            <a:xfrm>
              <a:off x="761077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6" name="Rectangle 15"/>
            <p:cNvSpPr>
              <a:spLocks noChangeArrowheads="1"/>
            </p:cNvSpPr>
            <p:nvPr/>
          </p:nvSpPr>
          <p:spPr bwMode="auto">
            <a:xfrm>
              <a:off x="773142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7" name="Rectangle 16"/>
            <p:cNvSpPr>
              <a:spLocks noChangeArrowheads="1"/>
            </p:cNvSpPr>
            <p:nvPr/>
          </p:nvSpPr>
          <p:spPr bwMode="auto">
            <a:xfrm>
              <a:off x="785207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8" name="Rectangle 17"/>
            <p:cNvSpPr>
              <a:spLocks noChangeArrowheads="1"/>
            </p:cNvSpPr>
            <p:nvPr/>
          </p:nvSpPr>
          <p:spPr bwMode="auto">
            <a:xfrm>
              <a:off x="797272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9" name="Rectangle 18"/>
            <p:cNvSpPr>
              <a:spLocks noChangeArrowheads="1"/>
            </p:cNvSpPr>
            <p:nvPr/>
          </p:nvSpPr>
          <p:spPr bwMode="auto">
            <a:xfrm>
              <a:off x="809337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0" name="Rectangle 19"/>
            <p:cNvSpPr>
              <a:spLocks noChangeArrowheads="1"/>
            </p:cNvSpPr>
            <p:nvPr/>
          </p:nvSpPr>
          <p:spPr bwMode="auto">
            <a:xfrm>
              <a:off x="8214023"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38" name="TextBox 23"/>
          <p:cNvSpPr txBox="1"/>
          <p:nvPr/>
        </p:nvSpPr>
        <p:spPr>
          <a:xfrm>
            <a:off x="13031020" y="987423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Keywords</a:t>
            </a:r>
          </a:p>
        </p:txBody>
      </p:sp>
      <p:grpSp>
        <p:nvGrpSpPr>
          <p:cNvPr id="21" name="Group 20"/>
          <p:cNvGrpSpPr/>
          <p:nvPr/>
        </p:nvGrpSpPr>
        <p:grpSpPr>
          <a:xfrm>
            <a:off x="13053021" y="11526610"/>
            <a:ext cx="3556002" cy="311596"/>
            <a:chOff x="6526510" y="5763305"/>
            <a:chExt cx="1778001" cy="155798"/>
          </a:xfrm>
        </p:grpSpPr>
        <p:sp>
          <p:nvSpPr>
            <p:cNvPr id="341" name="Rectangle 5"/>
            <p:cNvSpPr>
              <a:spLocks noChangeArrowheads="1"/>
            </p:cNvSpPr>
            <p:nvPr/>
          </p:nvSpPr>
          <p:spPr bwMode="auto">
            <a:xfrm>
              <a:off x="652651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2" name="Rectangle 6"/>
            <p:cNvSpPr>
              <a:spLocks noChangeArrowheads="1"/>
            </p:cNvSpPr>
            <p:nvPr/>
          </p:nvSpPr>
          <p:spPr bwMode="auto">
            <a:xfrm>
              <a:off x="664716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3" name="Rectangle 7"/>
            <p:cNvSpPr>
              <a:spLocks noChangeArrowheads="1"/>
            </p:cNvSpPr>
            <p:nvPr/>
          </p:nvSpPr>
          <p:spPr bwMode="auto">
            <a:xfrm>
              <a:off x="676781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4" name="Rectangle 8"/>
            <p:cNvSpPr>
              <a:spLocks noChangeArrowheads="1"/>
            </p:cNvSpPr>
            <p:nvPr/>
          </p:nvSpPr>
          <p:spPr bwMode="auto">
            <a:xfrm>
              <a:off x="688846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5" name="Rectangle 9"/>
            <p:cNvSpPr>
              <a:spLocks noChangeArrowheads="1"/>
            </p:cNvSpPr>
            <p:nvPr/>
          </p:nvSpPr>
          <p:spPr bwMode="auto">
            <a:xfrm>
              <a:off x="700911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6" name="Rectangle 10"/>
            <p:cNvSpPr>
              <a:spLocks noChangeArrowheads="1"/>
            </p:cNvSpPr>
            <p:nvPr/>
          </p:nvSpPr>
          <p:spPr bwMode="auto">
            <a:xfrm>
              <a:off x="712976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7" name="Rectangle 11"/>
            <p:cNvSpPr>
              <a:spLocks noChangeArrowheads="1"/>
            </p:cNvSpPr>
            <p:nvPr/>
          </p:nvSpPr>
          <p:spPr bwMode="auto">
            <a:xfrm>
              <a:off x="7250410"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8" name="Rectangle 12"/>
            <p:cNvSpPr>
              <a:spLocks noChangeArrowheads="1"/>
            </p:cNvSpPr>
            <p:nvPr/>
          </p:nvSpPr>
          <p:spPr bwMode="auto">
            <a:xfrm>
              <a:off x="7369473"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9" name="Rectangle 13"/>
            <p:cNvSpPr>
              <a:spLocks noChangeArrowheads="1"/>
            </p:cNvSpPr>
            <p:nvPr/>
          </p:nvSpPr>
          <p:spPr bwMode="auto">
            <a:xfrm>
              <a:off x="7490123"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0" name="Rectangle 14"/>
            <p:cNvSpPr>
              <a:spLocks noChangeArrowheads="1"/>
            </p:cNvSpPr>
            <p:nvPr/>
          </p:nvSpPr>
          <p:spPr bwMode="auto">
            <a:xfrm>
              <a:off x="761077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1" name="Rectangle 15"/>
            <p:cNvSpPr>
              <a:spLocks noChangeArrowheads="1"/>
            </p:cNvSpPr>
            <p:nvPr/>
          </p:nvSpPr>
          <p:spPr bwMode="auto">
            <a:xfrm>
              <a:off x="773142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2" name="Rectangle 16"/>
            <p:cNvSpPr>
              <a:spLocks noChangeArrowheads="1"/>
            </p:cNvSpPr>
            <p:nvPr/>
          </p:nvSpPr>
          <p:spPr bwMode="auto">
            <a:xfrm>
              <a:off x="785207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3" name="Rectangle 17"/>
            <p:cNvSpPr>
              <a:spLocks noChangeArrowheads="1"/>
            </p:cNvSpPr>
            <p:nvPr/>
          </p:nvSpPr>
          <p:spPr bwMode="auto">
            <a:xfrm>
              <a:off x="797272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4" name="Rectangle 18"/>
            <p:cNvSpPr>
              <a:spLocks noChangeArrowheads="1"/>
            </p:cNvSpPr>
            <p:nvPr/>
          </p:nvSpPr>
          <p:spPr bwMode="auto">
            <a:xfrm>
              <a:off x="809337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5" name="Rectangle 19"/>
            <p:cNvSpPr>
              <a:spLocks noChangeArrowheads="1"/>
            </p:cNvSpPr>
            <p:nvPr/>
          </p:nvSpPr>
          <p:spPr bwMode="auto">
            <a:xfrm>
              <a:off x="8214023"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40" name="TextBox 23"/>
          <p:cNvSpPr txBox="1"/>
          <p:nvPr/>
        </p:nvSpPr>
        <p:spPr>
          <a:xfrm>
            <a:off x="13031020" y="109644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Meta Data</a:t>
            </a:r>
          </a:p>
        </p:txBody>
      </p:sp>
      <p:grpSp>
        <p:nvGrpSpPr>
          <p:cNvPr id="29" name="Group 28"/>
          <p:cNvGrpSpPr/>
          <p:nvPr/>
        </p:nvGrpSpPr>
        <p:grpSpPr>
          <a:xfrm>
            <a:off x="18498199" y="9352010"/>
            <a:ext cx="3556002" cy="311596"/>
            <a:chOff x="9249099" y="4676005"/>
            <a:chExt cx="1778001" cy="155798"/>
          </a:xfrm>
        </p:grpSpPr>
        <p:sp>
          <p:nvSpPr>
            <p:cNvPr id="423" name="Rectangle 5"/>
            <p:cNvSpPr>
              <a:spLocks noChangeArrowheads="1"/>
            </p:cNvSpPr>
            <p:nvPr/>
          </p:nvSpPr>
          <p:spPr bwMode="auto">
            <a:xfrm>
              <a:off x="924909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4" name="Rectangle 6"/>
            <p:cNvSpPr>
              <a:spLocks noChangeArrowheads="1"/>
            </p:cNvSpPr>
            <p:nvPr/>
          </p:nvSpPr>
          <p:spPr bwMode="auto">
            <a:xfrm>
              <a:off x="936974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5" name="Rectangle 7"/>
            <p:cNvSpPr>
              <a:spLocks noChangeArrowheads="1"/>
            </p:cNvSpPr>
            <p:nvPr/>
          </p:nvSpPr>
          <p:spPr bwMode="auto">
            <a:xfrm>
              <a:off x="949039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6" name="Rectangle 8"/>
            <p:cNvSpPr>
              <a:spLocks noChangeArrowheads="1"/>
            </p:cNvSpPr>
            <p:nvPr/>
          </p:nvSpPr>
          <p:spPr bwMode="auto">
            <a:xfrm>
              <a:off x="961104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7" name="Rectangle 9"/>
            <p:cNvSpPr>
              <a:spLocks noChangeArrowheads="1"/>
            </p:cNvSpPr>
            <p:nvPr/>
          </p:nvSpPr>
          <p:spPr bwMode="auto">
            <a:xfrm>
              <a:off x="973169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8" name="Rectangle 10"/>
            <p:cNvSpPr>
              <a:spLocks noChangeArrowheads="1"/>
            </p:cNvSpPr>
            <p:nvPr/>
          </p:nvSpPr>
          <p:spPr bwMode="auto">
            <a:xfrm>
              <a:off x="985234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9" name="Rectangle 11"/>
            <p:cNvSpPr>
              <a:spLocks noChangeArrowheads="1"/>
            </p:cNvSpPr>
            <p:nvPr/>
          </p:nvSpPr>
          <p:spPr bwMode="auto">
            <a:xfrm>
              <a:off x="9972999"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0" name="Rectangle 12"/>
            <p:cNvSpPr>
              <a:spLocks noChangeArrowheads="1"/>
            </p:cNvSpPr>
            <p:nvPr/>
          </p:nvSpPr>
          <p:spPr bwMode="auto">
            <a:xfrm>
              <a:off x="1009206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1" name="Rectangle 13"/>
            <p:cNvSpPr>
              <a:spLocks noChangeArrowheads="1"/>
            </p:cNvSpPr>
            <p:nvPr/>
          </p:nvSpPr>
          <p:spPr bwMode="auto">
            <a:xfrm>
              <a:off x="1021271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2" name="Rectangle 14"/>
            <p:cNvSpPr>
              <a:spLocks noChangeArrowheads="1"/>
            </p:cNvSpPr>
            <p:nvPr/>
          </p:nvSpPr>
          <p:spPr bwMode="auto">
            <a:xfrm>
              <a:off x="1033336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3" name="Rectangle 15"/>
            <p:cNvSpPr>
              <a:spLocks noChangeArrowheads="1"/>
            </p:cNvSpPr>
            <p:nvPr/>
          </p:nvSpPr>
          <p:spPr bwMode="auto">
            <a:xfrm>
              <a:off x="1045401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4" name="Rectangle 16"/>
            <p:cNvSpPr>
              <a:spLocks noChangeArrowheads="1"/>
            </p:cNvSpPr>
            <p:nvPr/>
          </p:nvSpPr>
          <p:spPr bwMode="auto">
            <a:xfrm>
              <a:off x="1057466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5" name="Rectangle 17"/>
            <p:cNvSpPr>
              <a:spLocks noChangeArrowheads="1"/>
            </p:cNvSpPr>
            <p:nvPr/>
          </p:nvSpPr>
          <p:spPr bwMode="auto">
            <a:xfrm>
              <a:off x="10695312" y="4676005"/>
              <a:ext cx="90488" cy="155798"/>
            </a:xfrm>
            <a:prstGeom prst="rect">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6" name="Rectangle 18"/>
            <p:cNvSpPr>
              <a:spLocks noChangeArrowheads="1"/>
            </p:cNvSpPr>
            <p:nvPr/>
          </p:nvSpPr>
          <p:spPr bwMode="auto">
            <a:xfrm>
              <a:off x="10815962" y="46760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37" name="Rectangle 19"/>
            <p:cNvSpPr>
              <a:spLocks noChangeArrowheads="1"/>
            </p:cNvSpPr>
            <p:nvPr/>
          </p:nvSpPr>
          <p:spPr bwMode="auto">
            <a:xfrm>
              <a:off x="10936612" y="46760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88" name="TextBox 23"/>
          <p:cNvSpPr txBox="1"/>
          <p:nvPr/>
        </p:nvSpPr>
        <p:spPr>
          <a:xfrm>
            <a:off x="18476198" y="87898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Illustration</a:t>
            </a:r>
          </a:p>
        </p:txBody>
      </p:sp>
      <p:grpSp>
        <p:nvGrpSpPr>
          <p:cNvPr id="35" name="Group 34"/>
          <p:cNvGrpSpPr/>
          <p:nvPr/>
        </p:nvGrpSpPr>
        <p:grpSpPr>
          <a:xfrm>
            <a:off x="18498199" y="10436440"/>
            <a:ext cx="3556002" cy="311596"/>
            <a:chOff x="9249099" y="5218220"/>
            <a:chExt cx="1778001" cy="155798"/>
          </a:xfrm>
        </p:grpSpPr>
        <p:sp>
          <p:nvSpPr>
            <p:cNvPr id="408" name="Rectangle 5"/>
            <p:cNvSpPr>
              <a:spLocks noChangeArrowheads="1"/>
            </p:cNvSpPr>
            <p:nvPr/>
          </p:nvSpPr>
          <p:spPr bwMode="auto">
            <a:xfrm>
              <a:off x="924909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9" name="Rectangle 6"/>
            <p:cNvSpPr>
              <a:spLocks noChangeArrowheads="1"/>
            </p:cNvSpPr>
            <p:nvPr/>
          </p:nvSpPr>
          <p:spPr bwMode="auto">
            <a:xfrm>
              <a:off x="936974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0" name="Rectangle 7"/>
            <p:cNvSpPr>
              <a:spLocks noChangeArrowheads="1"/>
            </p:cNvSpPr>
            <p:nvPr/>
          </p:nvSpPr>
          <p:spPr bwMode="auto">
            <a:xfrm>
              <a:off x="949039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1" name="Rectangle 8"/>
            <p:cNvSpPr>
              <a:spLocks noChangeArrowheads="1"/>
            </p:cNvSpPr>
            <p:nvPr/>
          </p:nvSpPr>
          <p:spPr bwMode="auto">
            <a:xfrm>
              <a:off x="961104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2" name="Rectangle 9"/>
            <p:cNvSpPr>
              <a:spLocks noChangeArrowheads="1"/>
            </p:cNvSpPr>
            <p:nvPr/>
          </p:nvSpPr>
          <p:spPr bwMode="auto">
            <a:xfrm>
              <a:off x="973169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3" name="Rectangle 10"/>
            <p:cNvSpPr>
              <a:spLocks noChangeArrowheads="1"/>
            </p:cNvSpPr>
            <p:nvPr/>
          </p:nvSpPr>
          <p:spPr bwMode="auto">
            <a:xfrm>
              <a:off x="985234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4" name="Rectangle 11"/>
            <p:cNvSpPr>
              <a:spLocks noChangeArrowheads="1"/>
            </p:cNvSpPr>
            <p:nvPr/>
          </p:nvSpPr>
          <p:spPr bwMode="auto">
            <a:xfrm>
              <a:off x="9972999"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5" name="Rectangle 12"/>
            <p:cNvSpPr>
              <a:spLocks noChangeArrowheads="1"/>
            </p:cNvSpPr>
            <p:nvPr/>
          </p:nvSpPr>
          <p:spPr bwMode="auto">
            <a:xfrm>
              <a:off x="10092062"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6" name="Rectangle 13"/>
            <p:cNvSpPr>
              <a:spLocks noChangeArrowheads="1"/>
            </p:cNvSpPr>
            <p:nvPr/>
          </p:nvSpPr>
          <p:spPr bwMode="auto">
            <a:xfrm>
              <a:off x="10212712" y="5218220"/>
              <a:ext cx="90488" cy="155798"/>
            </a:xfrm>
            <a:prstGeom prst="rect">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7" name="Rectangle 14"/>
            <p:cNvSpPr>
              <a:spLocks noChangeArrowheads="1"/>
            </p:cNvSpPr>
            <p:nvPr/>
          </p:nvSpPr>
          <p:spPr bwMode="auto">
            <a:xfrm>
              <a:off x="1033336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8" name="Rectangle 15"/>
            <p:cNvSpPr>
              <a:spLocks noChangeArrowheads="1"/>
            </p:cNvSpPr>
            <p:nvPr/>
          </p:nvSpPr>
          <p:spPr bwMode="auto">
            <a:xfrm>
              <a:off x="1045401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19" name="Rectangle 16"/>
            <p:cNvSpPr>
              <a:spLocks noChangeArrowheads="1"/>
            </p:cNvSpPr>
            <p:nvPr/>
          </p:nvSpPr>
          <p:spPr bwMode="auto">
            <a:xfrm>
              <a:off x="1057466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0" name="Rectangle 17"/>
            <p:cNvSpPr>
              <a:spLocks noChangeArrowheads="1"/>
            </p:cNvSpPr>
            <p:nvPr/>
          </p:nvSpPr>
          <p:spPr bwMode="auto">
            <a:xfrm>
              <a:off x="1069531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1" name="Rectangle 18"/>
            <p:cNvSpPr>
              <a:spLocks noChangeArrowheads="1"/>
            </p:cNvSpPr>
            <p:nvPr/>
          </p:nvSpPr>
          <p:spPr bwMode="auto">
            <a:xfrm>
              <a:off x="1081596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22" name="Rectangle 19"/>
            <p:cNvSpPr>
              <a:spLocks noChangeArrowheads="1"/>
            </p:cNvSpPr>
            <p:nvPr/>
          </p:nvSpPr>
          <p:spPr bwMode="auto">
            <a:xfrm>
              <a:off x="10936612" y="5218220"/>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90" name="TextBox 23"/>
          <p:cNvSpPr txBox="1"/>
          <p:nvPr/>
        </p:nvSpPr>
        <p:spPr>
          <a:xfrm>
            <a:off x="18476198" y="987423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Infographic</a:t>
            </a:r>
          </a:p>
        </p:txBody>
      </p:sp>
      <p:grpSp>
        <p:nvGrpSpPr>
          <p:cNvPr id="36" name="Group 35"/>
          <p:cNvGrpSpPr/>
          <p:nvPr/>
        </p:nvGrpSpPr>
        <p:grpSpPr>
          <a:xfrm>
            <a:off x="18498199" y="11526610"/>
            <a:ext cx="3556002" cy="311596"/>
            <a:chOff x="9249099" y="5763305"/>
            <a:chExt cx="1778001" cy="155798"/>
          </a:xfrm>
        </p:grpSpPr>
        <p:sp>
          <p:nvSpPr>
            <p:cNvPr id="393" name="Rectangle 5"/>
            <p:cNvSpPr>
              <a:spLocks noChangeArrowheads="1"/>
            </p:cNvSpPr>
            <p:nvPr/>
          </p:nvSpPr>
          <p:spPr bwMode="auto">
            <a:xfrm>
              <a:off x="924909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4" name="Rectangle 6"/>
            <p:cNvSpPr>
              <a:spLocks noChangeArrowheads="1"/>
            </p:cNvSpPr>
            <p:nvPr/>
          </p:nvSpPr>
          <p:spPr bwMode="auto">
            <a:xfrm>
              <a:off x="936974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5" name="Rectangle 7"/>
            <p:cNvSpPr>
              <a:spLocks noChangeArrowheads="1"/>
            </p:cNvSpPr>
            <p:nvPr/>
          </p:nvSpPr>
          <p:spPr bwMode="auto">
            <a:xfrm>
              <a:off x="949039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6" name="Rectangle 8"/>
            <p:cNvSpPr>
              <a:spLocks noChangeArrowheads="1"/>
            </p:cNvSpPr>
            <p:nvPr/>
          </p:nvSpPr>
          <p:spPr bwMode="auto">
            <a:xfrm>
              <a:off x="961104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7" name="Rectangle 9"/>
            <p:cNvSpPr>
              <a:spLocks noChangeArrowheads="1"/>
            </p:cNvSpPr>
            <p:nvPr/>
          </p:nvSpPr>
          <p:spPr bwMode="auto">
            <a:xfrm>
              <a:off x="973169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8" name="Rectangle 10"/>
            <p:cNvSpPr>
              <a:spLocks noChangeArrowheads="1"/>
            </p:cNvSpPr>
            <p:nvPr/>
          </p:nvSpPr>
          <p:spPr bwMode="auto">
            <a:xfrm>
              <a:off x="985234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99" name="Rectangle 11"/>
            <p:cNvSpPr>
              <a:spLocks noChangeArrowheads="1"/>
            </p:cNvSpPr>
            <p:nvPr/>
          </p:nvSpPr>
          <p:spPr bwMode="auto">
            <a:xfrm>
              <a:off x="9972999"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0" name="Rectangle 12"/>
            <p:cNvSpPr>
              <a:spLocks noChangeArrowheads="1"/>
            </p:cNvSpPr>
            <p:nvPr/>
          </p:nvSpPr>
          <p:spPr bwMode="auto">
            <a:xfrm>
              <a:off x="1009206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1" name="Rectangle 13"/>
            <p:cNvSpPr>
              <a:spLocks noChangeArrowheads="1"/>
            </p:cNvSpPr>
            <p:nvPr/>
          </p:nvSpPr>
          <p:spPr bwMode="auto">
            <a:xfrm>
              <a:off x="1021271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2" name="Rectangle 14"/>
            <p:cNvSpPr>
              <a:spLocks noChangeArrowheads="1"/>
            </p:cNvSpPr>
            <p:nvPr/>
          </p:nvSpPr>
          <p:spPr bwMode="auto">
            <a:xfrm>
              <a:off x="1033336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3" name="Rectangle 15"/>
            <p:cNvSpPr>
              <a:spLocks noChangeArrowheads="1"/>
            </p:cNvSpPr>
            <p:nvPr/>
          </p:nvSpPr>
          <p:spPr bwMode="auto">
            <a:xfrm>
              <a:off x="1045401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4" name="Rectangle 16"/>
            <p:cNvSpPr>
              <a:spLocks noChangeArrowheads="1"/>
            </p:cNvSpPr>
            <p:nvPr/>
          </p:nvSpPr>
          <p:spPr bwMode="auto">
            <a:xfrm>
              <a:off x="1057466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5" name="Rectangle 17"/>
            <p:cNvSpPr>
              <a:spLocks noChangeArrowheads="1"/>
            </p:cNvSpPr>
            <p:nvPr/>
          </p:nvSpPr>
          <p:spPr bwMode="auto">
            <a:xfrm>
              <a:off x="1069531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6" name="Rectangle 18"/>
            <p:cNvSpPr>
              <a:spLocks noChangeArrowheads="1"/>
            </p:cNvSpPr>
            <p:nvPr/>
          </p:nvSpPr>
          <p:spPr bwMode="auto">
            <a:xfrm>
              <a:off x="10815962" y="5763305"/>
              <a:ext cx="90488" cy="155798"/>
            </a:xfrm>
            <a:prstGeom prst="rect">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07" name="Rectangle 19"/>
            <p:cNvSpPr>
              <a:spLocks noChangeArrowheads="1"/>
            </p:cNvSpPr>
            <p:nvPr/>
          </p:nvSpPr>
          <p:spPr bwMode="auto">
            <a:xfrm>
              <a:off x="10936612" y="5763305"/>
              <a:ext cx="90488" cy="155798"/>
            </a:xfrm>
            <a:prstGeom prst="rect">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392" name="TextBox 23"/>
          <p:cNvSpPr txBox="1"/>
          <p:nvPr/>
        </p:nvSpPr>
        <p:spPr>
          <a:xfrm>
            <a:off x="18476198" y="1096440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Photo Manipulation</a:t>
            </a:r>
          </a:p>
        </p:txBody>
      </p:sp>
      <p:sp>
        <p:nvSpPr>
          <p:cNvPr id="34" name="Picture Placeholder 33"/>
          <p:cNvSpPr>
            <a:spLocks noGrp="1"/>
          </p:cNvSpPr>
          <p:nvPr>
            <p:ph type="pic" sz="quarter" idx="13"/>
          </p:nvPr>
        </p:nvSpPr>
        <p:spPr>
          <a:xfrm>
            <a:off x="2357461" y="4147870"/>
            <a:ext cx="3547226" cy="3240000"/>
          </a:xfrm>
        </p:spPr>
      </p:sp>
      <p:sp>
        <p:nvSpPr>
          <p:cNvPr id="40" name="Picture Placeholder 39"/>
          <p:cNvSpPr>
            <a:spLocks noGrp="1"/>
          </p:cNvSpPr>
          <p:nvPr>
            <p:ph type="pic" sz="quarter" idx="14"/>
          </p:nvPr>
        </p:nvSpPr>
        <p:spPr>
          <a:xfrm>
            <a:off x="7619393" y="4147870"/>
            <a:ext cx="3547226" cy="3240000"/>
          </a:xfrm>
        </p:spPr>
      </p:sp>
      <p:sp>
        <p:nvSpPr>
          <p:cNvPr id="44" name="Picture Placeholder 43"/>
          <p:cNvSpPr>
            <a:spLocks noGrp="1"/>
          </p:cNvSpPr>
          <p:nvPr>
            <p:ph type="pic" sz="quarter" idx="16"/>
          </p:nvPr>
        </p:nvSpPr>
        <p:spPr>
          <a:xfrm>
            <a:off x="13087773" y="4147870"/>
            <a:ext cx="3547226" cy="3240000"/>
          </a:xfrm>
        </p:spPr>
      </p:sp>
      <p:sp>
        <p:nvSpPr>
          <p:cNvPr id="52" name="Picture Placeholder 51"/>
          <p:cNvSpPr>
            <a:spLocks noGrp="1"/>
          </p:cNvSpPr>
          <p:nvPr>
            <p:ph type="pic" sz="quarter" idx="15"/>
          </p:nvPr>
        </p:nvSpPr>
        <p:spPr>
          <a:xfrm>
            <a:off x="18480177" y="4147870"/>
            <a:ext cx="3547226" cy="3240000"/>
          </a:xfrm>
        </p:spPr>
      </p:sp>
    </p:spTree>
    <p:custDataLst>
      <p:tags r:id="rId1"/>
    </p:custDataLst>
    <p:extLst>
      <p:ext uri="{BB962C8B-B14F-4D97-AF65-F5344CB8AC3E}">
        <p14:creationId xmlns:p14="http://schemas.microsoft.com/office/powerpoint/2010/main" val="303163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par>
                          <p:cTn id="43" fill="hold">
                            <p:stCondLst>
                              <p:cond delay="2000"/>
                            </p:stCondLst>
                            <p:childTnLst>
                              <p:par>
                                <p:cTn id="44" presetID="16" presetClass="entr" presetSubtype="37"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arn(outVertical)">
                                      <p:cBhvr>
                                        <p:cTn id="46" dur="500"/>
                                        <p:tgtEl>
                                          <p:spTgt spid="27"/>
                                        </p:tgtEl>
                                      </p:cBhvr>
                                    </p:animEffect>
                                  </p:childTnLst>
                                </p:cTn>
                              </p:par>
                              <p:par>
                                <p:cTn id="47" presetID="16" presetClass="entr" presetSubtype="37"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arn(outVertical)">
                                      <p:cBhvr>
                                        <p:cTn id="49" dur="500"/>
                                        <p:tgtEl>
                                          <p:spTgt spid="31"/>
                                        </p:tgtEl>
                                      </p:cBhvr>
                                    </p:animEffect>
                                  </p:childTnLst>
                                </p:cTn>
                              </p:par>
                              <p:par>
                                <p:cTn id="50" presetID="16" presetClass="entr" presetSubtype="37"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6" presetClass="entr" presetSubtype="37"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arn(outVertical)">
                                      <p:cBhvr>
                                        <p:cTn id="55" dur="500"/>
                                        <p:tgtEl>
                                          <p:spTgt spid="42"/>
                                        </p:tgtEl>
                                      </p:cBhvr>
                                    </p:animEffect>
                                  </p:childTnLst>
                                </p:cTn>
                              </p:par>
                            </p:childTnLst>
                          </p:cTn>
                        </p:par>
                        <p:par>
                          <p:cTn id="56" fill="hold">
                            <p:stCondLst>
                              <p:cond delay="2500"/>
                            </p:stCondLst>
                            <p:childTnLst>
                              <p:par>
                                <p:cTn id="57" presetID="10" presetClass="entr" presetSubtype="0" fill="hold" grpId="0" nodeType="after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4"/>
                                        </p:tgtEl>
                                        <p:attrNameLst>
                                          <p:attrName>style.visibility</p:attrName>
                                        </p:attrNameLst>
                                      </p:cBhvr>
                                      <p:to>
                                        <p:strVal val="visible"/>
                                      </p:to>
                                    </p:set>
                                    <p:animEffect transition="in" filter="fade">
                                      <p:cBhvr>
                                        <p:cTn id="62" dur="500"/>
                                        <p:tgtEl>
                                          <p:spTgt spid="2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6"/>
                                        </p:tgtEl>
                                        <p:attrNameLst>
                                          <p:attrName>style.visibility</p:attrName>
                                        </p:attrNameLst>
                                      </p:cBhvr>
                                      <p:to>
                                        <p:strVal val="visible"/>
                                      </p:to>
                                    </p:set>
                                    <p:animEffect transition="in" filter="fade">
                                      <p:cBhvr>
                                        <p:cTn id="65" dur="500"/>
                                        <p:tgtEl>
                                          <p:spTgt spid="3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8"/>
                                        </p:tgtEl>
                                        <p:attrNameLst>
                                          <p:attrName>style.visibility</p:attrName>
                                        </p:attrNameLst>
                                      </p:cBhvr>
                                      <p:to>
                                        <p:strVal val="visible"/>
                                      </p:to>
                                    </p:set>
                                    <p:animEffect transition="in" filter="fade">
                                      <p:cBhvr>
                                        <p:cTn id="68" dur="500"/>
                                        <p:tgtEl>
                                          <p:spTgt spid="388"/>
                                        </p:tgtEl>
                                      </p:cBhvr>
                                    </p:animEffect>
                                  </p:childTnLst>
                                </p:cTn>
                              </p:par>
                            </p:childTnLst>
                          </p:cTn>
                        </p:par>
                        <p:par>
                          <p:cTn id="69" fill="hold">
                            <p:stCondLst>
                              <p:cond delay="3000"/>
                            </p:stCondLst>
                            <p:childTnLst>
                              <p:par>
                                <p:cTn id="70" presetID="22" presetClass="entr" presetSubtype="8"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par>
                                <p:cTn id="73" presetID="22" presetClass="entr" presetSubtype="8"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par>
                                <p:cTn id="76" presetID="22" presetClass="entr" presetSubtype="8" fill="hold"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500"/>
                                        <p:tgtEl>
                                          <p:spTgt spid="25"/>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par>
                          <p:cTn id="82" fill="hold">
                            <p:stCondLst>
                              <p:cond delay="3500"/>
                            </p:stCondLst>
                            <p:childTnLst>
                              <p:par>
                                <p:cTn id="83" presetID="10" presetClass="entr" presetSubtype="0" fill="hold" grpId="0" nodeType="after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fade">
                                      <p:cBhvr>
                                        <p:cTn id="85" dur="500"/>
                                        <p:tgtEl>
                                          <p:spTgt spid="8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6"/>
                                        </p:tgtEl>
                                        <p:attrNameLst>
                                          <p:attrName>style.visibility</p:attrName>
                                        </p:attrNameLst>
                                      </p:cBhvr>
                                      <p:to>
                                        <p:strVal val="visible"/>
                                      </p:to>
                                    </p:set>
                                    <p:animEffect transition="in" filter="fade">
                                      <p:cBhvr>
                                        <p:cTn id="88" dur="500"/>
                                        <p:tgtEl>
                                          <p:spTgt spid="28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38"/>
                                        </p:tgtEl>
                                        <p:attrNameLst>
                                          <p:attrName>style.visibility</p:attrName>
                                        </p:attrNameLst>
                                      </p:cBhvr>
                                      <p:to>
                                        <p:strVal val="visible"/>
                                      </p:to>
                                    </p:set>
                                    <p:animEffect transition="in" filter="fade">
                                      <p:cBhvr>
                                        <p:cTn id="91" dur="500"/>
                                        <p:tgtEl>
                                          <p:spTgt spid="33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90"/>
                                        </p:tgtEl>
                                        <p:attrNameLst>
                                          <p:attrName>style.visibility</p:attrName>
                                        </p:attrNameLst>
                                      </p:cBhvr>
                                      <p:to>
                                        <p:strVal val="visible"/>
                                      </p:to>
                                    </p:set>
                                    <p:animEffect transition="in" filter="fade">
                                      <p:cBhvr>
                                        <p:cTn id="94" dur="500"/>
                                        <p:tgtEl>
                                          <p:spTgt spid="390"/>
                                        </p:tgtEl>
                                      </p:cBhvr>
                                    </p:animEffect>
                                  </p:childTnLst>
                                </p:cTn>
                              </p:par>
                            </p:childTnLst>
                          </p:cTn>
                        </p:par>
                        <p:par>
                          <p:cTn id="95" fill="hold">
                            <p:stCondLst>
                              <p:cond delay="4000"/>
                            </p:stCondLst>
                            <p:childTnLst>
                              <p:par>
                                <p:cTn id="96" presetID="22" presetClass="entr" presetSubtype="8"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left)">
                                      <p:cBhvr>
                                        <p:cTn id="98" dur="500"/>
                                        <p:tgtEl>
                                          <p:spTgt spid="24"/>
                                        </p:tgtEl>
                                      </p:cBhvr>
                                    </p:animEffect>
                                  </p:childTnLst>
                                </p:cTn>
                              </p:par>
                              <p:par>
                                <p:cTn id="99" presetID="22" presetClass="entr" presetSubtype="8" fill="hold"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wipe(left)">
                                      <p:cBhvr>
                                        <p:cTn id="101" dur="500"/>
                                        <p:tgtEl>
                                          <p:spTgt spid="19"/>
                                        </p:tgtEl>
                                      </p:cBhvr>
                                    </p:animEffect>
                                  </p:childTnLst>
                                </p:cTn>
                              </p:par>
                              <p:par>
                                <p:cTn id="102" presetID="22" presetClass="entr" presetSubtype="8"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par>
                                <p:cTn id="105" presetID="22" presetClass="entr" presetSubtype="8"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left)">
                                      <p:cBhvr>
                                        <p:cTn id="107" dur="500"/>
                                        <p:tgtEl>
                                          <p:spTgt spid="35"/>
                                        </p:tgtEl>
                                      </p:cBhvr>
                                    </p:animEffect>
                                  </p:childTnLst>
                                </p:cTn>
                              </p:par>
                            </p:childTnLst>
                          </p:cTn>
                        </p:par>
                        <p:par>
                          <p:cTn id="108" fill="hold">
                            <p:stCondLst>
                              <p:cond delay="4500"/>
                            </p:stCondLst>
                            <p:childTnLst>
                              <p:par>
                                <p:cTn id="109" presetID="10" presetClass="entr" presetSubtype="0" fill="hold" grpId="0" nodeType="after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fade">
                                      <p:cBhvr>
                                        <p:cTn id="111" dur="500"/>
                                        <p:tgtEl>
                                          <p:spTgt spid="12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88"/>
                                        </p:tgtEl>
                                        <p:attrNameLst>
                                          <p:attrName>style.visibility</p:attrName>
                                        </p:attrNameLst>
                                      </p:cBhvr>
                                      <p:to>
                                        <p:strVal val="visible"/>
                                      </p:to>
                                    </p:set>
                                    <p:animEffect transition="in" filter="fade">
                                      <p:cBhvr>
                                        <p:cTn id="114" dur="500"/>
                                        <p:tgtEl>
                                          <p:spTgt spid="28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40"/>
                                        </p:tgtEl>
                                        <p:attrNameLst>
                                          <p:attrName>style.visibility</p:attrName>
                                        </p:attrNameLst>
                                      </p:cBhvr>
                                      <p:to>
                                        <p:strVal val="visible"/>
                                      </p:to>
                                    </p:set>
                                    <p:animEffect transition="in" filter="fade">
                                      <p:cBhvr>
                                        <p:cTn id="117" dur="500"/>
                                        <p:tgtEl>
                                          <p:spTgt spid="34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92"/>
                                        </p:tgtEl>
                                        <p:attrNameLst>
                                          <p:attrName>style.visibility</p:attrName>
                                        </p:attrNameLst>
                                      </p:cBhvr>
                                      <p:to>
                                        <p:strVal val="visible"/>
                                      </p:to>
                                    </p:set>
                                    <p:animEffect transition="in" filter="fade">
                                      <p:cBhvr>
                                        <p:cTn id="120" dur="500"/>
                                        <p:tgtEl>
                                          <p:spTgt spid="392"/>
                                        </p:tgtEl>
                                      </p:cBhvr>
                                    </p:animEffect>
                                  </p:childTnLst>
                                </p:cTn>
                              </p:par>
                            </p:childTnLst>
                          </p:cTn>
                        </p:par>
                        <p:par>
                          <p:cTn id="121" fill="hold">
                            <p:stCondLst>
                              <p:cond delay="5000"/>
                            </p:stCondLst>
                            <p:childTnLst>
                              <p:par>
                                <p:cTn id="122" presetID="22" presetClass="entr" presetSubtype="8" fill="hold" nodeType="after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wipe(left)">
                                      <p:cBhvr>
                                        <p:cTn id="124" dur="500"/>
                                        <p:tgtEl>
                                          <p:spTgt spid="33"/>
                                        </p:tgtEl>
                                      </p:cBhvr>
                                    </p:animEffect>
                                  </p:childTnLst>
                                </p:cTn>
                              </p:par>
                              <p:par>
                                <p:cTn id="125" presetID="22" presetClass="entr" presetSubtype="8" fill="hold" nodeType="with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left)">
                                      <p:cBhvr>
                                        <p:cTn id="127" dur="500"/>
                                        <p:tgtEl>
                                          <p:spTgt spid="20"/>
                                        </p:tgtEl>
                                      </p:cBhvr>
                                    </p:animEffect>
                                  </p:childTnLst>
                                </p:cTn>
                              </p:par>
                              <p:par>
                                <p:cTn id="128" presetID="22" presetClass="entr" presetSubtype="8" fill="hold"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wipe(left)">
                                      <p:cBhvr>
                                        <p:cTn id="130" dur="500"/>
                                        <p:tgtEl>
                                          <p:spTgt spid="21"/>
                                        </p:tgtEl>
                                      </p:cBhvr>
                                    </p:animEffect>
                                  </p:childTnLst>
                                </p:cTn>
                              </p:par>
                              <p:par>
                                <p:cTn id="131" presetID="22" presetClass="entr" presetSubtype="8" fill="hold"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left)">
                                      <p:cBhvr>
                                        <p:cTn id="1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28" grpId="0" animBg="1"/>
      <p:bldP spid="30" grpId="0"/>
      <p:bldP spid="32" grpId="0" animBg="1"/>
      <p:bldP spid="37" grpId="0"/>
      <p:bldP spid="39" grpId="0" animBg="1"/>
      <p:bldP spid="41" grpId="0"/>
      <p:bldP spid="43" grpId="0" animBg="1"/>
      <p:bldP spid="70" grpId="0"/>
      <p:bldP spid="87" grpId="0"/>
      <p:bldP spid="125" grpId="0"/>
      <p:bldP spid="284" grpId="0"/>
      <p:bldP spid="286" grpId="0"/>
      <p:bldP spid="288" grpId="0"/>
      <p:bldP spid="336" grpId="0"/>
      <p:bldP spid="338" grpId="0"/>
      <p:bldP spid="340" grpId="0"/>
      <p:bldP spid="388" grpId="0"/>
      <p:bldP spid="390" grpId="0"/>
      <p:bldP spid="3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Chart 72"/>
          <p:cNvGraphicFramePr/>
          <p:nvPr/>
        </p:nvGraphicFramePr>
        <p:xfrm>
          <a:off x="7955833" y="8159790"/>
          <a:ext cx="3535242" cy="33531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5" name="Chart 74"/>
          <p:cNvGraphicFramePr/>
          <p:nvPr/>
        </p:nvGraphicFramePr>
        <p:xfrm>
          <a:off x="11503235" y="8159790"/>
          <a:ext cx="3535242" cy="33531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6" name="Chart 75"/>
          <p:cNvGraphicFramePr/>
          <p:nvPr/>
        </p:nvGraphicFramePr>
        <p:xfrm>
          <a:off x="15066345" y="8159790"/>
          <a:ext cx="3535242" cy="33531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Chart 76"/>
          <p:cNvGraphicFramePr/>
          <p:nvPr/>
        </p:nvGraphicFramePr>
        <p:xfrm>
          <a:off x="18629451" y="8159790"/>
          <a:ext cx="3535242" cy="3353144"/>
        </p:xfrm>
        <a:graphic>
          <a:graphicData uri="http://schemas.openxmlformats.org/drawingml/2006/chart">
            <c:chart xmlns:c="http://schemas.openxmlformats.org/drawingml/2006/chart" xmlns:r="http://schemas.openxmlformats.org/officeDocument/2006/relationships" r:id="rId6"/>
          </a:graphicData>
        </a:graphic>
      </p:graphicFrame>
      <p:sp>
        <p:nvSpPr>
          <p:cNvPr id="2" name="Slide Number Placeholder 1"/>
          <p:cNvSpPr>
            <a:spLocks noGrp="1"/>
          </p:cNvSpPr>
          <p:nvPr>
            <p:ph type="sldNum" sz="quarter" idx="4294967295"/>
          </p:nvPr>
        </p:nvSpPr>
        <p:spPr>
          <a:xfrm>
            <a:off x="22711498"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34</a:t>
            </a:fld>
            <a:endParaRPr lang="id-ID" dirty="0">
              <a:solidFill>
                <a:srgbClr val="FFFFFF"/>
              </a:solidFill>
              <a:latin typeface="Calibri"/>
            </a:endParaRPr>
          </a:p>
        </p:txBody>
      </p:sp>
      <p:sp>
        <p:nvSpPr>
          <p:cNvPr id="6" name="TextBox 5"/>
          <p:cNvSpPr txBox="1"/>
          <p:nvPr/>
        </p:nvSpPr>
        <p:spPr>
          <a:xfrm>
            <a:off x="7955833" y="1154525"/>
            <a:ext cx="8034661" cy="1107996"/>
          </a:xfrm>
          <a:prstGeom prst="rect">
            <a:avLst/>
          </a:prstGeom>
          <a:noFill/>
        </p:spPr>
        <p:txBody>
          <a:bodyPr wrap="square" rtlCol="0">
            <a:spAutoFit/>
          </a:bodyPr>
          <a:lstStyle/>
          <a:p>
            <a:pPr algn="ctr" defTabSz="1828800"/>
            <a:r>
              <a:rPr lang="id-ID" sz="6600" dirty="0">
                <a:latin typeface="+mj-lt"/>
              </a:rPr>
              <a:t>Meet Hans Gretel</a:t>
            </a:r>
          </a:p>
        </p:txBody>
      </p:sp>
      <p:sp>
        <p:nvSpPr>
          <p:cNvPr id="17" name="Rectangle 16"/>
          <p:cNvSpPr/>
          <p:nvPr/>
        </p:nvSpPr>
        <p:spPr>
          <a:xfrm>
            <a:off x="2340562" y="9806808"/>
            <a:ext cx="4623776" cy="1200329"/>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Suitable for all categories business and personal presentation</a:t>
            </a:r>
          </a:p>
        </p:txBody>
      </p:sp>
      <p:sp>
        <p:nvSpPr>
          <p:cNvPr id="18" name="TextBox 23"/>
          <p:cNvSpPr txBox="1"/>
          <p:nvPr/>
        </p:nvSpPr>
        <p:spPr>
          <a:xfrm>
            <a:off x="2564889" y="843519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Hans Gretel</a:t>
            </a:r>
          </a:p>
        </p:txBody>
      </p:sp>
      <p:sp>
        <p:nvSpPr>
          <p:cNvPr id="20" name="TextBox 23"/>
          <p:cNvSpPr txBox="1"/>
          <p:nvPr/>
        </p:nvSpPr>
        <p:spPr>
          <a:xfrm>
            <a:off x="2564889" y="9182313"/>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Graphic Designer</a:t>
            </a:r>
          </a:p>
        </p:txBody>
      </p:sp>
      <p:sp>
        <p:nvSpPr>
          <p:cNvPr id="21" name="Freeform 9"/>
          <p:cNvSpPr>
            <a:spLocks noEditPoints="1"/>
          </p:cNvSpPr>
          <p:nvPr/>
        </p:nvSpPr>
        <p:spPr bwMode="auto">
          <a:xfrm>
            <a:off x="4419911" y="11430539"/>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7" name="TextBox 23"/>
          <p:cNvSpPr txBox="1"/>
          <p:nvPr/>
        </p:nvSpPr>
        <p:spPr>
          <a:xfrm>
            <a:off x="7930351" y="335765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600" b="1" dirty="0"/>
              <a:t>About Me</a:t>
            </a:r>
          </a:p>
        </p:txBody>
      </p:sp>
      <p:sp>
        <p:nvSpPr>
          <p:cNvPr id="29" name="Rectangle 28"/>
          <p:cNvSpPr/>
          <p:nvPr/>
        </p:nvSpPr>
        <p:spPr>
          <a:xfrm>
            <a:off x="7930352" y="4180234"/>
            <a:ext cx="14638672" cy="2677656"/>
          </a:xfrm>
          <a:prstGeom prst="rect">
            <a:avLst/>
          </a:prstGeom>
        </p:spPr>
        <p:txBody>
          <a:bodyPr wrap="square">
            <a:spAutoFit/>
          </a:bodyPr>
          <a:lstStyle/>
          <a:p>
            <a:pPr defTabSz="1828800"/>
            <a:r>
              <a:rPr lang="en-US" sz="2400" dirty="0" err="1"/>
              <a:t>Lorem</a:t>
            </a:r>
            <a:r>
              <a:rPr lang="en-US" sz="2400" dirty="0"/>
              <a:t> </a:t>
            </a:r>
            <a:r>
              <a:rPr lang="en-US" sz="2400" dirty="0" err="1"/>
              <a:t>Ipsum</a:t>
            </a:r>
            <a:r>
              <a:rPr lang="en-US" sz="2400" dirty="0"/>
              <a:t> has been the industry's standard dummy text ever since the 1500s, when an unknown printer took a galley of type and scrambled it to make a type specimen book. It has survived not only five centuries, but also the leap into electronic typesetting.</a:t>
            </a:r>
          </a:p>
          <a:p>
            <a:pPr defTabSz="1828800"/>
            <a:endParaRPr lang="en-US" sz="2400" dirty="0"/>
          </a:p>
          <a:p>
            <a:pPr defTabSz="1828800"/>
            <a:r>
              <a:rPr lang="en-US" sz="2400" dirty="0"/>
              <a:t>It was </a:t>
            </a:r>
            <a:r>
              <a:rPr lang="en-US" sz="2400" dirty="0" err="1"/>
              <a:t>popularised</a:t>
            </a:r>
            <a:r>
              <a:rPr lang="en-US" sz="2400" dirty="0"/>
              <a:t> in the 1960s with the release of </a:t>
            </a:r>
            <a:r>
              <a:rPr lang="en-US" sz="2400" dirty="0" err="1"/>
              <a:t>Letraset</a:t>
            </a:r>
            <a:r>
              <a:rPr lang="en-US" sz="2400" dirty="0"/>
              <a:t> sheets containing </a:t>
            </a:r>
            <a:r>
              <a:rPr lang="en-US" sz="2400" dirty="0" err="1"/>
              <a:t>Lorem</a:t>
            </a:r>
            <a:r>
              <a:rPr lang="en-US" sz="2400" dirty="0"/>
              <a:t> </a:t>
            </a:r>
            <a:r>
              <a:rPr lang="en-US" sz="2400" dirty="0" err="1"/>
              <a:t>Ipsum</a:t>
            </a:r>
            <a:r>
              <a:rPr lang="en-US" sz="2400" dirty="0"/>
              <a:t> passages, and more recently with desktop publishing software like Aldus PageMaker including versions of </a:t>
            </a:r>
            <a:r>
              <a:rPr lang="en-US" sz="2400" dirty="0" err="1"/>
              <a:t>Lorem</a:t>
            </a:r>
            <a:r>
              <a:rPr lang="en-US" sz="2400" dirty="0"/>
              <a:t> </a:t>
            </a:r>
            <a:r>
              <a:rPr lang="en-US" sz="2400" dirty="0" err="1"/>
              <a:t>Ipsum</a:t>
            </a:r>
            <a:r>
              <a:rPr lang="en-US" sz="2400" dirty="0"/>
              <a:t>.</a:t>
            </a:r>
          </a:p>
        </p:txBody>
      </p:sp>
      <p:sp>
        <p:nvSpPr>
          <p:cNvPr id="30" name="TextBox 23"/>
          <p:cNvSpPr txBox="1"/>
          <p:nvPr/>
        </p:nvSpPr>
        <p:spPr>
          <a:xfrm>
            <a:off x="7930351" y="6963861"/>
            <a:ext cx="708898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600" b="1" dirty="0"/>
              <a:t>Professional Skills</a:t>
            </a:r>
          </a:p>
        </p:txBody>
      </p:sp>
      <p:sp>
        <p:nvSpPr>
          <p:cNvPr id="107" name="TextBox 106"/>
          <p:cNvSpPr txBox="1"/>
          <p:nvPr/>
        </p:nvSpPr>
        <p:spPr>
          <a:xfrm>
            <a:off x="8981103" y="11843654"/>
            <a:ext cx="1484702" cy="461665"/>
          </a:xfrm>
          <a:prstGeom prst="rect">
            <a:avLst/>
          </a:prstGeom>
          <a:noFill/>
        </p:spPr>
        <p:txBody>
          <a:bodyPr wrap="none" rtlCol="0">
            <a:spAutoFit/>
          </a:bodyPr>
          <a:lstStyle/>
          <a:p>
            <a:pPr algn="ctr" defTabSz="1828800"/>
            <a:r>
              <a:rPr lang="id-ID" sz="2400" dirty="0"/>
              <a:t>Coloring</a:t>
            </a:r>
          </a:p>
        </p:txBody>
      </p:sp>
      <p:sp>
        <p:nvSpPr>
          <p:cNvPr id="112" name="TextBox 111"/>
          <p:cNvSpPr txBox="1"/>
          <p:nvPr/>
        </p:nvSpPr>
        <p:spPr>
          <a:xfrm>
            <a:off x="12364999" y="11843658"/>
            <a:ext cx="1811714" cy="461665"/>
          </a:xfrm>
          <a:prstGeom prst="rect">
            <a:avLst/>
          </a:prstGeom>
          <a:noFill/>
        </p:spPr>
        <p:txBody>
          <a:bodyPr wrap="none" rtlCol="0">
            <a:spAutoFit/>
          </a:bodyPr>
          <a:lstStyle/>
          <a:p>
            <a:pPr algn="ctr" defTabSz="1828800"/>
            <a:r>
              <a:rPr lang="id-ID" sz="2400" dirty="0"/>
              <a:t>Illustration</a:t>
            </a:r>
          </a:p>
        </p:txBody>
      </p:sp>
      <p:sp>
        <p:nvSpPr>
          <p:cNvPr id="113" name="TextBox 112"/>
          <p:cNvSpPr txBox="1"/>
          <p:nvPr/>
        </p:nvSpPr>
        <p:spPr>
          <a:xfrm>
            <a:off x="16019482" y="11843654"/>
            <a:ext cx="1628972" cy="461665"/>
          </a:xfrm>
          <a:prstGeom prst="rect">
            <a:avLst/>
          </a:prstGeom>
          <a:noFill/>
        </p:spPr>
        <p:txBody>
          <a:bodyPr wrap="none" rtlCol="0">
            <a:spAutoFit/>
          </a:bodyPr>
          <a:lstStyle/>
          <a:p>
            <a:pPr algn="ctr" defTabSz="1828800"/>
            <a:r>
              <a:rPr lang="id-ID" sz="2400" dirty="0"/>
              <a:t>Branding</a:t>
            </a:r>
          </a:p>
        </p:txBody>
      </p:sp>
      <p:sp>
        <p:nvSpPr>
          <p:cNvPr id="114" name="TextBox 113"/>
          <p:cNvSpPr txBox="1"/>
          <p:nvPr/>
        </p:nvSpPr>
        <p:spPr>
          <a:xfrm>
            <a:off x="19358165" y="11843654"/>
            <a:ext cx="2077813" cy="461665"/>
          </a:xfrm>
          <a:prstGeom prst="rect">
            <a:avLst/>
          </a:prstGeom>
          <a:noFill/>
        </p:spPr>
        <p:txBody>
          <a:bodyPr wrap="none" rtlCol="0">
            <a:spAutoFit/>
          </a:bodyPr>
          <a:lstStyle/>
          <a:p>
            <a:pPr algn="ctr" defTabSz="1828800"/>
            <a:r>
              <a:rPr lang="id-ID" sz="2400" dirty="0"/>
              <a:t>Web Design</a:t>
            </a:r>
          </a:p>
        </p:txBody>
      </p:sp>
      <p:grpSp>
        <p:nvGrpSpPr>
          <p:cNvPr id="168" name="Group 167"/>
          <p:cNvGrpSpPr/>
          <p:nvPr/>
        </p:nvGrpSpPr>
        <p:grpSpPr>
          <a:xfrm>
            <a:off x="9307105" y="9259310"/>
            <a:ext cx="832698" cy="1100216"/>
            <a:chOff x="8604250" y="889000"/>
            <a:chExt cx="701675" cy="927101"/>
          </a:xfrm>
          <a:solidFill>
            <a:schemeClr val="tx2"/>
          </a:solidFill>
        </p:grpSpPr>
        <p:sp>
          <p:nvSpPr>
            <p:cNvPr id="164" name="Freeform 46"/>
            <p:cNvSpPr>
              <a:spLocks noEditPoints="1"/>
            </p:cNvSpPr>
            <p:nvPr/>
          </p:nvSpPr>
          <p:spPr bwMode="auto">
            <a:xfrm>
              <a:off x="8909050" y="1385888"/>
              <a:ext cx="168275" cy="430213"/>
            </a:xfrm>
            <a:custGeom>
              <a:avLst/>
              <a:gdLst>
                <a:gd name="T0" fmla="*/ 28 w 44"/>
                <a:gd name="T1" fmla="*/ 113 h 113"/>
                <a:gd name="T2" fmla="*/ 18 w 44"/>
                <a:gd name="T3" fmla="*/ 113 h 113"/>
                <a:gd name="T4" fmla="*/ 0 w 44"/>
                <a:gd name="T5" fmla="*/ 99 h 113"/>
                <a:gd name="T6" fmla="*/ 0 w 44"/>
                <a:gd name="T7" fmla="*/ 19 h 113"/>
                <a:gd name="T8" fmla="*/ 21 w 44"/>
                <a:gd name="T9" fmla="*/ 0 h 113"/>
                <a:gd name="T10" fmla="*/ 44 w 44"/>
                <a:gd name="T11" fmla="*/ 19 h 113"/>
                <a:gd name="T12" fmla="*/ 44 w 44"/>
                <a:gd name="T13" fmla="*/ 99 h 113"/>
                <a:gd name="T14" fmla="*/ 28 w 44"/>
                <a:gd name="T15" fmla="*/ 113 h 113"/>
                <a:gd name="T16" fmla="*/ 21 w 44"/>
                <a:gd name="T17" fmla="*/ 12 h 113"/>
                <a:gd name="T18" fmla="*/ 12 w 44"/>
                <a:gd name="T19" fmla="*/ 19 h 113"/>
                <a:gd name="T20" fmla="*/ 12 w 44"/>
                <a:gd name="T21" fmla="*/ 99 h 113"/>
                <a:gd name="T22" fmla="*/ 18 w 44"/>
                <a:gd name="T23" fmla="*/ 101 h 113"/>
                <a:gd name="T24" fmla="*/ 28 w 44"/>
                <a:gd name="T25" fmla="*/ 101 h 113"/>
                <a:gd name="T26" fmla="*/ 32 w 44"/>
                <a:gd name="T27" fmla="*/ 99 h 113"/>
                <a:gd name="T28" fmla="*/ 32 w 44"/>
                <a:gd name="T29" fmla="*/ 19 h 113"/>
                <a:gd name="T30" fmla="*/ 21 w 44"/>
                <a:gd name="T31" fmla="*/ 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13">
                  <a:moveTo>
                    <a:pt x="28" y="113"/>
                  </a:moveTo>
                  <a:cubicBezTo>
                    <a:pt x="18" y="113"/>
                    <a:pt x="18" y="113"/>
                    <a:pt x="18" y="113"/>
                  </a:cubicBezTo>
                  <a:cubicBezTo>
                    <a:pt x="8" y="113"/>
                    <a:pt x="0" y="107"/>
                    <a:pt x="0" y="99"/>
                  </a:cubicBezTo>
                  <a:cubicBezTo>
                    <a:pt x="0" y="19"/>
                    <a:pt x="0" y="19"/>
                    <a:pt x="0" y="19"/>
                  </a:cubicBezTo>
                  <a:cubicBezTo>
                    <a:pt x="0" y="8"/>
                    <a:pt x="9" y="0"/>
                    <a:pt x="21" y="0"/>
                  </a:cubicBezTo>
                  <a:cubicBezTo>
                    <a:pt x="32" y="0"/>
                    <a:pt x="44" y="7"/>
                    <a:pt x="44" y="19"/>
                  </a:cubicBezTo>
                  <a:cubicBezTo>
                    <a:pt x="44" y="99"/>
                    <a:pt x="44" y="99"/>
                    <a:pt x="44" y="99"/>
                  </a:cubicBezTo>
                  <a:cubicBezTo>
                    <a:pt x="44" y="107"/>
                    <a:pt x="38" y="113"/>
                    <a:pt x="28" y="113"/>
                  </a:cubicBezTo>
                  <a:close/>
                  <a:moveTo>
                    <a:pt x="21" y="12"/>
                  </a:moveTo>
                  <a:cubicBezTo>
                    <a:pt x="17" y="12"/>
                    <a:pt x="12" y="14"/>
                    <a:pt x="12" y="19"/>
                  </a:cubicBezTo>
                  <a:cubicBezTo>
                    <a:pt x="12" y="99"/>
                    <a:pt x="12" y="99"/>
                    <a:pt x="12" y="99"/>
                  </a:cubicBezTo>
                  <a:cubicBezTo>
                    <a:pt x="12" y="100"/>
                    <a:pt x="15" y="101"/>
                    <a:pt x="18" y="101"/>
                  </a:cubicBezTo>
                  <a:cubicBezTo>
                    <a:pt x="28" y="101"/>
                    <a:pt x="28" y="101"/>
                    <a:pt x="28" y="101"/>
                  </a:cubicBezTo>
                  <a:cubicBezTo>
                    <a:pt x="32" y="101"/>
                    <a:pt x="32" y="100"/>
                    <a:pt x="32" y="99"/>
                  </a:cubicBezTo>
                  <a:cubicBezTo>
                    <a:pt x="32" y="19"/>
                    <a:pt x="32" y="19"/>
                    <a:pt x="32" y="19"/>
                  </a:cubicBezTo>
                  <a:cubicBezTo>
                    <a:pt x="32" y="14"/>
                    <a:pt x="26" y="12"/>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5" name="Freeform 47"/>
            <p:cNvSpPr>
              <a:spLocks/>
            </p:cNvSpPr>
            <p:nvPr/>
          </p:nvSpPr>
          <p:spPr bwMode="auto">
            <a:xfrm>
              <a:off x="8604250" y="1011238"/>
              <a:ext cx="411163" cy="420688"/>
            </a:xfrm>
            <a:custGeom>
              <a:avLst/>
              <a:gdLst>
                <a:gd name="T0" fmla="*/ 102 w 108"/>
                <a:gd name="T1" fmla="*/ 111 h 111"/>
                <a:gd name="T2" fmla="*/ 96 w 108"/>
                <a:gd name="T3" fmla="*/ 105 h 111"/>
                <a:gd name="T4" fmla="*/ 96 w 108"/>
                <a:gd name="T5" fmla="*/ 70 h 111"/>
                <a:gd name="T6" fmla="*/ 94 w 108"/>
                <a:gd name="T7" fmla="*/ 68 h 111"/>
                <a:gd name="T8" fmla="*/ 14 w 108"/>
                <a:gd name="T9" fmla="*/ 68 h 111"/>
                <a:gd name="T10" fmla="*/ 0 w 108"/>
                <a:gd name="T11" fmla="*/ 54 h 111"/>
                <a:gd name="T12" fmla="*/ 0 w 108"/>
                <a:gd name="T13" fmla="*/ 14 h 111"/>
                <a:gd name="T14" fmla="*/ 14 w 108"/>
                <a:gd name="T15" fmla="*/ 0 h 111"/>
                <a:gd name="T16" fmla="*/ 22 w 108"/>
                <a:gd name="T17" fmla="*/ 0 h 111"/>
                <a:gd name="T18" fmla="*/ 28 w 108"/>
                <a:gd name="T19" fmla="*/ 6 h 111"/>
                <a:gd name="T20" fmla="*/ 22 w 108"/>
                <a:gd name="T21" fmla="*/ 12 h 111"/>
                <a:gd name="T22" fmla="*/ 14 w 108"/>
                <a:gd name="T23" fmla="*/ 12 h 111"/>
                <a:gd name="T24" fmla="*/ 12 w 108"/>
                <a:gd name="T25" fmla="*/ 14 h 111"/>
                <a:gd name="T26" fmla="*/ 12 w 108"/>
                <a:gd name="T27" fmla="*/ 54 h 111"/>
                <a:gd name="T28" fmla="*/ 14 w 108"/>
                <a:gd name="T29" fmla="*/ 56 h 111"/>
                <a:gd name="T30" fmla="*/ 94 w 108"/>
                <a:gd name="T31" fmla="*/ 56 h 111"/>
                <a:gd name="T32" fmla="*/ 108 w 108"/>
                <a:gd name="T33" fmla="*/ 70 h 111"/>
                <a:gd name="T34" fmla="*/ 108 w 108"/>
                <a:gd name="T35" fmla="*/ 105 h 111"/>
                <a:gd name="T36" fmla="*/ 102 w 108"/>
                <a:gd name="T3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11">
                  <a:moveTo>
                    <a:pt x="102" y="111"/>
                  </a:moveTo>
                  <a:cubicBezTo>
                    <a:pt x="99" y="111"/>
                    <a:pt x="96" y="108"/>
                    <a:pt x="96" y="105"/>
                  </a:cubicBezTo>
                  <a:cubicBezTo>
                    <a:pt x="96" y="70"/>
                    <a:pt x="96" y="70"/>
                    <a:pt x="96" y="70"/>
                  </a:cubicBezTo>
                  <a:cubicBezTo>
                    <a:pt x="96" y="69"/>
                    <a:pt x="95" y="68"/>
                    <a:pt x="94" y="68"/>
                  </a:cubicBezTo>
                  <a:cubicBezTo>
                    <a:pt x="14" y="68"/>
                    <a:pt x="14" y="68"/>
                    <a:pt x="14" y="68"/>
                  </a:cubicBezTo>
                  <a:cubicBezTo>
                    <a:pt x="6" y="68"/>
                    <a:pt x="0" y="62"/>
                    <a:pt x="0" y="54"/>
                  </a:cubicBezTo>
                  <a:cubicBezTo>
                    <a:pt x="0" y="14"/>
                    <a:pt x="0" y="14"/>
                    <a:pt x="0" y="14"/>
                  </a:cubicBezTo>
                  <a:cubicBezTo>
                    <a:pt x="0" y="6"/>
                    <a:pt x="6" y="0"/>
                    <a:pt x="14" y="0"/>
                  </a:cubicBezTo>
                  <a:cubicBezTo>
                    <a:pt x="22" y="0"/>
                    <a:pt x="22" y="0"/>
                    <a:pt x="22" y="0"/>
                  </a:cubicBezTo>
                  <a:cubicBezTo>
                    <a:pt x="25" y="0"/>
                    <a:pt x="28" y="3"/>
                    <a:pt x="28" y="6"/>
                  </a:cubicBezTo>
                  <a:cubicBezTo>
                    <a:pt x="28" y="9"/>
                    <a:pt x="25" y="12"/>
                    <a:pt x="22" y="12"/>
                  </a:cubicBezTo>
                  <a:cubicBezTo>
                    <a:pt x="14" y="12"/>
                    <a:pt x="14" y="12"/>
                    <a:pt x="14" y="12"/>
                  </a:cubicBezTo>
                  <a:cubicBezTo>
                    <a:pt x="13" y="12"/>
                    <a:pt x="12" y="13"/>
                    <a:pt x="12" y="14"/>
                  </a:cubicBezTo>
                  <a:cubicBezTo>
                    <a:pt x="12" y="54"/>
                    <a:pt x="12" y="54"/>
                    <a:pt x="12" y="54"/>
                  </a:cubicBezTo>
                  <a:cubicBezTo>
                    <a:pt x="12" y="55"/>
                    <a:pt x="13" y="56"/>
                    <a:pt x="14" y="56"/>
                  </a:cubicBezTo>
                  <a:cubicBezTo>
                    <a:pt x="94" y="56"/>
                    <a:pt x="94" y="56"/>
                    <a:pt x="94" y="56"/>
                  </a:cubicBezTo>
                  <a:cubicBezTo>
                    <a:pt x="102" y="56"/>
                    <a:pt x="108" y="62"/>
                    <a:pt x="108" y="70"/>
                  </a:cubicBezTo>
                  <a:cubicBezTo>
                    <a:pt x="108" y="105"/>
                    <a:pt x="108" y="105"/>
                    <a:pt x="108" y="105"/>
                  </a:cubicBezTo>
                  <a:cubicBezTo>
                    <a:pt x="108" y="108"/>
                    <a:pt x="105" y="111"/>
                    <a:pt x="102"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6" name="Freeform 48"/>
            <p:cNvSpPr>
              <a:spLocks noEditPoints="1"/>
            </p:cNvSpPr>
            <p:nvPr/>
          </p:nvSpPr>
          <p:spPr bwMode="auto">
            <a:xfrm>
              <a:off x="8666163" y="889000"/>
              <a:ext cx="593725" cy="258763"/>
            </a:xfrm>
            <a:custGeom>
              <a:avLst/>
              <a:gdLst>
                <a:gd name="T0" fmla="*/ 150 w 156"/>
                <a:gd name="T1" fmla="*/ 68 h 68"/>
                <a:gd name="T2" fmla="*/ 6 w 156"/>
                <a:gd name="T3" fmla="*/ 68 h 68"/>
                <a:gd name="T4" fmla="*/ 0 w 156"/>
                <a:gd name="T5" fmla="*/ 62 h 68"/>
                <a:gd name="T6" fmla="*/ 0 w 156"/>
                <a:gd name="T7" fmla="*/ 6 h 68"/>
                <a:gd name="T8" fmla="*/ 6 w 156"/>
                <a:gd name="T9" fmla="*/ 0 h 68"/>
                <a:gd name="T10" fmla="*/ 150 w 156"/>
                <a:gd name="T11" fmla="*/ 0 h 68"/>
                <a:gd name="T12" fmla="*/ 156 w 156"/>
                <a:gd name="T13" fmla="*/ 6 h 68"/>
                <a:gd name="T14" fmla="*/ 156 w 156"/>
                <a:gd name="T15" fmla="*/ 62 h 68"/>
                <a:gd name="T16" fmla="*/ 150 w 156"/>
                <a:gd name="T17" fmla="*/ 68 h 68"/>
                <a:gd name="T18" fmla="*/ 12 w 156"/>
                <a:gd name="T19" fmla="*/ 56 h 68"/>
                <a:gd name="T20" fmla="*/ 144 w 156"/>
                <a:gd name="T21" fmla="*/ 56 h 68"/>
                <a:gd name="T22" fmla="*/ 144 w 156"/>
                <a:gd name="T23" fmla="*/ 12 h 68"/>
                <a:gd name="T24" fmla="*/ 12 w 156"/>
                <a:gd name="T25" fmla="*/ 12 h 68"/>
                <a:gd name="T26" fmla="*/ 12 w 156"/>
                <a:gd name="T2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68">
                  <a:moveTo>
                    <a:pt x="150" y="68"/>
                  </a:moveTo>
                  <a:cubicBezTo>
                    <a:pt x="6" y="68"/>
                    <a:pt x="6" y="68"/>
                    <a:pt x="6" y="68"/>
                  </a:cubicBezTo>
                  <a:cubicBezTo>
                    <a:pt x="3" y="68"/>
                    <a:pt x="0" y="65"/>
                    <a:pt x="0" y="62"/>
                  </a:cubicBezTo>
                  <a:cubicBezTo>
                    <a:pt x="0" y="6"/>
                    <a:pt x="0" y="6"/>
                    <a:pt x="0" y="6"/>
                  </a:cubicBezTo>
                  <a:cubicBezTo>
                    <a:pt x="0" y="3"/>
                    <a:pt x="3" y="0"/>
                    <a:pt x="6" y="0"/>
                  </a:cubicBezTo>
                  <a:cubicBezTo>
                    <a:pt x="150" y="0"/>
                    <a:pt x="150" y="0"/>
                    <a:pt x="150" y="0"/>
                  </a:cubicBezTo>
                  <a:cubicBezTo>
                    <a:pt x="153" y="0"/>
                    <a:pt x="156" y="3"/>
                    <a:pt x="156" y="6"/>
                  </a:cubicBezTo>
                  <a:cubicBezTo>
                    <a:pt x="156" y="62"/>
                    <a:pt x="156" y="62"/>
                    <a:pt x="156" y="62"/>
                  </a:cubicBezTo>
                  <a:cubicBezTo>
                    <a:pt x="156" y="65"/>
                    <a:pt x="153" y="68"/>
                    <a:pt x="150" y="68"/>
                  </a:cubicBezTo>
                  <a:close/>
                  <a:moveTo>
                    <a:pt x="12" y="56"/>
                  </a:moveTo>
                  <a:cubicBezTo>
                    <a:pt x="144" y="56"/>
                    <a:pt x="144" y="56"/>
                    <a:pt x="144" y="56"/>
                  </a:cubicBezTo>
                  <a:cubicBezTo>
                    <a:pt x="144" y="12"/>
                    <a:pt x="144" y="12"/>
                    <a:pt x="144" y="12"/>
                  </a:cubicBezTo>
                  <a:cubicBezTo>
                    <a:pt x="12" y="12"/>
                    <a:pt x="12" y="12"/>
                    <a:pt x="12" y="12"/>
                  </a:cubicBezTo>
                  <a:lnTo>
                    <a:pt x="12"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67" name="Freeform 49"/>
            <p:cNvSpPr>
              <a:spLocks/>
            </p:cNvSpPr>
            <p:nvPr/>
          </p:nvSpPr>
          <p:spPr bwMode="auto">
            <a:xfrm>
              <a:off x="9213850" y="1003300"/>
              <a:ext cx="92075" cy="46038"/>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3" y="12"/>
                    <a:pt x="0" y="10"/>
                    <a:pt x="0" y="6"/>
                  </a:cubicBezTo>
                  <a:cubicBezTo>
                    <a:pt x="0" y="3"/>
                    <a:pt x="3" y="0"/>
                    <a:pt x="6" y="0"/>
                  </a:cubicBezTo>
                  <a:cubicBezTo>
                    <a:pt x="18" y="0"/>
                    <a:pt x="18" y="0"/>
                    <a:pt x="18" y="0"/>
                  </a:cubicBezTo>
                  <a:cubicBezTo>
                    <a:pt x="21" y="0"/>
                    <a:pt x="24" y="3"/>
                    <a:pt x="24" y="6"/>
                  </a:cubicBezTo>
                  <a:cubicBezTo>
                    <a:pt x="24" y="10"/>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195" name="Group 194"/>
          <p:cNvGrpSpPr/>
          <p:nvPr/>
        </p:nvGrpSpPr>
        <p:grpSpPr>
          <a:xfrm>
            <a:off x="12831774" y="9247089"/>
            <a:ext cx="878160" cy="1124662"/>
            <a:chOff x="9115151" y="579188"/>
            <a:chExt cx="439080" cy="562331"/>
          </a:xfrm>
          <a:solidFill>
            <a:schemeClr val="tx2"/>
          </a:solidFill>
        </p:grpSpPr>
        <p:sp>
          <p:nvSpPr>
            <p:cNvPr id="172" name="Freeform 53"/>
            <p:cNvSpPr>
              <a:spLocks/>
            </p:cNvSpPr>
            <p:nvPr/>
          </p:nvSpPr>
          <p:spPr bwMode="auto">
            <a:xfrm>
              <a:off x="9434832" y="855539"/>
              <a:ext cx="119399" cy="156952"/>
            </a:xfrm>
            <a:custGeom>
              <a:avLst/>
              <a:gdLst>
                <a:gd name="T0" fmla="*/ 18 w 52"/>
                <a:gd name="T1" fmla="*/ 68 h 68"/>
                <a:gd name="T2" fmla="*/ 6 w 52"/>
                <a:gd name="T3" fmla="*/ 68 h 68"/>
                <a:gd name="T4" fmla="*/ 0 w 52"/>
                <a:gd name="T5" fmla="*/ 62 h 68"/>
                <a:gd name="T6" fmla="*/ 6 w 52"/>
                <a:gd name="T7" fmla="*/ 56 h 68"/>
                <a:gd name="T8" fmla="*/ 18 w 52"/>
                <a:gd name="T9" fmla="*/ 56 h 68"/>
                <a:gd name="T10" fmla="*/ 40 w 52"/>
                <a:gd name="T11" fmla="*/ 34 h 68"/>
                <a:gd name="T12" fmla="*/ 18 w 52"/>
                <a:gd name="T13" fmla="*/ 12 h 68"/>
                <a:gd name="T14" fmla="*/ 6 w 52"/>
                <a:gd name="T15" fmla="*/ 12 h 68"/>
                <a:gd name="T16" fmla="*/ 0 w 52"/>
                <a:gd name="T17" fmla="*/ 6 h 68"/>
                <a:gd name="T18" fmla="*/ 6 w 52"/>
                <a:gd name="T19" fmla="*/ 0 h 68"/>
                <a:gd name="T20" fmla="*/ 18 w 52"/>
                <a:gd name="T21" fmla="*/ 0 h 68"/>
                <a:gd name="T22" fmla="*/ 52 w 52"/>
                <a:gd name="T23" fmla="*/ 34 h 68"/>
                <a:gd name="T24" fmla="*/ 18 w 5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8">
                  <a:moveTo>
                    <a:pt x="18" y="68"/>
                  </a:moveTo>
                  <a:cubicBezTo>
                    <a:pt x="6" y="68"/>
                    <a:pt x="6" y="68"/>
                    <a:pt x="6" y="68"/>
                  </a:cubicBezTo>
                  <a:cubicBezTo>
                    <a:pt x="3" y="68"/>
                    <a:pt x="0" y="65"/>
                    <a:pt x="0" y="62"/>
                  </a:cubicBezTo>
                  <a:cubicBezTo>
                    <a:pt x="0" y="59"/>
                    <a:pt x="3" y="56"/>
                    <a:pt x="6" y="56"/>
                  </a:cubicBezTo>
                  <a:cubicBezTo>
                    <a:pt x="18" y="56"/>
                    <a:pt x="18" y="56"/>
                    <a:pt x="18" y="56"/>
                  </a:cubicBezTo>
                  <a:cubicBezTo>
                    <a:pt x="31" y="56"/>
                    <a:pt x="40" y="47"/>
                    <a:pt x="40" y="34"/>
                  </a:cubicBezTo>
                  <a:cubicBezTo>
                    <a:pt x="40" y="21"/>
                    <a:pt x="31" y="12"/>
                    <a:pt x="18" y="12"/>
                  </a:cubicBezTo>
                  <a:cubicBezTo>
                    <a:pt x="6" y="12"/>
                    <a:pt x="6" y="12"/>
                    <a:pt x="6" y="12"/>
                  </a:cubicBezTo>
                  <a:cubicBezTo>
                    <a:pt x="3" y="12"/>
                    <a:pt x="0" y="9"/>
                    <a:pt x="0" y="6"/>
                  </a:cubicBezTo>
                  <a:cubicBezTo>
                    <a:pt x="0" y="3"/>
                    <a:pt x="3" y="0"/>
                    <a:pt x="6" y="0"/>
                  </a:cubicBezTo>
                  <a:cubicBezTo>
                    <a:pt x="18" y="0"/>
                    <a:pt x="18" y="0"/>
                    <a:pt x="18" y="0"/>
                  </a:cubicBezTo>
                  <a:cubicBezTo>
                    <a:pt x="38" y="0"/>
                    <a:pt x="52" y="14"/>
                    <a:pt x="52" y="34"/>
                  </a:cubicBezTo>
                  <a:cubicBezTo>
                    <a:pt x="52" y="54"/>
                    <a:pt x="38" y="68"/>
                    <a:pt x="1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3" name="Freeform 54"/>
            <p:cNvSpPr>
              <a:spLocks noEditPoints="1"/>
            </p:cNvSpPr>
            <p:nvPr/>
          </p:nvSpPr>
          <p:spPr bwMode="auto">
            <a:xfrm>
              <a:off x="9142112" y="818949"/>
              <a:ext cx="320644" cy="322570"/>
            </a:xfrm>
            <a:custGeom>
              <a:avLst/>
              <a:gdLst>
                <a:gd name="T0" fmla="*/ 114 w 140"/>
                <a:gd name="T1" fmla="*/ 140 h 140"/>
                <a:gd name="T2" fmla="*/ 26 w 140"/>
                <a:gd name="T3" fmla="*/ 140 h 140"/>
                <a:gd name="T4" fmla="*/ 0 w 140"/>
                <a:gd name="T5" fmla="*/ 114 h 140"/>
                <a:gd name="T6" fmla="*/ 0 w 140"/>
                <a:gd name="T7" fmla="*/ 6 h 140"/>
                <a:gd name="T8" fmla="*/ 6 w 140"/>
                <a:gd name="T9" fmla="*/ 0 h 140"/>
                <a:gd name="T10" fmla="*/ 134 w 140"/>
                <a:gd name="T11" fmla="*/ 0 h 140"/>
                <a:gd name="T12" fmla="*/ 140 w 140"/>
                <a:gd name="T13" fmla="*/ 6 h 140"/>
                <a:gd name="T14" fmla="*/ 140 w 140"/>
                <a:gd name="T15" fmla="*/ 114 h 140"/>
                <a:gd name="T16" fmla="*/ 114 w 140"/>
                <a:gd name="T17" fmla="*/ 140 h 140"/>
                <a:gd name="T18" fmla="*/ 12 w 140"/>
                <a:gd name="T19" fmla="*/ 12 h 140"/>
                <a:gd name="T20" fmla="*/ 12 w 140"/>
                <a:gd name="T21" fmla="*/ 114 h 140"/>
                <a:gd name="T22" fmla="*/ 26 w 140"/>
                <a:gd name="T23" fmla="*/ 128 h 140"/>
                <a:gd name="T24" fmla="*/ 114 w 140"/>
                <a:gd name="T25" fmla="*/ 128 h 140"/>
                <a:gd name="T26" fmla="*/ 128 w 140"/>
                <a:gd name="T27" fmla="*/ 114 h 140"/>
                <a:gd name="T28" fmla="*/ 128 w 140"/>
                <a:gd name="T29" fmla="*/ 12 h 140"/>
                <a:gd name="T30" fmla="*/ 12 w 140"/>
                <a:gd name="T31" fmla="*/ 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140">
                  <a:moveTo>
                    <a:pt x="114" y="140"/>
                  </a:moveTo>
                  <a:cubicBezTo>
                    <a:pt x="26" y="140"/>
                    <a:pt x="26" y="140"/>
                    <a:pt x="26" y="140"/>
                  </a:cubicBezTo>
                  <a:cubicBezTo>
                    <a:pt x="12" y="140"/>
                    <a:pt x="0" y="128"/>
                    <a:pt x="0" y="114"/>
                  </a:cubicBezTo>
                  <a:cubicBezTo>
                    <a:pt x="0" y="6"/>
                    <a:pt x="0" y="6"/>
                    <a:pt x="0" y="6"/>
                  </a:cubicBezTo>
                  <a:cubicBezTo>
                    <a:pt x="0" y="3"/>
                    <a:pt x="3" y="0"/>
                    <a:pt x="6" y="0"/>
                  </a:cubicBezTo>
                  <a:cubicBezTo>
                    <a:pt x="134" y="0"/>
                    <a:pt x="134" y="0"/>
                    <a:pt x="134" y="0"/>
                  </a:cubicBezTo>
                  <a:cubicBezTo>
                    <a:pt x="137" y="0"/>
                    <a:pt x="140" y="3"/>
                    <a:pt x="140" y="6"/>
                  </a:cubicBezTo>
                  <a:cubicBezTo>
                    <a:pt x="140" y="114"/>
                    <a:pt x="140" y="114"/>
                    <a:pt x="140" y="114"/>
                  </a:cubicBezTo>
                  <a:cubicBezTo>
                    <a:pt x="140" y="129"/>
                    <a:pt x="129" y="140"/>
                    <a:pt x="114" y="140"/>
                  </a:cubicBezTo>
                  <a:close/>
                  <a:moveTo>
                    <a:pt x="12" y="12"/>
                  </a:moveTo>
                  <a:cubicBezTo>
                    <a:pt x="12" y="114"/>
                    <a:pt x="12" y="114"/>
                    <a:pt x="12" y="114"/>
                  </a:cubicBezTo>
                  <a:cubicBezTo>
                    <a:pt x="12" y="122"/>
                    <a:pt x="18" y="128"/>
                    <a:pt x="26" y="128"/>
                  </a:cubicBezTo>
                  <a:cubicBezTo>
                    <a:pt x="114" y="128"/>
                    <a:pt x="114" y="128"/>
                    <a:pt x="114" y="128"/>
                  </a:cubicBezTo>
                  <a:cubicBezTo>
                    <a:pt x="122" y="128"/>
                    <a:pt x="128" y="122"/>
                    <a:pt x="128" y="114"/>
                  </a:cubicBezTo>
                  <a:cubicBezTo>
                    <a:pt x="128" y="12"/>
                    <a:pt x="128" y="12"/>
                    <a:pt x="128"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4" name="Freeform 55"/>
            <p:cNvSpPr>
              <a:spLocks noEditPoints="1"/>
            </p:cNvSpPr>
            <p:nvPr/>
          </p:nvSpPr>
          <p:spPr bwMode="auto">
            <a:xfrm>
              <a:off x="9416537" y="579188"/>
              <a:ext cx="114584" cy="158878"/>
            </a:xfrm>
            <a:custGeom>
              <a:avLst/>
              <a:gdLst>
                <a:gd name="T0" fmla="*/ 25 w 50"/>
                <a:gd name="T1" fmla="*/ 69 h 69"/>
                <a:gd name="T2" fmla="*/ 25 w 50"/>
                <a:gd name="T3" fmla="*/ 69 h 69"/>
                <a:gd name="T4" fmla="*/ 14 w 50"/>
                <a:gd name="T5" fmla="*/ 67 h 69"/>
                <a:gd name="T6" fmla="*/ 2 w 50"/>
                <a:gd name="T7" fmla="*/ 55 h 69"/>
                <a:gd name="T8" fmla="*/ 2 w 50"/>
                <a:gd name="T9" fmla="*/ 37 h 69"/>
                <a:gd name="T10" fmla="*/ 8 w 50"/>
                <a:gd name="T11" fmla="*/ 29 h 69"/>
                <a:gd name="T12" fmla="*/ 11 w 50"/>
                <a:gd name="T13" fmla="*/ 10 h 69"/>
                <a:gd name="T14" fmla="*/ 12 w 50"/>
                <a:gd name="T15" fmla="*/ 3 h 69"/>
                <a:gd name="T16" fmla="*/ 18 w 50"/>
                <a:gd name="T17" fmla="*/ 1 h 69"/>
                <a:gd name="T18" fmla="*/ 48 w 50"/>
                <a:gd name="T19" fmla="*/ 44 h 69"/>
                <a:gd name="T20" fmla="*/ 25 w 50"/>
                <a:gd name="T21" fmla="*/ 69 h 69"/>
                <a:gd name="T22" fmla="*/ 26 w 50"/>
                <a:gd name="T23" fmla="*/ 18 h 69"/>
                <a:gd name="T24" fmla="*/ 17 w 50"/>
                <a:gd name="T25" fmla="*/ 36 h 69"/>
                <a:gd name="T26" fmla="*/ 13 w 50"/>
                <a:gd name="T27" fmla="*/ 42 h 69"/>
                <a:gd name="T28" fmla="*/ 13 w 50"/>
                <a:gd name="T29" fmla="*/ 50 h 69"/>
                <a:gd name="T30" fmla="*/ 19 w 50"/>
                <a:gd name="T31" fmla="*/ 56 h 69"/>
                <a:gd name="T32" fmla="*/ 25 w 50"/>
                <a:gd name="T33" fmla="*/ 57 h 69"/>
                <a:gd name="T34" fmla="*/ 25 w 50"/>
                <a:gd name="T35" fmla="*/ 57 h 69"/>
                <a:gd name="T36" fmla="*/ 36 w 50"/>
                <a:gd name="T37" fmla="*/ 43 h 69"/>
                <a:gd name="T38" fmla="*/ 26 w 50"/>
                <a:gd name="T39"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69">
                  <a:moveTo>
                    <a:pt x="25" y="69"/>
                  </a:moveTo>
                  <a:cubicBezTo>
                    <a:pt x="25" y="69"/>
                    <a:pt x="25" y="69"/>
                    <a:pt x="25" y="69"/>
                  </a:cubicBezTo>
                  <a:cubicBezTo>
                    <a:pt x="21" y="69"/>
                    <a:pt x="18" y="68"/>
                    <a:pt x="14" y="67"/>
                  </a:cubicBezTo>
                  <a:cubicBezTo>
                    <a:pt x="9" y="64"/>
                    <a:pt x="4" y="60"/>
                    <a:pt x="2" y="55"/>
                  </a:cubicBezTo>
                  <a:cubicBezTo>
                    <a:pt x="0" y="49"/>
                    <a:pt x="0" y="43"/>
                    <a:pt x="2" y="37"/>
                  </a:cubicBezTo>
                  <a:cubicBezTo>
                    <a:pt x="4" y="34"/>
                    <a:pt x="6" y="32"/>
                    <a:pt x="8" y="29"/>
                  </a:cubicBezTo>
                  <a:cubicBezTo>
                    <a:pt x="14" y="22"/>
                    <a:pt x="16" y="18"/>
                    <a:pt x="11" y="10"/>
                  </a:cubicBezTo>
                  <a:cubicBezTo>
                    <a:pt x="10" y="8"/>
                    <a:pt x="10" y="5"/>
                    <a:pt x="12" y="3"/>
                  </a:cubicBezTo>
                  <a:cubicBezTo>
                    <a:pt x="13" y="1"/>
                    <a:pt x="15" y="0"/>
                    <a:pt x="18" y="1"/>
                  </a:cubicBezTo>
                  <a:cubicBezTo>
                    <a:pt x="41" y="6"/>
                    <a:pt x="50" y="27"/>
                    <a:pt x="48" y="44"/>
                  </a:cubicBezTo>
                  <a:cubicBezTo>
                    <a:pt x="46" y="59"/>
                    <a:pt x="37" y="69"/>
                    <a:pt x="25" y="69"/>
                  </a:cubicBezTo>
                  <a:close/>
                  <a:moveTo>
                    <a:pt x="26" y="18"/>
                  </a:moveTo>
                  <a:cubicBezTo>
                    <a:pt x="26" y="26"/>
                    <a:pt x="21" y="32"/>
                    <a:pt x="17" y="36"/>
                  </a:cubicBezTo>
                  <a:cubicBezTo>
                    <a:pt x="16" y="39"/>
                    <a:pt x="14" y="41"/>
                    <a:pt x="13" y="42"/>
                  </a:cubicBezTo>
                  <a:cubicBezTo>
                    <a:pt x="12" y="45"/>
                    <a:pt x="12" y="48"/>
                    <a:pt x="13" y="50"/>
                  </a:cubicBezTo>
                  <a:cubicBezTo>
                    <a:pt x="14" y="53"/>
                    <a:pt x="16" y="54"/>
                    <a:pt x="19" y="56"/>
                  </a:cubicBezTo>
                  <a:cubicBezTo>
                    <a:pt x="21" y="57"/>
                    <a:pt x="23" y="57"/>
                    <a:pt x="25" y="57"/>
                  </a:cubicBezTo>
                  <a:cubicBezTo>
                    <a:pt x="25" y="57"/>
                    <a:pt x="25" y="57"/>
                    <a:pt x="25" y="57"/>
                  </a:cubicBezTo>
                  <a:cubicBezTo>
                    <a:pt x="32" y="57"/>
                    <a:pt x="35" y="49"/>
                    <a:pt x="36" y="43"/>
                  </a:cubicBezTo>
                  <a:cubicBezTo>
                    <a:pt x="37" y="34"/>
                    <a:pt x="34" y="24"/>
                    <a:pt x="2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5" name="Freeform 56"/>
            <p:cNvSpPr>
              <a:spLocks/>
            </p:cNvSpPr>
            <p:nvPr/>
          </p:nvSpPr>
          <p:spPr bwMode="auto">
            <a:xfrm>
              <a:off x="9368392" y="701476"/>
              <a:ext cx="94364" cy="145397"/>
            </a:xfrm>
            <a:custGeom>
              <a:avLst/>
              <a:gdLst>
                <a:gd name="T0" fmla="*/ 7 w 41"/>
                <a:gd name="T1" fmla="*/ 63 h 63"/>
                <a:gd name="T2" fmla="*/ 4 w 41"/>
                <a:gd name="T3" fmla="*/ 62 h 63"/>
                <a:gd name="T4" fmla="*/ 1 w 41"/>
                <a:gd name="T5" fmla="*/ 54 h 63"/>
                <a:gd name="T6" fmla="*/ 29 w 41"/>
                <a:gd name="T7" fmla="*/ 4 h 63"/>
                <a:gd name="T8" fmla="*/ 37 w 41"/>
                <a:gd name="T9" fmla="*/ 1 h 63"/>
                <a:gd name="T10" fmla="*/ 40 w 41"/>
                <a:gd name="T11" fmla="*/ 9 h 63"/>
                <a:gd name="T12" fmla="*/ 12 w 41"/>
                <a:gd name="T13" fmla="*/ 60 h 63"/>
                <a:gd name="T14" fmla="*/ 7 w 4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7" y="63"/>
                  </a:moveTo>
                  <a:cubicBezTo>
                    <a:pt x="6" y="63"/>
                    <a:pt x="5" y="63"/>
                    <a:pt x="4" y="62"/>
                  </a:cubicBezTo>
                  <a:cubicBezTo>
                    <a:pt x="1" y="61"/>
                    <a:pt x="0" y="57"/>
                    <a:pt x="1" y="54"/>
                  </a:cubicBezTo>
                  <a:cubicBezTo>
                    <a:pt x="29" y="4"/>
                    <a:pt x="29" y="4"/>
                    <a:pt x="29" y="4"/>
                  </a:cubicBezTo>
                  <a:cubicBezTo>
                    <a:pt x="31" y="1"/>
                    <a:pt x="34" y="0"/>
                    <a:pt x="37" y="1"/>
                  </a:cubicBezTo>
                  <a:cubicBezTo>
                    <a:pt x="40" y="3"/>
                    <a:pt x="41" y="6"/>
                    <a:pt x="40" y="9"/>
                  </a:cubicBezTo>
                  <a:cubicBezTo>
                    <a:pt x="12" y="60"/>
                    <a:pt x="12" y="60"/>
                    <a:pt x="12" y="60"/>
                  </a:cubicBezTo>
                  <a:cubicBezTo>
                    <a:pt x="11" y="62"/>
                    <a:pt x="9" y="63"/>
                    <a:pt x="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6" name="Freeform 57"/>
            <p:cNvSpPr>
              <a:spLocks/>
            </p:cNvSpPr>
            <p:nvPr/>
          </p:nvSpPr>
          <p:spPr bwMode="auto">
            <a:xfrm>
              <a:off x="9416537" y="708216"/>
              <a:ext cx="71254" cy="138657"/>
            </a:xfrm>
            <a:custGeom>
              <a:avLst/>
              <a:gdLst>
                <a:gd name="T0" fmla="*/ 6 w 31"/>
                <a:gd name="T1" fmla="*/ 60 h 60"/>
                <a:gd name="T2" fmla="*/ 4 w 31"/>
                <a:gd name="T3" fmla="*/ 60 h 60"/>
                <a:gd name="T4" fmla="*/ 1 w 31"/>
                <a:gd name="T5" fmla="*/ 52 h 60"/>
                <a:gd name="T6" fmla="*/ 19 w 31"/>
                <a:gd name="T7" fmla="*/ 5 h 60"/>
                <a:gd name="T8" fmla="*/ 26 w 31"/>
                <a:gd name="T9" fmla="*/ 1 h 60"/>
                <a:gd name="T10" fmla="*/ 30 w 31"/>
                <a:gd name="T11" fmla="*/ 9 h 60"/>
                <a:gd name="T12" fmla="*/ 12 w 31"/>
                <a:gd name="T13" fmla="*/ 56 h 60"/>
                <a:gd name="T14" fmla="*/ 6 w 3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0">
                  <a:moveTo>
                    <a:pt x="6" y="60"/>
                  </a:moveTo>
                  <a:cubicBezTo>
                    <a:pt x="6" y="60"/>
                    <a:pt x="5" y="60"/>
                    <a:pt x="4" y="60"/>
                  </a:cubicBezTo>
                  <a:cubicBezTo>
                    <a:pt x="1" y="58"/>
                    <a:pt x="0" y="55"/>
                    <a:pt x="1" y="52"/>
                  </a:cubicBezTo>
                  <a:cubicBezTo>
                    <a:pt x="19" y="5"/>
                    <a:pt x="19" y="5"/>
                    <a:pt x="19" y="5"/>
                  </a:cubicBezTo>
                  <a:cubicBezTo>
                    <a:pt x="20" y="2"/>
                    <a:pt x="23" y="0"/>
                    <a:pt x="26" y="1"/>
                  </a:cubicBezTo>
                  <a:cubicBezTo>
                    <a:pt x="29" y="3"/>
                    <a:pt x="31" y="6"/>
                    <a:pt x="30" y="9"/>
                  </a:cubicBezTo>
                  <a:cubicBezTo>
                    <a:pt x="12" y="56"/>
                    <a:pt x="12" y="56"/>
                    <a:pt x="12" y="56"/>
                  </a:cubicBezTo>
                  <a:cubicBezTo>
                    <a:pt x="11" y="59"/>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7" name="Freeform 58"/>
            <p:cNvSpPr>
              <a:spLocks noEditPoints="1"/>
            </p:cNvSpPr>
            <p:nvPr/>
          </p:nvSpPr>
          <p:spPr bwMode="auto">
            <a:xfrm>
              <a:off x="9115151" y="671626"/>
              <a:ext cx="146360" cy="175247"/>
            </a:xfrm>
            <a:custGeom>
              <a:avLst/>
              <a:gdLst>
                <a:gd name="T0" fmla="*/ 58 w 64"/>
                <a:gd name="T1" fmla="*/ 76 h 76"/>
                <a:gd name="T2" fmla="*/ 58 w 64"/>
                <a:gd name="T3" fmla="*/ 76 h 76"/>
                <a:gd name="T4" fmla="*/ 26 w 64"/>
                <a:gd name="T5" fmla="*/ 76 h 76"/>
                <a:gd name="T6" fmla="*/ 21 w 64"/>
                <a:gd name="T7" fmla="*/ 73 h 76"/>
                <a:gd name="T8" fmla="*/ 5 w 64"/>
                <a:gd name="T9" fmla="*/ 41 h 76"/>
                <a:gd name="T10" fmla="*/ 4 w 64"/>
                <a:gd name="T11" fmla="*/ 39 h 76"/>
                <a:gd name="T12" fmla="*/ 0 w 64"/>
                <a:gd name="T13" fmla="*/ 7 h 76"/>
                <a:gd name="T14" fmla="*/ 3 w 64"/>
                <a:gd name="T15" fmla="*/ 1 h 76"/>
                <a:gd name="T16" fmla="*/ 9 w 64"/>
                <a:gd name="T17" fmla="*/ 1 h 76"/>
                <a:gd name="T18" fmla="*/ 37 w 64"/>
                <a:gd name="T19" fmla="*/ 17 h 76"/>
                <a:gd name="T20" fmla="*/ 39 w 64"/>
                <a:gd name="T21" fmla="*/ 19 h 76"/>
                <a:gd name="T22" fmla="*/ 63 w 64"/>
                <a:gd name="T23" fmla="*/ 67 h 76"/>
                <a:gd name="T24" fmla="*/ 64 w 64"/>
                <a:gd name="T25" fmla="*/ 70 h 76"/>
                <a:gd name="T26" fmla="*/ 58 w 64"/>
                <a:gd name="T27" fmla="*/ 76 h 76"/>
                <a:gd name="T28" fmla="*/ 30 w 64"/>
                <a:gd name="T29" fmla="*/ 64 h 76"/>
                <a:gd name="T30" fmla="*/ 48 w 64"/>
                <a:gd name="T31" fmla="*/ 64 h 76"/>
                <a:gd name="T32" fmla="*/ 29 w 64"/>
                <a:gd name="T33" fmla="*/ 26 h 76"/>
                <a:gd name="T34" fmla="*/ 13 w 64"/>
                <a:gd name="T35" fmla="*/ 17 h 76"/>
                <a:gd name="T36" fmla="*/ 16 w 64"/>
                <a:gd name="T37" fmla="*/ 36 h 76"/>
                <a:gd name="T38" fmla="*/ 30 w 64"/>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76">
                  <a:moveTo>
                    <a:pt x="58" y="76"/>
                  </a:moveTo>
                  <a:cubicBezTo>
                    <a:pt x="58" y="76"/>
                    <a:pt x="58" y="76"/>
                    <a:pt x="58" y="76"/>
                  </a:cubicBezTo>
                  <a:cubicBezTo>
                    <a:pt x="26" y="76"/>
                    <a:pt x="26" y="76"/>
                    <a:pt x="26" y="76"/>
                  </a:cubicBezTo>
                  <a:cubicBezTo>
                    <a:pt x="24" y="76"/>
                    <a:pt x="22" y="75"/>
                    <a:pt x="21" y="73"/>
                  </a:cubicBezTo>
                  <a:cubicBezTo>
                    <a:pt x="5" y="41"/>
                    <a:pt x="5" y="41"/>
                    <a:pt x="5" y="41"/>
                  </a:cubicBezTo>
                  <a:cubicBezTo>
                    <a:pt x="4" y="40"/>
                    <a:pt x="4" y="39"/>
                    <a:pt x="4" y="39"/>
                  </a:cubicBezTo>
                  <a:cubicBezTo>
                    <a:pt x="0" y="7"/>
                    <a:pt x="0" y="7"/>
                    <a:pt x="0" y="7"/>
                  </a:cubicBezTo>
                  <a:cubicBezTo>
                    <a:pt x="0" y="4"/>
                    <a:pt x="1" y="2"/>
                    <a:pt x="3" y="1"/>
                  </a:cubicBezTo>
                  <a:cubicBezTo>
                    <a:pt x="5" y="0"/>
                    <a:pt x="7" y="0"/>
                    <a:pt x="9" y="1"/>
                  </a:cubicBezTo>
                  <a:cubicBezTo>
                    <a:pt x="37" y="17"/>
                    <a:pt x="37" y="17"/>
                    <a:pt x="37" y="17"/>
                  </a:cubicBezTo>
                  <a:cubicBezTo>
                    <a:pt x="38" y="17"/>
                    <a:pt x="39" y="18"/>
                    <a:pt x="39" y="19"/>
                  </a:cubicBezTo>
                  <a:cubicBezTo>
                    <a:pt x="63" y="67"/>
                    <a:pt x="63" y="67"/>
                    <a:pt x="63" y="67"/>
                  </a:cubicBezTo>
                  <a:cubicBezTo>
                    <a:pt x="64" y="68"/>
                    <a:pt x="64" y="69"/>
                    <a:pt x="64" y="70"/>
                  </a:cubicBezTo>
                  <a:cubicBezTo>
                    <a:pt x="64" y="73"/>
                    <a:pt x="61" y="76"/>
                    <a:pt x="58" y="76"/>
                  </a:cubicBezTo>
                  <a:close/>
                  <a:moveTo>
                    <a:pt x="30" y="64"/>
                  </a:moveTo>
                  <a:cubicBezTo>
                    <a:pt x="48" y="64"/>
                    <a:pt x="48" y="64"/>
                    <a:pt x="48" y="64"/>
                  </a:cubicBezTo>
                  <a:cubicBezTo>
                    <a:pt x="29" y="26"/>
                    <a:pt x="29" y="26"/>
                    <a:pt x="29" y="26"/>
                  </a:cubicBezTo>
                  <a:cubicBezTo>
                    <a:pt x="13" y="17"/>
                    <a:pt x="13" y="17"/>
                    <a:pt x="13" y="17"/>
                  </a:cubicBezTo>
                  <a:cubicBezTo>
                    <a:pt x="16" y="36"/>
                    <a:pt x="16" y="36"/>
                    <a:pt x="16" y="36"/>
                  </a:cubicBezTo>
                  <a:lnTo>
                    <a:pt x="3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8" name="Freeform 59"/>
            <p:cNvSpPr>
              <a:spLocks/>
            </p:cNvSpPr>
            <p:nvPr/>
          </p:nvSpPr>
          <p:spPr bwMode="auto">
            <a:xfrm>
              <a:off x="9121891" y="706290"/>
              <a:ext cx="86661" cy="66440"/>
            </a:xfrm>
            <a:custGeom>
              <a:avLst/>
              <a:gdLst>
                <a:gd name="T0" fmla="*/ 7 w 38"/>
                <a:gd name="T1" fmla="*/ 29 h 29"/>
                <a:gd name="T2" fmla="*/ 2 w 38"/>
                <a:gd name="T3" fmla="*/ 26 h 29"/>
                <a:gd name="T4" fmla="*/ 4 w 38"/>
                <a:gd name="T5" fmla="*/ 18 h 29"/>
                <a:gd name="T6" fmla="*/ 28 w 38"/>
                <a:gd name="T7" fmla="*/ 2 h 29"/>
                <a:gd name="T8" fmla="*/ 36 w 38"/>
                <a:gd name="T9" fmla="*/ 4 h 29"/>
                <a:gd name="T10" fmla="*/ 34 w 38"/>
                <a:gd name="T11" fmla="*/ 12 h 29"/>
                <a:gd name="T12" fmla="*/ 10 w 38"/>
                <a:gd name="T13" fmla="*/ 28 h 29"/>
                <a:gd name="T14" fmla="*/ 7 w 38"/>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9">
                  <a:moveTo>
                    <a:pt x="7" y="29"/>
                  </a:moveTo>
                  <a:cubicBezTo>
                    <a:pt x="5" y="29"/>
                    <a:pt x="3" y="28"/>
                    <a:pt x="2" y="26"/>
                  </a:cubicBezTo>
                  <a:cubicBezTo>
                    <a:pt x="0" y="24"/>
                    <a:pt x="1" y="20"/>
                    <a:pt x="4" y="18"/>
                  </a:cubicBezTo>
                  <a:cubicBezTo>
                    <a:pt x="28" y="2"/>
                    <a:pt x="28" y="2"/>
                    <a:pt x="28" y="2"/>
                  </a:cubicBezTo>
                  <a:cubicBezTo>
                    <a:pt x="30" y="0"/>
                    <a:pt x="34" y="1"/>
                    <a:pt x="36" y="4"/>
                  </a:cubicBezTo>
                  <a:cubicBezTo>
                    <a:pt x="38" y="6"/>
                    <a:pt x="37" y="10"/>
                    <a:pt x="34" y="12"/>
                  </a:cubicBezTo>
                  <a:cubicBezTo>
                    <a:pt x="10" y="28"/>
                    <a:pt x="10" y="28"/>
                    <a:pt x="10" y="28"/>
                  </a:cubicBezTo>
                  <a:cubicBezTo>
                    <a:pt x="9" y="29"/>
                    <a:pt x="8"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79" name="Freeform 60"/>
            <p:cNvSpPr>
              <a:spLocks noEditPoints="1"/>
            </p:cNvSpPr>
            <p:nvPr/>
          </p:nvSpPr>
          <p:spPr bwMode="auto">
            <a:xfrm>
              <a:off x="9251882" y="579188"/>
              <a:ext cx="137694" cy="267685"/>
            </a:xfrm>
            <a:custGeom>
              <a:avLst/>
              <a:gdLst>
                <a:gd name="T0" fmla="*/ 54 w 60"/>
                <a:gd name="T1" fmla="*/ 116 h 116"/>
                <a:gd name="T2" fmla="*/ 6 w 60"/>
                <a:gd name="T3" fmla="*/ 116 h 116"/>
                <a:gd name="T4" fmla="*/ 0 w 60"/>
                <a:gd name="T5" fmla="*/ 110 h 116"/>
                <a:gd name="T6" fmla="*/ 0 w 60"/>
                <a:gd name="T7" fmla="*/ 6 h 116"/>
                <a:gd name="T8" fmla="*/ 6 w 60"/>
                <a:gd name="T9" fmla="*/ 0 h 116"/>
                <a:gd name="T10" fmla="*/ 54 w 60"/>
                <a:gd name="T11" fmla="*/ 0 h 116"/>
                <a:gd name="T12" fmla="*/ 60 w 60"/>
                <a:gd name="T13" fmla="*/ 6 h 116"/>
                <a:gd name="T14" fmla="*/ 60 w 60"/>
                <a:gd name="T15" fmla="*/ 110 h 116"/>
                <a:gd name="T16" fmla="*/ 54 w 60"/>
                <a:gd name="T17" fmla="*/ 116 h 116"/>
                <a:gd name="T18" fmla="*/ 12 w 60"/>
                <a:gd name="T19" fmla="*/ 104 h 116"/>
                <a:gd name="T20" fmla="*/ 48 w 60"/>
                <a:gd name="T21" fmla="*/ 104 h 116"/>
                <a:gd name="T22" fmla="*/ 48 w 60"/>
                <a:gd name="T23" fmla="*/ 12 h 116"/>
                <a:gd name="T24" fmla="*/ 12 w 60"/>
                <a:gd name="T25" fmla="*/ 12 h 116"/>
                <a:gd name="T26" fmla="*/ 12 w 60"/>
                <a:gd name="T2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16">
                  <a:moveTo>
                    <a:pt x="54" y="116"/>
                  </a:moveTo>
                  <a:cubicBezTo>
                    <a:pt x="6" y="116"/>
                    <a:pt x="6" y="116"/>
                    <a:pt x="6" y="116"/>
                  </a:cubicBezTo>
                  <a:cubicBezTo>
                    <a:pt x="3" y="116"/>
                    <a:pt x="0" y="113"/>
                    <a:pt x="0" y="110"/>
                  </a:cubicBezTo>
                  <a:cubicBezTo>
                    <a:pt x="0" y="6"/>
                    <a:pt x="0" y="6"/>
                    <a:pt x="0" y="6"/>
                  </a:cubicBezTo>
                  <a:cubicBezTo>
                    <a:pt x="0" y="3"/>
                    <a:pt x="3" y="0"/>
                    <a:pt x="6" y="0"/>
                  </a:cubicBezTo>
                  <a:cubicBezTo>
                    <a:pt x="54" y="0"/>
                    <a:pt x="54" y="0"/>
                    <a:pt x="54" y="0"/>
                  </a:cubicBezTo>
                  <a:cubicBezTo>
                    <a:pt x="57" y="0"/>
                    <a:pt x="60" y="3"/>
                    <a:pt x="60" y="6"/>
                  </a:cubicBezTo>
                  <a:cubicBezTo>
                    <a:pt x="60" y="110"/>
                    <a:pt x="60" y="110"/>
                    <a:pt x="60" y="110"/>
                  </a:cubicBezTo>
                  <a:cubicBezTo>
                    <a:pt x="60" y="113"/>
                    <a:pt x="57" y="116"/>
                    <a:pt x="54" y="116"/>
                  </a:cubicBezTo>
                  <a:close/>
                  <a:moveTo>
                    <a:pt x="12" y="104"/>
                  </a:moveTo>
                  <a:cubicBezTo>
                    <a:pt x="48" y="104"/>
                    <a:pt x="48" y="104"/>
                    <a:pt x="48" y="104"/>
                  </a:cubicBezTo>
                  <a:cubicBezTo>
                    <a:pt x="48" y="12"/>
                    <a:pt x="48" y="12"/>
                    <a:pt x="48" y="12"/>
                  </a:cubicBezTo>
                  <a:cubicBezTo>
                    <a:pt x="12" y="12"/>
                    <a:pt x="12" y="12"/>
                    <a:pt x="12" y="12"/>
                  </a:cubicBezTo>
                  <a:lnTo>
                    <a:pt x="1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0" name="Freeform 61"/>
            <p:cNvSpPr>
              <a:spLocks/>
            </p:cNvSpPr>
            <p:nvPr/>
          </p:nvSpPr>
          <p:spPr bwMode="auto">
            <a:xfrm>
              <a:off x="9306767" y="635036"/>
              <a:ext cx="82809" cy="26961"/>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1" name="Freeform 62"/>
            <p:cNvSpPr>
              <a:spLocks/>
            </p:cNvSpPr>
            <p:nvPr/>
          </p:nvSpPr>
          <p:spPr bwMode="auto">
            <a:xfrm>
              <a:off x="9325062" y="671626"/>
              <a:ext cx="64514" cy="27924"/>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2" name="Freeform 63"/>
            <p:cNvSpPr>
              <a:spLocks/>
            </p:cNvSpPr>
            <p:nvPr/>
          </p:nvSpPr>
          <p:spPr bwMode="auto">
            <a:xfrm>
              <a:off x="9306767" y="708216"/>
              <a:ext cx="82809"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3" name="Freeform 64"/>
            <p:cNvSpPr>
              <a:spLocks/>
            </p:cNvSpPr>
            <p:nvPr/>
          </p:nvSpPr>
          <p:spPr bwMode="auto">
            <a:xfrm>
              <a:off x="9325062" y="764064"/>
              <a:ext cx="64514" cy="26961"/>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196" name="Group 195"/>
          <p:cNvGrpSpPr/>
          <p:nvPr/>
        </p:nvGrpSpPr>
        <p:grpSpPr>
          <a:xfrm>
            <a:off x="16560058" y="9247089"/>
            <a:ext cx="675952" cy="1124662"/>
            <a:chOff x="10294697" y="579188"/>
            <a:chExt cx="337976" cy="562331"/>
          </a:xfrm>
          <a:solidFill>
            <a:schemeClr val="tx2"/>
          </a:solidFill>
        </p:grpSpPr>
        <p:sp>
          <p:nvSpPr>
            <p:cNvPr id="184" name="Freeform 65"/>
            <p:cNvSpPr>
              <a:spLocks noEditPoints="1"/>
            </p:cNvSpPr>
            <p:nvPr/>
          </p:nvSpPr>
          <p:spPr bwMode="auto">
            <a:xfrm>
              <a:off x="10294697" y="653331"/>
              <a:ext cx="136731" cy="488188"/>
            </a:xfrm>
            <a:custGeom>
              <a:avLst/>
              <a:gdLst>
                <a:gd name="T0" fmla="*/ 31 w 60"/>
                <a:gd name="T1" fmla="*/ 212 h 212"/>
                <a:gd name="T2" fmla="*/ 0 w 60"/>
                <a:gd name="T3" fmla="*/ 186 h 212"/>
                <a:gd name="T4" fmla="*/ 0 w 60"/>
                <a:gd name="T5" fmla="*/ 54 h 212"/>
                <a:gd name="T6" fmla="*/ 1 w 60"/>
                <a:gd name="T7" fmla="*/ 51 h 212"/>
                <a:gd name="T8" fmla="*/ 25 w 60"/>
                <a:gd name="T9" fmla="*/ 3 h 212"/>
                <a:gd name="T10" fmla="*/ 30 w 60"/>
                <a:gd name="T11" fmla="*/ 0 h 212"/>
                <a:gd name="T12" fmla="*/ 35 w 60"/>
                <a:gd name="T13" fmla="*/ 3 h 212"/>
                <a:gd name="T14" fmla="*/ 59 w 60"/>
                <a:gd name="T15" fmla="*/ 51 h 212"/>
                <a:gd name="T16" fmla="*/ 60 w 60"/>
                <a:gd name="T17" fmla="*/ 54 h 212"/>
                <a:gd name="T18" fmla="*/ 60 w 60"/>
                <a:gd name="T19" fmla="*/ 186 h 212"/>
                <a:gd name="T20" fmla="*/ 31 w 60"/>
                <a:gd name="T21" fmla="*/ 212 h 212"/>
                <a:gd name="T22" fmla="*/ 12 w 60"/>
                <a:gd name="T23" fmla="*/ 55 h 212"/>
                <a:gd name="T24" fmla="*/ 12 w 60"/>
                <a:gd name="T25" fmla="*/ 186 h 212"/>
                <a:gd name="T26" fmla="*/ 31 w 60"/>
                <a:gd name="T27" fmla="*/ 200 h 212"/>
                <a:gd name="T28" fmla="*/ 48 w 60"/>
                <a:gd name="T29" fmla="*/ 186 h 212"/>
                <a:gd name="T30" fmla="*/ 48 w 60"/>
                <a:gd name="T31" fmla="*/ 55 h 212"/>
                <a:gd name="T32" fmla="*/ 30 w 60"/>
                <a:gd name="T33" fmla="*/ 19 h 212"/>
                <a:gd name="T34" fmla="*/ 12 w 60"/>
                <a:gd name="T35" fmla="*/ 5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12">
                  <a:moveTo>
                    <a:pt x="31" y="212"/>
                  </a:moveTo>
                  <a:cubicBezTo>
                    <a:pt x="17" y="212"/>
                    <a:pt x="0" y="201"/>
                    <a:pt x="0" y="186"/>
                  </a:cubicBezTo>
                  <a:cubicBezTo>
                    <a:pt x="0" y="54"/>
                    <a:pt x="0" y="54"/>
                    <a:pt x="0" y="54"/>
                  </a:cubicBezTo>
                  <a:cubicBezTo>
                    <a:pt x="0" y="53"/>
                    <a:pt x="0" y="52"/>
                    <a:pt x="1" y="51"/>
                  </a:cubicBezTo>
                  <a:cubicBezTo>
                    <a:pt x="25" y="3"/>
                    <a:pt x="25" y="3"/>
                    <a:pt x="25" y="3"/>
                  </a:cubicBezTo>
                  <a:cubicBezTo>
                    <a:pt x="26" y="1"/>
                    <a:pt x="28" y="0"/>
                    <a:pt x="30" y="0"/>
                  </a:cubicBezTo>
                  <a:cubicBezTo>
                    <a:pt x="32" y="0"/>
                    <a:pt x="34" y="1"/>
                    <a:pt x="35" y="3"/>
                  </a:cubicBezTo>
                  <a:cubicBezTo>
                    <a:pt x="59" y="51"/>
                    <a:pt x="59" y="51"/>
                    <a:pt x="59" y="51"/>
                  </a:cubicBezTo>
                  <a:cubicBezTo>
                    <a:pt x="60" y="52"/>
                    <a:pt x="60" y="53"/>
                    <a:pt x="60" y="54"/>
                  </a:cubicBezTo>
                  <a:cubicBezTo>
                    <a:pt x="60" y="186"/>
                    <a:pt x="60" y="186"/>
                    <a:pt x="60" y="186"/>
                  </a:cubicBezTo>
                  <a:cubicBezTo>
                    <a:pt x="60" y="201"/>
                    <a:pt x="45" y="212"/>
                    <a:pt x="31" y="212"/>
                  </a:cubicBezTo>
                  <a:close/>
                  <a:moveTo>
                    <a:pt x="12" y="55"/>
                  </a:moveTo>
                  <a:cubicBezTo>
                    <a:pt x="12" y="186"/>
                    <a:pt x="12" y="186"/>
                    <a:pt x="12" y="186"/>
                  </a:cubicBezTo>
                  <a:cubicBezTo>
                    <a:pt x="12" y="193"/>
                    <a:pt x="23" y="200"/>
                    <a:pt x="31" y="200"/>
                  </a:cubicBezTo>
                  <a:cubicBezTo>
                    <a:pt x="39" y="200"/>
                    <a:pt x="48" y="194"/>
                    <a:pt x="48" y="186"/>
                  </a:cubicBezTo>
                  <a:cubicBezTo>
                    <a:pt x="48" y="55"/>
                    <a:pt x="48" y="55"/>
                    <a:pt x="48" y="55"/>
                  </a:cubicBezTo>
                  <a:cubicBezTo>
                    <a:pt x="30" y="19"/>
                    <a:pt x="30" y="19"/>
                    <a:pt x="30" y="19"/>
                  </a:cubicBezTo>
                  <a:lnTo>
                    <a:pt x="1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5" name="Freeform 66"/>
            <p:cNvSpPr>
              <a:spLocks/>
            </p:cNvSpPr>
            <p:nvPr/>
          </p:nvSpPr>
          <p:spPr bwMode="auto">
            <a:xfrm>
              <a:off x="10294697" y="1040415"/>
              <a:ext cx="136731" cy="26961"/>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6" name="Freeform 67"/>
            <p:cNvSpPr>
              <a:spLocks/>
            </p:cNvSpPr>
            <p:nvPr/>
          </p:nvSpPr>
          <p:spPr bwMode="auto">
            <a:xfrm>
              <a:off x="10294697" y="1002862"/>
              <a:ext cx="136731" cy="2792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7" name="Freeform 68"/>
            <p:cNvSpPr>
              <a:spLocks noEditPoints="1"/>
            </p:cNvSpPr>
            <p:nvPr/>
          </p:nvSpPr>
          <p:spPr bwMode="auto">
            <a:xfrm>
              <a:off x="10459352" y="579188"/>
              <a:ext cx="173321" cy="562331"/>
            </a:xfrm>
            <a:custGeom>
              <a:avLst/>
              <a:gdLst>
                <a:gd name="T0" fmla="*/ 70 w 76"/>
                <a:gd name="T1" fmla="*/ 244 h 244"/>
                <a:gd name="T2" fmla="*/ 6 w 76"/>
                <a:gd name="T3" fmla="*/ 244 h 244"/>
                <a:gd name="T4" fmla="*/ 0 w 76"/>
                <a:gd name="T5" fmla="*/ 238 h 244"/>
                <a:gd name="T6" fmla="*/ 0 w 76"/>
                <a:gd name="T7" fmla="*/ 6 h 244"/>
                <a:gd name="T8" fmla="*/ 6 w 76"/>
                <a:gd name="T9" fmla="*/ 0 h 244"/>
                <a:gd name="T10" fmla="*/ 70 w 76"/>
                <a:gd name="T11" fmla="*/ 0 h 244"/>
                <a:gd name="T12" fmla="*/ 76 w 76"/>
                <a:gd name="T13" fmla="*/ 6 h 244"/>
                <a:gd name="T14" fmla="*/ 76 w 76"/>
                <a:gd name="T15" fmla="*/ 238 h 244"/>
                <a:gd name="T16" fmla="*/ 70 w 76"/>
                <a:gd name="T17" fmla="*/ 244 h 244"/>
                <a:gd name="T18" fmla="*/ 12 w 76"/>
                <a:gd name="T19" fmla="*/ 232 h 244"/>
                <a:gd name="T20" fmla="*/ 64 w 76"/>
                <a:gd name="T21" fmla="*/ 232 h 244"/>
                <a:gd name="T22" fmla="*/ 64 w 76"/>
                <a:gd name="T23" fmla="*/ 12 h 244"/>
                <a:gd name="T24" fmla="*/ 12 w 76"/>
                <a:gd name="T25" fmla="*/ 12 h 244"/>
                <a:gd name="T26" fmla="*/ 12 w 76"/>
                <a:gd name="T27" fmla="*/ 23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244">
                  <a:moveTo>
                    <a:pt x="70" y="244"/>
                  </a:moveTo>
                  <a:cubicBezTo>
                    <a:pt x="6" y="244"/>
                    <a:pt x="6" y="244"/>
                    <a:pt x="6" y="244"/>
                  </a:cubicBezTo>
                  <a:cubicBezTo>
                    <a:pt x="3" y="244"/>
                    <a:pt x="0" y="241"/>
                    <a:pt x="0" y="238"/>
                  </a:cubicBezTo>
                  <a:cubicBezTo>
                    <a:pt x="0" y="6"/>
                    <a:pt x="0" y="6"/>
                    <a:pt x="0" y="6"/>
                  </a:cubicBezTo>
                  <a:cubicBezTo>
                    <a:pt x="0" y="3"/>
                    <a:pt x="3" y="0"/>
                    <a:pt x="6" y="0"/>
                  </a:cubicBezTo>
                  <a:cubicBezTo>
                    <a:pt x="70" y="0"/>
                    <a:pt x="70" y="0"/>
                    <a:pt x="70" y="0"/>
                  </a:cubicBezTo>
                  <a:cubicBezTo>
                    <a:pt x="73" y="0"/>
                    <a:pt x="76" y="3"/>
                    <a:pt x="76" y="6"/>
                  </a:cubicBezTo>
                  <a:cubicBezTo>
                    <a:pt x="76" y="238"/>
                    <a:pt x="76" y="238"/>
                    <a:pt x="76" y="238"/>
                  </a:cubicBezTo>
                  <a:cubicBezTo>
                    <a:pt x="76" y="241"/>
                    <a:pt x="73" y="244"/>
                    <a:pt x="70" y="244"/>
                  </a:cubicBezTo>
                  <a:close/>
                  <a:moveTo>
                    <a:pt x="12" y="232"/>
                  </a:moveTo>
                  <a:cubicBezTo>
                    <a:pt x="64" y="232"/>
                    <a:pt x="64" y="232"/>
                    <a:pt x="64" y="232"/>
                  </a:cubicBezTo>
                  <a:cubicBezTo>
                    <a:pt x="64" y="12"/>
                    <a:pt x="64" y="12"/>
                    <a:pt x="64" y="12"/>
                  </a:cubicBezTo>
                  <a:cubicBezTo>
                    <a:pt x="12" y="12"/>
                    <a:pt x="12" y="12"/>
                    <a:pt x="12" y="12"/>
                  </a:cubicBezTo>
                  <a:lnTo>
                    <a:pt x="12"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8" name="Freeform 69"/>
            <p:cNvSpPr>
              <a:spLocks/>
            </p:cNvSpPr>
            <p:nvPr/>
          </p:nvSpPr>
          <p:spPr bwMode="auto">
            <a:xfrm>
              <a:off x="10459352" y="653331"/>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89" name="Freeform 70"/>
            <p:cNvSpPr>
              <a:spLocks/>
            </p:cNvSpPr>
            <p:nvPr/>
          </p:nvSpPr>
          <p:spPr bwMode="auto">
            <a:xfrm>
              <a:off x="10459352" y="744806"/>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0" name="Freeform 71"/>
            <p:cNvSpPr>
              <a:spLocks/>
            </p:cNvSpPr>
            <p:nvPr/>
          </p:nvSpPr>
          <p:spPr bwMode="auto">
            <a:xfrm>
              <a:off x="10459352" y="837244"/>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1" name="Freeform 72"/>
            <p:cNvSpPr>
              <a:spLocks/>
            </p:cNvSpPr>
            <p:nvPr/>
          </p:nvSpPr>
          <p:spPr bwMode="auto">
            <a:xfrm>
              <a:off x="10459352" y="929682"/>
              <a:ext cx="81846" cy="26961"/>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2" name="Freeform 73"/>
            <p:cNvSpPr>
              <a:spLocks/>
            </p:cNvSpPr>
            <p:nvPr/>
          </p:nvSpPr>
          <p:spPr bwMode="auto">
            <a:xfrm>
              <a:off x="10459352" y="1021157"/>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3" name="Freeform 74"/>
            <p:cNvSpPr>
              <a:spLocks/>
            </p:cNvSpPr>
            <p:nvPr/>
          </p:nvSpPr>
          <p:spPr bwMode="auto">
            <a:xfrm>
              <a:off x="10294697" y="764064"/>
              <a:ext cx="136731" cy="26961"/>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194" name="Freeform 75"/>
            <p:cNvSpPr>
              <a:spLocks/>
            </p:cNvSpPr>
            <p:nvPr/>
          </p:nvSpPr>
          <p:spPr bwMode="auto">
            <a:xfrm>
              <a:off x="10349582" y="764064"/>
              <a:ext cx="26961" cy="266722"/>
            </a:xfrm>
            <a:custGeom>
              <a:avLst/>
              <a:gdLst>
                <a:gd name="T0" fmla="*/ 6 w 12"/>
                <a:gd name="T1" fmla="*/ 116 h 116"/>
                <a:gd name="T2" fmla="*/ 0 w 12"/>
                <a:gd name="T3" fmla="*/ 110 h 116"/>
                <a:gd name="T4" fmla="*/ 0 w 12"/>
                <a:gd name="T5" fmla="*/ 6 h 116"/>
                <a:gd name="T6" fmla="*/ 6 w 12"/>
                <a:gd name="T7" fmla="*/ 0 h 116"/>
                <a:gd name="T8" fmla="*/ 12 w 12"/>
                <a:gd name="T9" fmla="*/ 6 h 116"/>
                <a:gd name="T10" fmla="*/ 12 w 12"/>
                <a:gd name="T11" fmla="*/ 110 h 116"/>
                <a:gd name="T12" fmla="*/ 6 w 12"/>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12" h="116">
                  <a:moveTo>
                    <a:pt x="6" y="116"/>
                  </a:moveTo>
                  <a:cubicBezTo>
                    <a:pt x="3" y="116"/>
                    <a:pt x="0" y="113"/>
                    <a:pt x="0" y="110"/>
                  </a:cubicBezTo>
                  <a:cubicBezTo>
                    <a:pt x="0" y="6"/>
                    <a:pt x="0" y="6"/>
                    <a:pt x="0" y="6"/>
                  </a:cubicBezTo>
                  <a:cubicBezTo>
                    <a:pt x="0" y="3"/>
                    <a:pt x="3" y="0"/>
                    <a:pt x="6" y="0"/>
                  </a:cubicBezTo>
                  <a:cubicBezTo>
                    <a:pt x="9" y="0"/>
                    <a:pt x="12" y="3"/>
                    <a:pt x="12" y="6"/>
                  </a:cubicBezTo>
                  <a:cubicBezTo>
                    <a:pt x="12" y="110"/>
                    <a:pt x="12" y="110"/>
                    <a:pt x="12" y="110"/>
                  </a:cubicBezTo>
                  <a:cubicBezTo>
                    <a:pt x="12" y="113"/>
                    <a:pt x="9" y="116"/>
                    <a:pt x="6"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214" name="Group 213"/>
          <p:cNvGrpSpPr/>
          <p:nvPr/>
        </p:nvGrpSpPr>
        <p:grpSpPr>
          <a:xfrm>
            <a:off x="19809295" y="9363128"/>
            <a:ext cx="1153822" cy="892580"/>
            <a:chOff x="8758238" y="1104900"/>
            <a:chExt cx="925512" cy="715963"/>
          </a:xfrm>
          <a:solidFill>
            <a:schemeClr val="tx2"/>
          </a:solidFill>
        </p:grpSpPr>
        <p:sp>
          <p:nvSpPr>
            <p:cNvPr id="209" name="Freeform 87"/>
            <p:cNvSpPr>
              <a:spLocks noEditPoints="1"/>
            </p:cNvSpPr>
            <p:nvPr/>
          </p:nvSpPr>
          <p:spPr bwMode="auto">
            <a:xfrm>
              <a:off x="8758238" y="1104900"/>
              <a:ext cx="925512" cy="715963"/>
            </a:xfrm>
            <a:custGeom>
              <a:avLst/>
              <a:gdLst>
                <a:gd name="T0" fmla="*/ 218 w 244"/>
                <a:gd name="T1" fmla="*/ 188 h 188"/>
                <a:gd name="T2" fmla="*/ 26 w 244"/>
                <a:gd name="T3" fmla="*/ 188 h 188"/>
                <a:gd name="T4" fmla="*/ 0 w 244"/>
                <a:gd name="T5" fmla="*/ 162 h 188"/>
                <a:gd name="T6" fmla="*/ 0 w 244"/>
                <a:gd name="T7" fmla="*/ 26 h 188"/>
                <a:gd name="T8" fmla="*/ 26 w 244"/>
                <a:gd name="T9" fmla="*/ 0 h 188"/>
                <a:gd name="T10" fmla="*/ 218 w 244"/>
                <a:gd name="T11" fmla="*/ 0 h 188"/>
                <a:gd name="T12" fmla="*/ 244 w 244"/>
                <a:gd name="T13" fmla="*/ 26 h 188"/>
                <a:gd name="T14" fmla="*/ 244 w 244"/>
                <a:gd name="T15" fmla="*/ 162 h 188"/>
                <a:gd name="T16" fmla="*/ 218 w 244"/>
                <a:gd name="T17" fmla="*/ 188 h 188"/>
                <a:gd name="T18" fmla="*/ 26 w 244"/>
                <a:gd name="T19" fmla="*/ 12 h 188"/>
                <a:gd name="T20" fmla="*/ 12 w 244"/>
                <a:gd name="T21" fmla="*/ 26 h 188"/>
                <a:gd name="T22" fmla="*/ 12 w 244"/>
                <a:gd name="T23" fmla="*/ 162 h 188"/>
                <a:gd name="T24" fmla="*/ 26 w 244"/>
                <a:gd name="T25" fmla="*/ 176 h 188"/>
                <a:gd name="T26" fmla="*/ 218 w 244"/>
                <a:gd name="T27" fmla="*/ 176 h 188"/>
                <a:gd name="T28" fmla="*/ 232 w 244"/>
                <a:gd name="T29" fmla="*/ 162 h 188"/>
                <a:gd name="T30" fmla="*/ 232 w 244"/>
                <a:gd name="T31" fmla="*/ 26 h 188"/>
                <a:gd name="T32" fmla="*/ 218 w 244"/>
                <a:gd name="T33" fmla="*/ 12 h 188"/>
                <a:gd name="T34" fmla="*/ 26 w 244"/>
                <a:gd name="T35"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188">
                  <a:moveTo>
                    <a:pt x="218" y="188"/>
                  </a:moveTo>
                  <a:cubicBezTo>
                    <a:pt x="26" y="188"/>
                    <a:pt x="26" y="188"/>
                    <a:pt x="26" y="188"/>
                  </a:cubicBezTo>
                  <a:cubicBezTo>
                    <a:pt x="12" y="188"/>
                    <a:pt x="0" y="176"/>
                    <a:pt x="0" y="162"/>
                  </a:cubicBezTo>
                  <a:cubicBezTo>
                    <a:pt x="0" y="26"/>
                    <a:pt x="0" y="26"/>
                    <a:pt x="0" y="26"/>
                  </a:cubicBezTo>
                  <a:cubicBezTo>
                    <a:pt x="0" y="12"/>
                    <a:pt x="12" y="0"/>
                    <a:pt x="26" y="0"/>
                  </a:cubicBezTo>
                  <a:cubicBezTo>
                    <a:pt x="218" y="0"/>
                    <a:pt x="218" y="0"/>
                    <a:pt x="218" y="0"/>
                  </a:cubicBezTo>
                  <a:cubicBezTo>
                    <a:pt x="233" y="0"/>
                    <a:pt x="244" y="12"/>
                    <a:pt x="244" y="26"/>
                  </a:cubicBezTo>
                  <a:cubicBezTo>
                    <a:pt x="244" y="162"/>
                    <a:pt x="244" y="162"/>
                    <a:pt x="244" y="162"/>
                  </a:cubicBezTo>
                  <a:cubicBezTo>
                    <a:pt x="244" y="176"/>
                    <a:pt x="233" y="188"/>
                    <a:pt x="218" y="188"/>
                  </a:cubicBezTo>
                  <a:close/>
                  <a:moveTo>
                    <a:pt x="26" y="12"/>
                  </a:moveTo>
                  <a:cubicBezTo>
                    <a:pt x="19" y="12"/>
                    <a:pt x="12" y="18"/>
                    <a:pt x="12" y="26"/>
                  </a:cubicBezTo>
                  <a:cubicBezTo>
                    <a:pt x="12" y="162"/>
                    <a:pt x="12" y="162"/>
                    <a:pt x="12" y="162"/>
                  </a:cubicBezTo>
                  <a:cubicBezTo>
                    <a:pt x="12" y="170"/>
                    <a:pt x="19" y="176"/>
                    <a:pt x="26" y="176"/>
                  </a:cubicBezTo>
                  <a:cubicBezTo>
                    <a:pt x="218" y="176"/>
                    <a:pt x="218" y="176"/>
                    <a:pt x="218" y="176"/>
                  </a:cubicBezTo>
                  <a:cubicBezTo>
                    <a:pt x="226" y="176"/>
                    <a:pt x="232" y="170"/>
                    <a:pt x="232" y="162"/>
                  </a:cubicBezTo>
                  <a:cubicBezTo>
                    <a:pt x="232" y="26"/>
                    <a:pt x="232" y="26"/>
                    <a:pt x="232" y="26"/>
                  </a:cubicBezTo>
                  <a:cubicBezTo>
                    <a:pt x="232" y="18"/>
                    <a:pt x="226" y="12"/>
                    <a:pt x="218" y="12"/>
                  </a:cubicBezTo>
                  <a:lnTo>
                    <a:pt x="2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10" name="Freeform 88"/>
            <p:cNvSpPr>
              <a:spLocks/>
            </p:cNvSpPr>
            <p:nvPr/>
          </p:nvSpPr>
          <p:spPr bwMode="auto">
            <a:xfrm>
              <a:off x="8758238" y="1257300"/>
              <a:ext cx="925512" cy="46038"/>
            </a:xfrm>
            <a:custGeom>
              <a:avLst/>
              <a:gdLst>
                <a:gd name="T0" fmla="*/ 238 w 244"/>
                <a:gd name="T1" fmla="*/ 12 h 12"/>
                <a:gd name="T2" fmla="*/ 6 w 244"/>
                <a:gd name="T3" fmla="*/ 12 h 12"/>
                <a:gd name="T4" fmla="*/ 0 w 244"/>
                <a:gd name="T5" fmla="*/ 6 h 12"/>
                <a:gd name="T6" fmla="*/ 6 w 244"/>
                <a:gd name="T7" fmla="*/ 0 h 12"/>
                <a:gd name="T8" fmla="*/ 238 w 244"/>
                <a:gd name="T9" fmla="*/ 0 h 12"/>
                <a:gd name="T10" fmla="*/ 244 w 244"/>
                <a:gd name="T11" fmla="*/ 6 h 12"/>
                <a:gd name="T12" fmla="*/ 238 w 2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4" h="12">
                  <a:moveTo>
                    <a:pt x="238" y="12"/>
                  </a:moveTo>
                  <a:cubicBezTo>
                    <a:pt x="6" y="12"/>
                    <a:pt x="6" y="12"/>
                    <a:pt x="6" y="12"/>
                  </a:cubicBezTo>
                  <a:cubicBezTo>
                    <a:pt x="3" y="12"/>
                    <a:pt x="0" y="9"/>
                    <a:pt x="0" y="6"/>
                  </a:cubicBezTo>
                  <a:cubicBezTo>
                    <a:pt x="0" y="3"/>
                    <a:pt x="3" y="0"/>
                    <a:pt x="6" y="0"/>
                  </a:cubicBezTo>
                  <a:cubicBezTo>
                    <a:pt x="238" y="0"/>
                    <a:pt x="238" y="0"/>
                    <a:pt x="238" y="0"/>
                  </a:cubicBezTo>
                  <a:cubicBezTo>
                    <a:pt x="242" y="0"/>
                    <a:pt x="244" y="3"/>
                    <a:pt x="244" y="6"/>
                  </a:cubicBezTo>
                  <a:cubicBezTo>
                    <a:pt x="244" y="9"/>
                    <a:pt x="242" y="12"/>
                    <a:pt x="23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11" name="Freeform 89"/>
            <p:cNvSpPr>
              <a:spLocks noEditPoints="1"/>
            </p:cNvSpPr>
            <p:nvPr/>
          </p:nvSpPr>
          <p:spPr bwMode="auto">
            <a:xfrm>
              <a:off x="8848725"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12" name="Freeform 90"/>
            <p:cNvSpPr>
              <a:spLocks noEditPoints="1"/>
            </p:cNvSpPr>
            <p:nvPr/>
          </p:nvSpPr>
          <p:spPr bwMode="auto">
            <a:xfrm>
              <a:off x="8939213"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sp>
          <p:nvSpPr>
            <p:cNvPr id="213" name="Freeform 91"/>
            <p:cNvSpPr>
              <a:spLocks noEditPoints="1"/>
            </p:cNvSpPr>
            <p:nvPr/>
          </p:nvSpPr>
          <p:spPr bwMode="auto">
            <a:xfrm>
              <a:off x="9031288"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latin typeface="Calibri"/>
              </a:endParaRPr>
            </a:p>
          </p:txBody>
        </p:sp>
      </p:grpSp>
      <p:sp>
        <p:nvSpPr>
          <p:cNvPr id="3" name="Picture Placeholder 2"/>
          <p:cNvSpPr>
            <a:spLocks noGrp="1"/>
          </p:cNvSpPr>
          <p:nvPr>
            <p:ph type="pic" sz="quarter" idx="13"/>
          </p:nvPr>
        </p:nvSpPr>
        <p:spPr>
          <a:xfrm>
            <a:off x="2095501" y="3209349"/>
            <a:ext cx="5048250" cy="5048250"/>
          </a:xfrm>
        </p:spPr>
      </p:sp>
    </p:spTree>
    <p:custDataLst>
      <p:tags r:id="rId1"/>
    </p:custDataLst>
    <p:extLst>
      <p:ext uri="{BB962C8B-B14F-4D97-AF65-F5344CB8AC3E}">
        <p14:creationId xmlns:p14="http://schemas.microsoft.com/office/powerpoint/2010/main" val="320494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par>
                          <p:cTn id="36" fill="hold">
                            <p:stCondLst>
                              <p:cond delay="2500"/>
                            </p:stCondLst>
                            <p:childTnLst>
                              <p:par>
                                <p:cTn id="37" presetID="21" presetClass="entr" presetSubtype="1"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heel(1)">
                                      <p:cBhvr>
                                        <p:cTn id="39" dur="500"/>
                                        <p:tgtEl>
                                          <p:spTgt spid="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heel(1)">
                                      <p:cBhvr>
                                        <p:cTn id="45" dur="500"/>
                                        <p:tgtEl>
                                          <p:spTgt spid="7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fade">
                                      <p:cBhvr>
                                        <p:cTn id="48" dur="500"/>
                                        <p:tgtEl>
                                          <p:spTgt spid="112"/>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heel(1)">
                                      <p:cBhvr>
                                        <p:cTn id="51" dur="500"/>
                                        <p:tgtEl>
                                          <p:spTgt spid="7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heel(1)">
                                      <p:cBhvr>
                                        <p:cTn id="57" dur="500"/>
                                        <p:tgtEl>
                                          <p:spTgt spid="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fade">
                                      <p:cBhvr>
                                        <p:cTn id="60" dur="500"/>
                                        <p:tgtEl>
                                          <p:spTgt spid="114"/>
                                        </p:tgtEl>
                                      </p:cBhvr>
                                    </p:animEffect>
                                  </p:childTnLst>
                                </p:cTn>
                              </p:par>
                              <p:par>
                                <p:cTn id="61" presetID="53" presetClass="entr" presetSubtype="16" fill="hold" nodeType="withEffect">
                                  <p:stCondLst>
                                    <p:cond delay="0"/>
                                  </p:stCondLst>
                                  <p:childTnLst>
                                    <p:set>
                                      <p:cBhvr>
                                        <p:cTn id="62" dur="1" fill="hold">
                                          <p:stCondLst>
                                            <p:cond delay="0"/>
                                          </p:stCondLst>
                                        </p:cTn>
                                        <p:tgtEl>
                                          <p:spTgt spid="168"/>
                                        </p:tgtEl>
                                        <p:attrNameLst>
                                          <p:attrName>style.visibility</p:attrName>
                                        </p:attrNameLst>
                                      </p:cBhvr>
                                      <p:to>
                                        <p:strVal val="visible"/>
                                      </p:to>
                                    </p:set>
                                    <p:anim calcmode="lin" valueType="num">
                                      <p:cBhvr>
                                        <p:cTn id="63" dur="500" fill="hold"/>
                                        <p:tgtEl>
                                          <p:spTgt spid="168"/>
                                        </p:tgtEl>
                                        <p:attrNameLst>
                                          <p:attrName>ppt_w</p:attrName>
                                        </p:attrNameLst>
                                      </p:cBhvr>
                                      <p:tavLst>
                                        <p:tav tm="0">
                                          <p:val>
                                            <p:fltVal val="0"/>
                                          </p:val>
                                        </p:tav>
                                        <p:tav tm="100000">
                                          <p:val>
                                            <p:strVal val="#ppt_w"/>
                                          </p:val>
                                        </p:tav>
                                      </p:tavLst>
                                    </p:anim>
                                    <p:anim calcmode="lin" valueType="num">
                                      <p:cBhvr>
                                        <p:cTn id="64" dur="500" fill="hold"/>
                                        <p:tgtEl>
                                          <p:spTgt spid="168"/>
                                        </p:tgtEl>
                                        <p:attrNameLst>
                                          <p:attrName>ppt_h</p:attrName>
                                        </p:attrNameLst>
                                      </p:cBhvr>
                                      <p:tavLst>
                                        <p:tav tm="0">
                                          <p:val>
                                            <p:fltVal val="0"/>
                                          </p:val>
                                        </p:tav>
                                        <p:tav tm="100000">
                                          <p:val>
                                            <p:strVal val="#ppt_h"/>
                                          </p:val>
                                        </p:tav>
                                      </p:tavLst>
                                    </p:anim>
                                    <p:animEffect transition="in" filter="fade">
                                      <p:cBhvr>
                                        <p:cTn id="65" dur="500"/>
                                        <p:tgtEl>
                                          <p:spTgt spid="168"/>
                                        </p:tgtEl>
                                      </p:cBhvr>
                                    </p:animEffect>
                                  </p:childTnLst>
                                </p:cTn>
                              </p:par>
                              <p:par>
                                <p:cTn id="66" presetID="53" presetClass="entr" presetSubtype="16" fill="hold" nodeType="withEffect">
                                  <p:stCondLst>
                                    <p:cond delay="0"/>
                                  </p:stCondLst>
                                  <p:childTnLst>
                                    <p:set>
                                      <p:cBhvr>
                                        <p:cTn id="67" dur="1" fill="hold">
                                          <p:stCondLst>
                                            <p:cond delay="0"/>
                                          </p:stCondLst>
                                        </p:cTn>
                                        <p:tgtEl>
                                          <p:spTgt spid="195"/>
                                        </p:tgtEl>
                                        <p:attrNameLst>
                                          <p:attrName>style.visibility</p:attrName>
                                        </p:attrNameLst>
                                      </p:cBhvr>
                                      <p:to>
                                        <p:strVal val="visible"/>
                                      </p:to>
                                    </p:set>
                                    <p:anim calcmode="lin" valueType="num">
                                      <p:cBhvr>
                                        <p:cTn id="68" dur="500" fill="hold"/>
                                        <p:tgtEl>
                                          <p:spTgt spid="195"/>
                                        </p:tgtEl>
                                        <p:attrNameLst>
                                          <p:attrName>ppt_w</p:attrName>
                                        </p:attrNameLst>
                                      </p:cBhvr>
                                      <p:tavLst>
                                        <p:tav tm="0">
                                          <p:val>
                                            <p:fltVal val="0"/>
                                          </p:val>
                                        </p:tav>
                                        <p:tav tm="100000">
                                          <p:val>
                                            <p:strVal val="#ppt_w"/>
                                          </p:val>
                                        </p:tav>
                                      </p:tavLst>
                                    </p:anim>
                                    <p:anim calcmode="lin" valueType="num">
                                      <p:cBhvr>
                                        <p:cTn id="69" dur="500" fill="hold"/>
                                        <p:tgtEl>
                                          <p:spTgt spid="195"/>
                                        </p:tgtEl>
                                        <p:attrNameLst>
                                          <p:attrName>ppt_h</p:attrName>
                                        </p:attrNameLst>
                                      </p:cBhvr>
                                      <p:tavLst>
                                        <p:tav tm="0">
                                          <p:val>
                                            <p:fltVal val="0"/>
                                          </p:val>
                                        </p:tav>
                                        <p:tav tm="100000">
                                          <p:val>
                                            <p:strVal val="#ppt_h"/>
                                          </p:val>
                                        </p:tav>
                                      </p:tavLst>
                                    </p:anim>
                                    <p:animEffect transition="in" filter="fade">
                                      <p:cBhvr>
                                        <p:cTn id="70" dur="500"/>
                                        <p:tgtEl>
                                          <p:spTgt spid="195"/>
                                        </p:tgtEl>
                                      </p:cBhvr>
                                    </p:animEffect>
                                  </p:childTnLst>
                                </p:cTn>
                              </p:par>
                              <p:par>
                                <p:cTn id="71" presetID="53" presetClass="entr" presetSubtype="16"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anim calcmode="lin" valueType="num">
                                      <p:cBhvr>
                                        <p:cTn id="73" dur="500" fill="hold"/>
                                        <p:tgtEl>
                                          <p:spTgt spid="196"/>
                                        </p:tgtEl>
                                        <p:attrNameLst>
                                          <p:attrName>ppt_w</p:attrName>
                                        </p:attrNameLst>
                                      </p:cBhvr>
                                      <p:tavLst>
                                        <p:tav tm="0">
                                          <p:val>
                                            <p:fltVal val="0"/>
                                          </p:val>
                                        </p:tav>
                                        <p:tav tm="100000">
                                          <p:val>
                                            <p:strVal val="#ppt_w"/>
                                          </p:val>
                                        </p:tav>
                                      </p:tavLst>
                                    </p:anim>
                                    <p:anim calcmode="lin" valueType="num">
                                      <p:cBhvr>
                                        <p:cTn id="74" dur="500" fill="hold"/>
                                        <p:tgtEl>
                                          <p:spTgt spid="196"/>
                                        </p:tgtEl>
                                        <p:attrNameLst>
                                          <p:attrName>ppt_h</p:attrName>
                                        </p:attrNameLst>
                                      </p:cBhvr>
                                      <p:tavLst>
                                        <p:tav tm="0">
                                          <p:val>
                                            <p:fltVal val="0"/>
                                          </p:val>
                                        </p:tav>
                                        <p:tav tm="100000">
                                          <p:val>
                                            <p:strVal val="#ppt_h"/>
                                          </p:val>
                                        </p:tav>
                                      </p:tavLst>
                                    </p:anim>
                                    <p:animEffect transition="in" filter="fade">
                                      <p:cBhvr>
                                        <p:cTn id="75" dur="500"/>
                                        <p:tgtEl>
                                          <p:spTgt spid="196"/>
                                        </p:tgtEl>
                                      </p:cBhvr>
                                    </p:animEffect>
                                  </p:childTnLst>
                                </p:cTn>
                              </p:par>
                              <p:par>
                                <p:cTn id="76" presetID="53" presetClass="entr" presetSubtype="16" fill="hold" nodeType="withEffect">
                                  <p:stCondLst>
                                    <p:cond delay="0"/>
                                  </p:stCondLst>
                                  <p:childTnLst>
                                    <p:set>
                                      <p:cBhvr>
                                        <p:cTn id="77" dur="1" fill="hold">
                                          <p:stCondLst>
                                            <p:cond delay="0"/>
                                          </p:stCondLst>
                                        </p:cTn>
                                        <p:tgtEl>
                                          <p:spTgt spid="214"/>
                                        </p:tgtEl>
                                        <p:attrNameLst>
                                          <p:attrName>style.visibility</p:attrName>
                                        </p:attrNameLst>
                                      </p:cBhvr>
                                      <p:to>
                                        <p:strVal val="visible"/>
                                      </p:to>
                                    </p:set>
                                    <p:anim calcmode="lin" valueType="num">
                                      <p:cBhvr>
                                        <p:cTn id="78" dur="500" fill="hold"/>
                                        <p:tgtEl>
                                          <p:spTgt spid="214"/>
                                        </p:tgtEl>
                                        <p:attrNameLst>
                                          <p:attrName>ppt_w</p:attrName>
                                        </p:attrNameLst>
                                      </p:cBhvr>
                                      <p:tavLst>
                                        <p:tav tm="0">
                                          <p:val>
                                            <p:fltVal val="0"/>
                                          </p:val>
                                        </p:tav>
                                        <p:tav tm="100000">
                                          <p:val>
                                            <p:strVal val="#ppt_w"/>
                                          </p:val>
                                        </p:tav>
                                      </p:tavLst>
                                    </p:anim>
                                    <p:anim calcmode="lin" valueType="num">
                                      <p:cBhvr>
                                        <p:cTn id="79" dur="500" fill="hold"/>
                                        <p:tgtEl>
                                          <p:spTgt spid="214"/>
                                        </p:tgtEl>
                                        <p:attrNameLst>
                                          <p:attrName>ppt_h</p:attrName>
                                        </p:attrNameLst>
                                      </p:cBhvr>
                                      <p:tavLst>
                                        <p:tav tm="0">
                                          <p:val>
                                            <p:fltVal val="0"/>
                                          </p:val>
                                        </p:tav>
                                        <p:tav tm="100000">
                                          <p:val>
                                            <p:strVal val="#ppt_h"/>
                                          </p:val>
                                        </p:tav>
                                      </p:tavLst>
                                    </p:anim>
                                    <p:animEffect transition="in" filter="fade">
                                      <p:cBhvr>
                                        <p:cTn id="80"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3" grpId="0">
        <p:bldAsOne/>
      </p:bldGraphic>
      <p:bldGraphic spid="75" grpId="0">
        <p:bldAsOne/>
      </p:bldGraphic>
      <p:bldGraphic spid="76" grpId="0">
        <p:bldAsOne/>
      </p:bldGraphic>
      <p:bldGraphic spid="77" grpId="0">
        <p:bldAsOne/>
      </p:bldGraphic>
      <p:bldP spid="6" grpId="0"/>
      <p:bldP spid="17" grpId="0"/>
      <p:bldP spid="18" grpId="0"/>
      <p:bldP spid="20" grpId="0"/>
      <p:bldP spid="21" grpId="0" animBg="1"/>
      <p:bldP spid="27" grpId="0"/>
      <p:bldP spid="29" grpId="0"/>
      <p:bldP spid="30" grpId="0"/>
      <p:bldP spid="107" grpId="0"/>
      <p:bldP spid="112" grpId="0"/>
      <p:bldP spid="113" grpId="0"/>
      <p:bldP spid="1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 y="0"/>
            <a:ext cx="8321262" cy="13716000"/>
            <a:chOff x="0" y="0"/>
            <a:chExt cx="4160631" cy="6858000"/>
          </a:xfrm>
        </p:grpSpPr>
        <p:sp>
          <p:nvSpPr>
            <p:cNvPr id="17" name="Rectangle 16"/>
            <p:cNvSpPr/>
            <p:nvPr/>
          </p:nvSpPr>
          <p:spPr>
            <a:xfrm>
              <a:off x="0" y="0"/>
              <a:ext cx="39590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sp>
          <p:nvSpPr>
            <p:cNvPr id="45" name="Isosceles Triangle 44"/>
            <p:cNvSpPr/>
            <p:nvPr/>
          </p:nvSpPr>
          <p:spPr>
            <a:xfrm rot="5400000">
              <a:off x="3942924" y="3328210"/>
              <a:ext cx="233833" cy="2015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srgbClr val="FFFFFF"/>
                </a:solidFill>
                <a:latin typeface="Calibri"/>
              </a:endParaRPr>
            </a:p>
          </p:txBody>
        </p:sp>
      </p:grpSp>
      <p:sp>
        <p:nvSpPr>
          <p:cNvPr id="2" name="Slide Number Placeholder 1"/>
          <p:cNvSpPr>
            <a:spLocks noGrp="1"/>
          </p:cNvSpPr>
          <p:nvPr>
            <p:ph type="sldNum" sz="quarter" idx="4294967295"/>
          </p:nvPr>
        </p:nvSpPr>
        <p:spPr>
          <a:xfrm>
            <a:off x="22711500"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35</a:t>
            </a:fld>
            <a:endParaRPr lang="id-ID" dirty="0">
              <a:solidFill>
                <a:srgbClr val="FFFFFF"/>
              </a:solidFill>
              <a:latin typeface="Calibri"/>
            </a:endParaRPr>
          </a:p>
        </p:txBody>
      </p:sp>
      <p:sp>
        <p:nvSpPr>
          <p:cNvPr id="4" name="TextBox 3"/>
          <p:cNvSpPr txBox="1"/>
          <p:nvPr/>
        </p:nvSpPr>
        <p:spPr>
          <a:xfrm>
            <a:off x="9262372" y="1154525"/>
            <a:ext cx="5836854" cy="954107"/>
          </a:xfrm>
          <a:prstGeom prst="rect">
            <a:avLst/>
          </a:prstGeom>
          <a:noFill/>
        </p:spPr>
        <p:txBody>
          <a:bodyPr wrap="none" rtlCol="0">
            <a:spAutoFit/>
          </a:bodyPr>
          <a:lstStyle/>
          <a:p>
            <a:pPr algn="ctr" defTabSz="1828800"/>
            <a:r>
              <a:rPr lang="id-ID" sz="5600" dirty="0">
                <a:solidFill>
                  <a:srgbClr val="0A0A0A"/>
                </a:solidFill>
                <a:latin typeface="Raleway"/>
              </a:rPr>
              <a:t>Meet </a:t>
            </a:r>
            <a:r>
              <a:rPr lang="en-US" sz="5600" dirty="0">
                <a:solidFill>
                  <a:srgbClr val="0A0A0A"/>
                </a:solidFill>
                <a:latin typeface="Raleway"/>
              </a:rPr>
              <a:t>Kabir Khan </a:t>
            </a:r>
            <a:endParaRPr lang="id-ID" sz="5600" dirty="0">
              <a:solidFill>
                <a:srgbClr val="0A0A0A"/>
              </a:solidFill>
              <a:latin typeface="Raleway"/>
            </a:endParaRPr>
          </a:p>
        </p:txBody>
      </p:sp>
      <p:sp>
        <p:nvSpPr>
          <p:cNvPr id="18" name="TextBox 23"/>
          <p:cNvSpPr txBox="1"/>
          <p:nvPr/>
        </p:nvSpPr>
        <p:spPr>
          <a:xfrm>
            <a:off x="1871489" y="2482091"/>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rgbClr val="FFFFFF"/>
                </a:solidFill>
              </a:rPr>
              <a:t>Hans Gretel</a:t>
            </a:r>
          </a:p>
        </p:txBody>
      </p:sp>
      <p:cxnSp>
        <p:nvCxnSpPr>
          <p:cNvPr id="19" name="Straight Connector 18"/>
          <p:cNvCxnSpPr/>
          <p:nvPr/>
        </p:nvCxnSpPr>
        <p:spPr>
          <a:xfrm>
            <a:off x="1979050" y="3222524"/>
            <a:ext cx="396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23"/>
          <p:cNvSpPr txBox="1"/>
          <p:nvPr/>
        </p:nvSpPr>
        <p:spPr>
          <a:xfrm>
            <a:off x="1871489" y="3229211"/>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FFFFFF"/>
                </a:solidFill>
              </a:rPr>
              <a:t>Graphic Designer</a:t>
            </a:r>
          </a:p>
        </p:txBody>
      </p:sp>
      <p:grpSp>
        <p:nvGrpSpPr>
          <p:cNvPr id="31" name="Group 30"/>
          <p:cNvGrpSpPr/>
          <p:nvPr/>
        </p:nvGrpSpPr>
        <p:grpSpPr>
          <a:xfrm>
            <a:off x="1596893" y="10954377"/>
            <a:ext cx="4724318" cy="520990"/>
            <a:chOff x="859598" y="4997531"/>
            <a:chExt cx="2362159" cy="260495"/>
          </a:xfrm>
        </p:grpSpPr>
        <p:sp>
          <p:nvSpPr>
            <p:cNvPr id="21" name="Freeform 13"/>
            <p:cNvSpPr>
              <a:spLocks/>
            </p:cNvSpPr>
            <p:nvPr/>
          </p:nvSpPr>
          <p:spPr bwMode="auto">
            <a:xfrm>
              <a:off x="859598" y="5014034"/>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28" name="TextBox 23"/>
            <p:cNvSpPr txBox="1"/>
            <p:nvPr/>
          </p:nvSpPr>
          <p:spPr>
            <a:xfrm>
              <a:off x="1134194" y="4997531"/>
              <a:ext cx="2087563" cy="230833"/>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solidFill>
                    <a:srgbClr val="FFFFFF"/>
                  </a:solidFill>
                </a:rPr>
                <a:t>Facebook.com/hansgretel</a:t>
              </a:r>
            </a:p>
          </p:txBody>
        </p:sp>
      </p:grpSp>
      <p:grpSp>
        <p:nvGrpSpPr>
          <p:cNvPr id="30" name="Group 29"/>
          <p:cNvGrpSpPr/>
          <p:nvPr/>
        </p:nvGrpSpPr>
        <p:grpSpPr>
          <a:xfrm>
            <a:off x="2490448" y="10028069"/>
            <a:ext cx="4786092" cy="525248"/>
            <a:chOff x="828711" y="5450660"/>
            <a:chExt cx="2393046" cy="262624"/>
          </a:xfrm>
        </p:grpSpPr>
        <p:sp>
          <p:nvSpPr>
            <p:cNvPr id="22" name="Freeform 16"/>
            <p:cNvSpPr>
              <a:spLocks/>
            </p:cNvSpPr>
            <p:nvPr/>
          </p:nvSpPr>
          <p:spPr bwMode="auto">
            <a:xfrm>
              <a:off x="828711" y="5465035"/>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828800"/>
              <a:endParaRPr lang="en-US" sz="3600" dirty="0">
                <a:solidFill>
                  <a:srgbClr val="0A0A0A"/>
                </a:solidFill>
              </a:endParaRPr>
            </a:p>
          </p:txBody>
        </p:sp>
        <p:sp>
          <p:nvSpPr>
            <p:cNvPr id="29" name="TextBox 23"/>
            <p:cNvSpPr txBox="1"/>
            <p:nvPr/>
          </p:nvSpPr>
          <p:spPr>
            <a:xfrm>
              <a:off x="1134194" y="5450660"/>
              <a:ext cx="2087563" cy="230833"/>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solidFill>
                    <a:srgbClr val="FFFFFF"/>
                  </a:solidFill>
                </a:rPr>
                <a:t>@Hansgretel</a:t>
              </a:r>
            </a:p>
          </p:txBody>
        </p:sp>
      </p:grpSp>
      <p:cxnSp>
        <p:nvCxnSpPr>
          <p:cNvPr id="35" name="Straight Arrow Connector 34"/>
          <p:cNvCxnSpPr/>
          <p:nvPr/>
        </p:nvCxnSpPr>
        <p:spPr>
          <a:xfrm>
            <a:off x="7870796" y="6858000"/>
            <a:ext cx="2520000"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19307" y="6050334"/>
            <a:ext cx="976549" cy="523220"/>
          </a:xfrm>
          <a:prstGeom prst="rect">
            <a:avLst/>
          </a:prstGeom>
          <a:noFill/>
        </p:spPr>
        <p:txBody>
          <a:bodyPr wrap="none" rtlCol="0">
            <a:spAutoFit/>
          </a:bodyPr>
          <a:lstStyle/>
          <a:p>
            <a:pPr defTabSz="1828800"/>
            <a:r>
              <a:rPr lang="id-ID" sz="2800" dirty="0">
                <a:solidFill>
                  <a:srgbClr val="0A0A0A"/>
                </a:solidFill>
              </a:rPr>
              <a:t>1998</a:t>
            </a:r>
          </a:p>
        </p:txBody>
      </p:sp>
      <p:sp>
        <p:nvSpPr>
          <p:cNvPr id="39" name="TextBox 38"/>
          <p:cNvSpPr txBox="1"/>
          <p:nvPr/>
        </p:nvSpPr>
        <p:spPr>
          <a:xfrm>
            <a:off x="8885719" y="8057754"/>
            <a:ext cx="3028394" cy="523220"/>
          </a:xfrm>
          <a:prstGeom prst="rect">
            <a:avLst/>
          </a:prstGeom>
          <a:noFill/>
        </p:spPr>
        <p:txBody>
          <a:bodyPr wrap="none" rtlCol="0">
            <a:spAutoFit/>
          </a:bodyPr>
          <a:lstStyle/>
          <a:p>
            <a:pPr algn="ctr" defTabSz="1828800"/>
            <a:r>
              <a:rPr lang="id-ID" sz="2800" dirty="0">
                <a:solidFill>
                  <a:srgbClr val="878787"/>
                </a:solidFill>
              </a:rPr>
              <a:t>graduated from</a:t>
            </a:r>
          </a:p>
        </p:txBody>
      </p:sp>
      <p:sp>
        <p:nvSpPr>
          <p:cNvPr id="40" name="TextBox 39"/>
          <p:cNvSpPr txBox="1"/>
          <p:nvPr/>
        </p:nvSpPr>
        <p:spPr>
          <a:xfrm>
            <a:off x="9702449" y="8510392"/>
            <a:ext cx="1394934" cy="523220"/>
          </a:xfrm>
          <a:prstGeom prst="rect">
            <a:avLst/>
          </a:prstGeom>
          <a:noFill/>
        </p:spPr>
        <p:txBody>
          <a:bodyPr wrap="none" rtlCol="0">
            <a:spAutoFit/>
          </a:bodyPr>
          <a:lstStyle/>
          <a:p>
            <a:pPr algn="ctr" defTabSz="1828800"/>
            <a:r>
              <a:rPr lang="id-ID" sz="2800" dirty="0">
                <a:solidFill>
                  <a:srgbClr val="0A0A0A"/>
                </a:solidFill>
              </a:rPr>
              <a:t>Oxford</a:t>
            </a:r>
          </a:p>
        </p:txBody>
      </p:sp>
      <p:grpSp>
        <p:nvGrpSpPr>
          <p:cNvPr id="41" name="Group 40"/>
          <p:cNvGrpSpPr/>
          <p:nvPr/>
        </p:nvGrpSpPr>
        <p:grpSpPr>
          <a:xfrm>
            <a:off x="9915726" y="7169530"/>
            <a:ext cx="968376" cy="841376"/>
            <a:chOff x="2303444" y="6030256"/>
            <a:chExt cx="484188" cy="420688"/>
          </a:xfrm>
          <a:solidFill>
            <a:schemeClr val="accent1"/>
          </a:solidFill>
        </p:grpSpPr>
        <p:sp>
          <p:nvSpPr>
            <p:cNvPr id="42"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43" name="Freeform 355"/>
            <p:cNvSpPr>
              <a:spLocks/>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44"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grpSp>
      <p:cxnSp>
        <p:nvCxnSpPr>
          <p:cNvPr id="47" name="Straight Arrow Connector 46"/>
          <p:cNvCxnSpPr/>
          <p:nvPr/>
        </p:nvCxnSpPr>
        <p:spPr>
          <a:xfrm>
            <a:off x="10673680" y="6858000"/>
            <a:ext cx="2520000"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613073" y="7130728"/>
            <a:ext cx="973343" cy="523220"/>
          </a:xfrm>
          <a:prstGeom prst="rect">
            <a:avLst/>
          </a:prstGeom>
          <a:noFill/>
        </p:spPr>
        <p:txBody>
          <a:bodyPr wrap="none" rtlCol="0">
            <a:spAutoFit/>
          </a:bodyPr>
          <a:lstStyle/>
          <a:p>
            <a:pPr defTabSz="1828800"/>
            <a:r>
              <a:rPr lang="id-ID" sz="2800" dirty="0">
                <a:solidFill>
                  <a:srgbClr val="0A0A0A"/>
                </a:solidFill>
              </a:rPr>
              <a:t>1999</a:t>
            </a:r>
          </a:p>
        </p:txBody>
      </p:sp>
      <p:sp>
        <p:nvSpPr>
          <p:cNvPr id="49" name="TextBox 48"/>
          <p:cNvSpPr txBox="1"/>
          <p:nvPr/>
        </p:nvSpPr>
        <p:spPr>
          <a:xfrm>
            <a:off x="11201797" y="5880902"/>
            <a:ext cx="3983783" cy="523220"/>
          </a:xfrm>
          <a:prstGeom prst="rect">
            <a:avLst/>
          </a:prstGeom>
          <a:noFill/>
        </p:spPr>
        <p:txBody>
          <a:bodyPr wrap="none" rtlCol="0">
            <a:spAutoFit/>
          </a:bodyPr>
          <a:lstStyle/>
          <a:p>
            <a:pPr algn="ctr" defTabSz="1828800"/>
            <a:r>
              <a:rPr lang="id-ID" sz="2800">
                <a:solidFill>
                  <a:srgbClr val="878787"/>
                </a:solidFill>
              </a:rPr>
              <a:t>Works as a freelancer</a:t>
            </a:r>
            <a:endParaRPr lang="id-ID" sz="2800" dirty="0">
              <a:solidFill>
                <a:srgbClr val="878787"/>
              </a:solidFill>
            </a:endParaRPr>
          </a:p>
        </p:txBody>
      </p:sp>
      <p:sp>
        <p:nvSpPr>
          <p:cNvPr id="53" name="Freeform 5"/>
          <p:cNvSpPr>
            <a:spLocks noEditPoints="1"/>
          </p:cNvSpPr>
          <p:nvPr/>
        </p:nvSpPr>
        <p:spPr bwMode="auto">
          <a:xfrm>
            <a:off x="12701539" y="4875332"/>
            <a:ext cx="981074" cy="981076"/>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cxnSp>
        <p:nvCxnSpPr>
          <p:cNvPr id="54" name="Straight Arrow Connector 53"/>
          <p:cNvCxnSpPr/>
          <p:nvPr/>
        </p:nvCxnSpPr>
        <p:spPr>
          <a:xfrm>
            <a:off x="13385644" y="6858000"/>
            <a:ext cx="2520000"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334155" y="6042070"/>
            <a:ext cx="1093569" cy="523220"/>
          </a:xfrm>
          <a:prstGeom prst="rect">
            <a:avLst/>
          </a:prstGeom>
          <a:noFill/>
        </p:spPr>
        <p:txBody>
          <a:bodyPr wrap="none" rtlCol="0">
            <a:spAutoFit/>
          </a:bodyPr>
          <a:lstStyle/>
          <a:p>
            <a:pPr defTabSz="1828800"/>
            <a:r>
              <a:rPr lang="id-ID" sz="2800" dirty="0">
                <a:solidFill>
                  <a:srgbClr val="0A0A0A"/>
                </a:solidFill>
              </a:rPr>
              <a:t>2000</a:t>
            </a:r>
          </a:p>
        </p:txBody>
      </p:sp>
      <p:cxnSp>
        <p:nvCxnSpPr>
          <p:cNvPr id="56" name="Straight Arrow Connector 55"/>
          <p:cNvCxnSpPr/>
          <p:nvPr/>
        </p:nvCxnSpPr>
        <p:spPr>
          <a:xfrm>
            <a:off x="16007664" y="6858000"/>
            <a:ext cx="2520000"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965047" y="7122464"/>
            <a:ext cx="1058303" cy="523220"/>
          </a:xfrm>
          <a:prstGeom prst="rect">
            <a:avLst/>
          </a:prstGeom>
          <a:noFill/>
        </p:spPr>
        <p:txBody>
          <a:bodyPr wrap="none" rtlCol="0">
            <a:spAutoFit/>
          </a:bodyPr>
          <a:lstStyle/>
          <a:p>
            <a:pPr defTabSz="1828800"/>
            <a:r>
              <a:rPr lang="id-ID" sz="2800" dirty="0">
                <a:solidFill>
                  <a:srgbClr val="0A0A0A"/>
                </a:solidFill>
              </a:rPr>
              <a:t>2003</a:t>
            </a:r>
          </a:p>
        </p:txBody>
      </p:sp>
      <p:cxnSp>
        <p:nvCxnSpPr>
          <p:cNvPr id="58" name="Straight Arrow Connector 57"/>
          <p:cNvCxnSpPr/>
          <p:nvPr/>
        </p:nvCxnSpPr>
        <p:spPr>
          <a:xfrm>
            <a:off x="18683882" y="6858000"/>
            <a:ext cx="2520000"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066313" y="8171674"/>
            <a:ext cx="1678666" cy="523220"/>
          </a:xfrm>
          <a:prstGeom prst="rect">
            <a:avLst/>
          </a:prstGeom>
          <a:noFill/>
        </p:spPr>
        <p:txBody>
          <a:bodyPr wrap="none" rtlCol="0">
            <a:spAutoFit/>
          </a:bodyPr>
          <a:lstStyle/>
          <a:p>
            <a:pPr algn="ctr" defTabSz="1828800"/>
            <a:r>
              <a:rPr lang="id-ID" sz="2800" dirty="0">
                <a:solidFill>
                  <a:srgbClr val="878787"/>
                </a:solidFill>
              </a:rPr>
              <a:t>Apply as</a:t>
            </a:r>
          </a:p>
        </p:txBody>
      </p:sp>
      <p:sp>
        <p:nvSpPr>
          <p:cNvPr id="60" name="TextBox 59"/>
          <p:cNvSpPr txBox="1"/>
          <p:nvPr/>
        </p:nvSpPr>
        <p:spPr>
          <a:xfrm>
            <a:off x="14255200" y="8624312"/>
            <a:ext cx="3300905" cy="523220"/>
          </a:xfrm>
          <a:prstGeom prst="rect">
            <a:avLst/>
          </a:prstGeom>
          <a:noFill/>
        </p:spPr>
        <p:txBody>
          <a:bodyPr wrap="none" rtlCol="0">
            <a:spAutoFit/>
          </a:bodyPr>
          <a:lstStyle/>
          <a:p>
            <a:pPr algn="ctr" defTabSz="1828800"/>
            <a:r>
              <a:rPr lang="id-ID" sz="2800" dirty="0">
                <a:solidFill>
                  <a:srgbClr val="0A0A0A"/>
                </a:solidFill>
              </a:rPr>
              <a:t>Graphic Designer</a:t>
            </a:r>
          </a:p>
        </p:txBody>
      </p:sp>
      <p:grpSp>
        <p:nvGrpSpPr>
          <p:cNvPr id="67" name="Group 66"/>
          <p:cNvGrpSpPr/>
          <p:nvPr/>
        </p:nvGrpSpPr>
        <p:grpSpPr>
          <a:xfrm>
            <a:off x="18070302" y="5502349"/>
            <a:ext cx="985968" cy="873286"/>
            <a:chOff x="7804150" y="2025650"/>
            <a:chExt cx="944563" cy="836613"/>
          </a:xfrm>
          <a:solidFill>
            <a:schemeClr val="accent1"/>
          </a:solidFill>
        </p:grpSpPr>
        <p:sp>
          <p:nvSpPr>
            <p:cNvPr id="64" name="Freeform 9"/>
            <p:cNvSpPr>
              <a:spLocks noEditPoints="1"/>
            </p:cNvSpPr>
            <p:nvPr/>
          </p:nvSpPr>
          <p:spPr bwMode="auto">
            <a:xfrm>
              <a:off x="7804150" y="2025650"/>
              <a:ext cx="944563" cy="533400"/>
            </a:xfrm>
            <a:custGeom>
              <a:avLst/>
              <a:gdLst>
                <a:gd name="T0" fmla="*/ 230 w 249"/>
                <a:gd name="T1" fmla="*/ 37 h 140"/>
                <a:gd name="T2" fmla="*/ 179 w 249"/>
                <a:gd name="T3" fmla="*/ 37 h 140"/>
                <a:gd name="T4" fmla="*/ 179 w 249"/>
                <a:gd name="T5" fmla="*/ 21 h 140"/>
                <a:gd name="T6" fmla="*/ 158 w 249"/>
                <a:gd name="T7" fmla="*/ 0 h 140"/>
                <a:gd name="T8" fmla="*/ 91 w 249"/>
                <a:gd name="T9" fmla="*/ 0 h 140"/>
                <a:gd name="T10" fmla="*/ 70 w 249"/>
                <a:gd name="T11" fmla="*/ 21 h 140"/>
                <a:gd name="T12" fmla="*/ 70 w 249"/>
                <a:gd name="T13" fmla="*/ 37 h 140"/>
                <a:gd name="T14" fmla="*/ 19 w 249"/>
                <a:gd name="T15" fmla="*/ 37 h 140"/>
                <a:gd name="T16" fmla="*/ 0 w 249"/>
                <a:gd name="T17" fmla="*/ 55 h 140"/>
                <a:gd name="T18" fmla="*/ 0 w 249"/>
                <a:gd name="T19" fmla="*/ 94 h 140"/>
                <a:gd name="T20" fmla="*/ 33 w 249"/>
                <a:gd name="T21" fmla="*/ 128 h 140"/>
                <a:gd name="T22" fmla="*/ 101 w 249"/>
                <a:gd name="T23" fmla="*/ 128 h 140"/>
                <a:gd name="T24" fmla="*/ 101 w 249"/>
                <a:gd name="T25" fmla="*/ 140 h 140"/>
                <a:gd name="T26" fmla="*/ 148 w 249"/>
                <a:gd name="T27" fmla="*/ 140 h 140"/>
                <a:gd name="T28" fmla="*/ 148 w 249"/>
                <a:gd name="T29" fmla="*/ 128 h 140"/>
                <a:gd name="T30" fmla="*/ 216 w 249"/>
                <a:gd name="T31" fmla="*/ 128 h 140"/>
                <a:gd name="T32" fmla="*/ 249 w 249"/>
                <a:gd name="T33" fmla="*/ 94 h 140"/>
                <a:gd name="T34" fmla="*/ 249 w 249"/>
                <a:gd name="T35" fmla="*/ 55 h 140"/>
                <a:gd name="T36" fmla="*/ 230 w 249"/>
                <a:gd name="T37" fmla="*/ 37 h 140"/>
                <a:gd name="T38" fmla="*/ 237 w 249"/>
                <a:gd name="T39" fmla="*/ 89 h 140"/>
                <a:gd name="T40" fmla="*/ 211 w 249"/>
                <a:gd name="T41" fmla="*/ 116 h 140"/>
                <a:gd name="T42" fmla="*/ 136 w 249"/>
                <a:gd name="T43" fmla="*/ 116 h 140"/>
                <a:gd name="T44" fmla="*/ 136 w 249"/>
                <a:gd name="T45" fmla="*/ 128 h 140"/>
                <a:gd name="T46" fmla="*/ 113 w 249"/>
                <a:gd name="T47" fmla="*/ 128 h 140"/>
                <a:gd name="T48" fmla="*/ 113 w 249"/>
                <a:gd name="T49" fmla="*/ 116 h 140"/>
                <a:gd name="T50" fmla="*/ 38 w 249"/>
                <a:gd name="T51" fmla="*/ 116 h 140"/>
                <a:gd name="T52" fmla="*/ 12 w 249"/>
                <a:gd name="T53" fmla="*/ 89 h 140"/>
                <a:gd name="T54" fmla="*/ 12 w 249"/>
                <a:gd name="T55" fmla="*/ 55 h 140"/>
                <a:gd name="T56" fmla="*/ 19 w 249"/>
                <a:gd name="T57" fmla="*/ 49 h 140"/>
                <a:gd name="T58" fmla="*/ 82 w 249"/>
                <a:gd name="T59" fmla="*/ 49 h 140"/>
                <a:gd name="T60" fmla="*/ 82 w 249"/>
                <a:gd name="T61" fmla="*/ 21 h 140"/>
                <a:gd name="T62" fmla="*/ 91 w 249"/>
                <a:gd name="T63" fmla="*/ 12 h 140"/>
                <a:gd name="T64" fmla="*/ 158 w 249"/>
                <a:gd name="T65" fmla="*/ 12 h 140"/>
                <a:gd name="T66" fmla="*/ 167 w 249"/>
                <a:gd name="T67" fmla="*/ 21 h 140"/>
                <a:gd name="T68" fmla="*/ 167 w 249"/>
                <a:gd name="T69" fmla="*/ 49 h 140"/>
                <a:gd name="T70" fmla="*/ 230 w 249"/>
                <a:gd name="T71" fmla="*/ 49 h 140"/>
                <a:gd name="T72" fmla="*/ 237 w 249"/>
                <a:gd name="T73" fmla="*/ 55 h 140"/>
                <a:gd name="T74" fmla="*/ 237 w 249"/>
                <a:gd name="T75" fmla="*/ 8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9" h="140">
                  <a:moveTo>
                    <a:pt x="230" y="37"/>
                  </a:moveTo>
                  <a:cubicBezTo>
                    <a:pt x="179" y="37"/>
                    <a:pt x="179" y="37"/>
                    <a:pt x="179" y="37"/>
                  </a:cubicBezTo>
                  <a:cubicBezTo>
                    <a:pt x="179" y="21"/>
                    <a:pt x="179" y="21"/>
                    <a:pt x="179" y="21"/>
                  </a:cubicBezTo>
                  <a:cubicBezTo>
                    <a:pt x="179" y="9"/>
                    <a:pt x="170" y="0"/>
                    <a:pt x="158" y="0"/>
                  </a:cubicBezTo>
                  <a:cubicBezTo>
                    <a:pt x="91" y="0"/>
                    <a:pt x="91" y="0"/>
                    <a:pt x="91" y="0"/>
                  </a:cubicBezTo>
                  <a:cubicBezTo>
                    <a:pt x="79" y="0"/>
                    <a:pt x="70" y="9"/>
                    <a:pt x="70" y="21"/>
                  </a:cubicBezTo>
                  <a:cubicBezTo>
                    <a:pt x="70" y="37"/>
                    <a:pt x="70" y="37"/>
                    <a:pt x="70" y="37"/>
                  </a:cubicBezTo>
                  <a:cubicBezTo>
                    <a:pt x="19" y="37"/>
                    <a:pt x="19" y="37"/>
                    <a:pt x="19" y="37"/>
                  </a:cubicBezTo>
                  <a:cubicBezTo>
                    <a:pt x="8" y="37"/>
                    <a:pt x="0" y="45"/>
                    <a:pt x="0" y="55"/>
                  </a:cubicBezTo>
                  <a:cubicBezTo>
                    <a:pt x="0" y="94"/>
                    <a:pt x="0" y="94"/>
                    <a:pt x="0" y="94"/>
                  </a:cubicBezTo>
                  <a:cubicBezTo>
                    <a:pt x="33" y="128"/>
                    <a:pt x="33" y="128"/>
                    <a:pt x="33" y="128"/>
                  </a:cubicBezTo>
                  <a:cubicBezTo>
                    <a:pt x="101" y="128"/>
                    <a:pt x="101" y="128"/>
                    <a:pt x="101" y="128"/>
                  </a:cubicBezTo>
                  <a:cubicBezTo>
                    <a:pt x="101" y="140"/>
                    <a:pt x="101" y="140"/>
                    <a:pt x="101" y="140"/>
                  </a:cubicBezTo>
                  <a:cubicBezTo>
                    <a:pt x="148" y="140"/>
                    <a:pt x="148" y="140"/>
                    <a:pt x="148" y="140"/>
                  </a:cubicBezTo>
                  <a:cubicBezTo>
                    <a:pt x="148" y="128"/>
                    <a:pt x="148" y="128"/>
                    <a:pt x="148" y="128"/>
                  </a:cubicBezTo>
                  <a:cubicBezTo>
                    <a:pt x="216" y="128"/>
                    <a:pt x="216" y="128"/>
                    <a:pt x="216" y="128"/>
                  </a:cubicBezTo>
                  <a:cubicBezTo>
                    <a:pt x="249" y="94"/>
                    <a:pt x="249" y="94"/>
                    <a:pt x="249" y="94"/>
                  </a:cubicBezTo>
                  <a:cubicBezTo>
                    <a:pt x="249" y="55"/>
                    <a:pt x="249" y="55"/>
                    <a:pt x="249" y="55"/>
                  </a:cubicBezTo>
                  <a:cubicBezTo>
                    <a:pt x="249" y="45"/>
                    <a:pt x="241" y="37"/>
                    <a:pt x="230" y="37"/>
                  </a:cubicBezTo>
                  <a:close/>
                  <a:moveTo>
                    <a:pt x="237" y="89"/>
                  </a:moveTo>
                  <a:cubicBezTo>
                    <a:pt x="211" y="116"/>
                    <a:pt x="211" y="116"/>
                    <a:pt x="211" y="116"/>
                  </a:cubicBezTo>
                  <a:cubicBezTo>
                    <a:pt x="136" y="116"/>
                    <a:pt x="136" y="116"/>
                    <a:pt x="136" y="116"/>
                  </a:cubicBezTo>
                  <a:cubicBezTo>
                    <a:pt x="136" y="128"/>
                    <a:pt x="136" y="128"/>
                    <a:pt x="136" y="128"/>
                  </a:cubicBezTo>
                  <a:cubicBezTo>
                    <a:pt x="113" y="128"/>
                    <a:pt x="113" y="128"/>
                    <a:pt x="113" y="128"/>
                  </a:cubicBezTo>
                  <a:cubicBezTo>
                    <a:pt x="113" y="116"/>
                    <a:pt x="113" y="116"/>
                    <a:pt x="113" y="116"/>
                  </a:cubicBezTo>
                  <a:cubicBezTo>
                    <a:pt x="38" y="116"/>
                    <a:pt x="38" y="116"/>
                    <a:pt x="38" y="116"/>
                  </a:cubicBezTo>
                  <a:cubicBezTo>
                    <a:pt x="12" y="89"/>
                    <a:pt x="12" y="89"/>
                    <a:pt x="12" y="89"/>
                  </a:cubicBezTo>
                  <a:cubicBezTo>
                    <a:pt x="12" y="55"/>
                    <a:pt x="12" y="55"/>
                    <a:pt x="12" y="55"/>
                  </a:cubicBezTo>
                  <a:cubicBezTo>
                    <a:pt x="12" y="52"/>
                    <a:pt x="15" y="49"/>
                    <a:pt x="19" y="49"/>
                  </a:cubicBezTo>
                  <a:cubicBezTo>
                    <a:pt x="82" y="49"/>
                    <a:pt x="82" y="49"/>
                    <a:pt x="82" y="49"/>
                  </a:cubicBezTo>
                  <a:cubicBezTo>
                    <a:pt x="82" y="21"/>
                    <a:pt x="82" y="21"/>
                    <a:pt x="82" y="21"/>
                  </a:cubicBezTo>
                  <a:cubicBezTo>
                    <a:pt x="82" y="16"/>
                    <a:pt x="86" y="12"/>
                    <a:pt x="91" y="12"/>
                  </a:cubicBezTo>
                  <a:cubicBezTo>
                    <a:pt x="158" y="12"/>
                    <a:pt x="158" y="12"/>
                    <a:pt x="158" y="12"/>
                  </a:cubicBezTo>
                  <a:cubicBezTo>
                    <a:pt x="163" y="12"/>
                    <a:pt x="167" y="16"/>
                    <a:pt x="167" y="21"/>
                  </a:cubicBezTo>
                  <a:cubicBezTo>
                    <a:pt x="167" y="49"/>
                    <a:pt x="167" y="49"/>
                    <a:pt x="167" y="49"/>
                  </a:cubicBezTo>
                  <a:cubicBezTo>
                    <a:pt x="230" y="49"/>
                    <a:pt x="230" y="49"/>
                    <a:pt x="230" y="49"/>
                  </a:cubicBezTo>
                  <a:cubicBezTo>
                    <a:pt x="234" y="49"/>
                    <a:pt x="237" y="52"/>
                    <a:pt x="237" y="55"/>
                  </a:cubicBezTo>
                  <a:lnTo>
                    <a:pt x="237"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65" name="Freeform 10"/>
            <p:cNvSpPr>
              <a:spLocks/>
            </p:cNvSpPr>
            <p:nvPr/>
          </p:nvSpPr>
          <p:spPr bwMode="auto">
            <a:xfrm>
              <a:off x="7823200" y="2466975"/>
              <a:ext cx="906463" cy="395288"/>
            </a:xfrm>
            <a:custGeom>
              <a:avLst/>
              <a:gdLst>
                <a:gd name="T0" fmla="*/ 227 w 239"/>
                <a:gd name="T1" fmla="*/ 85 h 104"/>
                <a:gd name="T2" fmla="*/ 221 w 239"/>
                <a:gd name="T3" fmla="*/ 92 h 104"/>
                <a:gd name="T4" fmla="*/ 18 w 239"/>
                <a:gd name="T5" fmla="*/ 92 h 104"/>
                <a:gd name="T6" fmla="*/ 12 w 239"/>
                <a:gd name="T7" fmla="*/ 85 h 104"/>
                <a:gd name="T8" fmla="*/ 12 w 239"/>
                <a:gd name="T9" fmla="*/ 12 h 104"/>
                <a:gd name="T10" fmla="*/ 0 w 239"/>
                <a:gd name="T11" fmla="*/ 0 h 104"/>
                <a:gd name="T12" fmla="*/ 0 w 239"/>
                <a:gd name="T13" fmla="*/ 85 h 104"/>
                <a:gd name="T14" fmla="*/ 18 w 239"/>
                <a:gd name="T15" fmla="*/ 104 h 104"/>
                <a:gd name="T16" fmla="*/ 221 w 239"/>
                <a:gd name="T17" fmla="*/ 104 h 104"/>
                <a:gd name="T18" fmla="*/ 239 w 239"/>
                <a:gd name="T19" fmla="*/ 85 h 104"/>
                <a:gd name="T20" fmla="*/ 239 w 239"/>
                <a:gd name="T21" fmla="*/ 0 h 104"/>
                <a:gd name="T22" fmla="*/ 227 w 239"/>
                <a:gd name="T23" fmla="*/ 12 h 104"/>
                <a:gd name="T24" fmla="*/ 227 w 239"/>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 h="104">
                  <a:moveTo>
                    <a:pt x="227" y="85"/>
                  </a:moveTo>
                  <a:cubicBezTo>
                    <a:pt x="227" y="89"/>
                    <a:pt x="225" y="92"/>
                    <a:pt x="221" y="92"/>
                  </a:cubicBezTo>
                  <a:cubicBezTo>
                    <a:pt x="18" y="92"/>
                    <a:pt x="18" y="92"/>
                    <a:pt x="18" y="92"/>
                  </a:cubicBezTo>
                  <a:cubicBezTo>
                    <a:pt x="14" y="92"/>
                    <a:pt x="12" y="89"/>
                    <a:pt x="12" y="85"/>
                  </a:cubicBezTo>
                  <a:cubicBezTo>
                    <a:pt x="12" y="12"/>
                    <a:pt x="12" y="12"/>
                    <a:pt x="12" y="12"/>
                  </a:cubicBezTo>
                  <a:cubicBezTo>
                    <a:pt x="0" y="0"/>
                    <a:pt x="0" y="0"/>
                    <a:pt x="0" y="0"/>
                  </a:cubicBezTo>
                  <a:cubicBezTo>
                    <a:pt x="0" y="85"/>
                    <a:pt x="0" y="85"/>
                    <a:pt x="0" y="85"/>
                  </a:cubicBezTo>
                  <a:cubicBezTo>
                    <a:pt x="0" y="95"/>
                    <a:pt x="8" y="104"/>
                    <a:pt x="18" y="104"/>
                  </a:cubicBezTo>
                  <a:cubicBezTo>
                    <a:pt x="221" y="104"/>
                    <a:pt x="221" y="104"/>
                    <a:pt x="221" y="104"/>
                  </a:cubicBezTo>
                  <a:cubicBezTo>
                    <a:pt x="231" y="104"/>
                    <a:pt x="239" y="95"/>
                    <a:pt x="239" y="85"/>
                  </a:cubicBezTo>
                  <a:cubicBezTo>
                    <a:pt x="239" y="0"/>
                    <a:pt x="239" y="0"/>
                    <a:pt x="239" y="0"/>
                  </a:cubicBezTo>
                  <a:cubicBezTo>
                    <a:pt x="227" y="12"/>
                    <a:pt x="227" y="12"/>
                    <a:pt x="227" y="12"/>
                  </a:cubicBezTo>
                  <a:lnTo>
                    <a:pt x="227"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66" name="Freeform 11"/>
            <p:cNvSpPr>
              <a:spLocks noEditPoints="1"/>
            </p:cNvSpPr>
            <p:nvPr/>
          </p:nvSpPr>
          <p:spPr bwMode="auto">
            <a:xfrm>
              <a:off x="8137525" y="2090738"/>
              <a:ext cx="276225" cy="117475"/>
            </a:xfrm>
            <a:custGeom>
              <a:avLst/>
              <a:gdLst>
                <a:gd name="T0" fmla="*/ 0 w 174"/>
                <a:gd name="T1" fmla="*/ 74 h 74"/>
                <a:gd name="T2" fmla="*/ 174 w 174"/>
                <a:gd name="T3" fmla="*/ 74 h 74"/>
                <a:gd name="T4" fmla="*/ 174 w 174"/>
                <a:gd name="T5" fmla="*/ 0 h 74"/>
                <a:gd name="T6" fmla="*/ 0 w 174"/>
                <a:gd name="T7" fmla="*/ 0 h 74"/>
                <a:gd name="T8" fmla="*/ 0 w 174"/>
                <a:gd name="T9" fmla="*/ 74 h 74"/>
                <a:gd name="T10" fmla="*/ 14 w 174"/>
                <a:gd name="T11" fmla="*/ 17 h 74"/>
                <a:gd name="T12" fmla="*/ 160 w 174"/>
                <a:gd name="T13" fmla="*/ 17 h 74"/>
                <a:gd name="T14" fmla="*/ 160 w 174"/>
                <a:gd name="T15" fmla="*/ 58 h 74"/>
                <a:gd name="T16" fmla="*/ 14 w 174"/>
                <a:gd name="T17" fmla="*/ 58 h 74"/>
                <a:gd name="T18" fmla="*/ 14 w 174"/>
                <a:gd name="T19" fmla="*/ 1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74">
                  <a:moveTo>
                    <a:pt x="0" y="74"/>
                  </a:moveTo>
                  <a:lnTo>
                    <a:pt x="174" y="74"/>
                  </a:lnTo>
                  <a:lnTo>
                    <a:pt x="174" y="0"/>
                  </a:lnTo>
                  <a:lnTo>
                    <a:pt x="0" y="0"/>
                  </a:lnTo>
                  <a:lnTo>
                    <a:pt x="0" y="74"/>
                  </a:lnTo>
                  <a:close/>
                  <a:moveTo>
                    <a:pt x="14" y="17"/>
                  </a:moveTo>
                  <a:lnTo>
                    <a:pt x="160" y="17"/>
                  </a:lnTo>
                  <a:lnTo>
                    <a:pt x="160" y="58"/>
                  </a:lnTo>
                  <a:lnTo>
                    <a:pt x="14" y="58"/>
                  </a:lnTo>
                  <a:lnTo>
                    <a:pt x="1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grpSp>
      <p:sp>
        <p:nvSpPr>
          <p:cNvPr id="68" name="Freeform 10"/>
          <p:cNvSpPr>
            <a:spLocks noEditPoints="1"/>
          </p:cNvSpPr>
          <p:nvPr/>
        </p:nvSpPr>
        <p:spPr bwMode="auto">
          <a:xfrm>
            <a:off x="15466755" y="7219546"/>
            <a:ext cx="897014" cy="865688"/>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69" name="TextBox 68"/>
          <p:cNvSpPr txBox="1"/>
          <p:nvPr/>
        </p:nvSpPr>
        <p:spPr>
          <a:xfrm>
            <a:off x="17866631" y="4317876"/>
            <a:ext cx="1393330" cy="523220"/>
          </a:xfrm>
          <a:prstGeom prst="rect">
            <a:avLst/>
          </a:prstGeom>
          <a:noFill/>
        </p:spPr>
        <p:txBody>
          <a:bodyPr wrap="none" rtlCol="0">
            <a:spAutoFit/>
          </a:bodyPr>
          <a:lstStyle/>
          <a:p>
            <a:pPr algn="ctr" defTabSz="1828800"/>
            <a:r>
              <a:rPr lang="id-ID" sz="2800" dirty="0">
                <a:solidFill>
                  <a:srgbClr val="878787"/>
                </a:solidFill>
              </a:rPr>
              <a:t>Have a</a:t>
            </a:r>
          </a:p>
        </p:txBody>
      </p:sp>
      <p:sp>
        <p:nvSpPr>
          <p:cNvPr id="70" name="TextBox 69"/>
          <p:cNvSpPr txBox="1"/>
          <p:nvPr/>
        </p:nvSpPr>
        <p:spPr>
          <a:xfrm>
            <a:off x="17267907" y="4770514"/>
            <a:ext cx="2590774" cy="523220"/>
          </a:xfrm>
          <a:prstGeom prst="rect">
            <a:avLst/>
          </a:prstGeom>
          <a:noFill/>
        </p:spPr>
        <p:txBody>
          <a:bodyPr wrap="none" rtlCol="0">
            <a:spAutoFit/>
          </a:bodyPr>
          <a:lstStyle/>
          <a:p>
            <a:pPr algn="ctr" defTabSz="1828800"/>
            <a:r>
              <a:rPr lang="id-ID" sz="2800" dirty="0">
                <a:solidFill>
                  <a:srgbClr val="0A0A0A"/>
                </a:solidFill>
              </a:rPr>
              <a:t>100+ Portfolio</a:t>
            </a:r>
          </a:p>
        </p:txBody>
      </p:sp>
      <p:sp>
        <p:nvSpPr>
          <p:cNvPr id="71" name="TextBox 70"/>
          <p:cNvSpPr txBox="1"/>
          <p:nvPr/>
        </p:nvSpPr>
        <p:spPr>
          <a:xfrm>
            <a:off x="20265234" y="7832710"/>
            <a:ext cx="1917513" cy="523220"/>
          </a:xfrm>
          <a:prstGeom prst="rect">
            <a:avLst/>
          </a:prstGeom>
          <a:noFill/>
        </p:spPr>
        <p:txBody>
          <a:bodyPr wrap="none" rtlCol="0">
            <a:spAutoFit/>
          </a:bodyPr>
          <a:lstStyle/>
          <a:p>
            <a:pPr algn="ctr" defTabSz="1828800"/>
            <a:r>
              <a:rPr lang="id-ID" sz="2800" dirty="0">
                <a:solidFill>
                  <a:srgbClr val="878787"/>
                </a:solidFill>
              </a:rPr>
              <a:t>Here i am</a:t>
            </a:r>
          </a:p>
        </p:txBody>
      </p:sp>
      <p:sp>
        <p:nvSpPr>
          <p:cNvPr id="72" name="TextBox 71"/>
          <p:cNvSpPr txBox="1"/>
          <p:nvPr/>
        </p:nvSpPr>
        <p:spPr>
          <a:xfrm>
            <a:off x="19573540" y="8285349"/>
            <a:ext cx="3300905" cy="954107"/>
          </a:xfrm>
          <a:prstGeom prst="rect">
            <a:avLst/>
          </a:prstGeom>
          <a:noFill/>
        </p:spPr>
        <p:txBody>
          <a:bodyPr wrap="none" rtlCol="0">
            <a:spAutoFit/>
          </a:bodyPr>
          <a:lstStyle/>
          <a:p>
            <a:pPr algn="ctr" defTabSz="1828800"/>
            <a:r>
              <a:rPr lang="id-ID" sz="2800" dirty="0">
                <a:solidFill>
                  <a:srgbClr val="0A0A0A"/>
                </a:solidFill>
              </a:rPr>
              <a:t>Senior</a:t>
            </a:r>
          </a:p>
          <a:p>
            <a:pPr algn="ctr" defTabSz="1828800"/>
            <a:r>
              <a:rPr lang="id-ID" sz="2800" dirty="0">
                <a:solidFill>
                  <a:srgbClr val="0A0A0A"/>
                </a:solidFill>
              </a:rPr>
              <a:t>Graphic Designer</a:t>
            </a:r>
          </a:p>
        </p:txBody>
      </p:sp>
      <p:sp>
        <p:nvSpPr>
          <p:cNvPr id="73" name="TextBox 72"/>
          <p:cNvSpPr txBox="1"/>
          <p:nvPr/>
        </p:nvSpPr>
        <p:spPr>
          <a:xfrm>
            <a:off x="20580738" y="5968420"/>
            <a:ext cx="1172116" cy="523220"/>
          </a:xfrm>
          <a:prstGeom prst="rect">
            <a:avLst/>
          </a:prstGeom>
          <a:noFill/>
        </p:spPr>
        <p:txBody>
          <a:bodyPr wrap="none" rtlCol="0">
            <a:spAutoFit/>
          </a:bodyPr>
          <a:lstStyle/>
          <a:p>
            <a:pPr defTabSz="1828800"/>
            <a:r>
              <a:rPr lang="id-ID" sz="2800" dirty="0">
                <a:solidFill>
                  <a:srgbClr val="0A0A0A"/>
                </a:solidFill>
              </a:rPr>
              <a:t>NOW</a:t>
            </a:r>
          </a:p>
        </p:txBody>
      </p:sp>
      <p:grpSp>
        <p:nvGrpSpPr>
          <p:cNvPr id="79" name="Group 78"/>
          <p:cNvGrpSpPr/>
          <p:nvPr/>
        </p:nvGrpSpPr>
        <p:grpSpPr>
          <a:xfrm>
            <a:off x="20893522" y="7264014"/>
            <a:ext cx="660936" cy="616212"/>
            <a:chOff x="9324976" y="1230313"/>
            <a:chExt cx="422275" cy="393700"/>
          </a:xfrm>
          <a:solidFill>
            <a:schemeClr val="accent1"/>
          </a:solidFill>
        </p:grpSpPr>
        <p:sp>
          <p:nvSpPr>
            <p:cNvPr id="77" name="Freeform 15"/>
            <p:cNvSpPr>
              <a:spLocks/>
            </p:cNvSpPr>
            <p:nvPr/>
          </p:nvSpPr>
          <p:spPr bwMode="auto">
            <a:xfrm>
              <a:off x="9380538" y="1568450"/>
              <a:ext cx="309563" cy="55563"/>
            </a:xfrm>
            <a:custGeom>
              <a:avLst/>
              <a:gdLst>
                <a:gd name="T0" fmla="*/ 43 w 44"/>
                <a:gd name="T1" fmla="*/ 0 h 8"/>
                <a:gd name="T2" fmla="*/ 1 w 44"/>
                <a:gd name="T3" fmla="*/ 0 h 8"/>
                <a:gd name="T4" fmla="*/ 0 w 44"/>
                <a:gd name="T5" fmla="*/ 1 h 8"/>
                <a:gd name="T6" fmla="*/ 0 w 44"/>
                <a:gd name="T7" fmla="*/ 7 h 8"/>
                <a:gd name="T8" fmla="*/ 1 w 44"/>
                <a:gd name="T9" fmla="*/ 8 h 8"/>
                <a:gd name="T10" fmla="*/ 43 w 44"/>
                <a:gd name="T11" fmla="*/ 8 h 8"/>
                <a:gd name="T12" fmla="*/ 44 w 44"/>
                <a:gd name="T13" fmla="*/ 7 h 8"/>
                <a:gd name="T14" fmla="*/ 44 w 44"/>
                <a:gd name="T15" fmla="*/ 1 h 8"/>
                <a:gd name="T16" fmla="*/ 43 w 4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8">
                  <a:moveTo>
                    <a:pt x="43" y="0"/>
                  </a:moveTo>
                  <a:cubicBezTo>
                    <a:pt x="1" y="0"/>
                    <a:pt x="1" y="0"/>
                    <a:pt x="1" y="0"/>
                  </a:cubicBezTo>
                  <a:cubicBezTo>
                    <a:pt x="0" y="0"/>
                    <a:pt x="0" y="0"/>
                    <a:pt x="0" y="1"/>
                  </a:cubicBezTo>
                  <a:cubicBezTo>
                    <a:pt x="0" y="7"/>
                    <a:pt x="0" y="7"/>
                    <a:pt x="0" y="7"/>
                  </a:cubicBezTo>
                  <a:cubicBezTo>
                    <a:pt x="0" y="8"/>
                    <a:pt x="0" y="8"/>
                    <a:pt x="1" y="8"/>
                  </a:cubicBezTo>
                  <a:cubicBezTo>
                    <a:pt x="43" y="8"/>
                    <a:pt x="43" y="8"/>
                    <a:pt x="43" y="8"/>
                  </a:cubicBezTo>
                  <a:cubicBezTo>
                    <a:pt x="44" y="8"/>
                    <a:pt x="44" y="8"/>
                    <a:pt x="44" y="7"/>
                  </a:cubicBezTo>
                  <a:cubicBezTo>
                    <a:pt x="44" y="1"/>
                    <a:pt x="44" y="1"/>
                    <a:pt x="44" y="1"/>
                  </a:cubicBezTo>
                  <a:cubicBezTo>
                    <a:pt x="44" y="0"/>
                    <a:pt x="44"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sp>
          <p:nvSpPr>
            <p:cNvPr id="78" name="Freeform 16"/>
            <p:cNvSpPr>
              <a:spLocks/>
            </p:cNvSpPr>
            <p:nvPr/>
          </p:nvSpPr>
          <p:spPr bwMode="auto">
            <a:xfrm>
              <a:off x="9324976" y="1230313"/>
              <a:ext cx="422275" cy="309563"/>
            </a:xfrm>
            <a:custGeom>
              <a:avLst/>
              <a:gdLst>
                <a:gd name="T0" fmla="*/ 60 w 60"/>
                <a:gd name="T1" fmla="*/ 6 h 44"/>
                <a:gd name="T2" fmla="*/ 54 w 60"/>
                <a:gd name="T3" fmla="*/ 0 h 44"/>
                <a:gd name="T4" fmla="*/ 48 w 60"/>
                <a:gd name="T5" fmla="*/ 6 h 44"/>
                <a:gd name="T6" fmla="*/ 51 w 60"/>
                <a:gd name="T7" fmla="*/ 11 h 44"/>
                <a:gd name="T8" fmla="*/ 40 w 60"/>
                <a:gd name="T9" fmla="*/ 32 h 44"/>
                <a:gd name="T10" fmla="*/ 33 w 60"/>
                <a:gd name="T11" fmla="*/ 11 h 44"/>
                <a:gd name="T12" fmla="*/ 36 w 60"/>
                <a:gd name="T13" fmla="*/ 6 h 44"/>
                <a:gd name="T14" fmla="*/ 30 w 60"/>
                <a:gd name="T15" fmla="*/ 0 h 44"/>
                <a:gd name="T16" fmla="*/ 24 w 60"/>
                <a:gd name="T17" fmla="*/ 6 h 44"/>
                <a:gd name="T18" fmla="*/ 27 w 60"/>
                <a:gd name="T19" fmla="*/ 11 h 44"/>
                <a:gd name="T20" fmla="*/ 20 w 60"/>
                <a:gd name="T21" fmla="*/ 32 h 44"/>
                <a:gd name="T22" fmla="*/ 9 w 60"/>
                <a:gd name="T23" fmla="*/ 11 h 44"/>
                <a:gd name="T24" fmla="*/ 12 w 60"/>
                <a:gd name="T25" fmla="*/ 6 h 44"/>
                <a:gd name="T26" fmla="*/ 6 w 60"/>
                <a:gd name="T27" fmla="*/ 0 h 44"/>
                <a:gd name="T28" fmla="*/ 0 w 60"/>
                <a:gd name="T29" fmla="*/ 6 h 44"/>
                <a:gd name="T30" fmla="*/ 4 w 60"/>
                <a:gd name="T31" fmla="*/ 12 h 44"/>
                <a:gd name="T32" fmla="*/ 8 w 60"/>
                <a:gd name="T33" fmla="*/ 44 h 44"/>
                <a:gd name="T34" fmla="*/ 52 w 60"/>
                <a:gd name="T35" fmla="*/ 44 h 44"/>
                <a:gd name="T36" fmla="*/ 56 w 60"/>
                <a:gd name="T37" fmla="*/ 12 h 44"/>
                <a:gd name="T38" fmla="*/ 60 w 60"/>
                <a:gd name="T39"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4">
                  <a:moveTo>
                    <a:pt x="60" y="6"/>
                  </a:moveTo>
                  <a:cubicBezTo>
                    <a:pt x="60" y="3"/>
                    <a:pt x="57" y="0"/>
                    <a:pt x="54" y="0"/>
                  </a:cubicBezTo>
                  <a:cubicBezTo>
                    <a:pt x="51" y="0"/>
                    <a:pt x="48" y="3"/>
                    <a:pt x="48" y="6"/>
                  </a:cubicBezTo>
                  <a:cubicBezTo>
                    <a:pt x="48" y="8"/>
                    <a:pt x="49" y="10"/>
                    <a:pt x="51" y="11"/>
                  </a:cubicBezTo>
                  <a:cubicBezTo>
                    <a:pt x="40" y="32"/>
                    <a:pt x="40" y="32"/>
                    <a:pt x="40" y="32"/>
                  </a:cubicBezTo>
                  <a:cubicBezTo>
                    <a:pt x="33" y="11"/>
                    <a:pt x="33" y="11"/>
                    <a:pt x="33" y="11"/>
                  </a:cubicBezTo>
                  <a:cubicBezTo>
                    <a:pt x="35" y="10"/>
                    <a:pt x="36" y="8"/>
                    <a:pt x="36" y="6"/>
                  </a:cubicBezTo>
                  <a:cubicBezTo>
                    <a:pt x="36" y="3"/>
                    <a:pt x="33" y="0"/>
                    <a:pt x="30" y="0"/>
                  </a:cubicBezTo>
                  <a:cubicBezTo>
                    <a:pt x="27" y="0"/>
                    <a:pt x="24" y="3"/>
                    <a:pt x="24" y="6"/>
                  </a:cubicBezTo>
                  <a:cubicBezTo>
                    <a:pt x="24" y="8"/>
                    <a:pt x="25" y="10"/>
                    <a:pt x="27" y="11"/>
                  </a:cubicBezTo>
                  <a:cubicBezTo>
                    <a:pt x="20" y="32"/>
                    <a:pt x="20" y="32"/>
                    <a:pt x="20" y="32"/>
                  </a:cubicBezTo>
                  <a:cubicBezTo>
                    <a:pt x="9" y="11"/>
                    <a:pt x="9" y="11"/>
                    <a:pt x="9" y="11"/>
                  </a:cubicBezTo>
                  <a:cubicBezTo>
                    <a:pt x="11" y="10"/>
                    <a:pt x="12" y="8"/>
                    <a:pt x="12" y="6"/>
                  </a:cubicBezTo>
                  <a:cubicBezTo>
                    <a:pt x="12" y="3"/>
                    <a:pt x="9" y="0"/>
                    <a:pt x="6" y="0"/>
                  </a:cubicBezTo>
                  <a:cubicBezTo>
                    <a:pt x="3" y="0"/>
                    <a:pt x="0" y="3"/>
                    <a:pt x="0" y="6"/>
                  </a:cubicBezTo>
                  <a:cubicBezTo>
                    <a:pt x="0" y="9"/>
                    <a:pt x="2" y="11"/>
                    <a:pt x="4" y="12"/>
                  </a:cubicBezTo>
                  <a:cubicBezTo>
                    <a:pt x="8" y="44"/>
                    <a:pt x="8" y="44"/>
                    <a:pt x="8" y="44"/>
                  </a:cubicBezTo>
                  <a:cubicBezTo>
                    <a:pt x="52" y="44"/>
                    <a:pt x="52" y="44"/>
                    <a:pt x="52" y="44"/>
                  </a:cubicBezTo>
                  <a:cubicBezTo>
                    <a:pt x="56" y="12"/>
                    <a:pt x="56" y="12"/>
                    <a:pt x="56" y="12"/>
                  </a:cubicBezTo>
                  <a:cubicBezTo>
                    <a:pt x="58" y="11"/>
                    <a:pt x="60" y="9"/>
                    <a:pt x="6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srgbClr val="0A0A0A"/>
                </a:solidFill>
              </a:endParaRPr>
            </a:p>
          </p:txBody>
        </p:sp>
      </p:grpSp>
      <p:sp>
        <p:nvSpPr>
          <p:cNvPr id="3" name="Picture Placeholder 2"/>
          <p:cNvSpPr>
            <a:spLocks noGrp="1"/>
          </p:cNvSpPr>
          <p:nvPr>
            <p:ph type="pic" sz="quarter" idx="13"/>
          </p:nvPr>
        </p:nvSpPr>
        <p:spPr>
          <a:xfrm>
            <a:off x="1446293" y="4381513"/>
            <a:ext cx="5048250" cy="5048250"/>
          </a:xfrm>
        </p:spPr>
      </p:sp>
    </p:spTree>
    <p:custDataLst>
      <p:tags r:id="rId1"/>
    </p:custDataLst>
    <p:extLst>
      <p:ext uri="{BB962C8B-B14F-4D97-AF65-F5344CB8AC3E}">
        <p14:creationId xmlns:p14="http://schemas.microsoft.com/office/powerpoint/2010/main" val="200615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6" presetClass="entr" presetSubtype="37"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outVertical)">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left)">
                                      <p:cBhvr>
                                        <p:cTn id="63" dur="500"/>
                                        <p:tgtEl>
                                          <p:spTgt spid="54"/>
                                        </p:tgtEl>
                                      </p:cBhvr>
                                    </p:animEffect>
                                  </p:childTnLst>
                                </p:cTn>
                              </p:par>
                            </p:childTnLst>
                          </p:cTn>
                        </p:par>
                        <p:par>
                          <p:cTn id="64" fill="hold">
                            <p:stCondLst>
                              <p:cond delay="4000"/>
                            </p:stCondLst>
                            <p:childTnLst>
                              <p:par>
                                <p:cTn id="65" presetID="10"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500"/>
                                        <p:tgtEl>
                                          <p:spTgt spid="5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par>
                          <p:cTn id="81" fill="hold">
                            <p:stCondLst>
                              <p:cond delay="5000"/>
                            </p:stCondLst>
                            <p:childTnLst>
                              <p:par>
                                <p:cTn id="82" presetID="10" presetClass="entr" presetSubtype="0"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5500"/>
                            </p:stCondLst>
                            <p:childTnLst>
                              <p:par>
                                <p:cTn id="95" presetID="22" presetClass="entr" presetSubtype="8" fill="hold" nodeType="after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wipe(left)">
                                      <p:cBhvr>
                                        <p:cTn id="97" dur="500"/>
                                        <p:tgtEl>
                                          <p:spTgt spid="58"/>
                                        </p:tgtEl>
                                      </p:cBhvr>
                                    </p:animEffect>
                                  </p:childTnLst>
                                </p:cTn>
                              </p:par>
                            </p:childTnLst>
                          </p:cTn>
                        </p:par>
                        <p:par>
                          <p:cTn id="98" fill="hold">
                            <p:stCondLst>
                              <p:cond delay="6000"/>
                            </p:stCondLst>
                            <p:childTnLst>
                              <p:par>
                                <p:cTn id="99" presetID="10" presetClass="entr" presetSubtype="0" fill="hold" grpId="0" nodeType="afterEffect">
                                  <p:stCondLst>
                                    <p:cond delay="0"/>
                                  </p:stCondLst>
                                  <p:childTnLst>
                                    <p:set>
                                      <p:cBhvr>
                                        <p:cTn id="100" dur="1" fill="hold">
                                          <p:stCondLst>
                                            <p:cond delay="0"/>
                                          </p:stCondLst>
                                        </p:cTn>
                                        <p:tgtEl>
                                          <p:spTgt spid="73"/>
                                        </p:tgtEl>
                                        <p:attrNameLst>
                                          <p:attrName>style.visibility</p:attrName>
                                        </p:attrNameLst>
                                      </p:cBhvr>
                                      <p:to>
                                        <p:strVal val="visible"/>
                                      </p:to>
                                    </p:set>
                                    <p:animEffect transition="in" filter="fade">
                                      <p:cBhvr>
                                        <p:cTn id="101" dur="500"/>
                                        <p:tgtEl>
                                          <p:spTgt spid="73"/>
                                        </p:tgtEl>
                                      </p:cBhvr>
                                    </p:animEffect>
                                  </p:childTnLst>
                                </p:cTn>
                              </p:par>
                              <p:par>
                                <p:cTn id="102" presetID="10" presetClass="entr" presetSubtype="0" fill="hold"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5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500"/>
                                        <p:tgtEl>
                                          <p:spTgt spid="7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0" grpId="0"/>
      <p:bldP spid="38" grpId="0"/>
      <p:bldP spid="39" grpId="0"/>
      <p:bldP spid="40" grpId="0"/>
      <p:bldP spid="48" grpId="0"/>
      <p:bldP spid="49" grpId="0"/>
      <p:bldP spid="53" grpId="0" animBg="1"/>
      <p:bldP spid="55" grpId="0"/>
      <p:bldP spid="57" grpId="0"/>
      <p:bldP spid="59" grpId="0"/>
      <p:bldP spid="60" grpId="0"/>
      <p:bldP spid="68" grpId="0" animBg="1"/>
      <p:bldP spid="69" grpId="0"/>
      <p:bldP spid="70" grpId="0"/>
      <p:bldP spid="71" grpId="0"/>
      <p:bldP spid="72" grpId="0"/>
      <p:bldP spid="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3046612" y="268813"/>
            <a:ext cx="949996" cy="730250"/>
          </a:xfrm>
          <a:prstGeom prst="rect">
            <a:avLst/>
          </a:prstGeom>
        </p:spPr>
        <p:txBody>
          <a:bodyPr/>
          <a:lstStyle/>
          <a:p>
            <a:pPr defTabSz="1828800"/>
            <a:fld id="{7A5DDAD3-E743-4B29-A948-63E93E36D1BF}" type="slidenum">
              <a:rPr lang="id-ID">
                <a:solidFill>
                  <a:srgbClr val="FFFFFF"/>
                </a:solidFill>
                <a:latin typeface="Calibri"/>
              </a:rPr>
              <a:pPr defTabSz="1828800"/>
              <a:t>36</a:t>
            </a:fld>
            <a:endParaRPr lang="id-ID" dirty="0">
              <a:solidFill>
                <a:srgbClr val="FFFFFF"/>
              </a:solidFill>
              <a:latin typeface="Calibri"/>
            </a:endParaRPr>
          </a:p>
        </p:txBody>
      </p:sp>
      <p:sp>
        <p:nvSpPr>
          <p:cNvPr id="81" name="Rectangle 80"/>
          <p:cNvSpPr/>
          <p:nvPr/>
        </p:nvSpPr>
        <p:spPr>
          <a:xfrm>
            <a:off x="2075717" y="4358195"/>
            <a:ext cx="9402922" cy="2677656"/>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2800" dirty="0" err="1"/>
              <a:t>Lorem</a:t>
            </a:r>
            <a:r>
              <a:rPr lang="en-US" sz="2800" dirty="0"/>
              <a:t> </a:t>
            </a:r>
            <a:r>
              <a:rPr lang="en-US" sz="2800" dirty="0" err="1"/>
              <a:t>Ipsum</a:t>
            </a:r>
            <a:r>
              <a:rPr lang="en-US" sz="2800" dirty="0"/>
              <a:t>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82" name="TextBox 23"/>
          <p:cNvSpPr txBox="1"/>
          <p:nvPr/>
        </p:nvSpPr>
        <p:spPr>
          <a:xfrm>
            <a:off x="2075717" y="3028596"/>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3200" b="1" dirty="0"/>
              <a:t>Kabir Khan </a:t>
            </a:r>
            <a:endParaRPr lang="id-ID" sz="3200" b="1" dirty="0"/>
          </a:p>
        </p:txBody>
      </p:sp>
      <p:cxnSp>
        <p:nvCxnSpPr>
          <p:cNvPr id="83" name="Straight Connector 82"/>
          <p:cNvCxnSpPr/>
          <p:nvPr/>
        </p:nvCxnSpPr>
        <p:spPr>
          <a:xfrm>
            <a:off x="2075716" y="3703262"/>
            <a:ext cx="396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4" name="TextBox 23"/>
          <p:cNvSpPr txBox="1"/>
          <p:nvPr/>
        </p:nvSpPr>
        <p:spPr>
          <a:xfrm>
            <a:off x="2075717" y="3709949"/>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Mobile Designer</a:t>
            </a:r>
          </a:p>
        </p:txBody>
      </p:sp>
      <p:sp>
        <p:nvSpPr>
          <p:cNvPr id="85" name="TextBox 23"/>
          <p:cNvSpPr txBox="1"/>
          <p:nvPr/>
        </p:nvSpPr>
        <p:spPr>
          <a:xfrm flipH="1">
            <a:off x="2253084" y="7563155"/>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dirty="0"/>
              <a:t>Awards</a:t>
            </a:r>
          </a:p>
        </p:txBody>
      </p:sp>
      <p:cxnSp>
        <p:nvCxnSpPr>
          <p:cNvPr id="86" name="Straight Connector 85"/>
          <p:cNvCxnSpPr/>
          <p:nvPr/>
        </p:nvCxnSpPr>
        <p:spPr>
          <a:xfrm flipH="1">
            <a:off x="2176872" y="8373769"/>
            <a:ext cx="396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Content Placeholder 19"/>
          <p:cNvSpPr txBox="1">
            <a:spLocks/>
          </p:cNvSpPr>
          <p:nvPr/>
        </p:nvSpPr>
        <p:spPr>
          <a:xfrm flipH="1">
            <a:off x="2928640" y="8720233"/>
            <a:ext cx="6335972" cy="783526"/>
          </a:xfrm>
          <a:prstGeom prst="rect">
            <a:avLst/>
          </a:prstGeom>
        </p:spPr>
        <p:txBody>
          <a:bodyPr vert="horz" lIns="182880" tIns="91440" rIns="182880" bIns="9144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828800">
              <a:lnSpc>
                <a:spcPct val="150000"/>
              </a:lnSpc>
              <a:spcBef>
                <a:spcPts val="0"/>
              </a:spcBef>
              <a:buNone/>
            </a:pPr>
            <a:r>
              <a:rPr lang="id-ID" b="1" dirty="0"/>
              <a:t>1st Champion Mobile Contest</a:t>
            </a:r>
          </a:p>
        </p:txBody>
      </p:sp>
      <p:grpSp>
        <p:nvGrpSpPr>
          <p:cNvPr id="89" name="Group 88"/>
          <p:cNvGrpSpPr/>
          <p:nvPr/>
        </p:nvGrpSpPr>
        <p:grpSpPr>
          <a:xfrm flipH="1">
            <a:off x="2176872" y="8704657"/>
            <a:ext cx="670136" cy="814676"/>
            <a:chOff x="10004425" y="2801938"/>
            <a:chExt cx="404813" cy="492126"/>
          </a:xfrm>
          <a:solidFill>
            <a:srgbClr val="651E00"/>
          </a:solidFill>
        </p:grpSpPr>
        <p:sp>
          <p:nvSpPr>
            <p:cNvPr id="90" name="Freeform 5"/>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91" name="Freeform 6"/>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92" name="Freeform 7"/>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93" name="Freeform 8"/>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grpSp>
      <p:cxnSp>
        <p:nvCxnSpPr>
          <p:cNvPr id="96" name="Straight Arrow Connector 95"/>
          <p:cNvCxnSpPr/>
          <p:nvPr/>
        </p:nvCxnSpPr>
        <p:spPr>
          <a:xfrm rot="5400000">
            <a:off x="17103260" y="3478700"/>
            <a:ext cx="1701032" cy="0"/>
          </a:xfrm>
          <a:prstGeom prst="straightConnector1">
            <a:avLst/>
          </a:prstGeom>
          <a:ln w="19050" cap="rnd">
            <a:prstDash val="sysDot"/>
            <a:round/>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5400000">
            <a:off x="17103260" y="5370682"/>
            <a:ext cx="1701032"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17103260" y="7201292"/>
            <a:ext cx="1701032"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a:off x="17103260" y="8971188"/>
            <a:ext cx="1701032"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a:off x="17103260" y="10777668"/>
            <a:ext cx="1701032" cy="0"/>
          </a:xfrm>
          <a:prstGeom prst="straightConnector1">
            <a:avLst/>
          </a:prstGeom>
          <a:ln w="19050" cap="rnd">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101" name="TextBox 23"/>
          <p:cNvSpPr txBox="1"/>
          <p:nvPr/>
        </p:nvSpPr>
        <p:spPr>
          <a:xfrm>
            <a:off x="13548443" y="2229342"/>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828800"/>
            <a:r>
              <a:rPr lang="id-ID" sz="3200" b="1" dirty="0"/>
              <a:t>My History</a:t>
            </a:r>
          </a:p>
        </p:txBody>
      </p:sp>
      <p:sp>
        <p:nvSpPr>
          <p:cNvPr id="102" name="TextBox 101"/>
          <p:cNvSpPr txBox="1"/>
          <p:nvPr/>
        </p:nvSpPr>
        <p:spPr>
          <a:xfrm>
            <a:off x="16636475" y="3960078"/>
            <a:ext cx="958917" cy="523220"/>
          </a:xfrm>
          <a:prstGeom prst="rect">
            <a:avLst/>
          </a:prstGeom>
          <a:noFill/>
        </p:spPr>
        <p:txBody>
          <a:bodyPr wrap="none" rtlCol="0">
            <a:spAutoFit/>
          </a:bodyPr>
          <a:lstStyle/>
          <a:p>
            <a:pPr defTabSz="1828800"/>
            <a:r>
              <a:rPr lang="id-ID" sz="2800" dirty="0"/>
              <a:t>1997</a:t>
            </a:r>
          </a:p>
        </p:txBody>
      </p:sp>
      <p:grpSp>
        <p:nvGrpSpPr>
          <p:cNvPr id="26" name="Group 25"/>
          <p:cNvGrpSpPr/>
          <p:nvPr/>
        </p:nvGrpSpPr>
        <p:grpSpPr>
          <a:xfrm>
            <a:off x="19585187" y="3794047"/>
            <a:ext cx="3028394" cy="975858"/>
            <a:chOff x="9732305" y="1856831"/>
            <a:chExt cx="1514197" cy="487929"/>
          </a:xfrm>
        </p:grpSpPr>
        <p:sp>
          <p:nvSpPr>
            <p:cNvPr id="103" name="TextBox 102"/>
            <p:cNvSpPr txBox="1"/>
            <p:nvPr/>
          </p:nvSpPr>
          <p:spPr>
            <a:xfrm>
              <a:off x="9732305" y="1856831"/>
              <a:ext cx="1514197" cy="261610"/>
            </a:xfrm>
            <a:prstGeom prst="rect">
              <a:avLst/>
            </a:prstGeom>
            <a:noFill/>
          </p:spPr>
          <p:txBody>
            <a:bodyPr wrap="none" rtlCol="0">
              <a:spAutoFit/>
            </a:bodyPr>
            <a:lstStyle/>
            <a:p>
              <a:pPr defTabSz="1828800"/>
              <a:r>
                <a:rPr lang="id-ID" sz="2800" dirty="0"/>
                <a:t>graduated from</a:t>
              </a:r>
            </a:p>
          </p:txBody>
        </p:sp>
        <p:sp>
          <p:nvSpPr>
            <p:cNvPr id="104" name="TextBox 103"/>
            <p:cNvSpPr txBox="1"/>
            <p:nvPr/>
          </p:nvSpPr>
          <p:spPr>
            <a:xfrm>
              <a:off x="9732305" y="2083150"/>
              <a:ext cx="804868" cy="261610"/>
            </a:xfrm>
            <a:prstGeom prst="rect">
              <a:avLst/>
            </a:prstGeom>
            <a:noFill/>
          </p:spPr>
          <p:txBody>
            <a:bodyPr wrap="none" rtlCol="0">
              <a:spAutoFit/>
            </a:bodyPr>
            <a:lstStyle/>
            <a:p>
              <a:pPr defTabSz="1828800"/>
              <a:r>
                <a:rPr lang="id-ID" sz="2800" dirty="0"/>
                <a:t>Harvard</a:t>
              </a:r>
            </a:p>
          </p:txBody>
        </p:sp>
      </p:grpSp>
      <p:grpSp>
        <p:nvGrpSpPr>
          <p:cNvPr id="105" name="Group 104"/>
          <p:cNvGrpSpPr/>
          <p:nvPr/>
        </p:nvGrpSpPr>
        <p:grpSpPr>
          <a:xfrm>
            <a:off x="18379004" y="3907454"/>
            <a:ext cx="968376" cy="841376"/>
            <a:chOff x="2303444" y="6030256"/>
            <a:chExt cx="484188" cy="420688"/>
          </a:xfrm>
          <a:solidFill>
            <a:schemeClr val="accent1"/>
          </a:solidFill>
        </p:grpSpPr>
        <p:sp>
          <p:nvSpPr>
            <p:cNvPr id="106" name="Freeform 354"/>
            <p:cNvSpPr>
              <a:spLocks noEditPoints="1"/>
            </p:cNvSpPr>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07" name="Freeform 355"/>
            <p:cNvSpPr>
              <a:spLocks/>
            </p:cNvSpPr>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08" name="Oval 356"/>
            <p:cNvSpPr>
              <a:spLocks noChangeArrowheads="1"/>
            </p:cNvSpPr>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109" name="TextBox 108"/>
          <p:cNvSpPr txBox="1"/>
          <p:nvPr/>
        </p:nvSpPr>
        <p:spPr>
          <a:xfrm>
            <a:off x="16626685" y="5872436"/>
            <a:ext cx="976549" cy="523220"/>
          </a:xfrm>
          <a:prstGeom prst="rect">
            <a:avLst/>
          </a:prstGeom>
          <a:noFill/>
        </p:spPr>
        <p:txBody>
          <a:bodyPr wrap="none" rtlCol="0">
            <a:spAutoFit/>
          </a:bodyPr>
          <a:lstStyle/>
          <a:p>
            <a:pPr defTabSz="1828800"/>
            <a:r>
              <a:rPr lang="id-ID" sz="2800" dirty="0"/>
              <a:t>1998</a:t>
            </a:r>
          </a:p>
        </p:txBody>
      </p:sp>
      <p:grpSp>
        <p:nvGrpSpPr>
          <p:cNvPr id="110" name="Group 109"/>
          <p:cNvGrpSpPr/>
          <p:nvPr/>
        </p:nvGrpSpPr>
        <p:grpSpPr>
          <a:xfrm>
            <a:off x="19575397" y="5706405"/>
            <a:ext cx="3533340" cy="975858"/>
            <a:chOff x="9732305" y="1856831"/>
            <a:chExt cx="1766670" cy="487929"/>
          </a:xfrm>
        </p:grpSpPr>
        <p:sp>
          <p:nvSpPr>
            <p:cNvPr id="111" name="TextBox 110"/>
            <p:cNvSpPr txBox="1"/>
            <p:nvPr/>
          </p:nvSpPr>
          <p:spPr>
            <a:xfrm>
              <a:off x="9732305" y="1856831"/>
              <a:ext cx="1766670" cy="261610"/>
            </a:xfrm>
            <a:prstGeom prst="rect">
              <a:avLst/>
            </a:prstGeom>
            <a:noFill/>
          </p:spPr>
          <p:txBody>
            <a:bodyPr wrap="none" rtlCol="0">
              <a:spAutoFit/>
            </a:bodyPr>
            <a:lstStyle/>
            <a:p>
              <a:pPr defTabSz="1828800"/>
              <a:r>
                <a:rPr lang="id-ID" sz="2800" dirty="0"/>
                <a:t>Got an award from</a:t>
              </a:r>
            </a:p>
          </p:txBody>
        </p:sp>
        <p:sp>
          <p:nvSpPr>
            <p:cNvPr id="112" name="TextBox 111"/>
            <p:cNvSpPr txBox="1"/>
            <p:nvPr/>
          </p:nvSpPr>
          <p:spPr>
            <a:xfrm>
              <a:off x="9732305" y="2083150"/>
              <a:ext cx="1436451" cy="261610"/>
            </a:xfrm>
            <a:prstGeom prst="rect">
              <a:avLst/>
            </a:prstGeom>
            <a:noFill/>
          </p:spPr>
          <p:txBody>
            <a:bodyPr wrap="none" rtlCol="0">
              <a:spAutoFit/>
            </a:bodyPr>
            <a:lstStyle/>
            <a:p>
              <a:pPr defTabSz="1828800"/>
              <a:r>
                <a:rPr lang="id-ID" sz="2800" dirty="0"/>
                <a:t>GD Association</a:t>
              </a:r>
            </a:p>
          </p:txBody>
        </p:sp>
      </p:grpSp>
      <p:sp>
        <p:nvSpPr>
          <p:cNvPr id="117" name="TextBox 116"/>
          <p:cNvSpPr txBox="1"/>
          <p:nvPr/>
        </p:nvSpPr>
        <p:spPr>
          <a:xfrm>
            <a:off x="16630031" y="7724726"/>
            <a:ext cx="973343" cy="523220"/>
          </a:xfrm>
          <a:prstGeom prst="rect">
            <a:avLst/>
          </a:prstGeom>
          <a:noFill/>
        </p:spPr>
        <p:txBody>
          <a:bodyPr wrap="none" rtlCol="0">
            <a:spAutoFit/>
          </a:bodyPr>
          <a:lstStyle/>
          <a:p>
            <a:pPr defTabSz="1828800"/>
            <a:r>
              <a:rPr lang="id-ID" sz="2800" dirty="0"/>
              <a:t>1999</a:t>
            </a:r>
          </a:p>
        </p:txBody>
      </p:sp>
      <p:grpSp>
        <p:nvGrpSpPr>
          <p:cNvPr id="118" name="Group 117"/>
          <p:cNvGrpSpPr/>
          <p:nvPr/>
        </p:nvGrpSpPr>
        <p:grpSpPr>
          <a:xfrm>
            <a:off x="19578742" y="7277342"/>
            <a:ext cx="2638864" cy="1406746"/>
            <a:chOff x="9732305" y="1856831"/>
            <a:chExt cx="1319432" cy="703373"/>
          </a:xfrm>
        </p:grpSpPr>
        <p:sp>
          <p:nvSpPr>
            <p:cNvPr id="119" name="TextBox 118"/>
            <p:cNvSpPr txBox="1"/>
            <p:nvPr/>
          </p:nvSpPr>
          <p:spPr>
            <a:xfrm>
              <a:off x="9732305" y="1856831"/>
              <a:ext cx="839333" cy="261610"/>
            </a:xfrm>
            <a:prstGeom prst="rect">
              <a:avLst/>
            </a:prstGeom>
            <a:noFill/>
          </p:spPr>
          <p:txBody>
            <a:bodyPr wrap="none" rtlCol="0">
              <a:spAutoFit/>
            </a:bodyPr>
            <a:lstStyle/>
            <a:p>
              <a:pPr defTabSz="1828800"/>
              <a:r>
                <a:rPr lang="id-ID" sz="2800" dirty="0"/>
                <a:t>Apply as</a:t>
              </a:r>
            </a:p>
          </p:txBody>
        </p:sp>
        <p:sp>
          <p:nvSpPr>
            <p:cNvPr id="120" name="TextBox 119"/>
            <p:cNvSpPr txBox="1"/>
            <p:nvPr/>
          </p:nvSpPr>
          <p:spPr>
            <a:xfrm>
              <a:off x="9732305" y="2083150"/>
              <a:ext cx="1319432" cy="477054"/>
            </a:xfrm>
            <a:prstGeom prst="rect">
              <a:avLst/>
            </a:prstGeom>
            <a:noFill/>
          </p:spPr>
          <p:txBody>
            <a:bodyPr wrap="none" rtlCol="0">
              <a:spAutoFit/>
            </a:bodyPr>
            <a:lstStyle/>
            <a:p>
              <a:pPr defTabSz="1828800"/>
              <a:r>
                <a:rPr lang="id-ID" sz="2800" dirty="0"/>
                <a:t>Mobile</a:t>
              </a:r>
            </a:p>
            <a:p>
              <a:pPr defTabSz="1828800"/>
              <a:r>
                <a:rPr lang="id-ID" sz="2800" dirty="0"/>
                <a:t>Development</a:t>
              </a:r>
            </a:p>
          </p:txBody>
        </p:sp>
      </p:grpSp>
      <p:sp>
        <p:nvSpPr>
          <p:cNvPr id="125" name="TextBox 124"/>
          <p:cNvSpPr txBox="1"/>
          <p:nvPr/>
        </p:nvSpPr>
        <p:spPr>
          <a:xfrm>
            <a:off x="16609935" y="9500984"/>
            <a:ext cx="1058303" cy="523220"/>
          </a:xfrm>
          <a:prstGeom prst="rect">
            <a:avLst/>
          </a:prstGeom>
          <a:noFill/>
        </p:spPr>
        <p:txBody>
          <a:bodyPr wrap="none" rtlCol="0">
            <a:spAutoFit/>
          </a:bodyPr>
          <a:lstStyle/>
          <a:p>
            <a:pPr defTabSz="1828800"/>
            <a:r>
              <a:rPr lang="id-ID" sz="2800" dirty="0"/>
              <a:t>2003</a:t>
            </a:r>
          </a:p>
        </p:txBody>
      </p:sp>
      <p:grpSp>
        <p:nvGrpSpPr>
          <p:cNvPr id="126" name="Group 125"/>
          <p:cNvGrpSpPr/>
          <p:nvPr/>
        </p:nvGrpSpPr>
        <p:grpSpPr>
          <a:xfrm>
            <a:off x="19558646" y="9234473"/>
            <a:ext cx="2885726" cy="975858"/>
            <a:chOff x="9732305" y="1856831"/>
            <a:chExt cx="1442863" cy="487929"/>
          </a:xfrm>
        </p:grpSpPr>
        <p:sp>
          <p:nvSpPr>
            <p:cNvPr id="127" name="TextBox 126"/>
            <p:cNvSpPr txBox="1"/>
            <p:nvPr/>
          </p:nvSpPr>
          <p:spPr>
            <a:xfrm>
              <a:off x="9732305" y="1856831"/>
              <a:ext cx="1324241" cy="261610"/>
            </a:xfrm>
            <a:prstGeom prst="rect">
              <a:avLst/>
            </a:prstGeom>
            <a:noFill/>
          </p:spPr>
          <p:txBody>
            <a:bodyPr wrap="none" rtlCol="0">
              <a:spAutoFit/>
            </a:bodyPr>
            <a:lstStyle/>
            <a:p>
              <a:pPr defTabSz="1828800"/>
              <a:r>
                <a:rPr lang="id-ID" sz="2800" dirty="0"/>
                <a:t>Move Division</a:t>
              </a:r>
            </a:p>
          </p:txBody>
        </p:sp>
        <p:sp>
          <p:nvSpPr>
            <p:cNvPr id="128" name="TextBox 127"/>
            <p:cNvSpPr txBox="1"/>
            <p:nvPr/>
          </p:nvSpPr>
          <p:spPr>
            <a:xfrm>
              <a:off x="9732305" y="2083150"/>
              <a:ext cx="1442863" cy="261610"/>
            </a:xfrm>
            <a:prstGeom prst="rect">
              <a:avLst/>
            </a:prstGeom>
            <a:noFill/>
          </p:spPr>
          <p:txBody>
            <a:bodyPr wrap="none" rtlCol="0">
              <a:spAutoFit/>
            </a:bodyPr>
            <a:lstStyle/>
            <a:p>
              <a:pPr defTabSz="1828800"/>
              <a:r>
                <a:rPr lang="id-ID" sz="2800" dirty="0"/>
                <a:t>Mobile Planner</a:t>
              </a:r>
            </a:p>
          </p:txBody>
        </p:sp>
      </p:grpSp>
      <p:sp>
        <p:nvSpPr>
          <p:cNvPr id="141" name="TextBox 140"/>
          <p:cNvSpPr txBox="1"/>
          <p:nvPr/>
        </p:nvSpPr>
        <p:spPr>
          <a:xfrm>
            <a:off x="16626684" y="11293640"/>
            <a:ext cx="1172116" cy="523220"/>
          </a:xfrm>
          <a:prstGeom prst="rect">
            <a:avLst/>
          </a:prstGeom>
          <a:noFill/>
        </p:spPr>
        <p:txBody>
          <a:bodyPr wrap="none" rtlCol="0">
            <a:spAutoFit/>
          </a:bodyPr>
          <a:lstStyle/>
          <a:p>
            <a:pPr defTabSz="1828800"/>
            <a:r>
              <a:rPr lang="id-ID" sz="2800" dirty="0"/>
              <a:t>NOW</a:t>
            </a:r>
          </a:p>
        </p:txBody>
      </p:sp>
      <p:grpSp>
        <p:nvGrpSpPr>
          <p:cNvPr id="142" name="Group 141"/>
          <p:cNvGrpSpPr/>
          <p:nvPr/>
        </p:nvGrpSpPr>
        <p:grpSpPr>
          <a:xfrm>
            <a:off x="19575396" y="10966841"/>
            <a:ext cx="1805302" cy="975858"/>
            <a:chOff x="9732305" y="1856831"/>
            <a:chExt cx="902651" cy="487929"/>
          </a:xfrm>
        </p:grpSpPr>
        <p:sp>
          <p:nvSpPr>
            <p:cNvPr id="143" name="TextBox 142"/>
            <p:cNvSpPr txBox="1"/>
            <p:nvPr/>
          </p:nvSpPr>
          <p:spPr>
            <a:xfrm>
              <a:off x="9732305" y="1856831"/>
              <a:ext cx="696665" cy="261610"/>
            </a:xfrm>
            <a:prstGeom prst="rect">
              <a:avLst/>
            </a:prstGeom>
            <a:noFill/>
          </p:spPr>
          <p:txBody>
            <a:bodyPr wrap="none" rtlCol="0">
              <a:spAutoFit/>
            </a:bodyPr>
            <a:lstStyle/>
            <a:p>
              <a:pPr defTabSz="1828800"/>
              <a:r>
                <a:rPr lang="id-ID" sz="2800" dirty="0"/>
                <a:t>Owner</a:t>
              </a:r>
            </a:p>
          </p:txBody>
        </p:sp>
        <p:sp>
          <p:nvSpPr>
            <p:cNvPr id="144" name="TextBox 143"/>
            <p:cNvSpPr txBox="1"/>
            <p:nvPr/>
          </p:nvSpPr>
          <p:spPr>
            <a:xfrm>
              <a:off x="9732305" y="2083150"/>
              <a:ext cx="902651" cy="261610"/>
            </a:xfrm>
            <a:prstGeom prst="rect">
              <a:avLst/>
            </a:prstGeom>
            <a:noFill/>
          </p:spPr>
          <p:txBody>
            <a:bodyPr wrap="none" rtlCol="0">
              <a:spAutoFit/>
            </a:bodyPr>
            <a:lstStyle/>
            <a:p>
              <a:pPr defTabSz="1828800"/>
              <a:r>
                <a:rPr lang="id-ID" sz="2800" dirty="0"/>
                <a:t>Owltown</a:t>
              </a:r>
            </a:p>
          </p:txBody>
        </p:sp>
      </p:grpSp>
      <p:sp>
        <p:nvSpPr>
          <p:cNvPr id="50" name="Freeform 9"/>
          <p:cNvSpPr>
            <a:spLocks noEditPoints="1"/>
          </p:cNvSpPr>
          <p:nvPr/>
        </p:nvSpPr>
        <p:spPr bwMode="auto">
          <a:xfrm>
            <a:off x="18410754" y="5810288"/>
            <a:ext cx="904876" cy="860424"/>
          </a:xfrm>
          <a:custGeom>
            <a:avLst/>
            <a:gdLst>
              <a:gd name="T0" fmla="*/ 112 w 118"/>
              <a:gd name="T1" fmla="*/ 26 h 112"/>
              <a:gd name="T2" fmla="*/ 95 w 118"/>
              <a:gd name="T3" fmla="*/ 20 h 112"/>
              <a:gd name="T4" fmla="*/ 95 w 118"/>
              <a:gd name="T5" fmla="*/ 16 h 112"/>
              <a:gd name="T6" fmla="*/ 95 w 118"/>
              <a:gd name="T7" fmla="*/ 12 h 112"/>
              <a:gd name="T8" fmla="*/ 83 w 118"/>
              <a:gd name="T9" fmla="*/ 0 h 112"/>
              <a:gd name="T10" fmla="*/ 35 w 118"/>
              <a:gd name="T11" fmla="*/ 0 h 112"/>
              <a:gd name="T12" fmla="*/ 23 w 118"/>
              <a:gd name="T13" fmla="*/ 12 h 112"/>
              <a:gd name="T14" fmla="*/ 23 w 118"/>
              <a:gd name="T15" fmla="*/ 16 h 112"/>
              <a:gd name="T16" fmla="*/ 23 w 118"/>
              <a:gd name="T17" fmla="*/ 20 h 112"/>
              <a:gd name="T18" fmla="*/ 6 w 118"/>
              <a:gd name="T19" fmla="*/ 26 h 112"/>
              <a:gd name="T20" fmla="*/ 3 w 118"/>
              <a:gd name="T21" fmla="*/ 45 h 112"/>
              <a:gd name="T22" fmla="*/ 24 w 118"/>
              <a:gd name="T23" fmla="*/ 58 h 112"/>
              <a:gd name="T24" fmla="*/ 55 w 118"/>
              <a:gd name="T25" fmla="*/ 88 h 112"/>
              <a:gd name="T26" fmla="*/ 55 w 118"/>
              <a:gd name="T27" fmla="*/ 88 h 112"/>
              <a:gd name="T28" fmla="*/ 55 w 118"/>
              <a:gd name="T29" fmla="*/ 104 h 112"/>
              <a:gd name="T30" fmla="*/ 47 w 118"/>
              <a:gd name="T31" fmla="*/ 104 h 112"/>
              <a:gd name="T32" fmla="*/ 43 w 118"/>
              <a:gd name="T33" fmla="*/ 108 h 112"/>
              <a:gd name="T34" fmla="*/ 47 w 118"/>
              <a:gd name="T35" fmla="*/ 112 h 112"/>
              <a:gd name="T36" fmla="*/ 71 w 118"/>
              <a:gd name="T37" fmla="*/ 112 h 112"/>
              <a:gd name="T38" fmla="*/ 75 w 118"/>
              <a:gd name="T39" fmla="*/ 108 h 112"/>
              <a:gd name="T40" fmla="*/ 71 w 118"/>
              <a:gd name="T41" fmla="*/ 104 h 112"/>
              <a:gd name="T42" fmla="*/ 63 w 118"/>
              <a:gd name="T43" fmla="*/ 104 h 112"/>
              <a:gd name="T44" fmla="*/ 63 w 118"/>
              <a:gd name="T45" fmla="*/ 88 h 112"/>
              <a:gd name="T46" fmla="*/ 63 w 118"/>
              <a:gd name="T47" fmla="*/ 88 h 112"/>
              <a:gd name="T48" fmla="*/ 94 w 118"/>
              <a:gd name="T49" fmla="*/ 58 h 112"/>
              <a:gd name="T50" fmla="*/ 115 w 118"/>
              <a:gd name="T51" fmla="*/ 45 h 112"/>
              <a:gd name="T52" fmla="*/ 112 w 118"/>
              <a:gd name="T53" fmla="*/ 26 h 112"/>
              <a:gd name="T54" fmla="*/ 11 w 118"/>
              <a:gd name="T55" fmla="*/ 42 h 112"/>
              <a:gd name="T56" fmla="*/ 12 w 118"/>
              <a:gd name="T57" fmla="*/ 31 h 112"/>
              <a:gd name="T58" fmla="*/ 23 w 118"/>
              <a:gd name="T59" fmla="*/ 28 h 112"/>
              <a:gd name="T60" fmla="*/ 23 w 118"/>
              <a:gd name="T61" fmla="*/ 48 h 112"/>
              <a:gd name="T62" fmla="*/ 23 w 118"/>
              <a:gd name="T63" fmla="*/ 50 h 112"/>
              <a:gd name="T64" fmla="*/ 11 w 118"/>
              <a:gd name="T65" fmla="*/ 42 h 112"/>
              <a:gd name="T66" fmla="*/ 87 w 118"/>
              <a:gd name="T67" fmla="*/ 16 h 112"/>
              <a:gd name="T68" fmla="*/ 87 w 118"/>
              <a:gd name="T69" fmla="*/ 48 h 112"/>
              <a:gd name="T70" fmla="*/ 59 w 118"/>
              <a:gd name="T71" fmla="*/ 80 h 112"/>
              <a:gd name="T72" fmla="*/ 31 w 118"/>
              <a:gd name="T73" fmla="*/ 48 h 112"/>
              <a:gd name="T74" fmla="*/ 31 w 118"/>
              <a:gd name="T75" fmla="*/ 16 h 112"/>
              <a:gd name="T76" fmla="*/ 31 w 118"/>
              <a:gd name="T77" fmla="*/ 12 h 112"/>
              <a:gd name="T78" fmla="*/ 35 w 118"/>
              <a:gd name="T79" fmla="*/ 8 h 112"/>
              <a:gd name="T80" fmla="*/ 83 w 118"/>
              <a:gd name="T81" fmla="*/ 8 h 112"/>
              <a:gd name="T82" fmla="*/ 87 w 118"/>
              <a:gd name="T83" fmla="*/ 12 h 112"/>
              <a:gd name="T84" fmla="*/ 87 w 118"/>
              <a:gd name="T85" fmla="*/ 16 h 112"/>
              <a:gd name="T86" fmla="*/ 107 w 118"/>
              <a:gd name="T87" fmla="*/ 42 h 112"/>
              <a:gd name="T88" fmla="*/ 95 w 118"/>
              <a:gd name="T89" fmla="*/ 50 h 112"/>
              <a:gd name="T90" fmla="*/ 95 w 118"/>
              <a:gd name="T91" fmla="*/ 48 h 112"/>
              <a:gd name="T92" fmla="*/ 95 w 118"/>
              <a:gd name="T93" fmla="*/ 28 h 112"/>
              <a:gd name="T94" fmla="*/ 106 w 118"/>
              <a:gd name="T95" fmla="*/ 31 h 112"/>
              <a:gd name="T96" fmla="*/ 107 w 118"/>
              <a:gd name="T97" fmla="*/ 4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12">
                <a:moveTo>
                  <a:pt x="112" y="26"/>
                </a:moveTo>
                <a:cubicBezTo>
                  <a:pt x="108" y="22"/>
                  <a:pt x="102" y="19"/>
                  <a:pt x="95" y="20"/>
                </a:cubicBezTo>
                <a:cubicBezTo>
                  <a:pt x="95" y="16"/>
                  <a:pt x="95" y="16"/>
                  <a:pt x="95" y="16"/>
                </a:cubicBezTo>
                <a:cubicBezTo>
                  <a:pt x="95" y="12"/>
                  <a:pt x="95" y="12"/>
                  <a:pt x="95" y="12"/>
                </a:cubicBezTo>
                <a:cubicBezTo>
                  <a:pt x="95" y="5"/>
                  <a:pt x="90" y="0"/>
                  <a:pt x="83" y="0"/>
                </a:cubicBezTo>
                <a:cubicBezTo>
                  <a:pt x="35" y="0"/>
                  <a:pt x="35" y="0"/>
                  <a:pt x="35" y="0"/>
                </a:cubicBezTo>
                <a:cubicBezTo>
                  <a:pt x="28" y="0"/>
                  <a:pt x="23" y="5"/>
                  <a:pt x="23" y="12"/>
                </a:cubicBezTo>
                <a:cubicBezTo>
                  <a:pt x="23" y="16"/>
                  <a:pt x="23" y="16"/>
                  <a:pt x="23" y="16"/>
                </a:cubicBezTo>
                <a:cubicBezTo>
                  <a:pt x="23" y="20"/>
                  <a:pt x="23" y="20"/>
                  <a:pt x="23" y="20"/>
                </a:cubicBezTo>
                <a:cubicBezTo>
                  <a:pt x="16" y="19"/>
                  <a:pt x="10" y="22"/>
                  <a:pt x="6" y="26"/>
                </a:cubicBezTo>
                <a:cubicBezTo>
                  <a:pt x="1" y="32"/>
                  <a:pt x="0" y="39"/>
                  <a:pt x="3" y="45"/>
                </a:cubicBezTo>
                <a:cubicBezTo>
                  <a:pt x="7" y="53"/>
                  <a:pt x="14" y="57"/>
                  <a:pt x="24" y="58"/>
                </a:cubicBezTo>
                <a:cubicBezTo>
                  <a:pt x="28" y="74"/>
                  <a:pt x="40" y="86"/>
                  <a:pt x="55" y="88"/>
                </a:cubicBezTo>
                <a:cubicBezTo>
                  <a:pt x="55" y="88"/>
                  <a:pt x="55" y="88"/>
                  <a:pt x="55" y="88"/>
                </a:cubicBezTo>
                <a:cubicBezTo>
                  <a:pt x="55" y="104"/>
                  <a:pt x="55" y="104"/>
                  <a:pt x="55" y="104"/>
                </a:cubicBezTo>
                <a:cubicBezTo>
                  <a:pt x="47" y="104"/>
                  <a:pt x="47" y="104"/>
                  <a:pt x="47" y="104"/>
                </a:cubicBezTo>
                <a:cubicBezTo>
                  <a:pt x="45" y="104"/>
                  <a:pt x="43" y="106"/>
                  <a:pt x="43" y="108"/>
                </a:cubicBezTo>
                <a:cubicBezTo>
                  <a:pt x="43" y="110"/>
                  <a:pt x="45" y="112"/>
                  <a:pt x="47" y="112"/>
                </a:cubicBezTo>
                <a:cubicBezTo>
                  <a:pt x="71" y="112"/>
                  <a:pt x="71" y="112"/>
                  <a:pt x="71" y="112"/>
                </a:cubicBezTo>
                <a:cubicBezTo>
                  <a:pt x="73" y="112"/>
                  <a:pt x="75" y="110"/>
                  <a:pt x="75" y="108"/>
                </a:cubicBezTo>
                <a:cubicBezTo>
                  <a:pt x="75" y="106"/>
                  <a:pt x="73" y="104"/>
                  <a:pt x="71" y="104"/>
                </a:cubicBezTo>
                <a:cubicBezTo>
                  <a:pt x="63" y="104"/>
                  <a:pt x="63" y="104"/>
                  <a:pt x="63" y="104"/>
                </a:cubicBezTo>
                <a:cubicBezTo>
                  <a:pt x="63" y="88"/>
                  <a:pt x="63" y="88"/>
                  <a:pt x="63" y="88"/>
                </a:cubicBezTo>
                <a:cubicBezTo>
                  <a:pt x="63" y="88"/>
                  <a:pt x="63" y="88"/>
                  <a:pt x="63" y="88"/>
                </a:cubicBezTo>
                <a:cubicBezTo>
                  <a:pt x="78" y="86"/>
                  <a:pt x="90" y="74"/>
                  <a:pt x="94" y="58"/>
                </a:cubicBezTo>
                <a:cubicBezTo>
                  <a:pt x="104" y="57"/>
                  <a:pt x="111" y="53"/>
                  <a:pt x="115" y="45"/>
                </a:cubicBezTo>
                <a:cubicBezTo>
                  <a:pt x="118" y="39"/>
                  <a:pt x="117" y="32"/>
                  <a:pt x="112" y="26"/>
                </a:cubicBezTo>
                <a:close/>
                <a:moveTo>
                  <a:pt x="11" y="42"/>
                </a:moveTo>
                <a:cubicBezTo>
                  <a:pt x="9" y="39"/>
                  <a:pt x="9" y="34"/>
                  <a:pt x="12" y="31"/>
                </a:cubicBezTo>
                <a:cubicBezTo>
                  <a:pt x="14" y="29"/>
                  <a:pt x="18" y="28"/>
                  <a:pt x="23" y="28"/>
                </a:cubicBezTo>
                <a:cubicBezTo>
                  <a:pt x="23" y="48"/>
                  <a:pt x="23" y="48"/>
                  <a:pt x="23" y="48"/>
                </a:cubicBezTo>
                <a:cubicBezTo>
                  <a:pt x="23" y="49"/>
                  <a:pt x="23" y="49"/>
                  <a:pt x="23" y="50"/>
                </a:cubicBezTo>
                <a:cubicBezTo>
                  <a:pt x="17" y="49"/>
                  <a:pt x="13" y="46"/>
                  <a:pt x="11" y="42"/>
                </a:cubicBezTo>
                <a:close/>
                <a:moveTo>
                  <a:pt x="87" y="16"/>
                </a:moveTo>
                <a:cubicBezTo>
                  <a:pt x="87" y="48"/>
                  <a:pt x="87" y="48"/>
                  <a:pt x="87" y="48"/>
                </a:cubicBezTo>
                <a:cubicBezTo>
                  <a:pt x="87" y="66"/>
                  <a:pt x="74" y="80"/>
                  <a:pt x="59" y="80"/>
                </a:cubicBezTo>
                <a:cubicBezTo>
                  <a:pt x="44" y="80"/>
                  <a:pt x="31" y="66"/>
                  <a:pt x="31" y="48"/>
                </a:cubicBezTo>
                <a:cubicBezTo>
                  <a:pt x="31" y="16"/>
                  <a:pt x="31" y="16"/>
                  <a:pt x="31" y="16"/>
                </a:cubicBezTo>
                <a:cubicBezTo>
                  <a:pt x="31" y="12"/>
                  <a:pt x="31" y="12"/>
                  <a:pt x="31" y="12"/>
                </a:cubicBezTo>
                <a:cubicBezTo>
                  <a:pt x="31" y="10"/>
                  <a:pt x="33" y="8"/>
                  <a:pt x="35" y="8"/>
                </a:cubicBezTo>
                <a:cubicBezTo>
                  <a:pt x="83" y="8"/>
                  <a:pt x="83" y="8"/>
                  <a:pt x="83" y="8"/>
                </a:cubicBezTo>
                <a:cubicBezTo>
                  <a:pt x="85" y="8"/>
                  <a:pt x="87" y="10"/>
                  <a:pt x="87" y="12"/>
                </a:cubicBezTo>
                <a:lnTo>
                  <a:pt x="87" y="16"/>
                </a:lnTo>
                <a:close/>
                <a:moveTo>
                  <a:pt x="107" y="42"/>
                </a:moveTo>
                <a:cubicBezTo>
                  <a:pt x="105" y="46"/>
                  <a:pt x="101" y="49"/>
                  <a:pt x="95" y="50"/>
                </a:cubicBezTo>
                <a:cubicBezTo>
                  <a:pt x="95" y="49"/>
                  <a:pt x="95" y="49"/>
                  <a:pt x="95" y="48"/>
                </a:cubicBezTo>
                <a:cubicBezTo>
                  <a:pt x="95" y="28"/>
                  <a:pt x="95" y="28"/>
                  <a:pt x="95" y="28"/>
                </a:cubicBezTo>
                <a:cubicBezTo>
                  <a:pt x="100" y="28"/>
                  <a:pt x="104" y="29"/>
                  <a:pt x="106" y="31"/>
                </a:cubicBezTo>
                <a:cubicBezTo>
                  <a:pt x="109" y="34"/>
                  <a:pt x="109" y="39"/>
                  <a:pt x="107" y="42"/>
                </a:cubicBezTo>
                <a:close/>
              </a:path>
            </a:pathLst>
          </a:cu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nvGrpSpPr>
          <p:cNvPr id="158" name="Group 157"/>
          <p:cNvGrpSpPr/>
          <p:nvPr/>
        </p:nvGrpSpPr>
        <p:grpSpPr>
          <a:xfrm>
            <a:off x="18521572" y="7575769"/>
            <a:ext cx="683240" cy="902226"/>
            <a:chOff x="10275888" y="1001713"/>
            <a:chExt cx="371475" cy="490537"/>
          </a:xfrm>
          <a:solidFill>
            <a:schemeClr val="accent1"/>
          </a:solidFill>
        </p:grpSpPr>
        <p:sp>
          <p:nvSpPr>
            <p:cNvPr id="150" name="Freeform 13"/>
            <p:cNvSpPr>
              <a:spLocks/>
            </p:cNvSpPr>
            <p:nvPr/>
          </p:nvSpPr>
          <p:spPr bwMode="auto">
            <a:xfrm>
              <a:off x="10337800" y="1338263"/>
              <a:ext cx="247650" cy="15875"/>
            </a:xfrm>
            <a:custGeom>
              <a:avLst/>
              <a:gdLst>
                <a:gd name="T0" fmla="*/ 2 w 64"/>
                <a:gd name="T1" fmla="*/ 0 h 4"/>
                <a:gd name="T2" fmla="*/ 0 w 64"/>
                <a:gd name="T3" fmla="*/ 2 h 4"/>
                <a:gd name="T4" fmla="*/ 2 w 64"/>
                <a:gd name="T5" fmla="*/ 4 h 4"/>
                <a:gd name="T6" fmla="*/ 62 w 64"/>
                <a:gd name="T7" fmla="*/ 4 h 4"/>
                <a:gd name="T8" fmla="*/ 64 w 64"/>
                <a:gd name="T9" fmla="*/ 2 h 4"/>
                <a:gd name="T10" fmla="*/ 62 w 64"/>
                <a:gd name="T11" fmla="*/ 0 h 4"/>
                <a:gd name="T12" fmla="*/ 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2" y="0"/>
                  </a:move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1" name="Freeform 14"/>
            <p:cNvSpPr>
              <a:spLocks/>
            </p:cNvSpPr>
            <p:nvPr/>
          </p:nvSpPr>
          <p:spPr bwMode="auto">
            <a:xfrm>
              <a:off x="10337800" y="1384300"/>
              <a:ext cx="247650" cy="15875"/>
            </a:xfrm>
            <a:custGeom>
              <a:avLst/>
              <a:gdLst>
                <a:gd name="T0" fmla="*/ 62 w 64"/>
                <a:gd name="T1" fmla="*/ 0 h 4"/>
                <a:gd name="T2" fmla="*/ 2 w 64"/>
                <a:gd name="T3" fmla="*/ 0 h 4"/>
                <a:gd name="T4" fmla="*/ 0 w 64"/>
                <a:gd name="T5" fmla="*/ 2 h 4"/>
                <a:gd name="T6" fmla="*/ 2 w 64"/>
                <a:gd name="T7" fmla="*/ 4 h 4"/>
                <a:gd name="T8" fmla="*/ 62 w 64"/>
                <a:gd name="T9" fmla="*/ 4 h 4"/>
                <a:gd name="T10" fmla="*/ 64 w 64"/>
                <a:gd name="T11" fmla="*/ 2 h 4"/>
                <a:gd name="T12" fmla="*/ 62 w 6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0"/>
                  </a:moveTo>
                  <a:cubicBezTo>
                    <a:pt x="2" y="0"/>
                    <a:pt x="2" y="0"/>
                    <a:pt x="2" y="0"/>
                  </a:cubicBezTo>
                  <a:cubicBezTo>
                    <a:pt x="1" y="0"/>
                    <a:pt x="0" y="1"/>
                    <a:pt x="0" y="2"/>
                  </a:cubicBezTo>
                  <a:cubicBezTo>
                    <a:pt x="0" y="3"/>
                    <a:pt x="1" y="4"/>
                    <a:pt x="2" y="4"/>
                  </a:cubicBezTo>
                  <a:cubicBezTo>
                    <a:pt x="62" y="4"/>
                    <a:pt x="62" y="4"/>
                    <a:pt x="62" y="4"/>
                  </a:cubicBezTo>
                  <a:cubicBezTo>
                    <a:pt x="64" y="4"/>
                    <a:pt x="64" y="3"/>
                    <a:pt x="64" y="2"/>
                  </a:cubicBezTo>
                  <a:cubicBezTo>
                    <a:pt x="64" y="1"/>
                    <a:pt x="64"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2" name="Freeform 15"/>
            <p:cNvSpPr>
              <a:spLocks noEditPoints="1"/>
            </p:cNvSpPr>
            <p:nvPr/>
          </p:nvSpPr>
          <p:spPr bwMode="auto">
            <a:xfrm>
              <a:off x="10275888" y="1001713"/>
              <a:ext cx="371475" cy="490537"/>
            </a:xfrm>
            <a:custGeom>
              <a:avLst/>
              <a:gdLst>
                <a:gd name="T0" fmla="*/ 74 w 96"/>
                <a:gd name="T1" fmla="*/ 2 h 128"/>
                <a:gd name="T2" fmla="*/ 68 w 96"/>
                <a:gd name="T3" fmla="*/ 0 h 128"/>
                <a:gd name="T4" fmla="*/ 12 w 96"/>
                <a:gd name="T5" fmla="*/ 0 h 128"/>
                <a:gd name="T6" fmla="*/ 0 w 96"/>
                <a:gd name="T7" fmla="*/ 12 h 128"/>
                <a:gd name="T8" fmla="*/ 0 w 96"/>
                <a:gd name="T9" fmla="*/ 116 h 128"/>
                <a:gd name="T10" fmla="*/ 12 w 96"/>
                <a:gd name="T11" fmla="*/ 128 h 128"/>
                <a:gd name="T12" fmla="*/ 84 w 96"/>
                <a:gd name="T13" fmla="*/ 128 h 128"/>
                <a:gd name="T14" fmla="*/ 96 w 96"/>
                <a:gd name="T15" fmla="*/ 116 h 128"/>
                <a:gd name="T16" fmla="*/ 96 w 96"/>
                <a:gd name="T17" fmla="*/ 32 h 128"/>
                <a:gd name="T18" fmla="*/ 74 w 96"/>
                <a:gd name="T19" fmla="*/ 2 h 128"/>
                <a:gd name="T20" fmla="*/ 72 w 96"/>
                <a:gd name="T21" fmla="*/ 12 h 128"/>
                <a:gd name="T22" fmla="*/ 85 w 96"/>
                <a:gd name="T23" fmla="*/ 28 h 128"/>
                <a:gd name="T24" fmla="*/ 72 w 96"/>
                <a:gd name="T25" fmla="*/ 28 h 128"/>
                <a:gd name="T26" fmla="*/ 72 w 96"/>
                <a:gd name="T27" fmla="*/ 12 h 128"/>
                <a:gd name="T28" fmla="*/ 88 w 96"/>
                <a:gd name="T29" fmla="*/ 116 h 128"/>
                <a:gd name="T30" fmla="*/ 84 w 96"/>
                <a:gd name="T31" fmla="*/ 120 h 128"/>
                <a:gd name="T32" fmla="*/ 12 w 96"/>
                <a:gd name="T33" fmla="*/ 120 h 128"/>
                <a:gd name="T34" fmla="*/ 8 w 96"/>
                <a:gd name="T35" fmla="*/ 116 h 128"/>
                <a:gd name="T36" fmla="*/ 8 w 96"/>
                <a:gd name="T37" fmla="*/ 12 h 128"/>
                <a:gd name="T38" fmla="*/ 12 w 96"/>
                <a:gd name="T39" fmla="*/ 8 h 128"/>
                <a:gd name="T40" fmla="*/ 64 w 96"/>
                <a:gd name="T41" fmla="*/ 8 h 128"/>
                <a:gd name="T42" fmla="*/ 64 w 96"/>
                <a:gd name="T43" fmla="*/ 36 h 128"/>
                <a:gd name="T44" fmla="*/ 88 w 96"/>
                <a:gd name="T45" fmla="*/ 36 h 128"/>
                <a:gd name="T46" fmla="*/ 88 w 96"/>
                <a:gd name="T4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28">
                  <a:moveTo>
                    <a:pt x="74" y="2"/>
                  </a:moveTo>
                  <a:cubicBezTo>
                    <a:pt x="72" y="1"/>
                    <a:pt x="70" y="0"/>
                    <a:pt x="68" y="0"/>
                  </a:cubicBezTo>
                  <a:cubicBezTo>
                    <a:pt x="12" y="0"/>
                    <a:pt x="12" y="0"/>
                    <a:pt x="12" y="0"/>
                  </a:cubicBezTo>
                  <a:cubicBezTo>
                    <a:pt x="5" y="0"/>
                    <a:pt x="0" y="5"/>
                    <a:pt x="0" y="12"/>
                  </a:cubicBezTo>
                  <a:cubicBezTo>
                    <a:pt x="0" y="116"/>
                    <a:pt x="0" y="116"/>
                    <a:pt x="0" y="116"/>
                  </a:cubicBezTo>
                  <a:cubicBezTo>
                    <a:pt x="0" y="122"/>
                    <a:pt x="5" y="128"/>
                    <a:pt x="12" y="128"/>
                  </a:cubicBezTo>
                  <a:cubicBezTo>
                    <a:pt x="84" y="128"/>
                    <a:pt x="84" y="128"/>
                    <a:pt x="84" y="128"/>
                  </a:cubicBezTo>
                  <a:cubicBezTo>
                    <a:pt x="90" y="128"/>
                    <a:pt x="96" y="122"/>
                    <a:pt x="96" y="116"/>
                  </a:cubicBezTo>
                  <a:cubicBezTo>
                    <a:pt x="96" y="32"/>
                    <a:pt x="96" y="32"/>
                    <a:pt x="96" y="32"/>
                  </a:cubicBezTo>
                  <a:cubicBezTo>
                    <a:pt x="96" y="28"/>
                    <a:pt x="96" y="26"/>
                    <a:pt x="74" y="2"/>
                  </a:cubicBezTo>
                  <a:close/>
                  <a:moveTo>
                    <a:pt x="72" y="12"/>
                  </a:moveTo>
                  <a:cubicBezTo>
                    <a:pt x="76" y="17"/>
                    <a:pt x="82" y="23"/>
                    <a:pt x="85" y="28"/>
                  </a:cubicBezTo>
                  <a:cubicBezTo>
                    <a:pt x="72" y="28"/>
                    <a:pt x="72" y="28"/>
                    <a:pt x="72" y="28"/>
                  </a:cubicBezTo>
                  <a:lnTo>
                    <a:pt x="72" y="12"/>
                  </a:lnTo>
                  <a:close/>
                  <a:moveTo>
                    <a:pt x="88" y="116"/>
                  </a:moveTo>
                  <a:cubicBezTo>
                    <a:pt x="88" y="118"/>
                    <a:pt x="86" y="120"/>
                    <a:pt x="84" y="120"/>
                  </a:cubicBezTo>
                  <a:cubicBezTo>
                    <a:pt x="12" y="120"/>
                    <a:pt x="12" y="120"/>
                    <a:pt x="12" y="120"/>
                  </a:cubicBezTo>
                  <a:cubicBezTo>
                    <a:pt x="10" y="120"/>
                    <a:pt x="8" y="118"/>
                    <a:pt x="8" y="116"/>
                  </a:cubicBezTo>
                  <a:cubicBezTo>
                    <a:pt x="8" y="12"/>
                    <a:pt x="8" y="12"/>
                    <a:pt x="8" y="12"/>
                  </a:cubicBezTo>
                  <a:cubicBezTo>
                    <a:pt x="8" y="9"/>
                    <a:pt x="10" y="8"/>
                    <a:pt x="12" y="8"/>
                  </a:cubicBezTo>
                  <a:cubicBezTo>
                    <a:pt x="64" y="8"/>
                    <a:pt x="64" y="8"/>
                    <a:pt x="64" y="8"/>
                  </a:cubicBezTo>
                  <a:cubicBezTo>
                    <a:pt x="64" y="36"/>
                    <a:pt x="64" y="36"/>
                    <a:pt x="64" y="36"/>
                  </a:cubicBezTo>
                  <a:cubicBezTo>
                    <a:pt x="88" y="36"/>
                    <a:pt x="88" y="36"/>
                    <a:pt x="88" y="36"/>
                  </a:cubicBezTo>
                  <a:lnTo>
                    <a:pt x="88"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3" name="Freeform 16"/>
            <p:cNvSpPr>
              <a:spLocks/>
            </p:cNvSpPr>
            <p:nvPr/>
          </p:nvSpPr>
          <p:spPr bwMode="auto">
            <a:xfrm>
              <a:off x="10337800" y="1077913"/>
              <a:ext cx="155575" cy="31750"/>
            </a:xfrm>
            <a:custGeom>
              <a:avLst/>
              <a:gdLst>
                <a:gd name="T0" fmla="*/ 4 w 40"/>
                <a:gd name="T1" fmla="*/ 8 h 8"/>
                <a:gd name="T2" fmla="*/ 36 w 40"/>
                <a:gd name="T3" fmla="*/ 8 h 8"/>
                <a:gd name="T4" fmla="*/ 40 w 40"/>
                <a:gd name="T5" fmla="*/ 4 h 8"/>
                <a:gd name="T6" fmla="*/ 36 w 40"/>
                <a:gd name="T7" fmla="*/ 0 h 8"/>
                <a:gd name="T8" fmla="*/ 4 w 40"/>
                <a:gd name="T9" fmla="*/ 0 h 8"/>
                <a:gd name="T10" fmla="*/ 0 w 40"/>
                <a:gd name="T11" fmla="*/ 4 h 8"/>
                <a:gd name="T12" fmla="*/ 4 w 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4" y="8"/>
                  </a:moveTo>
                  <a:cubicBezTo>
                    <a:pt x="36" y="8"/>
                    <a:pt x="36" y="8"/>
                    <a:pt x="36" y="8"/>
                  </a:cubicBezTo>
                  <a:cubicBezTo>
                    <a:pt x="38" y="8"/>
                    <a:pt x="40" y="6"/>
                    <a:pt x="40" y="4"/>
                  </a:cubicBezTo>
                  <a:cubicBezTo>
                    <a:pt x="40" y="1"/>
                    <a:pt x="38" y="0"/>
                    <a:pt x="36" y="0"/>
                  </a:cubicBezTo>
                  <a:cubicBezTo>
                    <a:pt x="4" y="0"/>
                    <a:pt x="4" y="0"/>
                    <a:pt x="4" y="0"/>
                  </a:cubicBezTo>
                  <a:cubicBezTo>
                    <a:pt x="2" y="0"/>
                    <a:pt x="0" y="1"/>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4" name="Freeform 17"/>
            <p:cNvSpPr>
              <a:spLocks/>
            </p:cNvSpPr>
            <p:nvPr/>
          </p:nvSpPr>
          <p:spPr bwMode="auto">
            <a:xfrm>
              <a:off x="10337800" y="1154113"/>
              <a:ext cx="155575" cy="15875"/>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5" name="Freeform 18"/>
            <p:cNvSpPr>
              <a:spLocks/>
            </p:cNvSpPr>
            <p:nvPr/>
          </p:nvSpPr>
          <p:spPr bwMode="auto">
            <a:xfrm>
              <a:off x="10337800" y="1200150"/>
              <a:ext cx="247650" cy="15875"/>
            </a:xfrm>
            <a:custGeom>
              <a:avLst/>
              <a:gdLst>
                <a:gd name="T0" fmla="*/ 0 w 64"/>
                <a:gd name="T1" fmla="*/ 2 h 4"/>
                <a:gd name="T2" fmla="*/ 2 w 64"/>
                <a:gd name="T3" fmla="*/ 4 h 4"/>
                <a:gd name="T4" fmla="*/ 62 w 64"/>
                <a:gd name="T5" fmla="*/ 4 h 4"/>
                <a:gd name="T6" fmla="*/ 64 w 64"/>
                <a:gd name="T7" fmla="*/ 2 h 4"/>
                <a:gd name="T8" fmla="*/ 62 w 64"/>
                <a:gd name="T9" fmla="*/ 0 h 4"/>
                <a:gd name="T10" fmla="*/ 2 w 64"/>
                <a:gd name="T11" fmla="*/ 0 h 4"/>
                <a:gd name="T12" fmla="*/ 0 w 6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0" y="2"/>
                  </a:moveTo>
                  <a:cubicBezTo>
                    <a:pt x="0" y="3"/>
                    <a:pt x="1" y="4"/>
                    <a:pt x="2" y="4"/>
                  </a:cubicBezTo>
                  <a:cubicBezTo>
                    <a:pt x="62" y="4"/>
                    <a:pt x="62" y="4"/>
                    <a:pt x="62" y="4"/>
                  </a:cubicBezTo>
                  <a:cubicBezTo>
                    <a:pt x="63" y="4"/>
                    <a:pt x="64" y="3"/>
                    <a:pt x="64" y="2"/>
                  </a:cubicBezTo>
                  <a:cubicBezTo>
                    <a:pt x="64" y="1"/>
                    <a:pt x="63" y="0"/>
                    <a:pt x="62"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6" name="Freeform 19"/>
            <p:cNvSpPr>
              <a:spLocks/>
            </p:cNvSpPr>
            <p:nvPr/>
          </p:nvSpPr>
          <p:spPr bwMode="auto">
            <a:xfrm>
              <a:off x="10337800" y="1292225"/>
              <a:ext cx="247650" cy="15875"/>
            </a:xfrm>
            <a:custGeom>
              <a:avLst/>
              <a:gdLst>
                <a:gd name="T0" fmla="*/ 62 w 64"/>
                <a:gd name="T1" fmla="*/ 4 h 4"/>
                <a:gd name="T2" fmla="*/ 64 w 64"/>
                <a:gd name="T3" fmla="*/ 2 h 4"/>
                <a:gd name="T4" fmla="*/ 62 w 64"/>
                <a:gd name="T5" fmla="*/ 0 h 4"/>
                <a:gd name="T6" fmla="*/ 2 w 64"/>
                <a:gd name="T7" fmla="*/ 0 h 4"/>
                <a:gd name="T8" fmla="*/ 0 w 64"/>
                <a:gd name="T9" fmla="*/ 2 h 4"/>
                <a:gd name="T10" fmla="*/ 2 w 64"/>
                <a:gd name="T11" fmla="*/ 4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63" y="4"/>
                    <a:pt x="64" y="3"/>
                    <a:pt x="64" y="2"/>
                  </a:cubicBezTo>
                  <a:cubicBezTo>
                    <a:pt x="64" y="1"/>
                    <a:pt x="63" y="0"/>
                    <a:pt x="62" y="0"/>
                  </a:cubicBezTo>
                  <a:cubicBezTo>
                    <a:pt x="2" y="0"/>
                    <a:pt x="2" y="0"/>
                    <a:pt x="2" y="0"/>
                  </a:cubicBezTo>
                  <a:cubicBezTo>
                    <a:pt x="1" y="0"/>
                    <a:pt x="0" y="1"/>
                    <a:pt x="0" y="2"/>
                  </a:cubicBezTo>
                  <a:cubicBezTo>
                    <a:pt x="0" y="3"/>
                    <a:pt x="1" y="4"/>
                    <a:pt x="2" y="4"/>
                  </a:cubicBezTo>
                  <a:lnTo>
                    <a:pt x="6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57" name="Freeform 20"/>
            <p:cNvSpPr>
              <a:spLocks/>
            </p:cNvSpPr>
            <p:nvPr/>
          </p:nvSpPr>
          <p:spPr bwMode="auto">
            <a:xfrm>
              <a:off x="10337800" y="1246188"/>
              <a:ext cx="233363" cy="15875"/>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58" y="4"/>
                    <a:pt x="58" y="4"/>
                    <a:pt x="58" y="4"/>
                  </a:cubicBezTo>
                  <a:cubicBezTo>
                    <a:pt x="59" y="4"/>
                    <a:pt x="60" y="3"/>
                    <a:pt x="60" y="2"/>
                  </a:cubicBezTo>
                  <a:cubicBezTo>
                    <a:pt x="60" y="1"/>
                    <a:pt x="59" y="0"/>
                    <a:pt x="5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164" name="Group 163"/>
          <p:cNvGrpSpPr/>
          <p:nvPr/>
        </p:nvGrpSpPr>
        <p:grpSpPr>
          <a:xfrm>
            <a:off x="18406792" y="9417733"/>
            <a:ext cx="908052" cy="701674"/>
            <a:chOff x="9945687" y="1014413"/>
            <a:chExt cx="454026" cy="350837"/>
          </a:xfrm>
          <a:solidFill>
            <a:schemeClr val="accent1"/>
          </a:solidFill>
        </p:grpSpPr>
        <p:sp>
          <p:nvSpPr>
            <p:cNvPr id="162" name="Freeform 24"/>
            <p:cNvSpPr>
              <a:spLocks/>
            </p:cNvSpPr>
            <p:nvPr/>
          </p:nvSpPr>
          <p:spPr bwMode="auto">
            <a:xfrm>
              <a:off x="9945687" y="1065213"/>
              <a:ext cx="431800" cy="300037"/>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63" name="Freeform 25"/>
            <p:cNvSpPr>
              <a:spLocks/>
            </p:cNvSpPr>
            <p:nvPr/>
          </p:nvSpPr>
          <p:spPr bwMode="auto">
            <a:xfrm>
              <a:off x="10080625" y="1014413"/>
              <a:ext cx="319088" cy="2889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175" name="Group 174"/>
          <p:cNvGrpSpPr/>
          <p:nvPr/>
        </p:nvGrpSpPr>
        <p:grpSpPr>
          <a:xfrm>
            <a:off x="18375024" y="11127609"/>
            <a:ext cx="903320" cy="853350"/>
            <a:chOff x="10121900" y="790575"/>
            <a:chExt cx="746125" cy="704851"/>
          </a:xfrm>
          <a:solidFill>
            <a:schemeClr val="accent1"/>
          </a:solidFill>
        </p:grpSpPr>
        <p:sp>
          <p:nvSpPr>
            <p:cNvPr id="168" name="Freeform 29"/>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sp>
          <p:nvSpPr>
            <p:cNvPr id="169" name="Freeform 30"/>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p>
          </p:txBody>
        </p:sp>
      </p:grpSp>
    </p:spTree>
    <p:custDataLst>
      <p:tags r:id="rId1"/>
    </p:custDataLst>
    <p:extLst>
      <p:ext uri="{BB962C8B-B14F-4D97-AF65-F5344CB8AC3E}">
        <p14:creationId xmlns:p14="http://schemas.microsoft.com/office/powerpoint/2010/main" val="286391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6" presetClass="entr" presetSubtype="37"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arn(outVertical)">
                                      <p:cBhvr>
                                        <p:cTn id="13" dur="500"/>
                                        <p:tgtEl>
                                          <p:spTgt spid="83"/>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6" presetClass="entr" presetSubtype="37"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barn(outVertical)">
                                      <p:cBhvr>
                                        <p:cTn id="24" dur="500"/>
                                        <p:tgtEl>
                                          <p:spTgt spid="8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wipe(up)">
                                      <p:cBhvr>
                                        <p:cTn id="32" dur="500"/>
                                        <p:tgtEl>
                                          <p:spTgt spid="9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02"/>
                                        </p:tgtEl>
                                        <p:attrNameLst>
                                          <p:attrName>style.visibility</p:attrName>
                                        </p:attrNameLst>
                                      </p:cBhvr>
                                      <p:to>
                                        <p:strVal val="visible"/>
                                      </p:to>
                                    </p:set>
                                    <p:animEffect transition="in" filter="fade">
                                      <p:cBhvr>
                                        <p:cTn id="36" dur="500"/>
                                        <p:tgtEl>
                                          <p:spTgt spid="102"/>
                                        </p:tgtEl>
                                      </p:cBhvr>
                                    </p:animEffect>
                                  </p:childTnLst>
                                </p:cTn>
                              </p:par>
                              <p:par>
                                <p:cTn id="37" presetID="10" presetClass="entr" presetSubtype="0" fill="hold" nodeType="with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500"/>
                                        <p:tgtEl>
                                          <p:spTgt spid="10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up)">
                                      <p:cBhvr>
                                        <p:cTn id="46" dur="500"/>
                                        <p:tgtEl>
                                          <p:spTgt spid="97"/>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500"/>
                                        <p:tgtEl>
                                          <p:spTgt spid="10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nodeType="withEffect">
                                  <p:stCondLst>
                                    <p:cond delay="0"/>
                                  </p:stCondLst>
                                  <p:childTnLst>
                                    <p:set>
                                      <p:cBhvr>
                                        <p:cTn id="55" dur="1" fill="hold">
                                          <p:stCondLst>
                                            <p:cond delay="0"/>
                                          </p:stCondLst>
                                        </p:cTn>
                                        <p:tgtEl>
                                          <p:spTgt spid="110"/>
                                        </p:tgtEl>
                                        <p:attrNameLst>
                                          <p:attrName>style.visibility</p:attrName>
                                        </p:attrNameLst>
                                      </p:cBhvr>
                                      <p:to>
                                        <p:strVal val="visible"/>
                                      </p:to>
                                    </p:set>
                                    <p:animEffect transition="in" filter="fade">
                                      <p:cBhvr>
                                        <p:cTn id="56" dur="500"/>
                                        <p:tgtEl>
                                          <p:spTgt spid="110"/>
                                        </p:tgtEl>
                                      </p:cBhvr>
                                    </p:animEffect>
                                  </p:childTnLst>
                                </p:cTn>
                              </p:par>
                            </p:childTnLst>
                          </p:cTn>
                        </p:par>
                        <p:par>
                          <p:cTn id="57" fill="hold">
                            <p:stCondLst>
                              <p:cond delay="4000"/>
                            </p:stCondLst>
                            <p:childTnLst>
                              <p:par>
                                <p:cTn id="58" presetID="22" presetClass="entr" presetSubtype="1" fill="hold" nodeType="after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wipe(up)">
                                      <p:cBhvr>
                                        <p:cTn id="60" dur="500"/>
                                        <p:tgtEl>
                                          <p:spTgt spid="98"/>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fade">
                                      <p:cBhvr>
                                        <p:cTn id="64" dur="500"/>
                                        <p:tgtEl>
                                          <p:spTgt spid="117"/>
                                        </p:tgtEl>
                                      </p:cBhvr>
                                    </p:animEffect>
                                  </p:childTnLst>
                                </p:cTn>
                              </p:par>
                              <p:par>
                                <p:cTn id="65" presetID="10" presetClass="entr" presetSubtype="0" fill="hold" nodeType="withEffect">
                                  <p:stCondLst>
                                    <p:cond delay="0"/>
                                  </p:stCondLst>
                                  <p:childTnLst>
                                    <p:set>
                                      <p:cBhvr>
                                        <p:cTn id="66" dur="1" fill="hold">
                                          <p:stCondLst>
                                            <p:cond delay="0"/>
                                          </p:stCondLst>
                                        </p:cTn>
                                        <p:tgtEl>
                                          <p:spTgt spid="158"/>
                                        </p:tgtEl>
                                        <p:attrNameLst>
                                          <p:attrName>style.visibility</p:attrName>
                                        </p:attrNameLst>
                                      </p:cBhvr>
                                      <p:to>
                                        <p:strVal val="visible"/>
                                      </p:to>
                                    </p:set>
                                    <p:animEffect transition="in" filter="fade">
                                      <p:cBhvr>
                                        <p:cTn id="67" dur="500"/>
                                        <p:tgtEl>
                                          <p:spTgt spid="158"/>
                                        </p:tgtEl>
                                      </p:cBhvr>
                                    </p:animEffect>
                                  </p:childTnLst>
                                </p:cTn>
                              </p:par>
                              <p:par>
                                <p:cTn id="68" presetID="10" presetClass="entr" presetSubtype="0" fill="hold" nodeType="with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wipe(up)">
                                      <p:cBhvr>
                                        <p:cTn id="74" dur="500"/>
                                        <p:tgtEl>
                                          <p:spTgt spid="99"/>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500"/>
                                        <p:tgtEl>
                                          <p:spTgt spid="125"/>
                                        </p:tgtEl>
                                      </p:cBhvr>
                                    </p:animEffect>
                                  </p:childTnLst>
                                </p:cTn>
                              </p:par>
                              <p:par>
                                <p:cTn id="79" presetID="10" presetClass="entr" presetSubtype="0" fill="hold" nodeType="withEffect">
                                  <p:stCondLst>
                                    <p:cond delay="0"/>
                                  </p:stCondLst>
                                  <p:childTnLst>
                                    <p:set>
                                      <p:cBhvr>
                                        <p:cTn id="80" dur="1" fill="hold">
                                          <p:stCondLst>
                                            <p:cond delay="0"/>
                                          </p:stCondLst>
                                        </p:cTn>
                                        <p:tgtEl>
                                          <p:spTgt spid="164"/>
                                        </p:tgtEl>
                                        <p:attrNameLst>
                                          <p:attrName>style.visibility</p:attrName>
                                        </p:attrNameLst>
                                      </p:cBhvr>
                                      <p:to>
                                        <p:strVal val="visible"/>
                                      </p:to>
                                    </p:set>
                                    <p:animEffect transition="in" filter="fade">
                                      <p:cBhvr>
                                        <p:cTn id="81" dur="500"/>
                                        <p:tgtEl>
                                          <p:spTgt spid="164"/>
                                        </p:tgtEl>
                                      </p:cBhvr>
                                    </p:animEffect>
                                  </p:childTnLst>
                                </p:cTn>
                              </p:par>
                              <p:par>
                                <p:cTn id="82" presetID="10" presetClass="entr" presetSubtype="0" fill="hold" nodeType="withEffect">
                                  <p:stCondLst>
                                    <p:cond delay="0"/>
                                  </p:stCondLst>
                                  <p:childTnLst>
                                    <p:set>
                                      <p:cBhvr>
                                        <p:cTn id="83" dur="1" fill="hold">
                                          <p:stCondLst>
                                            <p:cond delay="0"/>
                                          </p:stCondLst>
                                        </p:cTn>
                                        <p:tgtEl>
                                          <p:spTgt spid="126"/>
                                        </p:tgtEl>
                                        <p:attrNameLst>
                                          <p:attrName>style.visibility</p:attrName>
                                        </p:attrNameLst>
                                      </p:cBhvr>
                                      <p:to>
                                        <p:strVal val="visible"/>
                                      </p:to>
                                    </p:set>
                                    <p:animEffect transition="in" filter="fade">
                                      <p:cBhvr>
                                        <p:cTn id="84" dur="500"/>
                                        <p:tgtEl>
                                          <p:spTgt spid="126"/>
                                        </p:tgtEl>
                                      </p:cBhvr>
                                    </p:animEffect>
                                  </p:childTnLst>
                                </p:cTn>
                              </p:par>
                            </p:childTnLst>
                          </p:cTn>
                        </p:par>
                        <p:par>
                          <p:cTn id="85" fill="hold">
                            <p:stCondLst>
                              <p:cond delay="6000"/>
                            </p:stCondLst>
                            <p:childTnLst>
                              <p:par>
                                <p:cTn id="86" presetID="22" presetClass="entr" presetSubtype="1" fill="hold" nodeType="afterEffect">
                                  <p:stCondLst>
                                    <p:cond delay="0"/>
                                  </p:stCondLst>
                                  <p:childTnLst>
                                    <p:set>
                                      <p:cBhvr>
                                        <p:cTn id="87" dur="1" fill="hold">
                                          <p:stCondLst>
                                            <p:cond delay="0"/>
                                          </p:stCondLst>
                                        </p:cTn>
                                        <p:tgtEl>
                                          <p:spTgt spid="100"/>
                                        </p:tgtEl>
                                        <p:attrNameLst>
                                          <p:attrName>style.visibility</p:attrName>
                                        </p:attrNameLst>
                                      </p:cBhvr>
                                      <p:to>
                                        <p:strVal val="visible"/>
                                      </p:to>
                                    </p:set>
                                    <p:animEffect transition="in" filter="wipe(up)">
                                      <p:cBhvr>
                                        <p:cTn id="88" dur="500"/>
                                        <p:tgtEl>
                                          <p:spTgt spid="100"/>
                                        </p:tgtEl>
                                      </p:cBhvr>
                                    </p:animEffect>
                                  </p:childTnLst>
                                </p:cTn>
                              </p:par>
                            </p:childTnLst>
                          </p:cTn>
                        </p:par>
                        <p:par>
                          <p:cTn id="89" fill="hold">
                            <p:stCondLst>
                              <p:cond delay="6500"/>
                            </p:stCondLst>
                            <p:childTnLst>
                              <p:par>
                                <p:cTn id="90" presetID="10" presetClass="entr" presetSubtype="0" fill="hold" grpId="0" nodeType="after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fade">
                                      <p:cBhvr>
                                        <p:cTn id="92" dur="500"/>
                                        <p:tgtEl>
                                          <p:spTgt spid="141"/>
                                        </p:tgtEl>
                                      </p:cBhvr>
                                    </p:animEffect>
                                  </p:childTnLst>
                                </p:cTn>
                              </p:par>
                              <p:par>
                                <p:cTn id="93" presetID="10" presetClass="entr" presetSubtype="0" fill="hold" nodeType="withEffect">
                                  <p:stCondLst>
                                    <p:cond delay="0"/>
                                  </p:stCondLst>
                                  <p:childTnLst>
                                    <p:set>
                                      <p:cBhvr>
                                        <p:cTn id="94" dur="1" fill="hold">
                                          <p:stCondLst>
                                            <p:cond delay="0"/>
                                          </p:stCondLst>
                                        </p:cTn>
                                        <p:tgtEl>
                                          <p:spTgt spid="142"/>
                                        </p:tgtEl>
                                        <p:attrNameLst>
                                          <p:attrName>style.visibility</p:attrName>
                                        </p:attrNameLst>
                                      </p:cBhvr>
                                      <p:to>
                                        <p:strVal val="visible"/>
                                      </p:to>
                                    </p:set>
                                    <p:animEffect transition="in" filter="fade">
                                      <p:cBhvr>
                                        <p:cTn id="95" dur="500"/>
                                        <p:tgtEl>
                                          <p:spTgt spid="142"/>
                                        </p:tgtEl>
                                      </p:cBhvr>
                                    </p:animEffect>
                                  </p:childTnLst>
                                </p:cTn>
                              </p:par>
                              <p:par>
                                <p:cTn id="96" presetID="10" presetClass="entr" presetSubtype="0" fill="hold" nodeType="withEffect">
                                  <p:stCondLst>
                                    <p:cond delay="0"/>
                                  </p:stCondLst>
                                  <p:childTnLst>
                                    <p:set>
                                      <p:cBhvr>
                                        <p:cTn id="97" dur="1" fill="hold">
                                          <p:stCondLst>
                                            <p:cond delay="0"/>
                                          </p:stCondLst>
                                        </p:cTn>
                                        <p:tgtEl>
                                          <p:spTgt spid="175"/>
                                        </p:tgtEl>
                                        <p:attrNameLst>
                                          <p:attrName>style.visibility</p:attrName>
                                        </p:attrNameLst>
                                      </p:cBhvr>
                                      <p:to>
                                        <p:strVal val="visible"/>
                                      </p:to>
                                    </p:set>
                                    <p:animEffect transition="in" filter="fade">
                                      <p:cBhvr>
                                        <p:cTn id="9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4" grpId="0"/>
      <p:bldP spid="85" grpId="0"/>
      <p:bldP spid="101" grpId="0"/>
      <p:bldP spid="102" grpId="0"/>
      <p:bldP spid="109" grpId="0"/>
      <p:bldP spid="117" grpId="0"/>
      <p:bldP spid="125" grpId="0"/>
      <p:bldP spid="141" grpId="0"/>
      <p:bldP spid="5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9"/>
          </p:nvPr>
        </p:nvSpPr>
        <p:spPr/>
      </p:sp>
      <p:sp>
        <p:nvSpPr>
          <p:cNvPr id="9" name="Picture Placeholder 8"/>
          <p:cNvSpPr>
            <a:spLocks noGrp="1"/>
          </p:cNvSpPr>
          <p:nvPr>
            <p:ph type="pic" sz="quarter" idx="17"/>
          </p:nvPr>
        </p:nvSpPr>
        <p:spPr/>
      </p:sp>
      <p:sp>
        <p:nvSpPr>
          <p:cNvPr id="10" name="Picture Placeholder 9"/>
          <p:cNvSpPr>
            <a:spLocks noGrp="1"/>
          </p:cNvSpPr>
          <p:nvPr>
            <p:ph type="pic" sz="quarter" idx="11"/>
          </p:nvPr>
        </p:nvSpPr>
        <p:spPr/>
      </p:sp>
      <p:sp>
        <p:nvSpPr>
          <p:cNvPr id="12" name="Picture Placeholder 11"/>
          <p:cNvSpPr>
            <a:spLocks noGrp="1"/>
          </p:cNvSpPr>
          <p:nvPr>
            <p:ph type="pic" sz="quarter" idx="23"/>
          </p:nvPr>
        </p:nvSpPr>
        <p:spPr/>
      </p:sp>
      <p:sp>
        <p:nvSpPr>
          <p:cNvPr id="13" name="Picture Placeholder 12"/>
          <p:cNvSpPr>
            <a:spLocks noGrp="1"/>
          </p:cNvSpPr>
          <p:nvPr>
            <p:ph type="pic" sz="quarter" idx="15"/>
          </p:nvPr>
        </p:nvSpPr>
        <p:spPr/>
      </p:sp>
      <p:sp>
        <p:nvSpPr>
          <p:cNvPr id="14" name="Picture Placeholder 13"/>
          <p:cNvSpPr>
            <a:spLocks noGrp="1"/>
          </p:cNvSpPr>
          <p:nvPr>
            <p:ph type="pic" sz="quarter" idx="27"/>
          </p:nvPr>
        </p:nvSpPr>
        <p:spPr/>
      </p:sp>
      <p:sp>
        <p:nvSpPr>
          <p:cNvPr id="93" name="Rectangle 92"/>
          <p:cNvSpPr/>
          <p:nvPr/>
        </p:nvSpPr>
        <p:spPr>
          <a:xfrm>
            <a:off x="1552" y="4568840"/>
            <a:ext cx="4068000" cy="4572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prstClr val="white"/>
              </a:solidFill>
            </a:endParaRPr>
          </a:p>
        </p:txBody>
      </p:sp>
      <p:sp>
        <p:nvSpPr>
          <p:cNvPr id="94" name="Rectangle 93"/>
          <p:cNvSpPr/>
          <p:nvPr/>
        </p:nvSpPr>
        <p:spPr>
          <a:xfrm>
            <a:off x="4032334" y="9109722"/>
            <a:ext cx="4132420" cy="4572000"/>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prstClr val="white"/>
              </a:solidFill>
            </a:endParaRPr>
          </a:p>
        </p:txBody>
      </p:sp>
      <p:sp>
        <p:nvSpPr>
          <p:cNvPr id="96" name="Rectangle 95"/>
          <p:cNvSpPr/>
          <p:nvPr/>
        </p:nvSpPr>
        <p:spPr>
          <a:xfrm>
            <a:off x="8100334" y="4568840"/>
            <a:ext cx="4156988" cy="4572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dirty="0">
              <a:solidFill>
                <a:prstClr val="white"/>
              </a:solidFill>
            </a:endParaRPr>
          </a:p>
        </p:txBody>
      </p:sp>
      <p:sp>
        <p:nvSpPr>
          <p:cNvPr id="98" name="Rectangle 97"/>
          <p:cNvSpPr/>
          <p:nvPr/>
        </p:nvSpPr>
        <p:spPr>
          <a:xfrm>
            <a:off x="12186071" y="-16609"/>
            <a:ext cx="4092186" cy="4594542"/>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dirty="0">
              <a:solidFill>
                <a:prstClr val="white"/>
              </a:solidFill>
            </a:endParaRPr>
          </a:p>
        </p:txBody>
      </p:sp>
      <p:sp>
        <p:nvSpPr>
          <p:cNvPr id="99" name="Rectangle 98"/>
          <p:cNvSpPr/>
          <p:nvPr/>
        </p:nvSpPr>
        <p:spPr>
          <a:xfrm>
            <a:off x="16238591" y="4568840"/>
            <a:ext cx="4107666" cy="4572000"/>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a:solidFill>
                <a:prstClr val="white"/>
              </a:solidFill>
            </a:endParaRPr>
          </a:p>
        </p:txBody>
      </p:sp>
      <p:sp>
        <p:nvSpPr>
          <p:cNvPr id="100" name="Rectangle 99"/>
          <p:cNvSpPr/>
          <p:nvPr/>
        </p:nvSpPr>
        <p:spPr>
          <a:xfrm>
            <a:off x="20315052" y="9144000"/>
            <a:ext cx="4068000" cy="4572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17600" dirty="0">
              <a:solidFill>
                <a:prstClr val="white"/>
              </a:solidFill>
            </a:endParaRPr>
          </a:p>
        </p:txBody>
      </p:sp>
      <p:grpSp>
        <p:nvGrpSpPr>
          <p:cNvPr id="87" name="Group 86"/>
          <p:cNvGrpSpPr/>
          <p:nvPr/>
        </p:nvGrpSpPr>
        <p:grpSpPr>
          <a:xfrm>
            <a:off x="5606390" y="9770646"/>
            <a:ext cx="826704" cy="1198720"/>
            <a:chOff x="-990600" y="3375025"/>
            <a:chExt cx="571500" cy="828675"/>
          </a:xfrm>
          <a:solidFill>
            <a:schemeClr val="bg1"/>
          </a:solidFill>
        </p:grpSpPr>
        <p:sp>
          <p:nvSpPr>
            <p:cNvPr id="64" name="Freeform 5"/>
            <p:cNvSpPr>
              <a:spLocks noEditPoints="1"/>
            </p:cNvSpPr>
            <p:nvPr/>
          </p:nvSpPr>
          <p:spPr bwMode="auto">
            <a:xfrm>
              <a:off x="-990600" y="3375025"/>
              <a:ext cx="571500" cy="828675"/>
            </a:xfrm>
            <a:custGeom>
              <a:avLst/>
              <a:gdLst>
                <a:gd name="T0" fmla="*/ 131 w 152"/>
                <a:gd name="T1" fmla="*/ 0 h 220"/>
                <a:gd name="T2" fmla="*/ 21 w 152"/>
                <a:gd name="T3" fmla="*/ 0 h 220"/>
                <a:gd name="T4" fmla="*/ 0 w 152"/>
                <a:gd name="T5" fmla="*/ 21 h 220"/>
                <a:gd name="T6" fmla="*/ 0 w 152"/>
                <a:gd name="T7" fmla="*/ 199 h 220"/>
                <a:gd name="T8" fmla="*/ 21 w 152"/>
                <a:gd name="T9" fmla="*/ 220 h 220"/>
                <a:gd name="T10" fmla="*/ 131 w 152"/>
                <a:gd name="T11" fmla="*/ 220 h 220"/>
                <a:gd name="T12" fmla="*/ 152 w 152"/>
                <a:gd name="T13" fmla="*/ 199 h 220"/>
                <a:gd name="T14" fmla="*/ 152 w 152"/>
                <a:gd name="T15" fmla="*/ 21 h 220"/>
                <a:gd name="T16" fmla="*/ 131 w 152"/>
                <a:gd name="T17" fmla="*/ 0 h 220"/>
                <a:gd name="T18" fmla="*/ 138 w 152"/>
                <a:gd name="T19" fmla="*/ 199 h 220"/>
                <a:gd name="T20" fmla="*/ 131 w 152"/>
                <a:gd name="T21" fmla="*/ 206 h 220"/>
                <a:gd name="T22" fmla="*/ 21 w 152"/>
                <a:gd name="T23" fmla="*/ 206 h 220"/>
                <a:gd name="T24" fmla="*/ 14 w 152"/>
                <a:gd name="T25" fmla="*/ 199 h 220"/>
                <a:gd name="T26" fmla="*/ 14 w 152"/>
                <a:gd name="T27" fmla="*/ 186 h 220"/>
                <a:gd name="T28" fmla="*/ 138 w 152"/>
                <a:gd name="T29" fmla="*/ 186 h 220"/>
                <a:gd name="T30" fmla="*/ 138 w 152"/>
                <a:gd name="T31" fmla="*/ 199 h 220"/>
                <a:gd name="T32" fmla="*/ 138 w 152"/>
                <a:gd name="T33" fmla="*/ 179 h 220"/>
                <a:gd name="T34" fmla="*/ 14 w 152"/>
                <a:gd name="T35" fmla="*/ 179 h 220"/>
                <a:gd name="T36" fmla="*/ 14 w 152"/>
                <a:gd name="T37" fmla="*/ 41 h 220"/>
                <a:gd name="T38" fmla="*/ 138 w 152"/>
                <a:gd name="T39" fmla="*/ 41 h 220"/>
                <a:gd name="T40" fmla="*/ 138 w 152"/>
                <a:gd name="T41" fmla="*/ 179 h 220"/>
                <a:gd name="T42" fmla="*/ 138 w 152"/>
                <a:gd name="T43" fmla="*/ 34 h 220"/>
                <a:gd name="T44" fmla="*/ 14 w 152"/>
                <a:gd name="T45" fmla="*/ 34 h 220"/>
                <a:gd name="T46" fmla="*/ 14 w 152"/>
                <a:gd name="T47" fmla="*/ 21 h 220"/>
                <a:gd name="T48" fmla="*/ 21 w 152"/>
                <a:gd name="T49" fmla="*/ 14 h 220"/>
                <a:gd name="T50" fmla="*/ 131 w 152"/>
                <a:gd name="T51" fmla="*/ 14 h 220"/>
                <a:gd name="T52" fmla="*/ 138 w 152"/>
                <a:gd name="T53" fmla="*/ 21 h 220"/>
                <a:gd name="T54" fmla="*/ 138 w 152"/>
                <a:gd name="T55" fmla="*/ 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2" h="220">
                  <a:moveTo>
                    <a:pt x="131" y="0"/>
                  </a:moveTo>
                  <a:cubicBezTo>
                    <a:pt x="21" y="0"/>
                    <a:pt x="21" y="0"/>
                    <a:pt x="21" y="0"/>
                  </a:cubicBezTo>
                  <a:cubicBezTo>
                    <a:pt x="10" y="0"/>
                    <a:pt x="0" y="9"/>
                    <a:pt x="0" y="21"/>
                  </a:cubicBezTo>
                  <a:cubicBezTo>
                    <a:pt x="0" y="199"/>
                    <a:pt x="0" y="199"/>
                    <a:pt x="0" y="199"/>
                  </a:cubicBezTo>
                  <a:cubicBezTo>
                    <a:pt x="0" y="211"/>
                    <a:pt x="10" y="220"/>
                    <a:pt x="21" y="220"/>
                  </a:cubicBezTo>
                  <a:cubicBezTo>
                    <a:pt x="131" y="220"/>
                    <a:pt x="131" y="220"/>
                    <a:pt x="131" y="220"/>
                  </a:cubicBezTo>
                  <a:cubicBezTo>
                    <a:pt x="142" y="220"/>
                    <a:pt x="152" y="211"/>
                    <a:pt x="152" y="199"/>
                  </a:cubicBezTo>
                  <a:cubicBezTo>
                    <a:pt x="152" y="21"/>
                    <a:pt x="152" y="21"/>
                    <a:pt x="152" y="21"/>
                  </a:cubicBezTo>
                  <a:cubicBezTo>
                    <a:pt x="152" y="9"/>
                    <a:pt x="142" y="0"/>
                    <a:pt x="131" y="0"/>
                  </a:cubicBezTo>
                  <a:close/>
                  <a:moveTo>
                    <a:pt x="138" y="199"/>
                  </a:moveTo>
                  <a:cubicBezTo>
                    <a:pt x="138" y="203"/>
                    <a:pt x="135" y="206"/>
                    <a:pt x="131" y="206"/>
                  </a:cubicBezTo>
                  <a:cubicBezTo>
                    <a:pt x="21" y="206"/>
                    <a:pt x="21" y="206"/>
                    <a:pt x="21" y="206"/>
                  </a:cubicBezTo>
                  <a:cubicBezTo>
                    <a:pt x="17" y="206"/>
                    <a:pt x="14" y="203"/>
                    <a:pt x="14" y="199"/>
                  </a:cubicBezTo>
                  <a:cubicBezTo>
                    <a:pt x="14" y="186"/>
                    <a:pt x="14" y="186"/>
                    <a:pt x="14" y="186"/>
                  </a:cubicBezTo>
                  <a:cubicBezTo>
                    <a:pt x="138" y="186"/>
                    <a:pt x="138" y="186"/>
                    <a:pt x="138" y="186"/>
                  </a:cubicBezTo>
                  <a:lnTo>
                    <a:pt x="138" y="199"/>
                  </a:lnTo>
                  <a:close/>
                  <a:moveTo>
                    <a:pt x="138" y="179"/>
                  </a:moveTo>
                  <a:cubicBezTo>
                    <a:pt x="14" y="179"/>
                    <a:pt x="14" y="179"/>
                    <a:pt x="14" y="179"/>
                  </a:cubicBezTo>
                  <a:cubicBezTo>
                    <a:pt x="14" y="41"/>
                    <a:pt x="14" y="41"/>
                    <a:pt x="14" y="41"/>
                  </a:cubicBezTo>
                  <a:cubicBezTo>
                    <a:pt x="138" y="41"/>
                    <a:pt x="138" y="41"/>
                    <a:pt x="138" y="41"/>
                  </a:cubicBezTo>
                  <a:lnTo>
                    <a:pt x="138" y="179"/>
                  </a:lnTo>
                  <a:close/>
                  <a:moveTo>
                    <a:pt x="138" y="34"/>
                  </a:moveTo>
                  <a:cubicBezTo>
                    <a:pt x="14" y="34"/>
                    <a:pt x="14" y="34"/>
                    <a:pt x="14" y="34"/>
                  </a:cubicBezTo>
                  <a:cubicBezTo>
                    <a:pt x="14" y="21"/>
                    <a:pt x="14" y="21"/>
                    <a:pt x="14" y="21"/>
                  </a:cubicBezTo>
                  <a:cubicBezTo>
                    <a:pt x="14" y="17"/>
                    <a:pt x="17" y="14"/>
                    <a:pt x="21" y="14"/>
                  </a:cubicBezTo>
                  <a:cubicBezTo>
                    <a:pt x="131" y="14"/>
                    <a:pt x="131" y="14"/>
                    <a:pt x="131" y="14"/>
                  </a:cubicBezTo>
                  <a:cubicBezTo>
                    <a:pt x="135" y="14"/>
                    <a:pt x="138" y="17"/>
                    <a:pt x="138" y="21"/>
                  </a:cubicBezTo>
                  <a:lnTo>
                    <a:pt x="13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65" name="Freeform 6"/>
            <p:cNvSpPr>
              <a:spLocks/>
            </p:cNvSpPr>
            <p:nvPr/>
          </p:nvSpPr>
          <p:spPr bwMode="auto">
            <a:xfrm>
              <a:off x="-757238" y="3454400"/>
              <a:ext cx="104775" cy="22225"/>
            </a:xfrm>
            <a:custGeom>
              <a:avLst/>
              <a:gdLst>
                <a:gd name="T0" fmla="*/ 28 w 28"/>
                <a:gd name="T1" fmla="*/ 3 h 6"/>
                <a:gd name="T2" fmla="*/ 24 w 28"/>
                <a:gd name="T3" fmla="*/ 6 h 6"/>
                <a:gd name="T4" fmla="*/ 4 w 28"/>
                <a:gd name="T5" fmla="*/ 6 h 6"/>
                <a:gd name="T6" fmla="*/ 0 w 28"/>
                <a:gd name="T7" fmla="*/ 3 h 6"/>
                <a:gd name="T8" fmla="*/ 0 w 28"/>
                <a:gd name="T9" fmla="*/ 3 h 6"/>
                <a:gd name="T10" fmla="*/ 4 w 28"/>
                <a:gd name="T11" fmla="*/ 0 h 6"/>
                <a:gd name="T12" fmla="*/ 24 w 28"/>
                <a:gd name="T13" fmla="*/ 0 h 6"/>
                <a:gd name="T14" fmla="*/ 28 w 28"/>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
                  <a:moveTo>
                    <a:pt x="28" y="3"/>
                  </a:moveTo>
                  <a:cubicBezTo>
                    <a:pt x="28" y="5"/>
                    <a:pt x="26" y="6"/>
                    <a:pt x="24" y="6"/>
                  </a:cubicBezTo>
                  <a:cubicBezTo>
                    <a:pt x="4" y="6"/>
                    <a:pt x="4" y="6"/>
                    <a:pt x="4" y="6"/>
                  </a:cubicBezTo>
                  <a:cubicBezTo>
                    <a:pt x="2" y="6"/>
                    <a:pt x="0" y="5"/>
                    <a:pt x="0" y="3"/>
                  </a:cubicBezTo>
                  <a:cubicBezTo>
                    <a:pt x="0" y="3"/>
                    <a:pt x="0" y="3"/>
                    <a:pt x="0" y="3"/>
                  </a:cubicBezTo>
                  <a:cubicBezTo>
                    <a:pt x="0" y="1"/>
                    <a:pt x="2" y="0"/>
                    <a:pt x="4" y="0"/>
                  </a:cubicBezTo>
                  <a:cubicBezTo>
                    <a:pt x="24" y="0"/>
                    <a:pt x="24" y="0"/>
                    <a:pt x="24" y="0"/>
                  </a:cubicBezTo>
                  <a:cubicBezTo>
                    <a:pt x="26" y="0"/>
                    <a:pt x="28" y="1"/>
                    <a:pt x="28"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66" name="Freeform 7"/>
            <p:cNvSpPr>
              <a:spLocks/>
            </p:cNvSpPr>
            <p:nvPr/>
          </p:nvSpPr>
          <p:spPr bwMode="auto">
            <a:xfrm>
              <a:off x="-730250" y="4097338"/>
              <a:ext cx="52387" cy="26988"/>
            </a:xfrm>
            <a:custGeom>
              <a:avLst/>
              <a:gdLst>
                <a:gd name="T0" fmla="*/ 14 w 14"/>
                <a:gd name="T1" fmla="*/ 4 h 7"/>
                <a:gd name="T2" fmla="*/ 10 w 14"/>
                <a:gd name="T3" fmla="*/ 7 h 7"/>
                <a:gd name="T4" fmla="*/ 4 w 14"/>
                <a:gd name="T5" fmla="*/ 7 h 7"/>
                <a:gd name="T6" fmla="*/ 0 w 14"/>
                <a:gd name="T7" fmla="*/ 4 h 7"/>
                <a:gd name="T8" fmla="*/ 0 w 14"/>
                <a:gd name="T9" fmla="*/ 4 h 7"/>
                <a:gd name="T10" fmla="*/ 4 w 14"/>
                <a:gd name="T11" fmla="*/ 0 h 7"/>
                <a:gd name="T12" fmla="*/ 10 w 14"/>
                <a:gd name="T13" fmla="*/ 0 h 7"/>
                <a:gd name="T14" fmla="*/ 14 w 1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14" y="4"/>
                  </a:moveTo>
                  <a:cubicBezTo>
                    <a:pt x="14" y="6"/>
                    <a:pt x="12" y="7"/>
                    <a:pt x="10" y="7"/>
                  </a:cubicBezTo>
                  <a:cubicBezTo>
                    <a:pt x="4" y="7"/>
                    <a:pt x="4" y="7"/>
                    <a:pt x="4" y="7"/>
                  </a:cubicBezTo>
                  <a:cubicBezTo>
                    <a:pt x="2" y="7"/>
                    <a:pt x="0" y="6"/>
                    <a:pt x="0" y="4"/>
                  </a:cubicBezTo>
                  <a:cubicBezTo>
                    <a:pt x="0" y="4"/>
                    <a:pt x="0" y="4"/>
                    <a:pt x="0" y="4"/>
                  </a:cubicBezTo>
                  <a:cubicBezTo>
                    <a:pt x="0" y="2"/>
                    <a:pt x="2" y="0"/>
                    <a:pt x="4" y="0"/>
                  </a:cubicBezTo>
                  <a:cubicBezTo>
                    <a:pt x="10" y="0"/>
                    <a:pt x="10" y="0"/>
                    <a:pt x="10" y="0"/>
                  </a:cubicBezTo>
                  <a:cubicBezTo>
                    <a:pt x="12" y="0"/>
                    <a:pt x="14" y="2"/>
                    <a:pt x="1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sp>
        <p:nvSpPr>
          <p:cNvPr id="67" name="Freeform 8"/>
          <p:cNvSpPr>
            <a:spLocks noEditPoints="1"/>
          </p:cNvSpPr>
          <p:nvPr/>
        </p:nvSpPr>
        <p:spPr bwMode="auto">
          <a:xfrm>
            <a:off x="1468570" y="5204856"/>
            <a:ext cx="942320" cy="1081080"/>
          </a:xfrm>
          <a:custGeom>
            <a:avLst/>
            <a:gdLst>
              <a:gd name="T0" fmla="*/ 179 w 192"/>
              <a:gd name="T1" fmla="*/ 35 h 220"/>
              <a:gd name="T2" fmla="*/ 171 w 192"/>
              <a:gd name="T3" fmla="*/ 9 h 220"/>
              <a:gd name="T4" fmla="*/ 158 w 192"/>
              <a:gd name="T5" fmla="*/ 0 h 220"/>
              <a:gd name="T6" fmla="*/ 34 w 192"/>
              <a:gd name="T7" fmla="*/ 0 h 220"/>
              <a:gd name="T8" fmla="*/ 21 w 192"/>
              <a:gd name="T9" fmla="*/ 9 h 220"/>
              <a:gd name="T10" fmla="*/ 13 w 192"/>
              <a:gd name="T11" fmla="*/ 35 h 220"/>
              <a:gd name="T12" fmla="*/ 0 w 192"/>
              <a:gd name="T13" fmla="*/ 48 h 220"/>
              <a:gd name="T14" fmla="*/ 0 w 192"/>
              <a:gd name="T15" fmla="*/ 69 h 220"/>
              <a:gd name="T16" fmla="*/ 13 w 192"/>
              <a:gd name="T17" fmla="*/ 82 h 220"/>
              <a:gd name="T18" fmla="*/ 21 w 192"/>
              <a:gd name="T19" fmla="*/ 82 h 220"/>
              <a:gd name="T20" fmla="*/ 20 w 192"/>
              <a:gd name="T21" fmla="*/ 84 h 220"/>
              <a:gd name="T22" fmla="*/ 34 w 192"/>
              <a:gd name="T23" fmla="*/ 208 h 220"/>
              <a:gd name="T24" fmla="*/ 48 w 192"/>
              <a:gd name="T25" fmla="*/ 220 h 220"/>
              <a:gd name="T26" fmla="*/ 144 w 192"/>
              <a:gd name="T27" fmla="*/ 220 h 220"/>
              <a:gd name="T28" fmla="*/ 158 w 192"/>
              <a:gd name="T29" fmla="*/ 208 h 220"/>
              <a:gd name="T30" fmla="*/ 172 w 192"/>
              <a:gd name="T31" fmla="*/ 84 h 220"/>
              <a:gd name="T32" fmla="*/ 171 w 192"/>
              <a:gd name="T33" fmla="*/ 82 h 220"/>
              <a:gd name="T34" fmla="*/ 179 w 192"/>
              <a:gd name="T35" fmla="*/ 82 h 220"/>
              <a:gd name="T36" fmla="*/ 192 w 192"/>
              <a:gd name="T37" fmla="*/ 69 h 220"/>
              <a:gd name="T38" fmla="*/ 192 w 192"/>
              <a:gd name="T39" fmla="*/ 48 h 220"/>
              <a:gd name="T40" fmla="*/ 179 w 192"/>
              <a:gd name="T41" fmla="*/ 35 h 220"/>
              <a:gd name="T42" fmla="*/ 34 w 192"/>
              <a:gd name="T43" fmla="*/ 14 h 220"/>
              <a:gd name="T44" fmla="*/ 158 w 192"/>
              <a:gd name="T45" fmla="*/ 14 h 220"/>
              <a:gd name="T46" fmla="*/ 165 w 192"/>
              <a:gd name="T47" fmla="*/ 34 h 220"/>
              <a:gd name="T48" fmla="*/ 27 w 192"/>
              <a:gd name="T49" fmla="*/ 34 h 220"/>
              <a:gd name="T50" fmla="*/ 34 w 192"/>
              <a:gd name="T51" fmla="*/ 14 h 220"/>
              <a:gd name="T52" fmla="*/ 48 w 192"/>
              <a:gd name="T53" fmla="*/ 206 h 220"/>
              <a:gd name="T54" fmla="*/ 46 w 192"/>
              <a:gd name="T55" fmla="*/ 186 h 220"/>
              <a:gd name="T56" fmla="*/ 146 w 192"/>
              <a:gd name="T57" fmla="*/ 186 h 220"/>
              <a:gd name="T58" fmla="*/ 144 w 192"/>
              <a:gd name="T59" fmla="*/ 206 h 220"/>
              <a:gd name="T60" fmla="*/ 48 w 192"/>
              <a:gd name="T61" fmla="*/ 206 h 220"/>
              <a:gd name="T62" fmla="*/ 147 w 192"/>
              <a:gd name="T63" fmla="*/ 179 h 220"/>
              <a:gd name="T64" fmla="*/ 45 w 192"/>
              <a:gd name="T65" fmla="*/ 179 h 220"/>
              <a:gd name="T66" fmla="*/ 37 w 192"/>
              <a:gd name="T67" fmla="*/ 110 h 220"/>
              <a:gd name="T68" fmla="*/ 155 w 192"/>
              <a:gd name="T69" fmla="*/ 110 h 220"/>
              <a:gd name="T70" fmla="*/ 147 w 192"/>
              <a:gd name="T71" fmla="*/ 179 h 220"/>
              <a:gd name="T72" fmla="*/ 156 w 192"/>
              <a:gd name="T73" fmla="*/ 103 h 220"/>
              <a:gd name="T74" fmla="*/ 36 w 192"/>
              <a:gd name="T75" fmla="*/ 103 h 220"/>
              <a:gd name="T76" fmla="*/ 34 w 192"/>
              <a:gd name="T77" fmla="*/ 82 h 220"/>
              <a:gd name="T78" fmla="*/ 158 w 192"/>
              <a:gd name="T79" fmla="*/ 82 h 220"/>
              <a:gd name="T80" fmla="*/ 156 w 192"/>
              <a:gd name="T81" fmla="*/ 103 h 220"/>
              <a:gd name="T82" fmla="*/ 179 w 192"/>
              <a:gd name="T83" fmla="*/ 69 h 220"/>
              <a:gd name="T84" fmla="*/ 13 w 192"/>
              <a:gd name="T85" fmla="*/ 69 h 220"/>
              <a:gd name="T86" fmla="*/ 13 w 192"/>
              <a:gd name="T87" fmla="*/ 48 h 220"/>
              <a:gd name="T88" fmla="*/ 179 w 192"/>
              <a:gd name="T89" fmla="*/ 48 h 220"/>
              <a:gd name="T90" fmla="*/ 179 w 192"/>
              <a:gd name="T91" fmla="*/ 6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220">
                <a:moveTo>
                  <a:pt x="179" y="35"/>
                </a:moveTo>
                <a:cubicBezTo>
                  <a:pt x="171" y="9"/>
                  <a:pt x="171" y="9"/>
                  <a:pt x="171" y="9"/>
                </a:cubicBezTo>
                <a:cubicBezTo>
                  <a:pt x="169" y="4"/>
                  <a:pt x="164" y="0"/>
                  <a:pt x="158" y="0"/>
                </a:cubicBezTo>
                <a:cubicBezTo>
                  <a:pt x="34" y="0"/>
                  <a:pt x="34" y="0"/>
                  <a:pt x="34" y="0"/>
                </a:cubicBezTo>
                <a:cubicBezTo>
                  <a:pt x="28" y="0"/>
                  <a:pt x="23" y="4"/>
                  <a:pt x="21" y="9"/>
                </a:cubicBezTo>
                <a:cubicBezTo>
                  <a:pt x="13" y="35"/>
                  <a:pt x="13" y="35"/>
                  <a:pt x="13" y="35"/>
                </a:cubicBezTo>
                <a:cubicBezTo>
                  <a:pt x="5" y="35"/>
                  <a:pt x="0" y="41"/>
                  <a:pt x="0" y="48"/>
                </a:cubicBezTo>
                <a:cubicBezTo>
                  <a:pt x="0" y="69"/>
                  <a:pt x="0" y="69"/>
                  <a:pt x="0" y="69"/>
                </a:cubicBezTo>
                <a:cubicBezTo>
                  <a:pt x="0" y="76"/>
                  <a:pt x="6" y="82"/>
                  <a:pt x="13" y="82"/>
                </a:cubicBezTo>
                <a:cubicBezTo>
                  <a:pt x="21" y="82"/>
                  <a:pt x="21" y="82"/>
                  <a:pt x="21" y="82"/>
                </a:cubicBezTo>
                <a:cubicBezTo>
                  <a:pt x="21" y="83"/>
                  <a:pt x="20" y="83"/>
                  <a:pt x="20" y="84"/>
                </a:cubicBezTo>
                <a:cubicBezTo>
                  <a:pt x="34" y="208"/>
                  <a:pt x="34" y="208"/>
                  <a:pt x="34" y="208"/>
                </a:cubicBezTo>
                <a:cubicBezTo>
                  <a:pt x="35" y="215"/>
                  <a:pt x="41" y="220"/>
                  <a:pt x="48" y="220"/>
                </a:cubicBezTo>
                <a:cubicBezTo>
                  <a:pt x="144" y="220"/>
                  <a:pt x="144" y="220"/>
                  <a:pt x="144" y="220"/>
                </a:cubicBezTo>
                <a:cubicBezTo>
                  <a:pt x="151" y="220"/>
                  <a:pt x="157" y="215"/>
                  <a:pt x="158" y="208"/>
                </a:cubicBezTo>
                <a:cubicBezTo>
                  <a:pt x="172" y="84"/>
                  <a:pt x="172" y="84"/>
                  <a:pt x="172" y="84"/>
                </a:cubicBezTo>
                <a:cubicBezTo>
                  <a:pt x="172" y="83"/>
                  <a:pt x="171" y="83"/>
                  <a:pt x="171" y="82"/>
                </a:cubicBezTo>
                <a:cubicBezTo>
                  <a:pt x="179" y="82"/>
                  <a:pt x="179" y="82"/>
                  <a:pt x="179" y="82"/>
                </a:cubicBezTo>
                <a:cubicBezTo>
                  <a:pt x="186" y="82"/>
                  <a:pt x="192" y="76"/>
                  <a:pt x="192" y="69"/>
                </a:cubicBezTo>
                <a:cubicBezTo>
                  <a:pt x="192" y="48"/>
                  <a:pt x="192" y="48"/>
                  <a:pt x="192" y="48"/>
                </a:cubicBezTo>
                <a:cubicBezTo>
                  <a:pt x="192" y="41"/>
                  <a:pt x="186" y="35"/>
                  <a:pt x="179" y="35"/>
                </a:cubicBezTo>
                <a:close/>
                <a:moveTo>
                  <a:pt x="34" y="14"/>
                </a:moveTo>
                <a:cubicBezTo>
                  <a:pt x="158" y="14"/>
                  <a:pt x="158" y="14"/>
                  <a:pt x="158" y="14"/>
                </a:cubicBezTo>
                <a:cubicBezTo>
                  <a:pt x="165" y="34"/>
                  <a:pt x="165" y="34"/>
                  <a:pt x="165" y="34"/>
                </a:cubicBezTo>
                <a:cubicBezTo>
                  <a:pt x="27" y="34"/>
                  <a:pt x="27" y="34"/>
                  <a:pt x="27" y="34"/>
                </a:cubicBezTo>
                <a:lnTo>
                  <a:pt x="34" y="14"/>
                </a:lnTo>
                <a:close/>
                <a:moveTo>
                  <a:pt x="48" y="206"/>
                </a:moveTo>
                <a:cubicBezTo>
                  <a:pt x="46" y="186"/>
                  <a:pt x="46" y="186"/>
                  <a:pt x="46" y="186"/>
                </a:cubicBezTo>
                <a:cubicBezTo>
                  <a:pt x="146" y="186"/>
                  <a:pt x="146" y="186"/>
                  <a:pt x="146" y="186"/>
                </a:cubicBezTo>
                <a:cubicBezTo>
                  <a:pt x="144" y="206"/>
                  <a:pt x="144" y="206"/>
                  <a:pt x="144" y="206"/>
                </a:cubicBezTo>
                <a:lnTo>
                  <a:pt x="48" y="206"/>
                </a:lnTo>
                <a:close/>
                <a:moveTo>
                  <a:pt x="147" y="179"/>
                </a:moveTo>
                <a:cubicBezTo>
                  <a:pt x="45" y="179"/>
                  <a:pt x="45" y="179"/>
                  <a:pt x="45" y="179"/>
                </a:cubicBezTo>
                <a:cubicBezTo>
                  <a:pt x="37" y="110"/>
                  <a:pt x="37" y="110"/>
                  <a:pt x="37" y="110"/>
                </a:cubicBezTo>
                <a:cubicBezTo>
                  <a:pt x="155" y="110"/>
                  <a:pt x="155" y="110"/>
                  <a:pt x="155" y="110"/>
                </a:cubicBezTo>
                <a:lnTo>
                  <a:pt x="147" y="179"/>
                </a:lnTo>
                <a:close/>
                <a:moveTo>
                  <a:pt x="156" y="103"/>
                </a:moveTo>
                <a:cubicBezTo>
                  <a:pt x="36" y="103"/>
                  <a:pt x="36" y="103"/>
                  <a:pt x="36" y="103"/>
                </a:cubicBezTo>
                <a:cubicBezTo>
                  <a:pt x="34" y="82"/>
                  <a:pt x="34" y="82"/>
                  <a:pt x="34" y="82"/>
                </a:cubicBezTo>
                <a:cubicBezTo>
                  <a:pt x="158" y="82"/>
                  <a:pt x="158" y="82"/>
                  <a:pt x="158" y="82"/>
                </a:cubicBezTo>
                <a:lnTo>
                  <a:pt x="156" y="103"/>
                </a:lnTo>
                <a:close/>
                <a:moveTo>
                  <a:pt x="179" y="69"/>
                </a:moveTo>
                <a:cubicBezTo>
                  <a:pt x="13" y="69"/>
                  <a:pt x="13" y="69"/>
                  <a:pt x="13" y="69"/>
                </a:cubicBezTo>
                <a:cubicBezTo>
                  <a:pt x="13" y="48"/>
                  <a:pt x="13" y="48"/>
                  <a:pt x="13" y="48"/>
                </a:cubicBezTo>
                <a:cubicBezTo>
                  <a:pt x="179" y="48"/>
                  <a:pt x="179" y="48"/>
                  <a:pt x="179" y="48"/>
                </a:cubicBezTo>
                <a:lnTo>
                  <a:pt x="179" y="69"/>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nvGrpSpPr>
          <p:cNvPr id="89" name="Group 88"/>
          <p:cNvGrpSpPr/>
          <p:nvPr/>
        </p:nvGrpSpPr>
        <p:grpSpPr>
          <a:xfrm>
            <a:off x="17752918" y="5247993"/>
            <a:ext cx="1079008" cy="940250"/>
            <a:chOff x="-4425950" y="3429000"/>
            <a:chExt cx="827087" cy="720725"/>
          </a:xfrm>
          <a:solidFill>
            <a:schemeClr val="bg1"/>
          </a:solidFill>
        </p:grpSpPr>
        <p:sp>
          <p:nvSpPr>
            <p:cNvPr id="68" name="Freeform 9"/>
            <p:cNvSpPr>
              <a:spLocks noEditPoints="1"/>
            </p:cNvSpPr>
            <p:nvPr/>
          </p:nvSpPr>
          <p:spPr bwMode="auto">
            <a:xfrm>
              <a:off x="-4425950" y="3429000"/>
              <a:ext cx="827087" cy="720725"/>
            </a:xfrm>
            <a:custGeom>
              <a:avLst/>
              <a:gdLst>
                <a:gd name="T0" fmla="*/ 219 w 220"/>
                <a:gd name="T1" fmla="*/ 113 h 192"/>
                <a:gd name="T2" fmla="*/ 192 w 220"/>
                <a:gd name="T3" fmla="*/ 10 h 192"/>
                <a:gd name="T4" fmla="*/ 179 w 220"/>
                <a:gd name="T5" fmla="*/ 0 h 192"/>
                <a:gd name="T6" fmla="*/ 110 w 220"/>
                <a:gd name="T7" fmla="*/ 0 h 192"/>
                <a:gd name="T8" fmla="*/ 41 w 220"/>
                <a:gd name="T9" fmla="*/ 0 h 192"/>
                <a:gd name="T10" fmla="*/ 28 w 220"/>
                <a:gd name="T11" fmla="*/ 10 h 192"/>
                <a:gd name="T12" fmla="*/ 1 w 220"/>
                <a:gd name="T13" fmla="*/ 113 h 192"/>
                <a:gd name="T14" fmla="*/ 0 w 220"/>
                <a:gd name="T15" fmla="*/ 117 h 192"/>
                <a:gd name="T16" fmla="*/ 0 w 220"/>
                <a:gd name="T17" fmla="*/ 165 h 192"/>
                <a:gd name="T18" fmla="*/ 28 w 220"/>
                <a:gd name="T19" fmla="*/ 192 h 192"/>
                <a:gd name="T20" fmla="*/ 193 w 220"/>
                <a:gd name="T21" fmla="*/ 192 h 192"/>
                <a:gd name="T22" fmla="*/ 220 w 220"/>
                <a:gd name="T23" fmla="*/ 165 h 192"/>
                <a:gd name="T24" fmla="*/ 220 w 220"/>
                <a:gd name="T25" fmla="*/ 117 h 192"/>
                <a:gd name="T26" fmla="*/ 219 w 220"/>
                <a:gd name="T27" fmla="*/ 113 h 192"/>
                <a:gd name="T28" fmla="*/ 206 w 220"/>
                <a:gd name="T29" fmla="*/ 165 h 192"/>
                <a:gd name="T30" fmla="*/ 193 w 220"/>
                <a:gd name="T31" fmla="*/ 178 h 192"/>
                <a:gd name="T32" fmla="*/ 28 w 220"/>
                <a:gd name="T33" fmla="*/ 178 h 192"/>
                <a:gd name="T34" fmla="*/ 14 w 220"/>
                <a:gd name="T35" fmla="*/ 165 h 192"/>
                <a:gd name="T36" fmla="*/ 14 w 220"/>
                <a:gd name="T37" fmla="*/ 117 h 192"/>
                <a:gd name="T38" fmla="*/ 41 w 220"/>
                <a:gd name="T39" fmla="*/ 13 h 192"/>
                <a:gd name="T40" fmla="*/ 179 w 220"/>
                <a:gd name="T41" fmla="*/ 13 h 192"/>
                <a:gd name="T42" fmla="*/ 206 w 220"/>
                <a:gd name="T43" fmla="*/ 117 h 192"/>
                <a:gd name="T44" fmla="*/ 206 w 220"/>
                <a:gd name="T45" fmla="*/ 1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0" h="192">
                  <a:moveTo>
                    <a:pt x="219" y="113"/>
                  </a:moveTo>
                  <a:cubicBezTo>
                    <a:pt x="192" y="10"/>
                    <a:pt x="192" y="10"/>
                    <a:pt x="192" y="10"/>
                  </a:cubicBezTo>
                  <a:cubicBezTo>
                    <a:pt x="190" y="4"/>
                    <a:pt x="185" y="0"/>
                    <a:pt x="179" y="0"/>
                  </a:cubicBezTo>
                  <a:cubicBezTo>
                    <a:pt x="110" y="0"/>
                    <a:pt x="110" y="0"/>
                    <a:pt x="110" y="0"/>
                  </a:cubicBezTo>
                  <a:cubicBezTo>
                    <a:pt x="41" y="0"/>
                    <a:pt x="41" y="0"/>
                    <a:pt x="41" y="0"/>
                  </a:cubicBezTo>
                  <a:cubicBezTo>
                    <a:pt x="35" y="0"/>
                    <a:pt x="30" y="4"/>
                    <a:pt x="28" y="10"/>
                  </a:cubicBezTo>
                  <a:cubicBezTo>
                    <a:pt x="1" y="113"/>
                    <a:pt x="1" y="113"/>
                    <a:pt x="1" y="113"/>
                  </a:cubicBezTo>
                  <a:cubicBezTo>
                    <a:pt x="0" y="114"/>
                    <a:pt x="0" y="115"/>
                    <a:pt x="0" y="117"/>
                  </a:cubicBezTo>
                  <a:cubicBezTo>
                    <a:pt x="0" y="165"/>
                    <a:pt x="0" y="165"/>
                    <a:pt x="0" y="165"/>
                  </a:cubicBezTo>
                  <a:cubicBezTo>
                    <a:pt x="0" y="180"/>
                    <a:pt x="12" y="192"/>
                    <a:pt x="28" y="192"/>
                  </a:cubicBezTo>
                  <a:cubicBezTo>
                    <a:pt x="193" y="192"/>
                    <a:pt x="193" y="192"/>
                    <a:pt x="193" y="192"/>
                  </a:cubicBezTo>
                  <a:cubicBezTo>
                    <a:pt x="208" y="192"/>
                    <a:pt x="220" y="180"/>
                    <a:pt x="220" y="165"/>
                  </a:cubicBezTo>
                  <a:cubicBezTo>
                    <a:pt x="220" y="117"/>
                    <a:pt x="220" y="117"/>
                    <a:pt x="220" y="117"/>
                  </a:cubicBezTo>
                  <a:cubicBezTo>
                    <a:pt x="220" y="115"/>
                    <a:pt x="220" y="114"/>
                    <a:pt x="219" y="113"/>
                  </a:cubicBezTo>
                  <a:close/>
                  <a:moveTo>
                    <a:pt x="206" y="165"/>
                  </a:moveTo>
                  <a:cubicBezTo>
                    <a:pt x="206" y="172"/>
                    <a:pt x="200" y="178"/>
                    <a:pt x="193" y="178"/>
                  </a:cubicBezTo>
                  <a:cubicBezTo>
                    <a:pt x="28" y="178"/>
                    <a:pt x="28" y="178"/>
                    <a:pt x="28" y="178"/>
                  </a:cubicBezTo>
                  <a:cubicBezTo>
                    <a:pt x="20" y="178"/>
                    <a:pt x="14" y="172"/>
                    <a:pt x="14" y="165"/>
                  </a:cubicBezTo>
                  <a:cubicBezTo>
                    <a:pt x="14" y="117"/>
                    <a:pt x="14" y="117"/>
                    <a:pt x="14" y="117"/>
                  </a:cubicBezTo>
                  <a:cubicBezTo>
                    <a:pt x="41" y="13"/>
                    <a:pt x="41" y="13"/>
                    <a:pt x="41" y="13"/>
                  </a:cubicBezTo>
                  <a:cubicBezTo>
                    <a:pt x="179" y="13"/>
                    <a:pt x="179" y="13"/>
                    <a:pt x="179" y="13"/>
                  </a:cubicBezTo>
                  <a:cubicBezTo>
                    <a:pt x="206" y="117"/>
                    <a:pt x="206" y="117"/>
                    <a:pt x="206" y="117"/>
                  </a:cubicBezTo>
                  <a:lnTo>
                    <a:pt x="206" y="16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69" name="Freeform 10"/>
            <p:cNvSpPr>
              <a:spLocks noEditPoints="1"/>
            </p:cNvSpPr>
            <p:nvPr/>
          </p:nvSpPr>
          <p:spPr bwMode="auto">
            <a:xfrm>
              <a:off x="-4327525" y="3530600"/>
              <a:ext cx="630237" cy="465138"/>
            </a:xfrm>
            <a:custGeom>
              <a:avLst/>
              <a:gdLst>
                <a:gd name="T0" fmla="*/ 137 w 168"/>
                <a:gd name="T1" fmla="*/ 0 h 124"/>
                <a:gd name="T2" fmla="*/ 31 w 168"/>
                <a:gd name="T3" fmla="*/ 0 h 124"/>
                <a:gd name="T4" fmla="*/ 24 w 168"/>
                <a:gd name="T5" fmla="*/ 5 h 124"/>
                <a:gd name="T6" fmla="*/ 0 w 168"/>
                <a:gd name="T7" fmla="*/ 88 h 124"/>
                <a:gd name="T8" fmla="*/ 2 w 168"/>
                <a:gd name="T9" fmla="*/ 94 h 124"/>
                <a:gd name="T10" fmla="*/ 7 w 168"/>
                <a:gd name="T11" fmla="*/ 96 h 124"/>
                <a:gd name="T12" fmla="*/ 27 w 168"/>
                <a:gd name="T13" fmla="*/ 96 h 124"/>
                <a:gd name="T14" fmla="*/ 35 w 168"/>
                <a:gd name="T15" fmla="*/ 96 h 124"/>
                <a:gd name="T16" fmla="*/ 38 w 168"/>
                <a:gd name="T17" fmla="*/ 96 h 124"/>
                <a:gd name="T18" fmla="*/ 48 w 168"/>
                <a:gd name="T19" fmla="*/ 116 h 124"/>
                <a:gd name="T20" fmla="*/ 61 w 168"/>
                <a:gd name="T21" fmla="*/ 124 h 124"/>
                <a:gd name="T22" fmla="*/ 107 w 168"/>
                <a:gd name="T23" fmla="*/ 124 h 124"/>
                <a:gd name="T24" fmla="*/ 120 w 168"/>
                <a:gd name="T25" fmla="*/ 116 h 124"/>
                <a:gd name="T26" fmla="*/ 130 w 168"/>
                <a:gd name="T27" fmla="*/ 96 h 124"/>
                <a:gd name="T28" fmla="*/ 133 w 168"/>
                <a:gd name="T29" fmla="*/ 96 h 124"/>
                <a:gd name="T30" fmla="*/ 141 w 168"/>
                <a:gd name="T31" fmla="*/ 96 h 124"/>
                <a:gd name="T32" fmla="*/ 161 w 168"/>
                <a:gd name="T33" fmla="*/ 96 h 124"/>
                <a:gd name="T34" fmla="*/ 166 w 168"/>
                <a:gd name="T35" fmla="*/ 94 h 124"/>
                <a:gd name="T36" fmla="*/ 168 w 168"/>
                <a:gd name="T37" fmla="*/ 88 h 124"/>
                <a:gd name="T38" fmla="*/ 144 w 168"/>
                <a:gd name="T39" fmla="*/ 5 h 124"/>
                <a:gd name="T40" fmla="*/ 137 w 168"/>
                <a:gd name="T41" fmla="*/ 0 h 124"/>
                <a:gd name="T42" fmla="*/ 141 w 168"/>
                <a:gd name="T43" fmla="*/ 83 h 124"/>
                <a:gd name="T44" fmla="*/ 130 w 168"/>
                <a:gd name="T45" fmla="*/ 83 h 124"/>
                <a:gd name="T46" fmla="*/ 117 w 168"/>
                <a:gd name="T47" fmla="*/ 90 h 124"/>
                <a:gd name="T48" fmla="*/ 107 w 168"/>
                <a:gd name="T49" fmla="*/ 110 h 124"/>
                <a:gd name="T50" fmla="*/ 61 w 168"/>
                <a:gd name="T51" fmla="*/ 110 h 124"/>
                <a:gd name="T52" fmla="*/ 51 w 168"/>
                <a:gd name="T53" fmla="*/ 90 h 124"/>
                <a:gd name="T54" fmla="*/ 38 w 168"/>
                <a:gd name="T55" fmla="*/ 83 h 124"/>
                <a:gd name="T56" fmla="*/ 27 w 168"/>
                <a:gd name="T57" fmla="*/ 83 h 124"/>
                <a:gd name="T58" fmla="*/ 11 w 168"/>
                <a:gd name="T59" fmla="*/ 83 h 124"/>
                <a:gd name="T60" fmla="*/ 31 w 168"/>
                <a:gd name="T61" fmla="*/ 7 h 124"/>
                <a:gd name="T62" fmla="*/ 137 w 168"/>
                <a:gd name="T63" fmla="*/ 7 h 124"/>
                <a:gd name="T64" fmla="*/ 157 w 168"/>
                <a:gd name="T65" fmla="*/ 83 h 124"/>
                <a:gd name="T66" fmla="*/ 141 w 168"/>
                <a:gd name="T67" fmla="*/ 8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 h="124">
                  <a:moveTo>
                    <a:pt x="137" y="0"/>
                  </a:moveTo>
                  <a:cubicBezTo>
                    <a:pt x="31" y="0"/>
                    <a:pt x="31" y="0"/>
                    <a:pt x="31" y="0"/>
                  </a:cubicBezTo>
                  <a:cubicBezTo>
                    <a:pt x="28" y="0"/>
                    <a:pt x="25" y="2"/>
                    <a:pt x="24" y="5"/>
                  </a:cubicBezTo>
                  <a:cubicBezTo>
                    <a:pt x="0" y="88"/>
                    <a:pt x="0" y="88"/>
                    <a:pt x="0" y="88"/>
                  </a:cubicBezTo>
                  <a:cubicBezTo>
                    <a:pt x="0" y="90"/>
                    <a:pt x="0" y="92"/>
                    <a:pt x="2" y="94"/>
                  </a:cubicBezTo>
                  <a:cubicBezTo>
                    <a:pt x="3" y="96"/>
                    <a:pt x="5" y="96"/>
                    <a:pt x="7" y="96"/>
                  </a:cubicBezTo>
                  <a:cubicBezTo>
                    <a:pt x="27" y="96"/>
                    <a:pt x="27" y="96"/>
                    <a:pt x="27" y="96"/>
                  </a:cubicBezTo>
                  <a:cubicBezTo>
                    <a:pt x="35" y="96"/>
                    <a:pt x="35" y="96"/>
                    <a:pt x="35" y="96"/>
                  </a:cubicBezTo>
                  <a:cubicBezTo>
                    <a:pt x="38" y="96"/>
                    <a:pt x="38" y="96"/>
                    <a:pt x="38" y="96"/>
                  </a:cubicBezTo>
                  <a:cubicBezTo>
                    <a:pt x="48" y="116"/>
                    <a:pt x="48" y="116"/>
                    <a:pt x="48" y="116"/>
                  </a:cubicBezTo>
                  <a:cubicBezTo>
                    <a:pt x="51" y="121"/>
                    <a:pt x="56" y="124"/>
                    <a:pt x="61" y="124"/>
                  </a:cubicBezTo>
                  <a:cubicBezTo>
                    <a:pt x="107" y="124"/>
                    <a:pt x="107" y="124"/>
                    <a:pt x="107" y="124"/>
                  </a:cubicBezTo>
                  <a:cubicBezTo>
                    <a:pt x="112" y="124"/>
                    <a:pt x="117" y="121"/>
                    <a:pt x="120" y="116"/>
                  </a:cubicBezTo>
                  <a:cubicBezTo>
                    <a:pt x="130" y="96"/>
                    <a:pt x="130" y="96"/>
                    <a:pt x="130" y="96"/>
                  </a:cubicBezTo>
                  <a:cubicBezTo>
                    <a:pt x="133" y="96"/>
                    <a:pt x="133" y="96"/>
                    <a:pt x="133" y="96"/>
                  </a:cubicBezTo>
                  <a:cubicBezTo>
                    <a:pt x="141" y="96"/>
                    <a:pt x="141" y="96"/>
                    <a:pt x="141" y="96"/>
                  </a:cubicBezTo>
                  <a:cubicBezTo>
                    <a:pt x="161" y="96"/>
                    <a:pt x="161" y="96"/>
                    <a:pt x="161" y="96"/>
                  </a:cubicBezTo>
                  <a:cubicBezTo>
                    <a:pt x="163" y="96"/>
                    <a:pt x="165" y="96"/>
                    <a:pt x="166" y="94"/>
                  </a:cubicBezTo>
                  <a:cubicBezTo>
                    <a:pt x="168" y="92"/>
                    <a:pt x="168" y="90"/>
                    <a:pt x="168" y="88"/>
                  </a:cubicBezTo>
                  <a:cubicBezTo>
                    <a:pt x="144" y="5"/>
                    <a:pt x="144" y="5"/>
                    <a:pt x="144" y="5"/>
                  </a:cubicBezTo>
                  <a:cubicBezTo>
                    <a:pt x="143" y="2"/>
                    <a:pt x="140" y="0"/>
                    <a:pt x="137" y="0"/>
                  </a:cubicBezTo>
                  <a:close/>
                  <a:moveTo>
                    <a:pt x="141" y="83"/>
                  </a:moveTo>
                  <a:cubicBezTo>
                    <a:pt x="130" y="83"/>
                    <a:pt x="130" y="83"/>
                    <a:pt x="130" y="83"/>
                  </a:cubicBezTo>
                  <a:cubicBezTo>
                    <a:pt x="124" y="83"/>
                    <a:pt x="120" y="86"/>
                    <a:pt x="117" y="90"/>
                  </a:cubicBezTo>
                  <a:cubicBezTo>
                    <a:pt x="107" y="110"/>
                    <a:pt x="107" y="110"/>
                    <a:pt x="107" y="110"/>
                  </a:cubicBezTo>
                  <a:cubicBezTo>
                    <a:pt x="61" y="110"/>
                    <a:pt x="61" y="110"/>
                    <a:pt x="61" y="110"/>
                  </a:cubicBezTo>
                  <a:cubicBezTo>
                    <a:pt x="51" y="90"/>
                    <a:pt x="51" y="90"/>
                    <a:pt x="51" y="90"/>
                  </a:cubicBezTo>
                  <a:cubicBezTo>
                    <a:pt x="48" y="86"/>
                    <a:pt x="44" y="83"/>
                    <a:pt x="38" y="83"/>
                  </a:cubicBezTo>
                  <a:cubicBezTo>
                    <a:pt x="27" y="83"/>
                    <a:pt x="27" y="83"/>
                    <a:pt x="27" y="83"/>
                  </a:cubicBezTo>
                  <a:cubicBezTo>
                    <a:pt x="11" y="83"/>
                    <a:pt x="11" y="83"/>
                    <a:pt x="11" y="83"/>
                  </a:cubicBezTo>
                  <a:cubicBezTo>
                    <a:pt x="31" y="7"/>
                    <a:pt x="31" y="7"/>
                    <a:pt x="31" y="7"/>
                  </a:cubicBezTo>
                  <a:cubicBezTo>
                    <a:pt x="137" y="7"/>
                    <a:pt x="137" y="7"/>
                    <a:pt x="137" y="7"/>
                  </a:cubicBezTo>
                  <a:cubicBezTo>
                    <a:pt x="157" y="83"/>
                    <a:pt x="157" y="83"/>
                    <a:pt x="157" y="83"/>
                  </a:cubicBezTo>
                  <a:lnTo>
                    <a:pt x="141" y="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grpSp>
        <p:nvGrpSpPr>
          <p:cNvPr id="86" name="Group 85"/>
          <p:cNvGrpSpPr/>
          <p:nvPr/>
        </p:nvGrpSpPr>
        <p:grpSpPr>
          <a:xfrm>
            <a:off x="13517750" y="628603"/>
            <a:ext cx="1220620" cy="1143306"/>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sp>
        <p:nvSpPr>
          <p:cNvPr id="72" name="Freeform 13"/>
          <p:cNvSpPr>
            <a:spLocks noEditPoints="1"/>
          </p:cNvSpPr>
          <p:nvPr/>
        </p:nvSpPr>
        <p:spPr bwMode="auto">
          <a:xfrm>
            <a:off x="21915416" y="9913729"/>
            <a:ext cx="937080" cy="912558"/>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nvGrpSpPr>
          <p:cNvPr id="84" name="Group 83"/>
          <p:cNvGrpSpPr/>
          <p:nvPr/>
        </p:nvGrpSpPr>
        <p:grpSpPr>
          <a:xfrm>
            <a:off x="9688482" y="5095877"/>
            <a:ext cx="1079008" cy="1079010"/>
            <a:chOff x="-2771775" y="66675"/>
            <a:chExt cx="827087" cy="827088"/>
          </a:xfrm>
          <a:solidFill>
            <a:schemeClr val="bg1"/>
          </a:solidFill>
        </p:grpSpPr>
        <p:sp>
          <p:nvSpPr>
            <p:cNvPr id="78"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79"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sp>
          <p:nvSpPr>
            <p:cNvPr id="80"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id-ID" sz="3600">
                <a:solidFill>
                  <a:prstClr val="black"/>
                </a:solidFill>
              </a:endParaRPr>
            </a:p>
          </p:txBody>
        </p:sp>
      </p:grpSp>
      <p:grpSp>
        <p:nvGrpSpPr>
          <p:cNvPr id="4" name="Group 3"/>
          <p:cNvGrpSpPr/>
          <p:nvPr/>
        </p:nvGrpSpPr>
        <p:grpSpPr>
          <a:xfrm>
            <a:off x="8001975" y="6401326"/>
            <a:ext cx="4334758" cy="1938994"/>
            <a:chOff x="4000987" y="3200663"/>
            <a:chExt cx="2167379" cy="969497"/>
          </a:xfrm>
        </p:grpSpPr>
        <p:sp>
          <p:nvSpPr>
            <p:cNvPr id="138" name="TextBox 137"/>
            <p:cNvSpPr txBox="1"/>
            <p:nvPr/>
          </p:nvSpPr>
          <p:spPr>
            <a:xfrm>
              <a:off x="4453416" y="3200663"/>
              <a:ext cx="1262526" cy="323166"/>
            </a:xfrm>
            <a:prstGeom prst="rect">
              <a:avLst/>
            </a:prstGeom>
            <a:noFill/>
          </p:spPr>
          <p:txBody>
            <a:bodyPr wrap="none" rtlCol="0">
              <a:spAutoFit/>
            </a:bodyPr>
            <a:lstStyle/>
            <a:p>
              <a:pPr algn="ctr" defTabSz="1828800"/>
              <a:r>
                <a:rPr lang="id-ID" sz="3600" b="1" dirty="0">
                  <a:solidFill>
                    <a:prstClr val="white"/>
                  </a:solidFill>
                </a:rPr>
                <a:t>Energetic</a:t>
              </a:r>
            </a:p>
          </p:txBody>
        </p:sp>
        <p:sp>
          <p:nvSpPr>
            <p:cNvPr id="139" name="Rectangle 138"/>
            <p:cNvSpPr/>
            <p:nvPr/>
          </p:nvSpPr>
          <p:spPr>
            <a:xfrm>
              <a:off x="4000987" y="3569995"/>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grpSp>
        <p:nvGrpSpPr>
          <p:cNvPr id="6" name="Group 5"/>
          <p:cNvGrpSpPr/>
          <p:nvPr/>
        </p:nvGrpSpPr>
        <p:grpSpPr>
          <a:xfrm>
            <a:off x="16148389" y="6401326"/>
            <a:ext cx="4334758" cy="1938994"/>
            <a:chOff x="8074194" y="3200663"/>
            <a:chExt cx="2167379" cy="969497"/>
          </a:xfrm>
        </p:grpSpPr>
        <p:sp>
          <p:nvSpPr>
            <p:cNvPr id="140" name="TextBox 139"/>
            <p:cNvSpPr txBox="1"/>
            <p:nvPr/>
          </p:nvSpPr>
          <p:spPr>
            <a:xfrm>
              <a:off x="8680110" y="3200663"/>
              <a:ext cx="955551" cy="323166"/>
            </a:xfrm>
            <a:prstGeom prst="rect">
              <a:avLst/>
            </a:prstGeom>
            <a:noFill/>
          </p:spPr>
          <p:txBody>
            <a:bodyPr wrap="none" rtlCol="0">
              <a:spAutoFit/>
            </a:bodyPr>
            <a:lstStyle/>
            <a:p>
              <a:pPr algn="ctr" defTabSz="1828800"/>
              <a:r>
                <a:rPr lang="id-ID" sz="3600" b="1" dirty="0">
                  <a:solidFill>
                    <a:prstClr val="white"/>
                  </a:solidFill>
                </a:rPr>
                <a:t>Honest</a:t>
              </a:r>
            </a:p>
          </p:txBody>
        </p:sp>
        <p:sp>
          <p:nvSpPr>
            <p:cNvPr id="141" name="Rectangle 140"/>
            <p:cNvSpPr/>
            <p:nvPr/>
          </p:nvSpPr>
          <p:spPr>
            <a:xfrm>
              <a:off x="8074194" y="3569995"/>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grpSp>
        <p:nvGrpSpPr>
          <p:cNvPr id="2" name="Group 1"/>
          <p:cNvGrpSpPr/>
          <p:nvPr/>
        </p:nvGrpSpPr>
        <p:grpSpPr>
          <a:xfrm>
            <a:off x="-252738" y="6401326"/>
            <a:ext cx="4334758" cy="1938994"/>
            <a:chOff x="-126369" y="3200663"/>
            <a:chExt cx="2167379" cy="969497"/>
          </a:xfrm>
        </p:grpSpPr>
        <p:sp>
          <p:nvSpPr>
            <p:cNvPr id="142" name="TextBox 141"/>
            <p:cNvSpPr txBox="1"/>
            <p:nvPr/>
          </p:nvSpPr>
          <p:spPr>
            <a:xfrm>
              <a:off x="271158" y="3200663"/>
              <a:ext cx="1372331" cy="323166"/>
            </a:xfrm>
            <a:prstGeom prst="rect">
              <a:avLst/>
            </a:prstGeom>
            <a:noFill/>
          </p:spPr>
          <p:txBody>
            <a:bodyPr wrap="none" rtlCol="0">
              <a:spAutoFit/>
            </a:bodyPr>
            <a:lstStyle/>
            <a:p>
              <a:pPr algn="ctr" defTabSz="1828800"/>
              <a:r>
                <a:rPr lang="id-ID" sz="3600" b="1" dirty="0">
                  <a:solidFill>
                    <a:prstClr val="white"/>
                  </a:solidFill>
                </a:rPr>
                <a:t>Respectful</a:t>
              </a:r>
            </a:p>
          </p:txBody>
        </p:sp>
        <p:sp>
          <p:nvSpPr>
            <p:cNvPr id="143" name="Rectangle 142"/>
            <p:cNvSpPr/>
            <p:nvPr/>
          </p:nvSpPr>
          <p:spPr>
            <a:xfrm>
              <a:off x="-126369" y="3569995"/>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grpSp>
        <p:nvGrpSpPr>
          <p:cNvPr id="5" name="Group 4"/>
          <p:cNvGrpSpPr/>
          <p:nvPr/>
        </p:nvGrpSpPr>
        <p:grpSpPr>
          <a:xfrm>
            <a:off x="11950519" y="2028164"/>
            <a:ext cx="4334758" cy="1938994"/>
            <a:chOff x="5975259" y="1014082"/>
            <a:chExt cx="2167379" cy="969497"/>
          </a:xfrm>
        </p:grpSpPr>
        <p:sp>
          <p:nvSpPr>
            <p:cNvPr id="61" name="TextBox 60"/>
            <p:cNvSpPr txBox="1"/>
            <p:nvPr/>
          </p:nvSpPr>
          <p:spPr>
            <a:xfrm>
              <a:off x="6468163" y="1014082"/>
              <a:ext cx="1181574" cy="323166"/>
            </a:xfrm>
            <a:prstGeom prst="rect">
              <a:avLst/>
            </a:prstGeom>
            <a:noFill/>
          </p:spPr>
          <p:txBody>
            <a:bodyPr wrap="none" rtlCol="0">
              <a:spAutoFit/>
            </a:bodyPr>
            <a:lstStyle/>
            <a:p>
              <a:pPr algn="ctr" defTabSz="1828800"/>
              <a:r>
                <a:rPr lang="id-ID" sz="3600" b="1" dirty="0">
                  <a:solidFill>
                    <a:prstClr val="white"/>
                  </a:solidFill>
                </a:rPr>
                <a:t>Strategic</a:t>
              </a:r>
            </a:p>
          </p:txBody>
        </p:sp>
        <p:sp>
          <p:nvSpPr>
            <p:cNvPr id="62" name="Rectangle 61"/>
            <p:cNvSpPr/>
            <p:nvPr/>
          </p:nvSpPr>
          <p:spPr>
            <a:xfrm>
              <a:off x="5975259" y="1383414"/>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grpSp>
        <p:nvGrpSpPr>
          <p:cNvPr id="7" name="Group 6"/>
          <p:cNvGrpSpPr/>
          <p:nvPr/>
        </p:nvGrpSpPr>
        <p:grpSpPr>
          <a:xfrm>
            <a:off x="20052431" y="11226682"/>
            <a:ext cx="4334758" cy="1938994"/>
            <a:chOff x="10026215" y="5613341"/>
            <a:chExt cx="2167379" cy="969497"/>
          </a:xfrm>
        </p:grpSpPr>
        <p:sp>
          <p:nvSpPr>
            <p:cNvPr id="63" name="TextBox 62"/>
            <p:cNvSpPr txBox="1"/>
            <p:nvPr/>
          </p:nvSpPr>
          <p:spPr>
            <a:xfrm>
              <a:off x="10525932" y="5613341"/>
              <a:ext cx="1167949" cy="323166"/>
            </a:xfrm>
            <a:prstGeom prst="rect">
              <a:avLst/>
            </a:prstGeom>
            <a:noFill/>
          </p:spPr>
          <p:txBody>
            <a:bodyPr wrap="none" rtlCol="0">
              <a:spAutoFit/>
            </a:bodyPr>
            <a:lstStyle/>
            <a:p>
              <a:pPr algn="ctr" defTabSz="1828800"/>
              <a:r>
                <a:rPr lang="id-ID" sz="3600" b="1" dirty="0">
                  <a:solidFill>
                    <a:prstClr val="white"/>
                  </a:solidFill>
                </a:rPr>
                <a:t>Powerful</a:t>
              </a:r>
            </a:p>
          </p:txBody>
        </p:sp>
        <p:sp>
          <p:nvSpPr>
            <p:cNvPr id="90" name="Rectangle 89"/>
            <p:cNvSpPr/>
            <p:nvPr/>
          </p:nvSpPr>
          <p:spPr>
            <a:xfrm>
              <a:off x="10026215" y="5982673"/>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grpSp>
        <p:nvGrpSpPr>
          <p:cNvPr id="3" name="Group 2"/>
          <p:cNvGrpSpPr/>
          <p:nvPr/>
        </p:nvGrpSpPr>
        <p:grpSpPr>
          <a:xfrm>
            <a:off x="3852364" y="11226682"/>
            <a:ext cx="4334758" cy="1938994"/>
            <a:chOff x="1926182" y="5613341"/>
            <a:chExt cx="2167379" cy="969497"/>
          </a:xfrm>
        </p:grpSpPr>
        <p:sp>
          <p:nvSpPr>
            <p:cNvPr id="91" name="TextBox 90"/>
            <p:cNvSpPr txBox="1"/>
            <p:nvPr/>
          </p:nvSpPr>
          <p:spPr>
            <a:xfrm>
              <a:off x="1929770" y="5613341"/>
              <a:ext cx="2160208" cy="323166"/>
            </a:xfrm>
            <a:prstGeom prst="rect">
              <a:avLst/>
            </a:prstGeom>
            <a:noFill/>
          </p:spPr>
          <p:txBody>
            <a:bodyPr wrap="none" rtlCol="0">
              <a:spAutoFit/>
            </a:bodyPr>
            <a:lstStyle/>
            <a:p>
              <a:pPr algn="ctr" defTabSz="1828800"/>
              <a:r>
                <a:rPr lang="id-ID" sz="3600" b="1" dirty="0">
                  <a:solidFill>
                    <a:prstClr val="white"/>
                  </a:solidFill>
                </a:rPr>
                <a:t>Accomplishment</a:t>
              </a:r>
            </a:p>
          </p:txBody>
        </p:sp>
        <p:sp>
          <p:nvSpPr>
            <p:cNvPr id="92" name="Rectangle 91"/>
            <p:cNvSpPr/>
            <p:nvPr/>
          </p:nvSpPr>
          <p:spPr>
            <a:xfrm>
              <a:off x="1926182" y="5982673"/>
              <a:ext cx="2167379" cy="600165"/>
            </a:xfrm>
            <a:prstGeom prst="rect">
              <a:avLst/>
            </a:prstGeom>
          </p:spPr>
          <p:txBody>
            <a:bodyPr wrap="square">
              <a:spAutoFit/>
            </a:bodyPr>
            <a:lstStyle/>
            <a:p>
              <a:pPr algn="ctr" defTabSz="1828800"/>
              <a:r>
                <a:rPr lang="id-ID" sz="2400" dirty="0">
                  <a:solidFill>
                    <a:prstClr val="white"/>
                  </a:solidFill>
                </a:rPr>
                <a:t>Suitable for all categories business and personal presentation</a:t>
              </a:r>
            </a:p>
          </p:txBody>
        </p:sp>
      </p:grpSp>
      <p:sp>
        <p:nvSpPr>
          <p:cNvPr id="11" name="Picture Placeholder 10"/>
          <p:cNvSpPr>
            <a:spLocks noGrp="1"/>
          </p:cNvSpPr>
          <p:nvPr>
            <p:ph type="pic" sz="quarter" idx="12"/>
          </p:nvPr>
        </p:nvSpPr>
        <p:spPr/>
      </p:sp>
      <p:sp>
        <p:nvSpPr>
          <p:cNvPr id="15" name="Picture Placeholder 14"/>
          <p:cNvSpPr>
            <a:spLocks noGrp="1"/>
          </p:cNvSpPr>
          <p:nvPr>
            <p:ph type="pic" sz="quarter" idx="24"/>
          </p:nvPr>
        </p:nvSpPr>
        <p:spPr/>
      </p:sp>
      <p:sp>
        <p:nvSpPr>
          <p:cNvPr id="16" name="Picture Placeholder 15"/>
          <p:cNvSpPr>
            <a:spLocks noGrp="1"/>
          </p:cNvSpPr>
          <p:nvPr>
            <p:ph type="pic" sz="quarter" idx="21"/>
          </p:nvPr>
        </p:nvSpPr>
        <p:spPr/>
      </p:sp>
      <p:sp>
        <p:nvSpPr>
          <p:cNvPr id="17" name="Picture Placeholder 16"/>
          <p:cNvSpPr>
            <a:spLocks noGrp="1"/>
          </p:cNvSpPr>
          <p:nvPr>
            <p:ph type="pic" sz="quarter" idx="18"/>
          </p:nvPr>
        </p:nvSpPr>
        <p:spPr/>
      </p:sp>
      <p:sp>
        <p:nvSpPr>
          <p:cNvPr id="18" name="Picture Placeholder 17"/>
          <p:cNvSpPr>
            <a:spLocks noGrp="1"/>
          </p:cNvSpPr>
          <p:nvPr>
            <p:ph type="pic" sz="quarter" idx="14"/>
          </p:nvPr>
        </p:nvSpPr>
        <p:spPr/>
      </p:sp>
      <p:sp>
        <p:nvSpPr>
          <p:cNvPr id="19" name="Picture Placeholder 18"/>
          <p:cNvSpPr>
            <a:spLocks noGrp="1"/>
          </p:cNvSpPr>
          <p:nvPr>
            <p:ph type="pic" sz="quarter" idx="20"/>
          </p:nvPr>
        </p:nvSpPr>
        <p:spPr/>
      </p:sp>
      <p:sp>
        <p:nvSpPr>
          <p:cNvPr id="20" name="Picture Placeholder 19"/>
          <p:cNvSpPr>
            <a:spLocks noGrp="1"/>
          </p:cNvSpPr>
          <p:nvPr>
            <p:ph type="pic" sz="quarter" idx="26"/>
          </p:nvPr>
        </p:nvSpPr>
        <p:spPr/>
      </p:sp>
      <p:sp>
        <p:nvSpPr>
          <p:cNvPr id="21" name="Picture Placeholder 20"/>
          <p:cNvSpPr>
            <a:spLocks noGrp="1"/>
          </p:cNvSpPr>
          <p:nvPr>
            <p:ph type="pic" sz="quarter" idx="25"/>
          </p:nvPr>
        </p:nvSpPr>
        <p:spPr/>
      </p:sp>
      <p:sp>
        <p:nvSpPr>
          <p:cNvPr id="22" name="Picture Placeholder 21"/>
          <p:cNvSpPr>
            <a:spLocks noGrp="1"/>
          </p:cNvSpPr>
          <p:nvPr>
            <p:ph type="pic" sz="quarter" idx="22"/>
          </p:nvPr>
        </p:nvSpPr>
        <p:spPr/>
      </p:sp>
      <p:sp>
        <p:nvSpPr>
          <p:cNvPr id="23" name="Picture Placeholder 22"/>
          <p:cNvSpPr>
            <a:spLocks noGrp="1"/>
          </p:cNvSpPr>
          <p:nvPr>
            <p:ph type="pic" sz="quarter" idx="16"/>
          </p:nvPr>
        </p:nvSpPr>
        <p:spPr/>
      </p:sp>
      <p:sp>
        <p:nvSpPr>
          <p:cNvPr id="24" name="Picture Placeholder 23"/>
          <p:cNvSpPr>
            <a:spLocks noGrp="1"/>
          </p:cNvSpPr>
          <p:nvPr>
            <p:ph type="pic" sz="quarter" idx="13"/>
          </p:nvPr>
        </p:nvSpPr>
        <p:spPr/>
      </p:sp>
      <p:sp>
        <p:nvSpPr>
          <p:cNvPr id="25" name="Picture Placeholder 24"/>
          <p:cNvSpPr>
            <a:spLocks noGrp="1"/>
          </p:cNvSpPr>
          <p:nvPr>
            <p:ph type="pic" sz="quarter" idx="10"/>
          </p:nvPr>
        </p:nvSpPr>
        <p:spPr/>
      </p:sp>
    </p:spTree>
    <p:custDataLst>
      <p:tags r:id="rId1"/>
    </p:custDataLst>
    <p:extLst>
      <p:ext uri="{BB962C8B-B14F-4D97-AF65-F5344CB8AC3E}">
        <p14:creationId xmlns:p14="http://schemas.microsoft.com/office/powerpoint/2010/main" val="1063972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p:cTn id="26" dur="500" fill="hold"/>
                                        <p:tgtEl>
                                          <p:spTgt spid="67"/>
                                        </p:tgtEl>
                                        <p:attrNameLst>
                                          <p:attrName>ppt_w</p:attrName>
                                        </p:attrNameLst>
                                      </p:cBhvr>
                                      <p:tavLst>
                                        <p:tav tm="0">
                                          <p:val>
                                            <p:fltVal val="0"/>
                                          </p:val>
                                        </p:tav>
                                        <p:tav tm="100000">
                                          <p:val>
                                            <p:strVal val="#ppt_w"/>
                                          </p:val>
                                        </p:tav>
                                      </p:tavLst>
                                    </p:anim>
                                    <p:anim calcmode="lin" valueType="num">
                                      <p:cBhvr>
                                        <p:cTn id="27" dur="500" fill="hold"/>
                                        <p:tgtEl>
                                          <p:spTgt spid="67"/>
                                        </p:tgtEl>
                                        <p:attrNameLst>
                                          <p:attrName>ppt_h</p:attrName>
                                        </p:attrNameLst>
                                      </p:cBhvr>
                                      <p:tavLst>
                                        <p:tav tm="0">
                                          <p:val>
                                            <p:fltVal val="0"/>
                                          </p:val>
                                        </p:tav>
                                        <p:tav tm="100000">
                                          <p:val>
                                            <p:strVal val="#ppt_h"/>
                                          </p:val>
                                        </p:tav>
                                      </p:tavLst>
                                    </p:anim>
                                    <p:animEffect transition="in" filter="fade">
                                      <p:cBhvr>
                                        <p:cTn id="28" dur="500"/>
                                        <p:tgtEl>
                                          <p:spTgt spid="6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anim calcmode="lin" valueType="num">
                                      <p:cBhvr>
                                        <p:cTn id="36" dur="500" fill="hold"/>
                                        <p:tgtEl>
                                          <p:spTgt spid="87"/>
                                        </p:tgtEl>
                                        <p:attrNameLst>
                                          <p:attrName>ppt_w</p:attrName>
                                        </p:attrNameLst>
                                      </p:cBhvr>
                                      <p:tavLst>
                                        <p:tav tm="0">
                                          <p:val>
                                            <p:fltVal val="0"/>
                                          </p:val>
                                        </p:tav>
                                        <p:tav tm="100000">
                                          <p:val>
                                            <p:strVal val="#ppt_w"/>
                                          </p:val>
                                        </p:tav>
                                      </p:tavLst>
                                    </p:anim>
                                    <p:anim calcmode="lin" valueType="num">
                                      <p:cBhvr>
                                        <p:cTn id="37" dur="500" fill="hold"/>
                                        <p:tgtEl>
                                          <p:spTgt spid="87"/>
                                        </p:tgtEl>
                                        <p:attrNameLst>
                                          <p:attrName>ppt_h</p:attrName>
                                        </p:attrNameLst>
                                      </p:cBhvr>
                                      <p:tavLst>
                                        <p:tav tm="0">
                                          <p:val>
                                            <p:fltVal val="0"/>
                                          </p:val>
                                        </p:tav>
                                        <p:tav tm="100000">
                                          <p:val>
                                            <p:strVal val="#ppt_h"/>
                                          </p:val>
                                        </p:tav>
                                      </p:tavLst>
                                    </p:anim>
                                    <p:animEffect transition="in" filter="fade">
                                      <p:cBhvr>
                                        <p:cTn id="38" dur="500"/>
                                        <p:tgtEl>
                                          <p:spTgt spid="87"/>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2500"/>
                            </p:stCondLst>
                            <p:childTnLst>
                              <p:par>
                                <p:cTn id="44" presetID="53" presetClass="entr" presetSubtype="16" fill="hold" nodeType="after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86"/>
                                        </p:tgtEl>
                                        <p:attrNameLst>
                                          <p:attrName>style.visibility</p:attrName>
                                        </p:attrNameLst>
                                      </p:cBhvr>
                                      <p:to>
                                        <p:strVal val="visible"/>
                                      </p:to>
                                    </p:set>
                                    <p:anim calcmode="lin" valueType="num">
                                      <p:cBhvr>
                                        <p:cTn id="56" dur="500" fill="hold"/>
                                        <p:tgtEl>
                                          <p:spTgt spid="86"/>
                                        </p:tgtEl>
                                        <p:attrNameLst>
                                          <p:attrName>ppt_w</p:attrName>
                                        </p:attrNameLst>
                                      </p:cBhvr>
                                      <p:tavLst>
                                        <p:tav tm="0">
                                          <p:val>
                                            <p:fltVal val="0"/>
                                          </p:val>
                                        </p:tav>
                                        <p:tav tm="100000">
                                          <p:val>
                                            <p:strVal val="#ppt_w"/>
                                          </p:val>
                                        </p:tav>
                                      </p:tavLst>
                                    </p:anim>
                                    <p:anim calcmode="lin" valueType="num">
                                      <p:cBhvr>
                                        <p:cTn id="57" dur="500" fill="hold"/>
                                        <p:tgtEl>
                                          <p:spTgt spid="86"/>
                                        </p:tgtEl>
                                        <p:attrNameLst>
                                          <p:attrName>ppt_h</p:attrName>
                                        </p:attrNameLst>
                                      </p:cBhvr>
                                      <p:tavLst>
                                        <p:tav tm="0">
                                          <p:val>
                                            <p:fltVal val="0"/>
                                          </p:val>
                                        </p:tav>
                                        <p:tav tm="100000">
                                          <p:val>
                                            <p:strVal val="#ppt_h"/>
                                          </p:val>
                                        </p:tav>
                                      </p:tavLst>
                                    </p:anim>
                                    <p:animEffect transition="in" filter="fade">
                                      <p:cBhvr>
                                        <p:cTn id="58" dur="500"/>
                                        <p:tgtEl>
                                          <p:spTgt spid="86"/>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par>
                          <p:cTn id="63" fill="hold">
                            <p:stCondLst>
                              <p:cond delay="4500"/>
                            </p:stCondLst>
                            <p:childTnLst>
                              <p:par>
                                <p:cTn id="64" presetID="53" presetClass="entr" presetSubtype="16" fill="hold" nodeType="afterEffect">
                                  <p:stCondLst>
                                    <p:cond delay="0"/>
                                  </p:stCondLst>
                                  <p:childTnLst>
                                    <p:set>
                                      <p:cBhvr>
                                        <p:cTn id="65" dur="1" fill="hold">
                                          <p:stCondLst>
                                            <p:cond delay="0"/>
                                          </p:stCondLst>
                                        </p:cTn>
                                        <p:tgtEl>
                                          <p:spTgt spid="89"/>
                                        </p:tgtEl>
                                        <p:attrNameLst>
                                          <p:attrName>style.visibility</p:attrName>
                                        </p:attrNameLst>
                                      </p:cBhvr>
                                      <p:to>
                                        <p:strVal val="visible"/>
                                      </p:to>
                                    </p:set>
                                    <p:anim calcmode="lin" valueType="num">
                                      <p:cBhvr>
                                        <p:cTn id="66" dur="500" fill="hold"/>
                                        <p:tgtEl>
                                          <p:spTgt spid="89"/>
                                        </p:tgtEl>
                                        <p:attrNameLst>
                                          <p:attrName>ppt_w</p:attrName>
                                        </p:attrNameLst>
                                      </p:cBhvr>
                                      <p:tavLst>
                                        <p:tav tm="0">
                                          <p:val>
                                            <p:fltVal val="0"/>
                                          </p:val>
                                        </p:tav>
                                        <p:tav tm="100000">
                                          <p:val>
                                            <p:strVal val="#ppt_w"/>
                                          </p:val>
                                        </p:tav>
                                      </p:tavLst>
                                    </p:anim>
                                    <p:anim calcmode="lin" valueType="num">
                                      <p:cBhvr>
                                        <p:cTn id="67" dur="500" fill="hold"/>
                                        <p:tgtEl>
                                          <p:spTgt spid="89"/>
                                        </p:tgtEl>
                                        <p:attrNameLst>
                                          <p:attrName>ppt_h</p:attrName>
                                        </p:attrNameLst>
                                      </p:cBhvr>
                                      <p:tavLst>
                                        <p:tav tm="0">
                                          <p:val>
                                            <p:fltVal val="0"/>
                                          </p:val>
                                        </p:tav>
                                        <p:tav tm="100000">
                                          <p:val>
                                            <p:strVal val="#ppt_h"/>
                                          </p:val>
                                        </p:tav>
                                      </p:tavLst>
                                    </p:anim>
                                    <p:animEffect transition="in" filter="fade">
                                      <p:cBhvr>
                                        <p:cTn id="68" dur="500"/>
                                        <p:tgtEl>
                                          <p:spTgt spid="89"/>
                                        </p:tgtEl>
                                      </p:cBhvr>
                                    </p:animEffect>
                                  </p:childTnLst>
                                </p:cTn>
                              </p:par>
                            </p:childTnLst>
                          </p:cTn>
                        </p:par>
                        <p:par>
                          <p:cTn id="69" fill="hold">
                            <p:stCondLst>
                              <p:cond delay="5000"/>
                            </p:stCondLst>
                            <p:childTnLst>
                              <p:par>
                                <p:cTn id="70" presetID="10" presetClass="entr" presetSubtype="0"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par>
                          <p:cTn id="73" fill="hold">
                            <p:stCondLst>
                              <p:cond delay="5500"/>
                            </p:stCondLst>
                            <p:childTnLst>
                              <p:par>
                                <p:cTn id="74" presetID="53" presetClass="entr" presetSubtype="16"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fltVal val="0"/>
                                          </p:val>
                                        </p:tav>
                                        <p:tav tm="100000">
                                          <p:val>
                                            <p:strVal val="#ppt_w"/>
                                          </p:val>
                                        </p:tav>
                                      </p:tavLst>
                                    </p:anim>
                                    <p:anim calcmode="lin" valueType="num">
                                      <p:cBhvr>
                                        <p:cTn id="77" dur="500" fill="hold"/>
                                        <p:tgtEl>
                                          <p:spTgt spid="72"/>
                                        </p:tgtEl>
                                        <p:attrNameLst>
                                          <p:attrName>ppt_h</p:attrName>
                                        </p:attrNameLst>
                                      </p:cBhvr>
                                      <p:tavLst>
                                        <p:tav tm="0">
                                          <p:val>
                                            <p:fltVal val="0"/>
                                          </p:val>
                                        </p:tav>
                                        <p:tav tm="100000">
                                          <p:val>
                                            <p:strVal val="#ppt_h"/>
                                          </p:val>
                                        </p:tav>
                                      </p:tavLst>
                                    </p:anim>
                                    <p:animEffect transition="in" filter="fade">
                                      <p:cBhvr>
                                        <p:cTn id="78" dur="500"/>
                                        <p:tgtEl>
                                          <p:spTgt spid="72"/>
                                        </p:tgtEl>
                                      </p:cBhvr>
                                    </p:animEffect>
                                  </p:childTnLst>
                                </p:cTn>
                              </p:par>
                            </p:childTnLst>
                          </p:cTn>
                        </p:par>
                        <p:par>
                          <p:cTn id="79" fill="hold">
                            <p:stCondLst>
                              <p:cond delay="6000"/>
                            </p:stCondLst>
                            <p:childTnLst>
                              <p:par>
                                <p:cTn id="80" presetID="10" presetClass="entr" presetSubtype="0" fill="hold"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6" grpId="0" animBg="1"/>
      <p:bldP spid="98" grpId="0" animBg="1"/>
      <p:bldP spid="99" grpId="0" animBg="1"/>
      <p:bldP spid="100" grpId="0" animBg="1"/>
      <p:bldP spid="67"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6842" y="1361518"/>
            <a:ext cx="7750391" cy="1569660"/>
          </a:xfrm>
          <a:prstGeom prst="rect">
            <a:avLst/>
          </a:prstGeom>
          <a:noFill/>
        </p:spPr>
        <p:txBody>
          <a:bodyPr wrap="none" rtlCol="0">
            <a:spAutoFit/>
          </a:bodyPr>
          <a:lstStyle/>
          <a:p>
            <a:pPr algn="ctr" defTabSz="1828800"/>
            <a:r>
              <a:rPr lang="id-ID" sz="9600" dirty="0">
                <a:latin typeface="Source Sans Pro Light"/>
              </a:rPr>
              <a:t>Meet The Team</a:t>
            </a:r>
            <a:endParaRPr lang="en-US" sz="9600" dirty="0">
              <a:latin typeface="Source Sans Pro Light"/>
            </a:endParaRPr>
          </a:p>
        </p:txBody>
      </p:sp>
      <p:sp>
        <p:nvSpPr>
          <p:cNvPr id="20" name="TextBox 19"/>
          <p:cNvSpPr txBox="1"/>
          <p:nvPr/>
        </p:nvSpPr>
        <p:spPr>
          <a:xfrm>
            <a:off x="3385834" y="8777500"/>
            <a:ext cx="2418612" cy="584776"/>
          </a:xfrm>
          <a:prstGeom prst="rect">
            <a:avLst/>
          </a:prstGeom>
          <a:noFill/>
        </p:spPr>
        <p:txBody>
          <a:bodyPr wrap="none" rtlCol="0">
            <a:spAutoFit/>
          </a:bodyPr>
          <a:lstStyle/>
          <a:p>
            <a:pPr algn="ctr" defTabSz="1828800"/>
            <a:r>
              <a:rPr lang="id-ID" sz="3200" b="1" dirty="0">
                <a:latin typeface="Source Sans Pro Light"/>
              </a:rPr>
              <a:t>Asep Korong</a:t>
            </a:r>
          </a:p>
        </p:txBody>
      </p:sp>
      <p:sp>
        <p:nvSpPr>
          <p:cNvPr id="21" name="Rectangle 20"/>
          <p:cNvSpPr/>
          <p:nvPr/>
        </p:nvSpPr>
        <p:spPr>
          <a:xfrm>
            <a:off x="2073450" y="9532668"/>
            <a:ext cx="5043380" cy="830998"/>
          </a:xfrm>
          <a:prstGeom prst="rect">
            <a:avLst/>
          </a:prstGeom>
        </p:spPr>
        <p:txBody>
          <a:bodyPr wrap="square">
            <a:spAutoFit/>
          </a:bodyPr>
          <a:lstStyle/>
          <a:p>
            <a:pPr algn="ctr" defTabSz="1828800"/>
            <a:r>
              <a:rPr lang="id-ID" sz="2400" dirty="0">
                <a:latin typeface="Calibri"/>
              </a:rPr>
              <a:t>Suitable for all categories business and personal presentation</a:t>
            </a:r>
          </a:p>
        </p:txBody>
      </p:sp>
      <p:sp>
        <p:nvSpPr>
          <p:cNvPr id="22" name="Freeform 9"/>
          <p:cNvSpPr>
            <a:spLocks noEditPoints="1"/>
          </p:cNvSpPr>
          <p:nvPr/>
        </p:nvSpPr>
        <p:spPr bwMode="auto">
          <a:xfrm>
            <a:off x="4342112" y="10737974"/>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651E00"/>
          </a:solidFill>
          <a:ln>
            <a:noFill/>
          </a:ln>
        </p:spPr>
        <p:txBody>
          <a:bodyPr vert="horz" wrap="square" lIns="182880" tIns="91440" rIns="182880" bIns="91440" numCol="1" anchor="t" anchorCtr="0" compatLnSpc="1">
            <a:prstTxWarp prst="textNoShape">
              <a:avLst/>
            </a:prstTxWarp>
          </a:bodyPr>
          <a:lstStyle/>
          <a:p>
            <a:pPr defTabSz="1828800"/>
            <a:endParaRPr lang="id-ID" sz="3600">
              <a:latin typeface="Calibri"/>
            </a:endParaRPr>
          </a:p>
        </p:txBody>
      </p:sp>
      <p:sp>
        <p:nvSpPr>
          <p:cNvPr id="24" name="Freeform 13"/>
          <p:cNvSpPr>
            <a:spLocks/>
          </p:cNvSpPr>
          <p:nvPr/>
        </p:nvSpPr>
        <p:spPr bwMode="auto">
          <a:xfrm>
            <a:off x="14455047" y="10756638"/>
            <a:ext cx="487416" cy="48798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rgbClr val="651E00"/>
          </a:solidFill>
          <a:ln>
            <a:noFill/>
          </a:ln>
        </p:spPr>
        <p:txBody>
          <a:bodyPr vert="horz" wrap="square" lIns="182880" tIns="91440" rIns="182880" bIns="91440" numCol="1" anchor="t" anchorCtr="0" compatLnSpc="1">
            <a:prstTxWarp prst="textNoShape">
              <a:avLst/>
            </a:prstTxWarp>
          </a:bodyPr>
          <a:lstStyle/>
          <a:p>
            <a:pPr defTabSz="1828800"/>
            <a:endParaRPr lang="id-ID" sz="3600">
              <a:latin typeface="Calibri"/>
            </a:endParaRPr>
          </a:p>
        </p:txBody>
      </p:sp>
      <p:sp>
        <p:nvSpPr>
          <p:cNvPr id="25" name="TextBox 24"/>
          <p:cNvSpPr txBox="1"/>
          <p:nvPr/>
        </p:nvSpPr>
        <p:spPr>
          <a:xfrm>
            <a:off x="13158591" y="8777500"/>
            <a:ext cx="3119766" cy="584776"/>
          </a:xfrm>
          <a:prstGeom prst="rect">
            <a:avLst/>
          </a:prstGeom>
          <a:noFill/>
        </p:spPr>
        <p:txBody>
          <a:bodyPr wrap="none" rtlCol="0">
            <a:spAutoFit/>
          </a:bodyPr>
          <a:lstStyle/>
          <a:p>
            <a:pPr algn="ctr" defTabSz="1828800"/>
            <a:r>
              <a:rPr lang="id-ID" sz="3200" b="1" dirty="0">
                <a:latin typeface="Source Sans Pro Light"/>
              </a:rPr>
              <a:t>Dadang Gembok</a:t>
            </a:r>
          </a:p>
        </p:txBody>
      </p:sp>
      <p:sp>
        <p:nvSpPr>
          <p:cNvPr id="26" name="Rectangle 25"/>
          <p:cNvSpPr/>
          <p:nvPr/>
        </p:nvSpPr>
        <p:spPr>
          <a:xfrm>
            <a:off x="12196781" y="9532668"/>
            <a:ext cx="5043380" cy="830998"/>
          </a:xfrm>
          <a:prstGeom prst="rect">
            <a:avLst/>
          </a:prstGeom>
        </p:spPr>
        <p:txBody>
          <a:bodyPr wrap="square">
            <a:spAutoFit/>
          </a:bodyPr>
          <a:lstStyle/>
          <a:p>
            <a:pPr algn="ctr" defTabSz="1828800"/>
            <a:r>
              <a:rPr lang="id-ID" sz="2400" dirty="0">
                <a:latin typeface="Calibri"/>
              </a:rPr>
              <a:t>Suitable for all categories business and personalca presentation</a:t>
            </a:r>
          </a:p>
        </p:txBody>
      </p:sp>
      <p:sp>
        <p:nvSpPr>
          <p:cNvPr id="28" name="Freeform 17"/>
          <p:cNvSpPr>
            <a:spLocks noEditPoints="1"/>
          </p:cNvSpPr>
          <p:nvPr/>
        </p:nvSpPr>
        <p:spPr bwMode="auto">
          <a:xfrm>
            <a:off x="19498426" y="10756638"/>
            <a:ext cx="487416" cy="487984"/>
          </a:xfrm>
          <a:custGeom>
            <a:avLst/>
            <a:gdLst>
              <a:gd name="T0" fmla="*/ 345 w 360"/>
              <a:gd name="T1" fmla="*/ 206 h 360"/>
              <a:gd name="T2" fmla="*/ 347 w 360"/>
              <a:gd name="T3" fmla="*/ 180 h 360"/>
              <a:gd name="T4" fmla="*/ 180 w 360"/>
              <a:gd name="T5" fmla="*/ 13 h 360"/>
              <a:gd name="T6" fmla="*/ 154 w 360"/>
              <a:gd name="T7" fmla="*/ 15 h 360"/>
              <a:gd name="T8" fmla="*/ 101 w 360"/>
              <a:gd name="T9" fmla="*/ 0 h 360"/>
              <a:gd name="T10" fmla="*/ 0 w 360"/>
              <a:gd name="T11" fmla="*/ 101 h 360"/>
              <a:gd name="T12" fmla="*/ 15 w 360"/>
              <a:gd name="T13" fmla="*/ 154 h 360"/>
              <a:gd name="T14" fmla="*/ 13 w 360"/>
              <a:gd name="T15" fmla="*/ 180 h 360"/>
              <a:gd name="T16" fmla="*/ 180 w 360"/>
              <a:gd name="T17" fmla="*/ 347 h 360"/>
              <a:gd name="T18" fmla="*/ 206 w 360"/>
              <a:gd name="T19" fmla="*/ 345 h 360"/>
              <a:gd name="T20" fmla="*/ 259 w 360"/>
              <a:gd name="T21" fmla="*/ 360 h 360"/>
              <a:gd name="T22" fmla="*/ 360 w 360"/>
              <a:gd name="T23" fmla="*/ 259 h 360"/>
              <a:gd name="T24" fmla="*/ 345 w 360"/>
              <a:gd name="T25" fmla="*/ 206 h 360"/>
              <a:gd name="T26" fmla="*/ 259 w 360"/>
              <a:gd name="T27" fmla="*/ 256 h 360"/>
              <a:gd name="T28" fmla="*/ 228 w 360"/>
              <a:gd name="T29" fmla="*/ 280 h 360"/>
              <a:gd name="T30" fmla="*/ 180 w 360"/>
              <a:gd name="T31" fmla="*/ 288 h 360"/>
              <a:gd name="T32" fmla="*/ 125 w 360"/>
              <a:gd name="T33" fmla="*/ 277 h 360"/>
              <a:gd name="T34" fmla="*/ 100 w 360"/>
              <a:gd name="T35" fmla="*/ 254 h 360"/>
              <a:gd name="T36" fmla="*/ 90 w 360"/>
              <a:gd name="T37" fmla="*/ 227 h 360"/>
              <a:gd name="T38" fmla="*/ 96 w 360"/>
              <a:gd name="T39" fmla="*/ 213 h 360"/>
              <a:gd name="T40" fmla="*/ 111 w 360"/>
              <a:gd name="T41" fmla="*/ 207 h 360"/>
              <a:gd name="T42" fmla="*/ 124 w 360"/>
              <a:gd name="T43" fmla="*/ 212 h 360"/>
              <a:gd name="T44" fmla="*/ 133 w 360"/>
              <a:gd name="T45" fmla="*/ 225 h 360"/>
              <a:gd name="T46" fmla="*/ 142 w 360"/>
              <a:gd name="T47" fmla="*/ 241 h 360"/>
              <a:gd name="T48" fmla="*/ 155 w 360"/>
              <a:gd name="T49" fmla="*/ 252 h 360"/>
              <a:gd name="T50" fmla="*/ 179 w 360"/>
              <a:gd name="T51" fmla="*/ 256 h 360"/>
              <a:gd name="T52" fmla="*/ 211 w 360"/>
              <a:gd name="T53" fmla="*/ 247 h 360"/>
              <a:gd name="T54" fmla="*/ 224 w 360"/>
              <a:gd name="T55" fmla="*/ 226 h 360"/>
              <a:gd name="T56" fmla="*/ 217 w 360"/>
              <a:gd name="T57" fmla="*/ 210 h 360"/>
              <a:gd name="T58" fmla="*/ 200 w 360"/>
              <a:gd name="T59" fmla="*/ 200 h 360"/>
              <a:gd name="T60" fmla="*/ 171 w 360"/>
              <a:gd name="T61" fmla="*/ 193 h 360"/>
              <a:gd name="T62" fmla="*/ 130 w 360"/>
              <a:gd name="T63" fmla="*/ 181 h 360"/>
              <a:gd name="T64" fmla="*/ 104 w 360"/>
              <a:gd name="T65" fmla="*/ 161 h 360"/>
              <a:gd name="T66" fmla="*/ 94 w 360"/>
              <a:gd name="T67" fmla="*/ 131 h 360"/>
              <a:gd name="T68" fmla="*/ 105 w 360"/>
              <a:gd name="T69" fmla="*/ 100 h 360"/>
              <a:gd name="T70" fmla="*/ 134 w 360"/>
              <a:gd name="T71" fmla="*/ 79 h 360"/>
              <a:gd name="T72" fmla="*/ 179 w 360"/>
              <a:gd name="T73" fmla="*/ 72 h 360"/>
              <a:gd name="T74" fmla="*/ 215 w 360"/>
              <a:gd name="T75" fmla="*/ 77 h 360"/>
              <a:gd name="T76" fmla="*/ 241 w 360"/>
              <a:gd name="T77" fmla="*/ 89 h 360"/>
              <a:gd name="T78" fmla="*/ 255 w 360"/>
              <a:gd name="T79" fmla="*/ 106 h 360"/>
              <a:gd name="T80" fmla="*/ 260 w 360"/>
              <a:gd name="T81" fmla="*/ 123 h 360"/>
              <a:gd name="T82" fmla="*/ 254 w 360"/>
              <a:gd name="T83" fmla="*/ 137 h 360"/>
              <a:gd name="T84" fmla="*/ 239 w 360"/>
              <a:gd name="T85" fmla="*/ 144 h 360"/>
              <a:gd name="T86" fmla="*/ 227 w 360"/>
              <a:gd name="T87" fmla="*/ 140 h 360"/>
              <a:gd name="T88" fmla="*/ 218 w 360"/>
              <a:gd name="T89" fmla="*/ 128 h 360"/>
              <a:gd name="T90" fmla="*/ 203 w 360"/>
              <a:gd name="T91" fmla="*/ 110 h 360"/>
              <a:gd name="T92" fmla="*/ 176 w 360"/>
              <a:gd name="T93" fmla="*/ 103 h 360"/>
              <a:gd name="T94" fmla="*/ 148 w 360"/>
              <a:gd name="T95" fmla="*/ 110 h 360"/>
              <a:gd name="T96" fmla="*/ 138 w 360"/>
              <a:gd name="T97" fmla="*/ 127 h 360"/>
              <a:gd name="T98" fmla="*/ 141 w 360"/>
              <a:gd name="T99" fmla="*/ 137 h 360"/>
              <a:gd name="T100" fmla="*/ 151 w 360"/>
              <a:gd name="T101" fmla="*/ 145 h 360"/>
              <a:gd name="T102" fmla="*/ 164 w 360"/>
              <a:gd name="T103" fmla="*/ 150 h 360"/>
              <a:gd name="T104" fmla="*/ 186 w 360"/>
              <a:gd name="T105" fmla="*/ 155 h 360"/>
              <a:gd name="T106" fmla="*/ 220 w 360"/>
              <a:gd name="T107" fmla="*/ 164 h 360"/>
              <a:gd name="T108" fmla="*/ 247 w 360"/>
              <a:gd name="T109" fmla="*/ 176 h 360"/>
              <a:gd name="T110" fmla="*/ 264 w 360"/>
              <a:gd name="T111" fmla="*/ 195 h 360"/>
              <a:gd name="T112" fmla="*/ 270 w 360"/>
              <a:gd name="T113" fmla="*/ 222 h 360"/>
              <a:gd name="T114" fmla="*/ 259 w 360"/>
              <a:gd name="T115" fmla="*/ 25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0" h="360">
                <a:moveTo>
                  <a:pt x="345" y="206"/>
                </a:moveTo>
                <a:cubicBezTo>
                  <a:pt x="346" y="198"/>
                  <a:pt x="347" y="189"/>
                  <a:pt x="347" y="180"/>
                </a:cubicBezTo>
                <a:cubicBezTo>
                  <a:pt x="347" y="88"/>
                  <a:pt x="272" y="13"/>
                  <a:pt x="180" y="13"/>
                </a:cubicBezTo>
                <a:cubicBezTo>
                  <a:pt x="171" y="13"/>
                  <a:pt x="162" y="14"/>
                  <a:pt x="154" y="15"/>
                </a:cubicBezTo>
                <a:cubicBezTo>
                  <a:pt x="139" y="6"/>
                  <a:pt x="120" y="0"/>
                  <a:pt x="101" y="0"/>
                </a:cubicBezTo>
                <a:cubicBezTo>
                  <a:pt x="45" y="0"/>
                  <a:pt x="0" y="45"/>
                  <a:pt x="0" y="101"/>
                </a:cubicBezTo>
                <a:cubicBezTo>
                  <a:pt x="0" y="120"/>
                  <a:pt x="6" y="139"/>
                  <a:pt x="15" y="154"/>
                </a:cubicBezTo>
                <a:cubicBezTo>
                  <a:pt x="14" y="163"/>
                  <a:pt x="13" y="171"/>
                  <a:pt x="13" y="180"/>
                </a:cubicBezTo>
                <a:cubicBezTo>
                  <a:pt x="13" y="272"/>
                  <a:pt x="88" y="347"/>
                  <a:pt x="180" y="347"/>
                </a:cubicBezTo>
                <a:cubicBezTo>
                  <a:pt x="189" y="347"/>
                  <a:pt x="198" y="346"/>
                  <a:pt x="206" y="345"/>
                </a:cubicBezTo>
                <a:cubicBezTo>
                  <a:pt x="221" y="355"/>
                  <a:pt x="240" y="360"/>
                  <a:pt x="259" y="360"/>
                </a:cubicBezTo>
                <a:cubicBezTo>
                  <a:pt x="315" y="360"/>
                  <a:pt x="360" y="315"/>
                  <a:pt x="360" y="259"/>
                </a:cubicBezTo>
                <a:cubicBezTo>
                  <a:pt x="360" y="240"/>
                  <a:pt x="355" y="222"/>
                  <a:pt x="345" y="206"/>
                </a:cubicBezTo>
                <a:close/>
                <a:moveTo>
                  <a:pt x="259" y="256"/>
                </a:moveTo>
                <a:cubicBezTo>
                  <a:pt x="252" y="266"/>
                  <a:pt x="242" y="274"/>
                  <a:pt x="228" y="280"/>
                </a:cubicBezTo>
                <a:cubicBezTo>
                  <a:pt x="215" y="286"/>
                  <a:pt x="199" y="288"/>
                  <a:pt x="180" y="288"/>
                </a:cubicBezTo>
                <a:cubicBezTo>
                  <a:pt x="158" y="288"/>
                  <a:pt x="139" y="285"/>
                  <a:pt x="125" y="277"/>
                </a:cubicBezTo>
                <a:cubicBezTo>
                  <a:pt x="115" y="271"/>
                  <a:pt x="106" y="264"/>
                  <a:pt x="100" y="254"/>
                </a:cubicBezTo>
                <a:cubicBezTo>
                  <a:pt x="93" y="245"/>
                  <a:pt x="90" y="236"/>
                  <a:pt x="90" y="227"/>
                </a:cubicBezTo>
                <a:cubicBezTo>
                  <a:pt x="90" y="221"/>
                  <a:pt x="92" y="217"/>
                  <a:pt x="96" y="213"/>
                </a:cubicBezTo>
                <a:cubicBezTo>
                  <a:pt x="100" y="209"/>
                  <a:pt x="105" y="207"/>
                  <a:pt x="111" y="207"/>
                </a:cubicBezTo>
                <a:cubicBezTo>
                  <a:pt x="116" y="207"/>
                  <a:pt x="120" y="209"/>
                  <a:pt x="124" y="212"/>
                </a:cubicBezTo>
                <a:cubicBezTo>
                  <a:pt x="127" y="215"/>
                  <a:pt x="130" y="219"/>
                  <a:pt x="133" y="225"/>
                </a:cubicBezTo>
                <a:cubicBezTo>
                  <a:pt x="135" y="231"/>
                  <a:pt x="138" y="237"/>
                  <a:pt x="142" y="241"/>
                </a:cubicBezTo>
                <a:cubicBezTo>
                  <a:pt x="145" y="245"/>
                  <a:pt x="150" y="249"/>
                  <a:pt x="155" y="252"/>
                </a:cubicBezTo>
                <a:cubicBezTo>
                  <a:pt x="161" y="255"/>
                  <a:pt x="169" y="256"/>
                  <a:pt x="179" y="256"/>
                </a:cubicBezTo>
                <a:cubicBezTo>
                  <a:pt x="192" y="256"/>
                  <a:pt x="203" y="253"/>
                  <a:pt x="211" y="247"/>
                </a:cubicBezTo>
                <a:cubicBezTo>
                  <a:pt x="220" y="242"/>
                  <a:pt x="224" y="235"/>
                  <a:pt x="224" y="226"/>
                </a:cubicBezTo>
                <a:cubicBezTo>
                  <a:pt x="224" y="219"/>
                  <a:pt x="221" y="214"/>
                  <a:pt x="217" y="210"/>
                </a:cubicBezTo>
                <a:cubicBezTo>
                  <a:pt x="213" y="206"/>
                  <a:pt x="207" y="203"/>
                  <a:pt x="200" y="200"/>
                </a:cubicBezTo>
                <a:cubicBezTo>
                  <a:pt x="193" y="198"/>
                  <a:pt x="183" y="196"/>
                  <a:pt x="171" y="193"/>
                </a:cubicBezTo>
                <a:cubicBezTo>
                  <a:pt x="155" y="190"/>
                  <a:pt x="141" y="185"/>
                  <a:pt x="130" y="181"/>
                </a:cubicBezTo>
                <a:cubicBezTo>
                  <a:pt x="119" y="176"/>
                  <a:pt x="111" y="170"/>
                  <a:pt x="104" y="161"/>
                </a:cubicBezTo>
                <a:cubicBezTo>
                  <a:pt x="98" y="153"/>
                  <a:pt x="94" y="143"/>
                  <a:pt x="94" y="131"/>
                </a:cubicBezTo>
                <a:cubicBezTo>
                  <a:pt x="94" y="119"/>
                  <a:pt x="98" y="109"/>
                  <a:pt x="105" y="100"/>
                </a:cubicBezTo>
                <a:cubicBezTo>
                  <a:pt x="111" y="91"/>
                  <a:pt x="121" y="84"/>
                  <a:pt x="134" y="79"/>
                </a:cubicBezTo>
                <a:cubicBezTo>
                  <a:pt x="147" y="74"/>
                  <a:pt x="162" y="72"/>
                  <a:pt x="179" y="72"/>
                </a:cubicBezTo>
                <a:cubicBezTo>
                  <a:pt x="193" y="72"/>
                  <a:pt x="205" y="73"/>
                  <a:pt x="215" y="77"/>
                </a:cubicBezTo>
                <a:cubicBezTo>
                  <a:pt x="226" y="80"/>
                  <a:pt x="234" y="84"/>
                  <a:pt x="241" y="89"/>
                </a:cubicBezTo>
                <a:cubicBezTo>
                  <a:pt x="247" y="95"/>
                  <a:pt x="252" y="100"/>
                  <a:pt x="255" y="106"/>
                </a:cubicBezTo>
                <a:cubicBezTo>
                  <a:pt x="259" y="112"/>
                  <a:pt x="260" y="118"/>
                  <a:pt x="260" y="123"/>
                </a:cubicBezTo>
                <a:cubicBezTo>
                  <a:pt x="260" y="129"/>
                  <a:pt x="258" y="133"/>
                  <a:pt x="254" y="137"/>
                </a:cubicBezTo>
                <a:cubicBezTo>
                  <a:pt x="250" y="142"/>
                  <a:pt x="245" y="144"/>
                  <a:pt x="239" y="144"/>
                </a:cubicBezTo>
                <a:cubicBezTo>
                  <a:pt x="234" y="144"/>
                  <a:pt x="230" y="142"/>
                  <a:pt x="227" y="140"/>
                </a:cubicBezTo>
                <a:cubicBezTo>
                  <a:pt x="224" y="137"/>
                  <a:pt x="221" y="133"/>
                  <a:pt x="218" y="128"/>
                </a:cubicBezTo>
                <a:cubicBezTo>
                  <a:pt x="214" y="120"/>
                  <a:pt x="209" y="114"/>
                  <a:pt x="203" y="110"/>
                </a:cubicBezTo>
                <a:cubicBezTo>
                  <a:pt x="198" y="105"/>
                  <a:pt x="189" y="103"/>
                  <a:pt x="176" y="103"/>
                </a:cubicBezTo>
                <a:cubicBezTo>
                  <a:pt x="165" y="103"/>
                  <a:pt x="155" y="106"/>
                  <a:pt x="148" y="110"/>
                </a:cubicBezTo>
                <a:cubicBezTo>
                  <a:pt x="141" y="115"/>
                  <a:pt x="138" y="120"/>
                  <a:pt x="138" y="127"/>
                </a:cubicBezTo>
                <a:cubicBezTo>
                  <a:pt x="138" y="131"/>
                  <a:pt x="139" y="134"/>
                  <a:pt x="141" y="137"/>
                </a:cubicBezTo>
                <a:cubicBezTo>
                  <a:pt x="144" y="140"/>
                  <a:pt x="147" y="143"/>
                  <a:pt x="151" y="145"/>
                </a:cubicBezTo>
                <a:cubicBezTo>
                  <a:pt x="156" y="147"/>
                  <a:pt x="160" y="149"/>
                  <a:pt x="164" y="150"/>
                </a:cubicBezTo>
                <a:cubicBezTo>
                  <a:pt x="169" y="151"/>
                  <a:pt x="176" y="153"/>
                  <a:pt x="186" y="155"/>
                </a:cubicBezTo>
                <a:cubicBezTo>
                  <a:pt x="199" y="158"/>
                  <a:pt x="210" y="161"/>
                  <a:pt x="220" y="164"/>
                </a:cubicBezTo>
                <a:cubicBezTo>
                  <a:pt x="231" y="168"/>
                  <a:pt x="239" y="172"/>
                  <a:pt x="247" y="176"/>
                </a:cubicBezTo>
                <a:cubicBezTo>
                  <a:pt x="254" y="181"/>
                  <a:pt x="260" y="187"/>
                  <a:pt x="264" y="195"/>
                </a:cubicBezTo>
                <a:cubicBezTo>
                  <a:pt x="268" y="202"/>
                  <a:pt x="270" y="211"/>
                  <a:pt x="270" y="222"/>
                </a:cubicBezTo>
                <a:cubicBezTo>
                  <a:pt x="270" y="234"/>
                  <a:pt x="266" y="246"/>
                  <a:pt x="259" y="256"/>
                </a:cubicBezTo>
                <a:close/>
              </a:path>
            </a:pathLst>
          </a:custGeom>
          <a:solidFill>
            <a:srgbClr val="651E00"/>
          </a:solidFill>
          <a:ln>
            <a:noFill/>
          </a:ln>
        </p:spPr>
        <p:txBody>
          <a:bodyPr vert="horz" wrap="square" lIns="182880" tIns="91440" rIns="182880" bIns="91440" numCol="1" anchor="t" anchorCtr="0" compatLnSpc="1">
            <a:prstTxWarp prst="textNoShape">
              <a:avLst/>
            </a:prstTxWarp>
          </a:bodyPr>
          <a:lstStyle/>
          <a:p>
            <a:pPr defTabSz="1828800"/>
            <a:endParaRPr lang="id-ID" sz="3600">
              <a:latin typeface="Calibri"/>
            </a:endParaRPr>
          </a:p>
        </p:txBody>
      </p:sp>
      <p:sp>
        <p:nvSpPr>
          <p:cNvPr id="29" name="TextBox 28"/>
          <p:cNvSpPr txBox="1"/>
          <p:nvPr/>
        </p:nvSpPr>
        <p:spPr>
          <a:xfrm>
            <a:off x="18492114" y="8777500"/>
            <a:ext cx="2539478" cy="584776"/>
          </a:xfrm>
          <a:prstGeom prst="rect">
            <a:avLst/>
          </a:prstGeom>
          <a:noFill/>
        </p:spPr>
        <p:txBody>
          <a:bodyPr wrap="none" rtlCol="0">
            <a:spAutoFit/>
          </a:bodyPr>
          <a:lstStyle/>
          <a:p>
            <a:pPr algn="ctr" defTabSz="1828800"/>
            <a:r>
              <a:rPr lang="id-ID" sz="3200" b="1" dirty="0">
                <a:latin typeface="Source Sans Pro Light"/>
              </a:rPr>
              <a:t>Kelly Klakson</a:t>
            </a:r>
          </a:p>
        </p:txBody>
      </p:sp>
      <p:sp>
        <p:nvSpPr>
          <p:cNvPr id="30" name="Rectangle 29"/>
          <p:cNvSpPr/>
          <p:nvPr/>
        </p:nvSpPr>
        <p:spPr>
          <a:xfrm>
            <a:off x="17240160" y="9532668"/>
            <a:ext cx="5043380" cy="830998"/>
          </a:xfrm>
          <a:prstGeom prst="rect">
            <a:avLst/>
          </a:prstGeom>
        </p:spPr>
        <p:txBody>
          <a:bodyPr wrap="square">
            <a:spAutoFit/>
          </a:bodyPr>
          <a:lstStyle/>
          <a:p>
            <a:pPr algn="ctr" defTabSz="1828800"/>
            <a:r>
              <a:rPr lang="id-ID" sz="2400" dirty="0">
                <a:latin typeface="Calibri"/>
              </a:rPr>
              <a:t>Suitable for all categories business and personal presentation</a:t>
            </a:r>
          </a:p>
        </p:txBody>
      </p:sp>
      <p:sp>
        <p:nvSpPr>
          <p:cNvPr id="32" name="TextBox 31"/>
          <p:cNvSpPr txBox="1"/>
          <p:nvPr/>
        </p:nvSpPr>
        <p:spPr>
          <a:xfrm>
            <a:off x="8274208" y="8777500"/>
            <a:ext cx="2728632" cy="584776"/>
          </a:xfrm>
          <a:prstGeom prst="rect">
            <a:avLst/>
          </a:prstGeom>
          <a:noFill/>
        </p:spPr>
        <p:txBody>
          <a:bodyPr wrap="none" rtlCol="0">
            <a:spAutoFit/>
          </a:bodyPr>
          <a:lstStyle/>
          <a:p>
            <a:pPr algn="ctr" defTabSz="1828800"/>
            <a:r>
              <a:rPr lang="id-ID" sz="3200" b="1" dirty="0">
                <a:latin typeface="Source Sans Pro Light"/>
              </a:rPr>
              <a:t>Euis Komariah</a:t>
            </a:r>
          </a:p>
        </p:txBody>
      </p:sp>
      <p:sp>
        <p:nvSpPr>
          <p:cNvPr id="33" name="Rectangle 32"/>
          <p:cNvSpPr/>
          <p:nvPr/>
        </p:nvSpPr>
        <p:spPr>
          <a:xfrm>
            <a:off x="7116830" y="9532668"/>
            <a:ext cx="5043380" cy="830998"/>
          </a:xfrm>
          <a:prstGeom prst="rect">
            <a:avLst/>
          </a:prstGeom>
        </p:spPr>
        <p:txBody>
          <a:bodyPr wrap="square">
            <a:spAutoFit/>
          </a:bodyPr>
          <a:lstStyle/>
          <a:p>
            <a:pPr algn="ctr" defTabSz="1828800"/>
            <a:r>
              <a:rPr lang="id-ID" sz="2400" dirty="0">
                <a:latin typeface="Calibri"/>
              </a:rPr>
              <a:t>Suitable for all categories business and personal presentation</a:t>
            </a:r>
          </a:p>
        </p:txBody>
      </p:sp>
      <p:sp>
        <p:nvSpPr>
          <p:cNvPr id="34" name="Freeform 16"/>
          <p:cNvSpPr>
            <a:spLocks/>
          </p:cNvSpPr>
          <p:nvPr/>
        </p:nvSpPr>
        <p:spPr bwMode="auto">
          <a:xfrm>
            <a:off x="9389660" y="10756636"/>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651E00"/>
          </a:solidFill>
          <a:ln>
            <a:noFill/>
          </a:ln>
        </p:spPr>
        <p:txBody>
          <a:bodyPr vert="horz" wrap="square" lIns="182880" tIns="91440" rIns="182880" bIns="91440" numCol="1" anchor="t" anchorCtr="0" compatLnSpc="1">
            <a:prstTxWarp prst="textNoShape">
              <a:avLst/>
            </a:prstTxWarp>
          </a:bodyPr>
          <a:lstStyle/>
          <a:p>
            <a:pPr defTabSz="1828800"/>
            <a:endParaRPr lang="en-US" sz="3600" dirty="0">
              <a:latin typeface="Calibri"/>
            </a:endParaRPr>
          </a:p>
        </p:txBody>
      </p:sp>
      <p:cxnSp>
        <p:nvCxnSpPr>
          <p:cNvPr id="39" name="Straight Connector 38"/>
          <p:cNvCxnSpPr/>
          <p:nvPr/>
        </p:nvCxnSpPr>
        <p:spPr>
          <a:xfrm>
            <a:off x="3831497" y="8497626"/>
            <a:ext cx="1488702"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884265" y="8497626"/>
            <a:ext cx="1488702"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3972559" y="8497626"/>
            <a:ext cx="1488702"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025327" y="8497626"/>
            <a:ext cx="1488702"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custDataLst>
      <p:tags r:id="rId1"/>
    </p:custDataLst>
    <p:extLst>
      <p:ext uri="{BB962C8B-B14F-4D97-AF65-F5344CB8AC3E}">
        <p14:creationId xmlns:p14="http://schemas.microsoft.com/office/powerpoint/2010/main" val="3519196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0834" y="2834977"/>
            <a:ext cx="5782352" cy="584775"/>
          </a:xfrm>
          <a:prstGeom prst="rect">
            <a:avLst/>
          </a:prstGeom>
          <a:noFill/>
        </p:spPr>
        <p:txBody>
          <a:bodyPr wrap="none" rtlCol="0">
            <a:spAutoFit/>
          </a:bodyPr>
          <a:lstStyle/>
          <a:p>
            <a:pPr algn="ctr" defTabSz="1828800"/>
            <a:r>
              <a:rPr lang="id-ID" sz="3200" dirty="0"/>
              <a:t>put your great subtitle here</a:t>
            </a:r>
            <a:endParaRPr lang="en-US" sz="3200" dirty="0"/>
          </a:p>
        </p:txBody>
      </p:sp>
      <p:sp>
        <p:nvSpPr>
          <p:cNvPr id="3" name="TextBox 2"/>
          <p:cNvSpPr txBox="1"/>
          <p:nvPr/>
        </p:nvSpPr>
        <p:spPr>
          <a:xfrm>
            <a:off x="3767397" y="1361518"/>
            <a:ext cx="16753436" cy="1569660"/>
          </a:xfrm>
          <a:prstGeom prst="rect">
            <a:avLst/>
          </a:prstGeom>
          <a:noFill/>
        </p:spPr>
        <p:txBody>
          <a:bodyPr wrap="square" rtlCol="0">
            <a:spAutoFit/>
          </a:bodyPr>
          <a:lstStyle/>
          <a:p>
            <a:pPr algn="ctr" defTabSz="1828800"/>
            <a:r>
              <a:rPr lang="id-ID" sz="9600" dirty="0">
                <a:latin typeface="+mj-lt"/>
              </a:rPr>
              <a:t>Meet </a:t>
            </a:r>
            <a:r>
              <a:rPr lang="en-US" sz="9600" dirty="0">
                <a:latin typeface="+mj-lt"/>
              </a:rPr>
              <a:t>Kabir Khan </a:t>
            </a:r>
          </a:p>
        </p:txBody>
      </p:sp>
      <p:grpSp>
        <p:nvGrpSpPr>
          <p:cNvPr id="46" name="Group 45"/>
          <p:cNvGrpSpPr/>
          <p:nvPr/>
        </p:nvGrpSpPr>
        <p:grpSpPr>
          <a:xfrm>
            <a:off x="1683996" y="8434601"/>
            <a:ext cx="5043380" cy="2382304"/>
            <a:chOff x="841998" y="4217300"/>
            <a:chExt cx="2521690" cy="1191152"/>
          </a:xfrm>
        </p:grpSpPr>
        <p:sp>
          <p:nvSpPr>
            <p:cNvPr id="47" name="TextBox 46"/>
            <p:cNvSpPr txBox="1"/>
            <p:nvPr/>
          </p:nvSpPr>
          <p:spPr>
            <a:xfrm>
              <a:off x="1434720" y="4217300"/>
              <a:ext cx="1336263" cy="292388"/>
            </a:xfrm>
            <a:prstGeom prst="rect">
              <a:avLst/>
            </a:prstGeom>
            <a:noFill/>
          </p:spPr>
          <p:txBody>
            <a:bodyPr wrap="none" rtlCol="0">
              <a:spAutoFit/>
            </a:bodyPr>
            <a:lstStyle/>
            <a:p>
              <a:pPr algn="ctr" defTabSz="1828800"/>
              <a:r>
                <a:rPr lang="en-US" sz="3200" b="1" dirty="0"/>
                <a:t>Kabir Khan </a:t>
              </a:r>
              <a:endParaRPr lang="id-ID" sz="3200" b="1" dirty="0"/>
            </a:p>
          </p:txBody>
        </p:sp>
        <p:sp>
          <p:nvSpPr>
            <p:cNvPr id="48" name="Rectangle 47"/>
            <p:cNvSpPr/>
            <p:nvPr/>
          </p:nvSpPr>
          <p:spPr>
            <a:xfrm>
              <a:off x="841998" y="4808287"/>
              <a:ext cx="2521690" cy="600165"/>
            </a:xfrm>
            <a:prstGeom prst="rect">
              <a:avLst/>
            </a:prstGeom>
          </p:spPr>
          <p:txBody>
            <a:bodyPr wrap="square">
              <a:spAutoFit/>
            </a:bodyPr>
            <a:lstStyle/>
            <a:p>
              <a:pPr algn="ctr" defTabSz="1828800"/>
              <a:r>
                <a:rPr lang="id-ID" sz="2400" dirty="0"/>
                <a:t>Suitable for all categories business and personal presentation</a:t>
              </a:r>
            </a:p>
          </p:txBody>
        </p:sp>
        <p:sp>
          <p:nvSpPr>
            <p:cNvPr id="49" name="TextBox 48"/>
            <p:cNvSpPr txBox="1"/>
            <p:nvPr/>
          </p:nvSpPr>
          <p:spPr>
            <a:xfrm>
              <a:off x="1497235" y="4546818"/>
              <a:ext cx="1211230" cy="230833"/>
            </a:xfrm>
            <a:prstGeom prst="rect">
              <a:avLst/>
            </a:prstGeom>
            <a:noFill/>
          </p:spPr>
          <p:txBody>
            <a:bodyPr wrap="none" rtlCol="0">
              <a:spAutoFit/>
            </a:bodyPr>
            <a:lstStyle/>
            <a:p>
              <a:pPr algn="ctr" defTabSz="1828800"/>
              <a:r>
                <a:rPr lang="id-ID" sz="2400" dirty="0"/>
                <a:t>Administrative</a:t>
              </a:r>
            </a:p>
          </p:txBody>
        </p:sp>
      </p:grpSp>
      <p:grpSp>
        <p:nvGrpSpPr>
          <p:cNvPr id="50" name="Group 49"/>
          <p:cNvGrpSpPr/>
          <p:nvPr/>
        </p:nvGrpSpPr>
        <p:grpSpPr>
          <a:xfrm>
            <a:off x="3456879" y="10924777"/>
            <a:ext cx="1497618" cy="310526"/>
            <a:chOff x="2307153" y="4961877"/>
            <a:chExt cx="872086" cy="180824"/>
          </a:xfrm>
          <a:solidFill>
            <a:srgbClr val="651E00"/>
          </a:solidFill>
        </p:grpSpPr>
        <p:sp>
          <p:nvSpPr>
            <p:cNvPr id="51" name="Freeform 5"/>
            <p:cNvSpPr>
              <a:spLocks noEditPoints="1"/>
            </p:cNvSpPr>
            <p:nvPr/>
          </p:nvSpPr>
          <p:spPr bwMode="auto">
            <a:xfrm>
              <a:off x="2998631" y="4961877"/>
              <a:ext cx="180608" cy="180819"/>
            </a:xfrm>
            <a:custGeom>
              <a:avLst/>
              <a:gdLst>
                <a:gd name="T0" fmla="*/ 345 w 360"/>
                <a:gd name="T1" fmla="*/ 206 h 360"/>
                <a:gd name="T2" fmla="*/ 347 w 360"/>
                <a:gd name="T3" fmla="*/ 180 h 360"/>
                <a:gd name="T4" fmla="*/ 180 w 360"/>
                <a:gd name="T5" fmla="*/ 13 h 360"/>
                <a:gd name="T6" fmla="*/ 154 w 360"/>
                <a:gd name="T7" fmla="*/ 15 h 360"/>
                <a:gd name="T8" fmla="*/ 101 w 360"/>
                <a:gd name="T9" fmla="*/ 0 h 360"/>
                <a:gd name="T10" fmla="*/ 0 w 360"/>
                <a:gd name="T11" fmla="*/ 101 h 360"/>
                <a:gd name="T12" fmla="*/ 15 w 360"/>
                <a:gd name="T13" fmla="*/ 154 h 360"/>
                <a:gd name="T14" fmla="*/ 13 w 360"/>
                <a:gd name="T15" fmla="*/ 180 h 360"/>
                <a:gd name="T16" fmla="*/ 180 w 360"/>
                <a:gd name="T17" fmla="*/ 347 h 360"/>
                <a:gd name="T18" fmla="*/ 206 w 360"/>
                <a:gd name="T19" fmla="*/ 345 h 360"/>
                <a:gd name="T20" fmla="*/ 259 w 360"/>
                <a:gd name="T21" fmla="*/ 360 h 360"/>
                <a:gd name="T22" fmla="*/ 360 w 360"/>
                <a:gd name="T23" fmla="*/ 259 h 360"/>
                <a:gd name="T24" fmla="*/ 345 w 360"/>
                <a:gd name="T25" fmla="*/ 206 h 360"/>
                <a:gd name="T26" fmla="*/ 259 w 360"/>
                <a:gd name="T27" fmla="*/ 256 h 360"/>
                <a:gd name="T28" fmla="*/ 228 w 360"/>
                <a:gd name="T29" fmla="*/ 280 h 360"/>
                <a:gd name="T30" fmla="*/ 180 w 360"/>
                <a:gd name="T31" fmla="*/ 288 h 360"/>
                <a:gd name="T32" fmla="*/ 125 w 360"/>
                <a:gd name="T33" fmla="*/ 277 h 360"/>
                <a:gd name="T34" fmla="*/ 100 w 360"/>
                <a:gd name="T35" fmla="*/ 254 h 360"/>
                <a:gd name="T36" fmla="*/ 90 w 360"/>
                <a:gd name="T37" fmla="*/ 227 h 360"/>
                <a:gd name="T38" fmla="*/ 96 w 360"/>
                <a:gd name="T39" fmla="*/ 213 h 360"/>
                <a:gd name="T40" fmla="*/ 111 w 360"/>
                <a:gd name="T41" fmla="*/ 207 h 360"/>
                <a:gd name="T42" fmla="*/ 124 w 360"/>
                <a:gd name="T43" fmla="*/ 212 h 360"/>
                <a:gd name="T44" fmla="*/ 133 w 360"/>
                <a:gd name="T45" fmla="*/ 225 h 360"/>
                <a:gd name="T46" fmla="*/ 142 w 360"/>
                <a:gd name="T47" fmla="*/ 241 h 360"/>
                <a:gd name="T48" fmla="*/ 155 w 360"/>
                <a:gd name="T49" fmla="*/ 252 h 360"/>
                <a:gd name="T50" fmla="*/ 179 w 360"/>
                <a:gd name="T51" fmla="*/ 256 h 360"/>
                <a:gd name="T52" fmla="*/ 211 w 360"/>
                <a:gd name="T53" fmla="*/ 247 h 360"/>
                <a:gd name="T54" fmla="*/ 224 w 360"/>
                <a:gd name="T55" fmla="*/ 226 h 360"/>
                <a:gd name="T56" fmla="*/ 217 w 360"/>
                <a:gd name="T57" fmla="*/ 210 h 360"/>
                <a:gd name="T58" fmla="*/ 200 w 360"/>
                <a:gd name="T59" fmla="*/ 200 h 360"/>
                <a:gd name="T60" fmla="*/ 171 w 360"/>
                <a:gd name="T61" fmla="*/ 193 h 360"/>
                <a:gd name="T62" fmla="*/ 130 w 360"/>
                <a:gd name="T63" fmla="*/ 181 h 360"/>
                <a:gd name="T64" fmla="*/ 104 w 360"/>
                <a:gd name="T65" fmla="*/ 161 h 360"/>
                <a:gd name="T66" fmla="*/ 94 w 360"/>
                <a:gd name="T67" fmla="*/ 131 h 360"/>
                <a:gd name="T68" fmla="*/ 105 w 360"/>
                <a:gd name="T69" fmla="*/ 100 h 360"/>
                <a:gd name="T70" fmla="*/ 134 w 360"/>
                <a:gd name="T71" fmla="*/ 79 h 360"/>
                <a:gd name="T72" fmla="*/ 179 w 360"/>
                <a:gd name="T73" fmla="*/ 72 h 360"/>
                <a:gd name="T74" fmla="*/ 215 w 360"/>
                <a:gd name="T75" fmla="*/ 77 h 360"/>
                <a:gd name="T76" fmla="*/ 241 w 360"/>
                <a:gd name="T77" fmla="*/ 89 h 360"/>
                <a:gd name="T78" fmla="*/ 255 w 360"/>
                <a:gd name="T79" fmla="*/ 106 h 360"/>
                <a:gd name="T80" fmla="*/ 260 w 360"/>
                <a:gd name="T81" fmla="*/ 123 h 360"/>
                <a:gd name="T82" fmla="*/ 254 w 360"/>
                <a:gd name="T83" fmla="*/ 137 h 360"/>
                <a:gd name="T84" fmla="*/ 239 w 360"/>
                <a:gd name="T85" fmla="*/ 144 h 360"/>
                <a:gd name="T86" fmla="*/ 227 w 360"/>
                <a:gd name="T87" fmla="*/ 140 h 360"/>
                <a:gd name="T88" fmla="*/ 218 w 360"/>
                <a:gd name="T89" fmla="*/ 128 h 360"/>
                <a:gd name="T90" fmla="*/ 203 w 360"/>
                <a:gd name="T91" fmla="*/ 110 h 360"/>
                <a:gd name="T92" fmla="*/ 176 w 360"/>
                <a:gd name="T93" fmla="*/ 103 h 360"/>
                <a:gd name="T94" fmla="*/ 148 w 360"/>
                <a:gd name="T95" fmla="*/ 110 h 360"/>
                <a:gd name="T96" fmla="*/ 138 w 360"/>
                <a:gd name="T97" fmla="*/ 127 h 360"/>
                <a:gd name="T98" fmla="*/ 141 w 360"/>
                <a:gd name="T99" fmla="*/ 137 h 360"/>
                <a:gd name="T100" fmla="*/ 151 w 360"/>
                <a:gd name="T101" fmla="*/ 145 h 360"/>
                <a:gd name="T102" fmla="*/ 164 w 360"/>
                <a:gd name="T103" fmla="*/ 150 h 360"/>
                <a:gd name="T104" fmla="*/ 186 w 360"/>
                <a:gd name="T105" fmla="*/ 155 h 360"/>
                <a:gd name="T106" fmla="*/ 220 w 360"/>
                <a:gd name="T107" fmla="*/ 164 h 360"/>
                <a:gd name="T108" fmla="*/ 247 w 360"/>
                <a:gd name="T109" fmla="*/ 176 h 360"/>
                <a:gd name="T110" fmla="*/ 264 w 360"/>
                <a:gd name="T111" fmla="*/ 195 h 360"/>
                <a:gd name="T112" fmla="*/ 270 w 360"/>
                <a:gd name="T113" fmla="*/ 222 h 360"/>
                <a:gd name="T114" fmla="*/ 259 w 360"/>
                <a:gd name="T115" fmla="*/ 25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0" h="360">
                  <a:moveTo>
                    <a:pt x="345" y="206"/>
                  </a:moveTo>
                  <a:cubicBezTo>
                    <a:pt x="346" y="198"/>
                    <a:pt x="347" y="189"/>
                    <a:pt x="347" y="180"/>
                  </a:cubicBezTo>
                  <a:cubicBezTo>
                    <a:pt x="347" y="88"/>
                    <a:pt x="272" y="13"/>
                    <a:pt x="180" y="13"/>
                  </a:cubicBezTo>
                  <a:cubicBezTo>
                    <a:pt x="171" y="13"/>
                    <a:pt x="162" y="14"/>
                    <a:pt x="154" y="15"/>
                  </a:cubicBezTo>
                  <a:cubicBezTo>
                    <a:pt x="139" y="6"/>
                    <a:pt x="120" y="0"/>
                    <a:pt x="101" y="0"/>
                  </a:cubicBezTo>
                  <a:cubicBezTo>
                    <a:pt x="45" y="0"/>
                    <a:pt x="0" y="45"/>
                    <a:pt x="0" y="101"/>
                  </a:cubicBezTo>
                  <a:cubicBezTo>
                    <a:pt x="0" y="120"/>
                    <a:pt x="6" y="139"/>
                    <a:pt x="15" y="154"/>
                  </a:cubicBezTo>
                  <a:cubicBezTo>
                    <a:pt x="14" y="163"/>
                    <a:pt x="13" y="171"/>
                    <a:pt x="13" y="180"/>
                  </a:cubicBezTo>
                  <a:cubicBezTo>
                    <a:pt x="13" y="272"/>
                    <a:pt x="88" y="347"/>
                    <a:pt x="180" y="347"/>
                  </a:cubicBezTo>
                  <a:cubicBezTo>
                    <a:pt x="189" y="347"/>
                    <a:pt x="198" y="346"/>
                    <a:pt x="206" y="345"/>
                  </a:cubicBezTo>
                  <a:cubicBezTo>
                    <a:pt x="221" y="355"/>
                    <a:pt x="240" y="360"/>
                    <a:pt x="259" y="360"/>
                  </a:cubicBezTo>
                  <a:cubicBezTo>
                    <a:pt x="315" y="360"/>
                    <a:pt x="360" y="315"/>
                    <a:pt x="360" y="259"/>
                  </a:cubicBezTo>
                  <a:cubicBezTo>
                    <a:pt x="360" y="240"/>
                    <a:pt x="355" y="222"/>
                    <a:pt x="345" y="206"/>
                  </a:cubicBezTo>
                  <a:close/>
                  <a:moveTo>
                    <a:pt x="259" y="256"/>
                  </a:moveTo>
                  <a:cubicBezTo>
                    <a:pt x="252" y="266"/>
                    <a:pt x="242" y="274"/>
                    <a:pt x="228" y="280"/>
                  </a:cubicBezTo>
                  <a:cubicBezTo>
                    <a:pt x="215" y="286"/>
                    <a:pt x="199" y="288"/>
                    <a:pt x="180" y="288"/>
                  </a:cubicBezTo>
                  <a:cubicBezTo>
                    <a:pt x="158" y="288"/>
                    <a:pt x="139" y="285"/>
                    <a:pt x="125" y="277"/>
                  </a:cubicBezTo>
                  <a:cubicBezTo>
                    <a:pt x="115" y="271"/>
                    <a:pt x="106" y="264"/>
                    <a:pt x="100" y="254"/>
                  </a:cubicBezTo>
                  <a:cubicBezTo>
                    <a:pt x="93" y="245"/>
                    <a:pt x="90" y="236"/>
                    <a:pt x="90" y="227"/>
                  </a:cubicBezTo>
                  <a:cubicBezTo>
                    <a:pt x="90" y="221"/>
                    <a:pt x="92" y="217"/>
                    <a:pt x="96" y="213"/>
                  </a:cubicBezTo>
                  <a:cubicBezTo>
                    <a:pt x="100" y="209"/>
                    <a:pt x="105" y="207"/>
                    <a:pt x="111" y="207"/>
                  </a:cubicBezTo>
                  <a:cubicBezTo>
                    <a:pt x="116" y="207"/>
                    <a:pt x="120" y="209"/>
                    <a:pt x="124" y="212"/>
                  </a:cubicBezTo>
                  <a:cubicBezTo>
                    <a:pt x="127" y="215"/>
                    <a:pt x="130" y="219"/>
                    <a:pt x="133" y="225"/>
                  </a:cubicBezTo>
                  <a:cubicBezTo>
                    <a:pt x="135" y="231"/>
                    <a:pt x="138" y="237"/>
                    <a:pt x="142" y="241"/>
                  </a:cubicBezTo>
                  <a:cubicBezTo>
                    <a:pt x="145" y="245"/>
                    <a:pt x="150" y="249"/>
                    <a:pt x="155" y="252"/>
                  </a:cubicBezTo>
                  <a:cubicBezTo>
                    <a:pt x="161" y="255"/>
                    <a:pt x="169" y="256"/>
                    <a:pt x="179" y="256"/>
                  </a:cubicBezTo>
                  <a:cubicBezTo>
                    <a:pt x="192" y="256"/>
                    <a:pt x="203" y="253"/>
                    <a:pt x="211" y="247"/>
                  </a:cubicBezTo>
                  <a:cubicBezTo>
                    <a:pt x="220" y="242"/>
                    <a:pt x="224" y="235"/>
                    <a:pt x="224" y="226"/>
                  </a:cubicBezTo>
                  <a:cubicBezTo>
                    <a:pt x="224" y="219"/>
                    <a:pt x="221" y="214"/>
                    <a:pt x="217" y="210"/>
                  </a:cubicBezTo>
                  <a:cubicBezTo>
                    <a:pt x="213" y="206"/>
                    <a:pt x="207" y="203"/>
                    <a:pt x="200" y="200"/>
                  </a:cubicBezTo>
                  <a:cubicBezTo>
                    <a:pt x="193" y="198"/>
                    <a:pt x="183" y="196"/>
                    <a:pt x="171" y="193"/>
                  </a:cubicBezTo>
                  <a:cubicBezTo>
                    <a:pt x="155" y="190"/>
                    <a:pt x="141" y="185"/>
                    <a:pt x="130" y="181"/>
                  </a:cubicBezTo>
                  <a:cubicBezTo>
                    <a:pt x="119" y="176"/>
                    <a:pt x="111" y="170"/>
                    <a:pt x="104" y="161"/>
                  </a:cubicBezTo>
                  <a:cubicBezTo>
                    <a:pt x="98" y="153"/>
                    <a:pt x="94" y="143"/>
                    <a:pt x="94" y="131"/>
                  </a:cubicBezTo>
                  <a:cubicBezTo>
                    <a:pt x="94" y="119"/>
                    <a:pt x="98" y="109"/>
                    <a:pt x="105" y="100"/>
                  </a:cubicBezTo>
                  <a:cubicBezTo>
                    <a:pt x="111" y="91"/>
                    <a:pt x="121" y="84"/>
                    <a:pt x="134" y="79"/>
                  </a:cubicBezTo>
                  <a:cubicBezTo>
                    <a:pt x="147" y="74"/>
                    <a:pt x="162" y="72"/>
                    <a:pt x="179" y="72"/>
                  </a:cubicBezTo>
                  <a:cubicBezTo>
                    <a:pt x="193" y="72"/>
                    <a:pt x="205" y="73"/>
                    <a:pt x="215" y="77"/>
                  </a:cubicBezTo>
                  <a:cubicBezTo>
                    <a:pt x="226" y="80"/>
                    <a:pt x="234" y="84"/>
                    <a:pt x="241" y="89"/>
                  </a:cubicBezTo>
                  <a:cubicBezTo>
                    <a:pt x="247" y="95"/>
                    <a:pt x="252" y="100"/>
                    <a:pt x="255" y="106"/>
                  </a:cubicBezTo>
                  <a:cubicBezTo>
                    <a:pt x="259" y="112"/>
                    <a:pt x="260" y="118"/>
                    <a:pt x="260" y="123"/>
                  </a:cubicBezTo>
                  <a:cubicBezTo>
                    <a:pt x="260" y="129"/>
                    <a:pt x="258" y="133"/>
                    <a:pt x="254" y="137"/>
                  </a:cubicBezTo>
                  <a:cubicBezTo>
                    <a:pt x="250" y="142"/>
                    <a:pt x="245" y="144"/>
                    <a:pt x="239" y="144"/>
                  </a:cubicBezTo>
                  <a:cubicBezTo>
                    <a:pt x="234" y="144"/>
                    <a:pt x="230" y="142"/>
                    <a:pt x="227" y="140"/>
                  </a:cubicBezTo>
                  <a:cubicBezTo>
                    <a:pt x="224" y="137"/>
                    <a:pt x="221" y="133"/>
                    <a:pt x="218" y="128"/>
                  </a:cubicBezTo>
                  <a:cubicBezTo>
                    <a:pt x="214" y="120"/>
                    <a:pt x="209" y="114"/>
                    <a:pt x="203" y="110"/>
                  </a:cubicBezTo>
                  <a:cubicBezTo>
                    <a:pt x="198" y="105"/>
                    <a:pt x="189" y="103"/>
                    <a:pt x="176" y="103"/>
                  </a:cubicBezTo>
                  <a:cubicBezTo>
                    <a:pt x="165" y="103"/>
                    <a:pt x="155" y="106"/>
                    <a:pt x="148" y="110"/>
                  </a:cubicBezTo>
                  <a:cubicBezTo>
                    <a:pt x="141" y="115"/>
                    <a:pt x="138" y="120"/>
                    <a:pt x="138" y="127"/>
                  </a:cubicBezTo>
                  <a:cubicBezTo>
                    <a:pt x="138" y="131"/>
                    <a:pt x="139" y="134"/>
                    <a:pt x="141" y="137"/>
                  </a:cubicBezTo>
                  <a:cubicBezTo>
                    <a:pt x="144" y="140"/>
                    <a:pt x="147" y="143"/>
                    <a:pt x="151" y="145"/>
                  </a:cubicBezTo>
                  <a:cubicBezTo>
                    <a:pt x="156" y="147"/>
                    <a:pt x="160" y="149"/>
                    <a:pt x="164" y="150"/>
                  </a:cubicBezTo>
                  <a:cubicBezTo>
                    <a:pt x="169" y="151"/>
                    <a:pt x="176" y="153"/>
                    <a:pt x="186" y="155"/>
                  </a:cubicBezTo>
                  <a:cubicBezTo>
                    <a:pt x="199" y="158"/>
                    <a:pt x="210" y="161"/>
                    <a:pt x="220" y="164"/>
                  </a:cubicBezTo>
                  <a:cubicBezTo>
                    <a:pt x="231" y="168"/>
                    <a:pt x="239" y="172"/>
                    <a:pt x="247" y="176"/>
                  </a:cubicBezTo>
                  <a:cubicBezTo>
                    <a:pt x="254" y="181"/>
                    <a:pt x="260" y="187"/>
                    <a:pt x="264" y="195"/>
                  </a:cubicBezTo>
                  <a:cubicBezTo>
                    <a:pt x="268" y="202"/>
                    <a:pt x="270" y="211"/>
                    <a:pt x="270" y="222"/>
                  </a:cubicBezTo>
                  <a:cubicBezTo>
                    <a:pt x="270" y="234"/>
                    <a:pt x="266" y="246"/>
                    <a:pt x="259" y="256"/>
                  </a:cubicBezTo>
                  <a:close/>
                </a:path>
              </a:pathLst>
            </a:custGeom>
            <a:grp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2" name="Freeform 9"/>
            <p:cNvSpPr>
              <a:spLocks/>
            </p:cNvSpPr>
            <p:nvPr/>
          </p:nvSpPr>
          <p:spPr bwMode="auto">
            <a:xfrm>
              <a:off x="2307153" y="4961882"/>
              <a:ext cx="180819" cy="180819"/>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grp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3" name="Freeform 13"/>
            <p:cNvSpPr>
              <a:spLocks/>
            </p:cNvSpPr>
            <p:nvPr/>
          </p:nvSpPr>
          <p:spPr bwMode="auto">
            <a:xfrm>
              <a:off x="2806102" y="4961878"/>
              <a:ext cx="134666" cy="180819"/>
            </a:xfrm>
            <a:custGeom>
              <a:avLst/>
              <a:gdLst>
                <a:gd name="T0" fmla="*/ 223 w 268"/>
                <a:gd name="T1" fmla="*/ 270 h 360"/>
                <a:gd name="T2" fmla="*/ 134 w 268"/>
                <a:gd name="T3" fmla="*/ 270 h 360"/>
                <a:gd name="T4" fmla="*/ 103 w 268"/>
                <a:gd name="T5" fmla="*/ 257 h 360"/>
                <a:gd name="T6" fmla="*/ 90 w 268"/>
                <a:gd name="T7" fmla="*/ 225 h 360"/>
                <a:gd name="T8" fmla="*/ 90 w 268"/>
                <a:gd name="T9" fmla="*/ 194 h 360"/>
                <a:gd name="T10" fmla="*/ 216 w 268"/>
                <a:gd name="T11" fmla="*/ 194 h 360"/>
                <a:gd name="T12" fmla="*/ 246 w 268"/>
                <a:gd name="T13" fmla="*/ 182 h 360"/>
                <a:gd name="T14" fmla="*/ 258 w 268"/>
                <a:gd name="T15" fmla="*/ 152 h 360"/>
                <a:gd name="T16" fmla="*/ 246 w 268"/>
                <a:gd name="T17" fmla="*/ 123 h 360"/>
                <a:gd name="T18" fmla="*/ 216 w 268"/>
                <a:gd name="T19" fmla="*/ 110 h 360"/>
                <a:gd name="T20" fmla="*/ 90 w 268"/>
                <a:gd name="T21" fmla="*/ 110 h 360"/>
                <a:gd name="T22" fmla="*/ 90 w 268"/>
                <a:gd name="T23" fmla="*/ 45 h 360"/>
                <a:gd name="T24" fmla="*/ 77 w 268"/>
                <a:gd name="T25" fmla="*/ 13 h 360"/>
                <a:gd name="T26" fmla="*/ 45 w 268"/>
                <a:gd name="T27" fmla="*/ 0 h 360"/>
                <a:gd name="T28" fmla="*/ 13 w 268"/>
                <a:gd name="T29" fmla="*/ 13 h 360"/>
                <a:gd name="T30" fmla="*/ 0 w 268"/>
                <a:gd name="T31" fmla="*/ 45 h 360"/>
                <a:gd name="T32" fmla="*/ 0 w 268"/>
                <a:gd name="T33" fmla="*/ 225 h 360"/>
                <a:gd name="T34" fmla="*/ 39 w 268"/>
                <a:gd name="T35" fmla="*/ 321 h 360"/>
                <a:gd name="T36" fmla="*/ 134 w 268"/>
                <a:gd name="T37" fmla="*/ 360 h 360"/>
                <a:gd name="T38" fmla="*/ 223 w 268"/>
                <a:gd name="T39" fmla="*/ 360 h 360"/>
                <a:gd name="T40" fmla="*/ 255 w 268"/>
                <a:gd name="T41" fmla="*/ 347 h 360"/>
                <a:gd name="T42" fmla="*/ 268 w 268"/>
                <a:gd name="T43" fmla="*/ 315 h 360"/>
                <a:gd name="T44" fmla="*/ 255 w 268"/>
                <a:gd name="T45" fmla="*/ 283 h 360"/>
                <a:gd name="T46" fmla="*/ 223 w 268"/>
                <a:gd name="T47" fmla="*/ 27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8" h="360">
                  <a:moveTo>
                    <a:pt x="223" y="270"/>
                  </a:moveTo>
                  <a:cubicBezTo>
                    <a:pt x="134" y="270"/>
                    <a:pt x="134" y="270"/>
                    <a:pt x="134" y="270"/>
                  </a:cubicBezTo>
                  <a:cubicBezTo>
                    <a:pt x="122" y="270"/>
                    <a:pt x="111" y="266"/>
                    <a:pt x="103" y="257"/>
                  </a:cubicBezTo>
                  <a:cubicBezTo>
                    <a:pt x="94" y="248"/>
                    <a:pt x="90" y="238"/>
                    <a:pt x="90" y="225"/>
                  </a:cubicBezTo>
                  <a:cubicBezTo>
                    <a:pt x="90" y="194"/>
                    <a:pt x="90" y="194"/>
                    <a:pt x="90" y="194"/>
                  </a:cubicBezTo>
                  <a:cubicBezTo>
                    <a:pt x="216" y="194"/>
                    <a:pt x="216" y="194"/>
                    <a:pt x="216" y="194"/>
                  </a:cubicBezTo>
                  <a:cubicBezTo>
                    <a:pt x="228" y="194"/>
                    <a:pt x="238" y="190"/>
                    <a:pt x="246" y="182"/>
                  </a:cubicBezTo>
                  <a:cubicBezTo>
                    <a:pt x="254" y="173"/>
                    <a:pt x="258" y="163"/>
                    <a:pt x="258" y="152"/>
                  </a:cubicBezTo>
                  <a:cubicBezTo>
                    <a:pt x="258" y="141"/>
                    <a:pt x="254" y="131"/>
                    <a:pt x="246" y="123"/>
                  </a:cubicBezTo>
                  <a:cubicBezTo>
                    <a:pt x="238" y="114"/>
                    <a:pt x="228" y="110"/>
                    <a:pt x="216" y="110"/>
                  </a:cubicBezTo>
                  <a:cubicBezTo>
                    <a:pt x="90" y="110"/>
                    <a:pt x="90" y="110"/>
                    <a:pt x="90" y="110"/>
                  </a:cubicBezTo>
                  <a:cubicBezTo>
                    <a:pt x="90" y="45"/>
                    <a:pt x="90" y="45"/>
                    <a:pt x="90" y="45"/>
                  </a:cubicBezTo>
                  <a:cubicBezTo>
                    <a:pt x="90" y="33"/>
                    <a:pt x="85" y="22"/>
                    <a:pt x="77" y="13"/>
                  </a:cubicBezTo>
                  <a:cubicBezTo>
                    <a:pt x="68" y="4"/>
                    <a:pt x="57" y="0"/>
                    <a:pt x="45" y="0"/>
                  </a:cubicBezTo>
                  <a:cubicBezTo>
                    <a:pt x="33" y="0"/>
                    <a:pt x="22" y="4"/>
                    <a:pt x="13" y="13"/>
                  </a:cubicBezTo>
                  <a:cubicBezTo>
                    <a:pt x="4" y="22"/>
                    <a:pt x="0" y="32"/>
                    <a:pt x="0" y="45"/>
                  </a:cubicBezTo>
                  <a:cubicBezTo>
                    <a:pt x="0" y="225"/>
                    <a:pt x="0" y="225"/>
                    <a:pt x="0" y="225"/>
                  </a:cubicBezTo>
                  <a:cubicBezTo>
                    <a:pt x="0" y="263"/>
                    <a:pt x="13" y="294"/>
                    <a:pt x="39" y="321"/>
                  </a:cubicBezTo>
                  <a:cubicBezTo>
                    <a:pt x="66" y="347"/>
                    <a:pt x="97" y="360"/>
                    <a:pt x="134" y="360"/>
                  </a:cubicBezTo>
                  <a:cubicBezTo>
                    <a:pt x="223" y="360"/>
                    <a:pt x="223" y="360"/>
                    <a:pt x="223" y="360"/>
                  </a:cubicBezTo>
                  <a:cubicBezTo>
                    <a:pt x="235" y="360"/>
                    <a:pt x="246" y="356"/>
                    <a:pt x="255" y="347"/>
                  </a:cubicBezTo>
                  <a:cubicBezTo>
                    <a:pt x="264" y="338"/>
                    <a:pt x="268" y="327"/>
                    <a:pt x="268" y="315"/>
                  </a:cubicBezTo>
                  <a:cubicBezTo>
                    <a:pt x="268" y="303"/>
                    <a:pt x="264" y="292"/>
                    <a:pt x="255" y="283"/>
                  </a:cubicBezTo>
                  <a:cubicBezTo>
                    <a:pt x="246" y="274"/>
                    <a:pt x="235" y="270"/>
                    <a:pt x="223" y="270"/>
                  </a:cubicBezTo>
                  <a:close/>
                </a:path>
              </a:pathLst>
            </a:custGeom>
            <a:grp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54" name="Freeform 17"/>
            <p:cNvSpPr>
              <a:spLocks/>
            </p:cNvSpPr>
            <p:nvPr/>
          </p:nvSpPr>
          <p:spPr bwMode="auto">
            <a:xfrm>
              <a:off x="2560806" y="4985063"/>
              <a:ext cx="181873" cy="157637"/>
            </a:xfrm>
            <a:custGeom>
              <a:avLst/>
              <a:gdLst>
                <a:gd name="T0" fmla="*/ 307 w 362"/>
                <a:gd name="T1" fmla="*/ 2 h 314"/>
                <a:gd name="T2" fmla="*/ 205 w 362"/>
                <a:gd name="T3" fmla="*/ 86 h 314"/>
                <a:gd name="T4" fmla="*/ 232 w 362"/>
                <a:gd name="T5" fmla="*/ 81 h 314"/>
                <a:gd name="T6" fmla="*/ 256 w 362"/>
                <a:gd name="T7" fmla="*/ 111 h 314"/>
                <a:gd name="T8" fmla="*/ 232 w 362"/>
                <a:gd name="T9" fmla="*/ 166 h 314"/>
                <a:gd name="T10" fmla="*/ 198 w 362"/>
                <a:gd name="T11" fmla="*/ 201 h 314"/>
                <a:gd name="T12" fmla="*/ 172 w 362"/>
                <a:gd name="T13" fmla="*/ 146 h 314"/>
                <a:gd name="T14" fmla="*/ 157 w 362"/>
                <a:gd name="T15" fmla="*/ 64 h 314"/>
                <a:gd name="T16" fmla="*/ 105 w 362"/>
                <a:gd name="T17" fmla="*/ 6 h 314"/>
                <a:gd name="T18" fmla="*/ 52 w 362"/>
                <a:gd name="T19" fmla="*/ 39 h 314"/>
                <a:gd name="T20" fmla="*/ 0 w 362"/>
                <a:gd name="T21" fmla="*/ 86 h 314"/>
                <a:gd name="T22" fmla="*/ 17 w 362"/>
                <a:gd name="T23" fmla="*/ 107 h 314"/>
                <a:gd name="T24" fmla="*/ 45 w 362"/>
                <a:gd name="T25" fmla="*/ 90 h 314"/>
                <a:gd name="T26" fmla="*/ 80 w 362"/>
                <a:gd name="T27" fmla="*/ 149 h 314"/>
                <a:gd name="T28" fmla="*/ 109 w 362"/>
                <a:gd name="T29" fmla="*/ 256 h 314"/>
                <a:gd name="T30" fmla="*/ 162 w 362"/>
                <a:gd name="T31" fmla="*/ 314 h 314"/>
                <a:gd name="T32" fmla="*/ 286 w 362"/>
                <a:gd name="T33" fmla="*/ 218 h 314"/>
                <a:gd name="T34" fmla="*/ 360 w 362"/>
                <a:gd name="T35" fmla="*/ 74 h 314"/>
                <a:gd name="T36" fmla="*/ 307 w 362"/>
                <a:gd name="T37" fmla="*/ 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314">
                  <a:moveTo>
                    <a:pt x="307" y="2"/>
                  </a:moveTo>
                  <a:cubicBezTo>
                    <a:pt x="257" y="0"/>
                    <a:pt x="223" y="29"/>
                    <a:pt x="205" y="86"/>
                  </a:cubicBezTo>
                  <a:cubicBezTo>
                    <a:pt x="215" y="83"/>
                    <a:pt x="223" y="81"/>
                    <a:pt x="232" y="81"/>
                  </a:cubicBezTo>
                  <a:cubicBezTo>
                    <a:pt x="250" y="81"/>
                    <a:pt x="258" y="91"/>
                    <a:pt x="256" y="111"/>
                  </a:cubicBezTo>
                  <a:cubicBezTo>
                    <a:pt x="255" y="124"/>
                    <a:pt x="247" y="142"/>
                    <a:pt x="232" y="166"/>
                  </a:cubicBezTo>
                  <a:cubicBezTo>
                    <a:pt x="217" y="190"/>
                    <a:pt x="206" y="201"/>
                    <a:pt x="198" y="201"/>
                  </a:cubicBezTo>
                  <a:cubicBezTo>
                    <a:pt x="188" y="201"/>
                    <a:pt x="180" y="183"/>
                    <a:pt x="172" y="146"/>
                  </a:cubicBezTo>
                  <a:cubicBezTo>
                    <a:pt x="169" y="135"/>
                    <a:pt x="164" y="108"/>
                    <a:pt x="157" y="64"/>
                  </a:cubicBezTo>
                  <a:cubicBezTo>
                    <a:pt x="151" y="23"/>
                    <a:pt x="133" y="3"/>
                    <a:pt x="105" y="6"/>
                  </a:cubicBezTo>
                  <a:cubicBezTo>
                    <a:pt x="94" y="7"/>
                    <a:pt x="76" y="18"/>
                    <a:pt x="52" y="39"/>
                  </a:cubicBezTo>
                  <a:cubicBezTo>
                    <a:pt x="35" y="54"/>
                    <a:pt x="17" y="70"/>
                    <a:pt x="0" y="86"/>
                  </a:cubicBezTo>
                  <a:cubicBezTo>
                    <a:pt x="17" y="107"/>
                    <a:pt x="17" y="107"/>
                    <a:pt x="17" y="107"/>
                  </a:cubicBezTo>
                  <a:cubicBezTo>
                    <a:pt x="33" y="96"/>
                    <a:pt x="42" y="90"/>
                    <a:pt x="45" y="90"/>
                  </a:cubicBezTo>
                  <a:cubicBezTo>
                    <a:pt x="57" y="90"/>
                    <a:pt x="69" y="110"/>
                    <a:pt x="80" y="149"/>
                  </a:cubicBezTo>
                  <a:cubicBezTo>
                    <a:pt x="89" y="184"/>
                    <a:pt x="99" y="220"/>
                    <a:pt x="109" y="256"/>
                  </a:cubicBezTo>
                  <a:cubicBezTo>
                    <a:pt x="123" y="295"/>
                    <a:pt x="141" y="314"/>
                    <a:pt x="162" y="314"/>
                  </a:cubicBezTo>
                  <a:cubicBezTo>
                    <a:pt x="196" y="314"/>
                    <a:pt x="237" y="282"/>
                    <a:pt x="286" y="218"/>
                  </a:cubicBezTo>
                  <a:cubicBezTo>
                    <a:pt x="333" y="157"/>
                    <a:pt x="358" y="109"/>
                    <a:pt x="360" y="74"/>
                  </a:cubicBezTo>
                  <a:cubicBezTo>
                    <a:pt x="362" y="27"/>
                    <a:pt x="344" y="3"/>
                    <a:pt x="307" y="2"/>
                  </a:cubicBezTo>
                  <a:close/>
                </a:path>
              </a:pathLst>
            </a:custGeom>
            <a:grp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cxnSp>
        <p:nvCxnSpPr>
          <p:cNvPr id="55" name="Straight Connector 54"/>
          <p:cNvCxnSpPr/>
          <p:nvPr/>
        </p:nvCxnSpPr>
        <p:spPr>
          <a:xfrm>
            <a:off x="7107742" y="4118923"/>
            <a:ext cx="0" cy="77554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46044" y="6885737"/>
            <a:ext cx="2813316" cy="430887"/>
          </a:xfrm>
          <a:prstGeom prst="rect">
            <a:avLst/>
          </a:prstGeom>
          <a:noFill/>
        </p:spPr>
        <p:txBody>
          <a:bodyPr wrap="square" rtlCol="0">
            <a:spAutoFit/>
          </a:bodyPr>
          <a:lstStyle/>
          <a:p>
            <a:pPr defTabSz="1828800"/>
            <a:r>
              <a:rPr lang="id-ID" sz="2200" b="1" dirty="0">
                <a:cs typeface="Raavi" panose="02000500000000000000" pitchFamily="2"/>
              </a:rPr>
              <a:t>Keyboarding</a:t>
            </a:r>
            <a:endParaRPr lang="en-US" sz="2200" b="1" dirty="0">
              <a:cs typeface="Raavi" panose="02000500000000000000" pitchFamily="2"/>
            </a:endParaRPr>
          </a:p>
        </p:txBody>
      </p:sp>
      <p:grpSp>
        <p:nvGrpSpPr>
          <p:cNvPr id="57" name="Group 56"/>
          <p:cNvGrpSpPr/>
          <p:nvPr/>
        </p:nvGrpSpPr>
        <p:grpSpPr>
          <a:xfrm>
            <a:off x="10559360" y="7012293"/>
            <a:ext cx="4704068" cy="300886"/>
            <a:chOff x="5279680" y="3506146"/>
            <a:chExt cx="2352034" cy="150443"/>
          </a:xfrm>
        </p:grpSpPr>
        <p:sp>
          <p:nvSpPr>
            <p:cNvPr id="58" name="Parallelogram 57"/>
            <p:cNvSpPr/>
            <p:nvPr/>
          </p:nvSpPr>
          <p:spPr>
            <a:xfrm>
              <a:off x="7159104"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59" name="Parallelogram 58"/>
            <p:cNvSpPr/>
            <p:nvPr/>
          </p:nvSpPr>
          <p:spPr>
            <a:xfrm>
              <a:off x="6689248"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0" name="Parallelogram 59"/>
            <p:cNvSpPr/>
            <p:nvPr/>
          </p:nvSpPr>
          <p:spPr>
            <a:xfrm>
              <a:off x="6219392"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1" name="Parallelogram 60"/>
            <p:cNvSpPr/>
            <p:nvPr/>
          </p:nvSpPr>
          <p:spPr>
            <a:xfrm>
              <a:off x="5749536" y="3506148"/>
              <a:ext cx="472610" cy="150441"/>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2" name="Parallelogram 61"/>
            <p:cNvSpPr/>
            <p:nvPr/>
          </p:nvSpPr>
          <p:spPr>
            <a:xfrm>
              <a:off x="5279680" y="3506146"/>
              <a:ext cx="472610" cy="150440"/>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grpSp>
      <p:sp>
        <p:nvSpPr>
          <p:cNvPr id="63" name="TextBox 62"/>
          <p:cNvSpPr txBox="1"/>
          <p:nvPr/>
        </p:nvSpPr>
        <p:spPr>
          <a:xfrm>
            <a:off x="7746044" y="7677905"/>
            <a:ext cx="2813316" cy="430887"/>
          </a:xfrm>
          <a:prstGeom prst="rect">
            <a:avLst/>
          </a:prstGeom>
          <a:noFill/>
        </p:spPr>
        <p:txBody>
          <a:bodyPr wrap="square" rtlCol="0">
            <a:spAutoFit/>
          </a:bodyPr>
          <a:lstStyle/>
          <a:p>
            <a:pPr defTabSz="1828800"/>
            <a:r>
              <a:rPr lang="id-ID" sz="2200" b="1" dirty="0">
                <a:cs typeface="Raavi" panose="02000500000000000000" pitchFamily="2"/>
              </a:rPr>
              <a:t>Filing</a:t>
            </a:r>
            <a:endParaRPr lang="en-US" sz="2200" b="1" dirty="0">
              <a:cs typeface="Raavi" panose="02000500000000000000" pitchFamily="2"/>
            </a:endParaRPr>
          </a:p>
        </p:txBody>
      </p:sp>
      <p:grpSp>
        <p:nvGrpSpPr>
          <p:cNvPr id="64" name="Group 63"/>
          <p:cNvGrpSpPr/>
          <p:nvPr/>
        </p:nvGrpSpPr>
        <p:grpSpPr>
          <a:xfrm>
            <a:off x="10559360" y="7804461"/>
            <a:ext cx="4704068" cy="300886"/>
            <a:chOff x="5279680" y="3902230"/>
            <a:chExt cx="2352034" cy="150443"/>
          </a:xfrm>
        </p:grpSpPr>
        <p:sp>
          <p:nvSpPr>
            <p:cNvPr id="65" name="Parallelogram 64"/>
            <p:cNvSpPr/>
            <p:nvPr/>
          </p:nvSpPr>
          <p:spPr>
            <a:xfrm>
              <a:off x="7159104" y="3902231"/>
              <a:ext cx="472610" cy="150439"/>
            </a:xfrm>
            <a:prstGeom prst="parallelogram">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6" name="Parallelogram 65"/>
            <p:cNvSpPr/>
            <p:nvPr/>
          </p:nvSpPr>
          <p:spPr>
            <a:xfrm>
              <a:off x="6689248"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7" name="Parallelogram 66"/>
            <p:cNvSpPr/>
            <p:nvPr/>
          </p:nvSpPr>
          <p:spPr>
            <a:xfrm>
              <a:off x="6219392"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8" name="Parallelogram 67"/>
            <p:cNvSpPr/>
            <p:nvPr/>
          </p:nvSpPr>
          <p:spPr>
            <a:xfrm>
              <a:off x="5749536" y="3902232"/>
              <a:ext cx="472610" cy="150441"/>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69" name="Parallelogram 68"/>
            <p:cNvSpPr/>
            <p:nvPr/>
          </p:nvSpPr>
          <p:spPr>
            <a:xfrm>
              <a:off x="5279680" y="3902230"/>
              <a:ext cx="472610" cy="150440"/>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grpSp>
      <p:sp>
        <p:nvSpPr>
          <p:cNvPr id="70" name="TextBox 69"/>
          <p:cNvSpPr txBox="1"/>
          <p:nvPr/>
        </p:nvSpPr>
        <p:spPr>
          <a:xfrm>
            <a:off x="7746044" y="8517039"/>
            <a:ext cx="2813316" cy="430887"/>
          </a:xfrm>
          <a:prstGeom prst="rect">
            <a:avLst/>
          </a:prstGeom>
          <a:noFill/>
        </p:spPr>
        <p:txBody>
          <a:bodyPr wrap="square" rtlCol="0">
            <a:spAutoFit/>
          </a:bodyPr>
          <a:lstStyle/>
          <a:p>
            <a:pPr defTabSz="1828800"/>
            <a:r>
              <a:rPr lang="id-ID" sz="2200" b="1" dirty="0">
                <a:cs typeface="Raavi" panose="02000500000000000000" pitchFamily="2"/>
              </a:rPr>
              <a:t>Externship</a:t>
            </a:r>
            <a:endParaRPr lang="en-US" sz="2200" b="1" dirty="0">
              <a:cs typeface="Raavi" panose="02000500000000000000" pitchFamily="2"/>
            </a:endParaRPr>
          </a:p>
        </p:txBody>
      </p:sp>
      <p:grpSp>
        <p:nvGrpSpPr>
          <p:cNvPr id="71" name="Group 70"/>
          <p:cNvGrpSpPr/>
          <p:nvPr/>
        </p:nvGrpSpPr>
        <p:grpSpPr>
          <a:xfrm>
            <a:off x="10559360" y="8643595"/>
            <a:ext cx="4704068" cy="300886"/>
            <a:chOff x="5279680" y="4321797"/>
            <a:chExt cx="2352034" cy="150443"/>
          </a:xfrm>
        </p:grpSpPr>
        <p:sp>
          <p:nvSpPr>
            <p:cNvPr id="72" name="Parallelogram 71"/>
            <p:cNvSpPr/>
            <p:nvPr/>
          </p:nvSpPr>
          <p:spPr>
            <a:xfrm>
              <a:off x="7159104" y="4321798"/>
              <a:ext cx="472610" cy="150439"/>
            </a:xfrm>
            <a:prstGeom prst="parallelogram">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73" name="Parallelogram 72"/>
            <p:cNvSpPr/>
            <p:nvPr/>
          </p:nvSpPr>
          <p:spPr>
            <a:xfrm>
              <a:off x="6689248" y="4321798"/>
              <a:ext cx="472610" cy="150439"/>
            </a:xfrm>
            <a:prstGeom prst="parallelogram">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74" name="Parallelogram 73"/>
            <p:cNvSpPr/>
            <p:nvPr/>
          </p:nvSpPr>
          <p:spPr>
            <a:xfrm>
              <a:off x="6219392" y="4321798"/>
              <a:ext cx="472610" cy="150439"/>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75" name="Parallelogram 74"/>
            <p:cNvSpPr/>
            <p:nvPr/>
          </p:nvSpPr>
          <p:spPr>
            <a:xfrm>
              <a:off x="5749536" y="4321799"/>
              <a:ext cx="472610" cy="150441"/>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76" name="Parallelogram 75"/>
            <p:cNvSpPr/>
            <p:nvPr/>
          </p:nvSpPr>
          <p:spPr>
            <a:xfrm>
              <a:off x="5279680" y="4321797"/>
              <a:ext cx="472610" cy="150440"/>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grpSp>
      <p:sp>
        <p:nvSpPr>
          <p:cNvPr id="77" name="TextBox 76"/>
          <p:cNvSpPr txBox="1"/>
          <p:nvPr/>
        </p:nvSpPr>
        <p:spPr>
          <a:xfrm>
            <a:off x="7746044" y="9328257"/>
            <a:ext cx="2813316" cy="430887"/>
          </a:xfrm>
          <a:prstGeom prst="rect">
            <a:avLst/>
          </a:prstGeom>
          <a:noFill/>
        </p:spPr>
        <p:txBody>
          <a:bodyPr wrap="square" rtlCol="0">
            <a:spAutoFit/>
          </a:bodyPr>
          <a:lstStyle/>
          <a:p>
            <a:pPr defTabSz="1828800"/>
            <a:r>
              <a:rPr lang="id-ID" sz="2200" b="1" dirty="0">
                <a:cs typeface="Raavi" panose="02000500000000000000" pitchFamily="2"/>
              </a:rPr>
              <a:t>Business English</a:t>
            </a:r>
            <a:endParaRPr lang="en-US" sz="2200" b="1" dirty="0">
              <a:cs typeface="Raavi" panose="02000500000000000000" pitchFamily="2"/>
            </a:endParaRPr>
          </a:p>
        </p:txBody>
      </p:sp>
      <p:grpSp>
        <p:nvGrpSpPr>
          <p:cNvPr id="78" name="Group 77"/>
          <p:cNvGrpSpPr/>
          <p:nvPr/>
        </p:nvGrpSpPr>
        <p:grpSpPr>
          <a:xfrm>
            <a:off x="10559360" y="9454813"/>
            <a:ext cx="4704068" cy="300886"/>
            <a:chOff x="5279680" y="4727406"/>
            <a:chExt cx="2352034" cy="150443"/>
          </a:xfrm>
        </p:grpSpPr>
        <p:sp>
          <p:nvSpPr>
            <p:cNvPr id="79" name="Parallelogram 78"/>
            <p:cNvSpPr/>
            <p:nvPr/>
          </p:nvSpPr>
          <p:spPr>
            <a:xfrm>
              <a:off x="7159104"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0" name="Parallelogram 79"/>
            <p:cNvSpPr/>
            <p:nvPr/>
          </p:nvSpPr>
          <p:spPr>
            <a:xfrm>
              <a:off x="6689248"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1" name="Parallelogram 80"/>
            <p:cNvSpPr/>
            <p:nvPr/>
          </p:nvSpPr>
          <p:spPr>
            <a:xfrm>
              <a:off x="6219392"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2" name="Parallelogram 81"/>
            <p:cNvSpPr/>
            <p:nvPr/>
          </p:nvSpPr>
          <p:spPr>
            <a:xfrm>
              <a:off x="5749536" y="4727408"/>
              <a:ext cx="472610" cy="150441"/>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3" name="Parallelogram 82"/>
            <p:cNvSpPr/>
            <p:nvPr/>
          </p:nvSpPr>
          <p:spPr>
            <a:xfrm>
              <a:off x="5279680" y="4727406"/>
              <a:ext cx="472610" cy="150440"/>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grpSp>
      <p:sp>
        <p:nvSpPr>
          <p:cNvPr id="84" name="TextBox 83"/>
          <p:cNvSpPr txBox="1"/>
          <p:nvPr/>
        </p:nvSpPr>
        <p:spPr>
          <a:xfrm>
            <a:off x="7746044" y="10167381"/>
            <a:ext cx="2813316" cy="430887"/>
          </a:xfrm>
          <a:prstGeom prst="rect">
            <a:avLst/>
          </a:prstGeom>
          <a:noFill/>
        </p:spPr>
        <p:txBody>
          <a:bodyPr wrap="square" rtlCol="0">
            <a:spAutoFit/>
          </a:bodyPr>
          <a:lstStyle/>
          <a:p>
            <a:pPr defTabSz="1828800"/>
            <a:r>
              <a:rPr lang="id-ID" sz="2200" b="1" dirty="0">
                <a:cs typeface="Raavi" panose="02000500000000000000" pitchFamily="2"/>
              </a:rPr>
              <a:t>MS Word</a:t>
            </a:r>
            <a:endParaRPr lang="en-US" sz="2200" b="1" dirty="0">
              <a:cs typeface="Raavi" panose="02000500000000000000" pitchFamily="2"/>
            </a:endParaRPr>
          </a:p>
        </p:txBody>
      </p:sp>
      <p:grpSp>
        <p:nvGrpSpPr>
          <p:cNvPr id="85" name="Group 84"/>
          <p:cNvGrpSpPr/>
          <p:nvPr/>
        </p:nvGrpSpPr>
        <p:grpSpPr>
          <a:xfrm>
            <a:off x="10559360" y="10293937"/>
            <a:ext cx="4704068" cy="300886"/>
            <a:chOff x="5279680" y="5146968"/>
            <a:chExt cx="2352034" cy="150443"/>
          </a:xfrm>
        </p:grpSpPr>
        <p:sp>
          <p:nvSpPr>
            <p:cNvPr id="86" name="Parallelogram 85"/>
            <p:cNvSpPr/>
            <p:nvPr/>
          </p:nvSpPr>
          <p:spPr>
            <a:xfrm>
              <a:off x="7159104" y="5146969"/>
              <a:ext cx="472610" cy="150439"/>
            </a:xfrm>
            <a:prstGeom prst="parallelogram">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7" name="Parallelogram 86"/>
            <p:cNvSpPr/>
            <p:nvPr/>
          </p:nvSpPr>
          <p:spPr>
            <a:xfrm>
              <a:off x="6689248" y="5146969"/>
              <a:ext cx="472610" cy="150439"/>
            </a:xfrm>
            <a:prstGeom prst="parallelogram">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8" name="Parallelogram 87"/>
            <p:cNvSpPr/>
            <p:nvPr/>
          </p:nvSpPr>
          <p:spPr>
            <a:xfrm>
              <a:off x="6219392" y="5146969"/>
              <a:ext cx="472610" cy="150439"/>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89" name="Parallelogram 88"/>
            <p:cNvSpPr/>
            <p:nvPr/>
          </p:nvSpPr>
          <p:spPr>
            <a:xfrm>
              <a:off x="5749536" y="5146970"/>
              <a:ext cx="472610" cy="150441"/>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sp>
          <p:nvSpPr>
            <p:cNvPr id="90" name="Parallelogram 89"/>
            <p:cNvSpPr/>
            <p:nvPr/>
          </p:nvSpPr>
          <p:spPr>
            <a:xfrm>
              <a:off x="5279680" y="5146968"/>
              <a:ext cx="472610" cy="150440"/>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chemeClr val="tx1"/>
                </a:solidFill>
              </a:endParaRPr>
            </a:p>
          </p:txBody>
        </p:sp>
      </p:grpSp>
      <p:cxnSp>
        <p:nvCxnSpPr>
          <p:cNvPr id="91" name="Straight Connector 90"/>
          <p:cNvCxnSpPr/>
          <p:nvPr/>
        </p:nvCxnSpPr>
        <p:spPr>
          <a:xfrm>
            <a:off x="16004092" y="4118923"/>
            <a:ext cx="0" cy="7755462"/>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669612" y="4974270"/>
            <a:ext cx="4924746" cy="707886"/>
          </a:xfrm>
          <a:prstGeom prst="rect">
            <a:avLst/>
          </a:prstGeom>
          <a:noFill/>
        </p:spPr>
        <p:txBody>
          <a:bodyPr wrap="none" rtlCol="0">
            <a:spAutoFit/>
          </a:bodyPr>
          <a:lstStyle/>
          <a:p>
            <a:pPr defTabSz="1828800"/>
            <a:r>
              <a:rPr lang="id-ID" sz="4000" b="1" dirty="0"/>
              <a:t>Professional Skills</a:t>
            </a:r>
          </a:p>
        </p:txBody>
      </p:sp>
      <p:sp>
        <p:nvSpPr>
          <p:cNvPr id="93" name="TextBox 92"/>
          <p:cNvSpPr txBox="1"/>
          <p:nvPr/>
        </p:nvSpPr>
        <p:spPr>
          <a:xfrm>
            <a:off x="7669613" y="5962405"/>
            <a:ext cx="6903406" cy="954107"/>
          </a:xfrm>
          <a:prstGeom prst="rect">
            <a:avLst/>
          </a:prstGeom>
          <a:noFill/>
        </p:spPr>
        <p:txBody>
          <a:bodyPr wrap="square" rtlCol="0">
            <a:spAutoFit/>
          </a:bodyPr>
          <a:lstStyle/>
          <a:p>
            <a:pPr defTabSz="1828800"/>
            <a:r>
              <a:rPr lang="id-ID" sz="2800" dirty="0"/>
              <a:t>Something about me that you should know</a:t>
            </a:r>
            <a:endParaRPr lang="en-US" sz="2800" dirty="0"/>
          </a:p>
        </p:txBody>
      </p:sp>
      <p:sp>
        <p:nvSpPr>
          <p:cNvPr id="94" name="TextBox 93"/>
          <p:cNvSpPr txBox="1"/>
          <p:nvPr/>
        </p:nvSpPr>
        <p:spPr>
          <a:xfrm>
            <a:off x="16607540" y="4974270"/>
            <a:ext cx="3379451" cy="707886"/>
          </a:xfrm>
          <a:prstGeom prst="rect">
            <a:avLst/>
          </a:prstGeom>
          <a:noFill/>
        </p:spPr>
        <p:txBody>
          <a:bodyPr wrap="none" rtlCol="0">
            <a:spAutoFit/>
          </a:bodyPr>
          <a:lstStyle/>
          <a:p>
            <a:pPr defTabSz="1828800"/>
            <a:r>
              <a:rPr lang="id-ID" sz="4000" b="1" dirty="0"/>
              <a:t>About </a:t>
            </a:r>
            <a:r>
              <a:rPr lang="en-US" sz="4000" b="1" dirty="0"/>
              <a:t>Khan</a:t>
            </a:r>
            <a:endParaRPr lang="id-ID" sz="4000" b="1" dirty="0"/>
          </a:p>
        </p:txBody>
      </p:sp>
      <p:sp>
        <p:nvSpPr>
          <p:cNvPr id="95" name="TextBox 94"/>
          <p:cNvSpPr txBox="1"/>
          <p:nvPr/>
        </p:nvSpPr>
        <p:spPr>
          <a:xfrm>
            <a:off x="16607541" y="5962405"/>
            <a:ext cx="6903406" cy="954107"/>
          </a:xfrm>
          <a:prstGeom prst="rect">
            <a:avLst/>
          </a:prstGeom>
          <a:noFill/>
        </p:spPr>
        <p:txBody>
          <a:bodyPr wrap="square" rtlCol="0">
            <a:spAutoFit/>
          </a:bodyPr>
          <a:lstStyle/>
          <a:p>
            <a:pPr defTabSz="1828800"/>
            <a:r>
              <a:rPr lang="id-ID" sz="2800" dirty="0"/>
              <a:t>Something about me that you should know</a:t>
            </a:r>
            <a:endParaRPr lang="en-US" sz="2800" dirty="0"/>
          </a:p>
        </p:txBody>
      </p:sp>
      <p:sp>
        <p:nvSpPr>
          <p:cNvPr id="96" name="TextBox 34"/>
          <p:cNvSpPr txBox="1"/>
          <p:nvPr/>
        </p:nvSpPr>
        <p:spPr>
          <a:xfrm>
            <a:off x="16626590" y="6961011"/>
            <a:ext cx="6612524" cy="4524315"/>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defTabSz="1828664"/>
            <a:r>
              <a:rPr lang="id-ID" sz="2400" dirty="0"/>
              <a:t>Suitable for all categories business and personal presentation</a:t>
            </a:r>
            <a:r>
              <a:rPr lang="id-ID" sz="2400" b="1" dirty="0"/>
              <a:t>,</a:t>
            </a:r>
            <a:r>
              <a:rPr lang="id-ID" sz="2400" dirty="0"/>
              <a:t> eaque ipsa quae ab illo inventore veritatis et quasi architecto beatae vitae dicta sunt explicabo. Suitable for all categories </a:t>
            </a:r>
            <a:r>
              <a:rPr lang="id-ID" sz="2400" b="1" dirty="0"/>
              <a:t>business</a:t>
            </a:r>
            <a:r>
              <a:rPr lang="id-ID" sz="2400" dirty="0"/>
              <a:t> and </a:t>
            </a:r>
            <a:r>
              <a:rPr lang="id-ID" sz="2400" b="1" dirty="0"/>
              <a:t>personal presentation,</a:t>
            </a:r>
            <a:r>
              <a:rPr lang="id-ID" sz="2400" dirty="0"/>
              <a:t> </a:t>
            </a:r>
          </a:p>
          <a:p>
            <a:pPr algn="just" defTabSz="1828664"/>
            <a:endParaRPr lang="id-ID" sz="2400" dirty="0"/>
          </a:p>
          <a:p>
            <a:pPr algn="just" defTabSz="1828664"/>
            <a:r>
              <a:rPr lang="id-ID" sz="2400" dirty="0"/>
              <a:t>eaque ipsa quae ab illo eaque ipsa quae ab illo inventore veritatis et quasi architecto beatae vitae dicta sunt explicabo. Suitable for all categories business and personal presentation</a:t>
            </a:r>
            <a:endParaRPr lang="en-US" sz="2400" dirty="0"/>
          </a:p>
        </p:txBody>
      </p:sp>
      <p:cxnSp>
        <p:nvCxnSpPr>
          <p:cNvPr id="97" name="Straight Connector 96"/>
          <p:cNvCxnSpPr/>
          <p:nvPr/>
        </p:nvCxnSpPr>
        <p:spPr>
          <a:xfrm>
            <a:off x="3456879" y="8214626"/>
            <a:ext cx="1488702"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0"/>
          </p:nvPr>
        </p:nvSpPr>
        <p:spPr/>
      </p:sp>
    </p:spTree>
    <p:custDataLst>
      <p:tags r:id="rId1"/>
    </p:custDataLst>
    <p:extLst>
      <p:ext uri="{BB962C8B-B14F-4D97-AF65-F5344CB8AC3E}">
        <p14:creationId xmlns:p14="http://schemas.microsoft.com/office/powerpoint/2010/main" val="2305388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500"/>
                                        <p:tgtEl>
                                          <p:spTgt spid="97"/>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22" presetClass="entr" presetSubtype="4"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down)">
                                      <p:cBhvr>
                                        <p:cTn id="31" dur="500"/>
                                        <p:tgtEl>
                                          <p:spTgt spid="5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par>
                          <p:cTn id="67" fill="hold">
                            <p:stCondLst>
                              <p:cond delay="6500"/>
                            </p:stCondLst>
                            <p:childTnLst>
                              <p:par>
                                <p:cTn id="68" presetID="22" presetClass="entr" presetSubtype="8"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childTnLst>
                          </p:cTn>
                        </p:par>
                        <p:par>
                          <p:cTn id="71" fill="hold">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fade">
                                      <p:cBhvr>
                                        <p:cTn id="74" dur="500"/>
                                        <p:tgtEl>
                                          <p:spTgt spid="84"/>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left)">
                                      <p:cBhvr>
                                        <p:cTn id="78" dur="500"/>
                                        <p:tgtEl>
                                          <p:spTgt spid="85"/>
                                        </p:tgtEl>
                                      </p:cBhvr>
                                    </p:animEffect>
                                  </p:childTnLst>
                                </p:cTn>
                              </p:par>
                              <p:par>
                                <p:cTn id="79" presetID="22" presetClass="entr" presetSubtype="4"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wipe(down)">
                                      <p:cBhvr>
                                        <p:cTn id="81" dur="500"/>
                                        <p:tgtEl>
                                          <p:spTgt spid="91"/>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8500"/>
                            </p:stCondLst>
                            <p:childTnLst>
                              <p:par>
                                <p:cTn id="90" presetID="10" presetClass="entr" presetSubtype="0" fill="hold" grpId="0" nodeType="after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fade">
                                      <p:cBhvr>
                                        <p:cTn id="9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6" grpId="0"/>
      <p:bldP spid="63" grpId="0"/>
      <p:bldP spid="70" grpId="0"/>
      <p:bldP spid="77" grpId="0"/>
      <p:bldP spid="84" grpId="0"/>
      <p:bldP spid="92" grpId="0"/>
      <p:bldP spid="93" grpId="0"/>
      <p:bldP spid="94" grpId="0"/>
      <p:bldP spid="95" grpId="0"/>
      <p:bldP spid="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3354911" y="8118986"/>
            <a:ext cx="2946682" cy="744712"/>
          </a:xfrm>
          <a:prstGeom prst="rect">
            <a:avLst/>
          </a:prstGeom>
        </p:spPr>
        <p:txBody>
          <a:bodyPr wrap="none" lIns="219415" tIns="109709" rIns="219415" bIns="109709">
            <a:spAutoFit/>
          </a:bodyPr>
          <a:lstStyle/>
          <a:p>
            <a:pPr algn="ctr" defTabSz="1828434"/>
            <a:r>
              <a:rPr lang="en-US" sz="3400" dirty="0">
                <a:solidFill>
                  <a:srgbClr val="445469"/>
                </a:solidFill>
                <a:latin typeface="Lato Regular"/>
                <a:ea typeface="Lato Light"/>
                <a:cs typeface="Lato Regular"/>
              </a:rPr>
              <a:t>Rezaul Kabir </a:t>
            </a:r>
          </a:p>
        </p:txBody>
      </p:sp>
      <p:sp>
        <p:nvSpPr>
          <p:cNvPr id="63" name="Rectangle 62"/>
          <p:cNvSpPr/>
          <p:nvPr/>
        </p:nvSpPr>
        <p:spPr>
          <a:xfrm>
            <a:off x="3216251" y="8909733"/>
            <a:ext cx="3145681" cy="529331"/>
          </a:xfrm>
          <a:prstGeom prst="rect">
            <a:avLst/>
          </a:prstGeom>
        </p:spPr>
        <p:txBody>
          <a:bodyPr wrap="square" lIns="219415" tIns="109709" rIns="219415" bIns="109709">
            <a:spAutoFit/>
          </a:bodyPr>
          <a:lstStyle/>
          <a:p>
            <a:pPr algn="ctr" defTabSz="1828434"/>
            <a:r>
              <a:rPr lang="en-US" sz="2000">
                <a:solidFill>
                  <a:srgbClr val="445469"/>
                </a:solidFill>
                <a:latin typeface="Lato Regular"/>
                <a:ea typeface="Lato Light"/>
                <a:cs typeface="Lato Regular"/>
              </a:rPr>
              <a:t>Lorem ipsum</a:t>
            </a:r>
          </a:p>
        </p:txBody>
      </p:sp>
      <p:grpSp>
        <p:nvGrpSpPr>
          <p:cNvPr id="28" name="Group 27"/>
          <p:cNvGrpSpPr/>
          <p:nvPr/>
        </p:nvGrpSpPr>
        <p:grpSpPr>
          <a:xfrm>
            <a:off x="3999878" y="9774831"/>
            <a:ext cx="1641068" cy="501210"/>
            <a:chOff x="3988146" y="9821053"/>
            <a:chExt cx="1641092" cy="501217"/>
          </a:xfrm>
          <a:solidFill>
            <a:schemeClr val="bg1">
              <a:lumMod val="85000"/>
            </a:schemeClr>
          </a:solidFill>
        </p:grpSpPr>
        <p:sp>
          <p:nvSpPr>
            <p:cNvPr id="209" name="Freeform 78"/>
            <p:cNvSpPr>
              <a:spLocks noChangeArrowheads="1"/>
            </p:cNvSpPr>
            <p:nvPr/>
          </p:nvSpPr>
          <p:spPr bwMode="auto">
            <a:xfrm>
              <a:off x="5127536" y="9821053"/>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445469"/>
                </a:solidFill>
                <a:latin typeface="Lato Light"/>
              </a:endParaRPr>
            </a:p>
          </p:txBody>
        </p:sp>
        <p:sp>
          <p:nvSpPr>
            <p:cNvPr id="210" name="Freeform 79"/>
            <p:cNvSpPr>
              <a:spLocks noChangeArrowheads="1"/>
            </p:cNvSpPr>
            <p:nvPr/>
          </p:nvSpPr>
          <p:spPr bwMode="auto">
            <a:xfrm>
              <a:off x="4552157" y="9829775"/>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445469"/>
                </a:solidFill>
                <a:latin typeface="Lato Light"/>
              </a:endParaRPr>
            </a:p>
          </p:txBody>
        </p:sp>
        <p:sp>
          <p:nvSpPr>
            <p:cNvPr id="211" name="Freeform 86"/>
            <p:cNvSpPr>
              <a:spLocks noChangeArrowheads="1"/>
            </p:cNvSpPr>
            <p:nvPr/>
          </p:nvSpPr>
          <p:spPr bwMode="auto">
            <a:xfrm>
              <a:off x="3988146" y="9829775"/>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a:endParaRPr lang="en-US" sz="3600">
                <a:solidFill>
                  <a:srgbClr val="445469"/>
                </a:solidFill>
                <a:latin typeface="Lato Light"/>
              </a:endParaRPr>
            </a:p>
          </p:txBody>
        </p:sp>
      </p:grpSp>
      <p:sp>
        <p:nvSpPr>
          <p:cNvPr id="78" name="Oval 5"/>
          <p:cNvSpPr>
            <a:spLocks noChangeArrowheads="1"/>
          </p:cNvSpPr>
          <p:nvPr/>
        </p:nvSpPr>
        <p:spPr bwMode="auto">
          <a:xfrm>
            <a:off x="16225327" y="3994765"/>
            <a:ext cx="6253031" cy="6257833"/>
          </a:xfrm>
          <a:prstGeom prst="ellipse">
            <a:avLst/>
          </a:prstGeom>
          <a:solidFill>
            <a:schemeClr val="accent5"/>
          </a:solidFill>
          <a:ln>
            <a:noFill/>
          </a:ln>
        </p:spPr>
        <p:txBody>
          <a:bodyPr vert="horz" wrap="square" lIns="182840" tIns="91421" rIns="182840" bIns="91421" numCol="1" anchor="t" anchorCtr="0" compatLnSpc="1">
            <a:prstTxWarp prst="textNoShape">
              <a:avLst/>
            </a:prstTxWarp>
          </a:bodyPr>
          <a:lstStyle/>
          <a:p>
            <a:pPr defTabSz="1828434"/>
            <a:endParaRPr lang="id-ID" sz="3600">
              <a:solidFill>
                <a:srgbClr val="445469"/>
              </a:solidFill>
              <a:latin typeface="Lato Light"/>
            </a:endParaRPr>
          </a:p>
        </p:txBody>
      </p:sp>
      <p:grpSp>
        <p:nvGrpSpPr>
          <p:cNvPr id="216" name="Group 215"/>
          <p:cNvGrpSpPr/>
          <p:nvPr/>
        </p:nvGrpSpPr>
        <p:grpSpPr bwMode="auto">
          <a:xfrm>
            <a:off x="18996921" y="6488433"/>
            <a:ext cx="2539121" cy="161812"/>
            <a:chOff x="5279680" y="3506146"/>
            <a:chExt cx="2352034" cy="150443"/>
          </a:xfrm>
          <a:solidFill>
            <a:schemeClr val="bg1"/>
          </a:solidFill>
        </p:grpSpPr>
        <p:sp>
          <p:nvSpPr>
            <p:cNvPr id="218" name="Parallelogram 217"/>
            <p:cNvSpPr/>
            <p:nvPr/>
          </p:nvSpPr>
          <p:spPr>
            <a:xfrm>
              <a:off x="7159104" y="350614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8BC248"/>
                </a:solidFill>
                <a:latin typeface="Lato Light"/>
              </a:endParaRPr>
            </a:p>
          </p:txBody>
        </p:sp>
        <p:sp>
          <p:nvSpPr>
            <p:cNvPr id="219" name="Parallelogram 218"/>
            <p:cNvSpPr/>
            <p:nvPr/>
          </p:nvSpPr>
          <p:spPr>
            <a:xfrm>
              <a:off x="6689248" y="350614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8BC248"/>
                </a:solidFill>
                <a:latin typeface="Lato Light"/>
              </a:endParaRPr>
            </a:p>
          </p:txBody>
        </p:sp>
        <p:sp>
          <p:nvSpPr>
            <p:cNvPr id="220" name="Parallelogram 219"/>
            <p:cNvSpPr/>
            <p:nvPr/>
          </p:nvSpPr>
          <p:spPr>
            <a:xfrm>
              <a:off x="6219392" y="350614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8BC248"/>
                </a:solidFill>
                <a:latin typeface="Lato Light"/>
              </a:endParaRPr>
            </a:p>
          </p:txBody>
        </p:sp>
        <p:sp>
          <p:nvSpPr>
            <p:cNvPr id="221" name="Parallelogram 220"/>
            <p:cNvSpPr/>
            <p:nvPr/>
          </p:nvSpPr>
          <p:spPr>
            <a:xfrm>
              <a:off x="5749536" y="3506148"/>
              <a:ext cx="472610" cy="150441"/>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8BC248"/>
                </a:solidFill>
                <a:latin typeface="Lato Light"/>
              </a:endParaRPr>
            </a:p>
          </p:txBody>
        </p:sp>
        <p:sp>
          <p:nvSpPr>
            <p:cNvPr id="222" name="Parallelogram 221"/>
            <p:cNvSpPr/>
            <p:nvPr/>
          </p:nvSpPr>
          <p:spPr>
            <a:xfrm>
              <a:off x="5279680" y="3506146"/>
              <a:ext cx="472610" cy="150440"/>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8BC248"/>
                </a:solidFill>
                <a:latin typeface="Lato Light"/>
              </a:endParaRPr>
            </a:p>
          </p:txBody>
        </p:sp>
      </p:grpSp>
      <p:sp>
        <p:nvSpPr>
          <p:cNvPr id="217" name="TextBox 78"/>
          <p:cNvSpPr txBox="1">
            <a:spLocks noChangeArrowheads="1"/>
          </p:cNvSpPr>
          <p:nvPr/>
        </p:nvSpPr>
        <p:spPr bwMode="auto">
          <a:xfrm>
            <a:off x="17146385" y="6260051"/>
            <a:ext cx="1956170" cy="467828"/>
          </a:xfrm>
          <a:prstGeom prst="rect">
            <a:avLst/>
          </a:prstGeom>
          <a:noFill/>
          <a:ln>
            <a:noFill/>
          </a:ln>
        </p:spPr>
        <p:txBody>
          <a:bodyPr lIns="182840" tIns="91421" rIns="182840" bIns="91421"/>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1828434" eaLnBrk="1" hangingPunct="1"/>
            <a:r>
              <a:rPr lang="en-US" sz="2500">
                <a:solidFill>
                  <a:prstClr val="white"/>
                </a:solidFill>
                <a:latin typeface="Lato Regular"/>
                <a:cs typeface="Lato Regular"/>
              </a:rPr>
              <a:t>Illustrator </a:t>
            </a:r>
          </a:p>
        </p:txBody>
      </p:sp>
      <p:grpSp>
        <p:nvGrpSpPr>
          <p:cNvPr id="224" name="Group 223"/>
          <p:cNvGrpSpPr/>
          <p:nvPr/>
        </p:nvGrpSpPr>
        <p:grpSpPr bwMode="auto">
          <a:xfrm>
            <a:off x="18996921" y="6916286"/>
            <a:ext cx="2539121" cy="162464"/>
            <a:chOff x="5279680" y="3902230"/>
            <a:chExt cx="2352034" cy="150443"/>
          </a:xfrm>
          <a:solidFill>
            <a:schemeClr val="bg1"/>
          </a:solidFill>
        </p:grpSpPr>
        <p:sp>
          <p:nvSpPr>
            <p:cNvPr id="226" name="Parallelogram 225"/>
            <p:cNvSpPr/>
            <p:nvPr/>
          </p:nvSpPr>
          <p:spPr>
            <a:xfrm>
              <a:off x="7159104" y="3902231"/>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27" name="Parallelogram 226"/>
            <p:cNvSpPr/>
            <p:nvPr/>
          </p:nvSpPr>
          <p:spPr>
            <a:xfrm>
              <a:off x="6689248" y="3902231"/>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28" name="Parallelogram 227"/>
            <p:cNvSpPr/>
            <p:nvPr/>
          </p:nvSpPr>
          <p:spPr>
            <a:xfrm>
              <a:off x="6219392" y="3902231"/>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29" name="Parallelogram 228"/>
            <p:cNvSpPr/>
            <p:nvPr/>
          </p:nvSpPr>
          <p:spPr>
            <a:xfrm>
              <a:off x="5749536" y="3902232"/>
              <a:ext cx="472610" cy="150441"/>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30" name="Parallelogram 229"/>
            <p:cNvSpPr/>
            <p:nvPr/>
          </p:nvSpPr>
          <p:spPr>
            <a:xfrm>
              <a:off x="5279680" y="3902230"/>
              <a:ext cx="472610" cy="150440"/>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grpSp>
      <p:sp>
        <p:nvSpPr>
          <p:cNvPr id="225" name="TextBox 81"/>
          <p:cNvSpPr txBox="1">
            <a:spLocks noChangeArrowheads="1"/>
          </p:cNvSpPr>
          <p:nvPr/>
        </p:nvSpPr>
        <p:spPr bwMode="auto">
          <a:xfrm>
            <a:off x="17146385" y="6673887"/>
            <a:ext cx="1956170" cy="649683"/>
          </a:xfrm>
          <a:prstGeom prst="rect">
            <a:avLst/>
          </a:prstGeom>
          <a:noFill/>
          <a:ln>
            <a:noFill/>
          </a:ln>
        </p:spPr>
        <p:txBody>
          <a:bodyPr lIns="182840" tIns="91421" rIns="182840" bIns="91421"/>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1828434" eaLnBrk="1" hangingPunct="1"/>
            <a:r>
              <a:rPr lang="id-ID" sz="2500">
                <a:solidFill>
                  <a:prstClr val="white"/>
                </a:solidFill>
                <a:latin typeface="Lato Regular"/>
                <a:cs typeface="Lato Regular"/>
              </a:rPr>
              <a:t>Vegas</a:t>
            </a:r>
            <a:endParaRPr lang="en-US" sz="2500">
              <a:solidFill>
                <a:prstClr val="white"/>
              </a:solidFill>
              <a:latin typeface="Lato Regular"/>
              <a:cs typeface="Lato Regular"/>
            </a:endParaRPr>
          </a:p>
        </p:txBody>
      </p:sp>
      <p:grpSp>
        <p:nvGrpSpPr>
          <p:cNvPr id="232" name="Group 231"/>
          <p:cNvGrpSpPr/>
          <p:nvPr/>
        </p:nvGrpSpPr>
        <p:grpSpPr bwMode="auto">
          <a:xfrm>
            <a:off x="18996921" y="7369023"/>
            <a:ext cx="2539121" cy="162464"/>
            <a:chOff x="5279680" y="4321797"/>
            <a:chExt cx="2352034" cy="150443"/>
          </a:xfrm>
          <a:solidFill>
            <a:schemeClr val="bg1"/>
          </a:solidFill>
        </p:grpSpPr>
        <p:sp>
          <p:nvSpPr>
            <p:cNvPr id="234" name="Parallelogram 233"/>
            <p:cNvSpPr/>
            <p:nvPr/>
          </p:nvSpPr>
          <p:spPr>
            <a:xfrm>
              <a:off x="7159104" y="4321798"/>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200">
                <a:solidFill>
                  <a:srgbClr val="445469"/>
                </a:solidFill>
                <a:latin typeface="Lato Light"/>
                <a:cs typeface="Lato Light"/>
              </a:endParaRPr>
            </a:p>
          </p:txBody>
        </p:sp>
        <p:sp>
          <p:nvSpPr>
            <p:cNvPr id="235" name="Parallelogram 234"/>
            <p:cNvSpPr/>
            <p:nvPr/>
          </p:nvSpPr>
          <p:spPr>
            <a:xfrm>
              <a:off x="6689248" y="4321798"/>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200">
                <a:solidFill>
                  <a:srgbClr val="445469"/>
                </a:solidFill>
                <a:latin typeface="Lato Light"/>
                <a:cs typeface="Lato Light"/>
              </a:endParaRPr>
            </a:p>
          </p:txBody>
        </p:sp>
        <p:sp>
          <p:nvSpPr>
            <p:cNvPr id="236" name="Parallelogram 235"/>
            <p:cNvSpPr/>
            <p:nvPr/>
          </p:nvSpPr>
          <p:spPr>
            <a:xfrm>
              <a:off x="6219392" y="4321798"/>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200">
                <a:solidFill>
                  <a:srgbClr val="445469"/>
                </a:solidFill>
                <a:latin typeface="Lato Light"/>
                <a:cs typeface="Lato Light"/>
              </a:endParaRPr>
            </a:p>
          </p:txBody>
        </p:sp>
        <p:sp>
          <p:nvSpPr>
            <p:cNvPr id="237" name="Parallelogram 236"/>
            <p:cNvSpPr/>
            <p:nvPr/>
          </p:nvSpPr>
          <p:spPr>
            <a:xfrm>
              <a:off x="5749536" y="4321799"/>
              <a:ext cx="472610" cy="150441"/>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200">
                <a:solidFill>
                  <a:srgbClr val="445469"/>
                </a:solidFill>
                <a:latin typeface="Lato Light"/>
                <a:cs typeface="Lato Light"/>
              </a:endParaRPr>
            </a:p>
          </p:txBody>
        </p:sp>
        <p:sp>
          <p:nvSpPr>
            <p:cNvPr id="238" name="Parallelogram 237"/>
            <p:cNvSpPr/>
            <p:nvPr/>
          </p:nvSpPr>
          <p:spPr>
            <a:xfrm>
              <a:off x="5279680" y="4321797"/>
              <a:ext cx="472610" cy="150440"/>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3200">
                <a:solidFill>
                  <a:srgbClr val="445469"/>
                </a:solidFill>
                <a:latin typeface="Lato Light"/>
                <a:cs typeface="Lato Light"/>
              </a:endParaRPr>
            </a:p>
          </p:txBody>
        </p:sp>
      </p:grpSp>
      <p:sp>
        <p:nvSpPr>
          <p:cNvPr id="233" name="TextBox 232"/>
          <p:cNvSpPr txBox="1"/>
          <p:nvPr/>
        </p:nvSpPr>
        <p:spPr bwMode="auto">
          <a:xfrm>
            <a:off x="17146385" y="7111533"/>
            <a:ext cx="1956198" cy="469715"/>
          </a:xfrm>
          <a:prstGeom prst="rect">
            <a:avLst/>
          </a:prstGeom>
          <a:noFill/>
        </p:spPr>
        <p:txBody>
          <a:bodyPr lIns="182840" tIns="91421" rIns="182840" bIns="91421"/>
          <a:lstStyle/>
          <a:p>
            <a:pPr defTabSz="1828434">
              <a:defRPr/>
            </a:pPr>
            <a:r>
              <a:rPr lang="id-ID" sz="2500">
                <a:solidFill>
                  <a:prstClr val="white"/>
                </a:solidFill>
                <a:latin typeface="Lato Regular"/>
                <a:cs typeface="Lato Regular"/>
              </a:rPr>
              <a:t>Photoshop</a:t>
            </a:r>
            <a:endParaRPr lang="en-US" sz="2500">
              <a:solidFill>
                <a:prstClr val="white"/>
              </a:solidFill>
              <a:latin typeface="Lato Regular"/>
              <a:cs typeface="Lato Regular"/>
            </a:endParaRPr>
          </a:p>
        </p:txBody>
      </p:sp>
      <p:grpSp>
        <p:nvGrpSpPr>
          <p:cNvPr id="240" name="Group 239"/>
          <p:cNvGrpSpPr/>
          <p:nvPr/>
        </p:nvGrpSpPr>
        <p:grpSpPr bwMode="auto">
          <a:xfrm>
            <a:off x="18996921" y="7807842"/>
            <a:ext cx="2539121" cy="162464"/>
            <a:chOff x="5279680" y="4727406"/>
            <a:chExt cx="2352034" cy="150443"/>
          </a:xfrm>
          <a:solidFill>
            <a:schemeClr val="bg1"/>
          </a:solidFill>
        </p:grpSpPr>
        <p:sp>
          <p:nvSpPr>
            <p:cNvPr id="242" name="Parallelogram 241"/>
            <p:cNvSpPr/>
            <p:nvPr/>
          </p:nvSpPr>
          <p:spPr>
            <a:xfrm>
              <a:off x="7159104" y="472740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43" name="Parallelogram 242"/>
            <p:cNvSpPr/>
            <p:nvPr/>
          </p:nvSpPr>
          <p:spPr>
            <a:xfrm>
              <a:off x="6689248" y="472740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44" name="Parallelogram 243"/>
            <p:cNvSpPr/>
            <p:nvPr/>
          </p:nvSpPr>
          <p:spPr>
            <a:xfrm>
              <a:off x="6219392" y="4727407"/>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45" name="Parallelogram 244"/>
            <p:cNvSpPr/>
            <p:nvPr/>
          </p:nvSpPr>
          <p:spPr>
            <a:xfrm>
              <a:off x="5749536" y="4727408"/>
              <a:ext cx="472610" cy="150441"/>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46" name="Parallelogram 245"/>
            <p:cNvSpPr/>
            <p:nvPr/>
          </p:nvSpPr>
          <p:spPr>
            <a:xfrm>
              <a:off x="5279680" y="4727406"/>
              <a:ext cx="472610" cy="150440"/>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grpSp>
      <p:sp>
        <p:nvSpPr>
          <p:cNvPr id="241" name="TextBox 240"/>
          <p:cNvSpPr txBox="1"/>
          <p:nvPr/>
        </p:nvSpPr>
        <p:spPr bwMode="auto">
          <a:xfrm>
            <a:off x="17146385" y="7582779"/>
            <a:ext cx="1956198" cy="469714"/>
          </a:xfrm>
          <a:prstGeom prst="rect">
            <a:avLst/>
          </a:prstGeom>
          <a:noFill/>
        </p:spPr>
        <p:txBody>
          <a:bodyPr lIns="182840" tIns="91421" rIns="182840" bIns="91421"/>
          <a:lstStyle/>
          <a:p>
            <a:pPr defTabSz="1828434">
              <a:defRPr/>
            </a:pPr>
            <a:r>
              <a:rPr lang="id-ID" sz="2500">
                <a:solidFill>
                  <a:prstClr val="white"/>
                </a:solidFill>
                <a:latin typeface="Lato Regular"/>
                <a:cs typeface="Lato Regular"/>
              </a:rPr>
              <a:t>Code</a:t>
            </a:r>
            <a:endParaRPr lang="en-US" sz="2500">
              <a:solidFill>
                <a:prstClr val="white"/>
              </a:solidFill>
              <a:latin typeface="Lato Regular"/>
              <a:cs typeface="Lato Regular"/>
            </a:endParaRPr>
          </a:p>
        </p:txBody>
      </p:sp>
      <p:grpSp>
        <p:nvGrpSpPr>
          <p:cNvPr id="248" name="Group 247"/>
          <p:cNvGrpSpPr/>
          <p:nvPr/>
        </p:nvGrpSpPr>
        <p:grpSpPr bwMode="auto">
          <a:xfrm>
            <a:off x="18996921" y="8259669"/>
            <a:ext cx="2539121" cy="162464"/>
            <a:chOff x="5279680" y="5146968"/>
            <a:chExt cx="2352034" cy="150443"/>
          </a:xfrm>
          <a:solidFill>
            <a:schemeClr val="bg1"/>
          </a:solidFill>
        </p:grpSpPr>
        <p:sp>
          <p:nvSpPr>
            <p:cNvPr id="250" name="Parallelogram 249"/>
            <p:cNvSpPr/>
            <p:nvPr/>
          </p:nvSpPr>
          <p:spPr>
            <a:xfrm>
              <a:off x="7159104" y="5146969"/>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51" name="Parallelogram 250"/>
            <p:cNvSpPr/>
            <p:nvPr/>
          </p:nvSpPr>
          <p:spPr>
            <a:xfrm>
              <a:off x="6689248" y="5146969"/>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52" name="Parallelogram 251"/>
            <p:cNvSpPr/>
            <p:nvPr/>
          </p:nvSpPr>
          <p:spPr>
            <a:xfrm>
              <a:off x="6219392" y="5146969"/>
              <a:ext cx="472610" cy="150439"/>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53" name="Parallelogram 252"/>
            <p:cNvSpPr/>
            <p:nvPr/>
          </p:nvSpPr>
          <p:spPr>
            <a:xfrm>
              <a:off x="5749536" y="5146970"/>
              <a:ext cx="472610" cy="150441"/>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sp>
          <p:nvSpPr>
            <p:cNvPr id="254" name="Parallelogram 253"/>
            <p:cNvSpPr/>
            <p:nvPr/>
          </p:nvSpPr>
          <p:spPr>
            <a:xfrm>
              <a:off x="5279680" y="5146968"/>
              <a:ext cx="472610" cy="150440"/>
            </a:xfrm>
            <a:prstGeom prst="parallelogram">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a:defRPr/>
              </a:pPr>
              <a:endParaRPr lang="en-US" sz="2400">
                <a:solidFill>
                  <a:srgbClr val="445469"/>
                </a:solidFill>
                <a:latin typeface="Lato Light"/>
              </a:endParaRPr>
            </a:p>
          </p:txBody>
        </p:sp>
      </p:grpSp>
      <p:sp>
        <p:nvSpPr>
          <p:cNvPr id="249" name="TextBox 248"/>
          <p:cNvSpPr txBox="1"/>
          <p:nvPr/>
        </p:nvSpPr>
        <p:spPr bwMode="auto">
          <a:xfrm>
            <a:off x="17146385" y="8011349"/>
            <a:ext cx="1956198" cy="469714"/>
          </a:xfrm>
          <a:prstGeom prst="rect">
            <a:avLst/>
          </a:prstGeom>
          <a:noFill/>
        </p:spPr>
        <p:txBody>
          <a:bodyPr lIns="182840" tIns="91421" rIns="182840" bIns="91421"/>
          <a:lstStyle/>
          <a:p>
            <a:pPr defTabSz="1828434">
              <a:defRPr/>
            </a:pPr>
            <a:r>
              <a:rPr lang="id-ID" sz="2500">
                <a:solidFill>
                  <a:prstClr val="white"/>
                </a:solidFill>
                <a:latin typeface="Lato Regular"/>
                <a:cs typeface="Lato Regular"/>
              </a:rPr>
              <a:t>Design</a:t>
            </a:r>
            <a:endParaRPr lang="en-US" sz="2500">
              <a:solidFill>
                <a:prstClr val="white"/>
              </a:solidFill>
              <a:latin typeface="Lato Regular"/>
              <a:cs typeface="Lato Regular"/>
            </a:endParaRPr>
          </a:p>
        </p:txBody>
      </p:sp>
      <p:sp>
        <p:nvSpPr>
          <p:cNvPr id="256" name="Rectangle 255"/>
          <p:cNvSpPr/>
          <p:nvPr/>
        </p:nvSpPr>
        <p:spPr>
          <a:xfrm>
            <a:off x="17980925" y="5431061"/>
            <a:ext cx="2946682" cy="744712"/>
          </a:xfrm>
          <a:prstGeom prst="rect">
            <a:avLst/>
          </a:prstGeom>
          <a:noFill/>
          <a:ln>
            <a:noFill/>
          </a:ln>
        </p:spPr>
        <p:txBody>
          <a:bodyPr wrap="none" lIns="219415" tIns="109709" rIns="219415" bIns="109709">
            <a:spAutoFit/>
          </a:bodyPr>
          <a:lstStyle/>
          <a:p>
            <a:pPr algn="ctr" defTabSz="1828434"/>
            <a:r>
              <a:rPr lang="en-US" sz="3400" dirty="0">
                <a:solidFill>
                  <a:prstClr val="white"/>
                </a:solidFill>
                <a:latin typeface="Lato Regular"/>
                <a:ea typeface="Lato Light"/>
                <a:cs typeface="Lato Regular"/>
              </a:rPr>
              <a:t>Rezaul Kabir </a:t>
            </a:r>
          </a:p>
        </p:txBody>
      </p:sp>
      <p:cxnSp>
        <p:nvCxnSpPr>
          <p:cNvPr id="96" name="Straight Connector 95"/>
          <p:cNvCxnSpPr/>
          <p:nvPr/>
        </p:nvCxnSpPr>
        <p:spPr>
          <a:xfrm>
            <a:off x="7625295" y="3612428"/>
            <a:ext cx="0" cy="767068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274090" y="3621567"/>
            <a:ext cx="0" cy="767068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8" name="Title 13"/>
          <p:cNvSpPr txBox="1">
            <a:spLocks/>
          </p:cNvSpPr>
          <p:nvPr/>
        </p:nvSpPr>
        <p:spPr bwMode="auto">
          <a:xfrm>
            <a:off x="8416468" y="3815626"/>
            <a:ext cx="6720686" cy="1066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3793" tIns="121897" rIns="243793" bIns="121897"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1828434"/>
            <a:r>
              <a:rPr lang="en-US" sz="5300" dirty="0">
                <a:solidFill>
                  <a:srgbClr val="445469"/>
                </a:solidFill>
                <a:latin typeface="Lato Regular"/>
                <a:cs typeface="Lato Regular"/>
              </a:rPr>
              <a:t>Rezaul Kabir </a:t>
            </a:r>
          </a:p>
        </p:txBody>
      </p:sp>
      <p:sp>
        <p:nvSpPr>
          <p:cNvPr id="99" name="TextBox 30"/>
          <p:cNvSpPr txBox="1">
            <a:spLocks noChangeArrowheads="1"/>
          </p:cNvSpPr>
          <p:nvPr/>
        </p:nvSpPr>
        <p:spPr bwMode="auto">
          <a:xfrm>
            <a:off x="8644809" y="4881255"/>
            <a:ext cx="5941832" cy="4893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1828434"/>
            <a:r>
              <a:rPr lang="en-US" sz="2400">
                <a:solidFill>
                  <a:srgbClr val="272E3A"/>
                </a:solidFill>
                <a:latin typeface="Montserrat Light"/>
                <a:ea typeface="Lato Light"/>
                <a:cs typeface="Lato Light"/>
              </a:rPr>
              <a:t>"Lorem ipsum dolor sit </a:t>
            </a:r>
            <a:r>
              <a:rPr lang="en-US" sz="2400" err="1">
                <a:solidFill>
                  <a:srgbClr val="272E3A"/>
                </a:solidFill>
                <a:latin typeface="Montserrat Light"/>
                <a:ea typeface="Lato Light"/>
                <a:cs typeface="Lato Light"/>
              </a:rPr>
              <a:t>amet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consectetur</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adipiscing</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elit</a:t>
            </a:r>
            <a:r>
              <a:rPr lang="en-US" sz="2400">
                <a:solidFill>
                  <a:srgbClr val="272E3A"/>
                </a:solidFill>
                <a:latin typeface="Montserrat Light"/>
                <a:ea typeface="Lato Light"/>
                <a:cs typeface="Lato Light"/>
              </a:rPr>
              <a:t>, sed do </a:t>
            </a:r>
            <a:r>
              <a:rPr lang="en-US" sz="2400" err="1">
                <a:solidFill>
                  <a:srgbClr val="272E3A"/>
                </a:solidFill>
                <a:latin typeface="Montserrat Light"/>
                <a:ea typeface="Lato Light"/>
                <a:cs typeface="Lato Light"/>
              </a:rPr>
              <a:t>eiusmod</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tempor</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incididunt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ut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labore</a:t>
            </a:r>
            <a:r>
              <a:rPr lang="en-US" sz="2400">
                <a:solidFill>
                  <a:srgbClr val="272E3A"/>
                </a:solidFill>
                <a:latin typeface="Montserrat Light"/>
                <a:ea typeface="Lato Light"/>
                <a:cs typeface="Lato Light"/>
              </a:rPr>
              <a:t> et dolore magna </a:t>
            </a:r>
            <a:r>
              <a:rPr lang="en-US" sz="2400" err="1">
                <a:solidFill>
                  <a:srgbClr val="272E3A"/>
                </a:solidFill>
                <a:latin typeface="Montserrat Light"/>
                <a:ea typeface="Lato Light"/>
                <a:cs typeface="Lato Light"/>
              </a:rPr>
              <a:t>aliqua</a:t>
            </a:r>
            <a:r>
              <a:rPr lang="en-US" sz="2400">
                <a:solidFill>
                  <a:srgbClr val="272E3A"/>
                </a:solidFill>
                <a:latin typeface="Montserrat Light"/>
                <a:ea typeface="Lato Light"/>
                <a:cs typeface="Lato Light"/>
              </a:rPr>
              <a:t>. Ut </a:t>
            </a:r>
            <a:r>
              <a:rPr lang="en-US" sz="2400" err="1">
                <a:solidFill>
                  <a:srgbClr val="272E3A"/>
                </a:solidFill>
                <a:latin typeface="Montserrat Light"/>
                <a:ea typeface="Lato Light"/>
                <a:cs typeface="Lato Light"/>
              </a:rPr>
              <a:t>enim</a:t>
            </a:r>
            <a:r>
              <a:rPr lang="en-US" sz="2400">
                <a:solidFill>
                  <a:srgbClr val="272E3A"/>
                </a:solidFill>
                <a:latin typeface="Montserrat Light"/>
                <a:ea typeface="Lato Light"/>
                <a:cs typeface="Lato Light"/>
              </a:rPr>
              <a:t> ad minim </a:t>
            </a:r>
            <a:r>
              <a:rPr lang="en-US" sz="2400" err="1">
                <a:solidFill>
                  <a:srgbClr val="272E3A"/>
                </a:solidFill>
                <a:latin typeface="Montserrat Light"/>
                <a:ea typeface="Lato Light"/>
                <a:cs typeface="Lato Light"/>
              </a:rPr>
              <a:t>veniam</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quis</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nostrud</a:t>
            </a:r>
            <a:r>
              <a:rPr lang="en-US" sz="2400">
                <a:solidFill>
                  <a:srgbClr val="272E3A"/>
                </a:solidFill>
                <a:latin typeface="Montserrat Light"/>
                <a:ea typeface="Lato Light"/>
                <a:cs typeface="Lato Light"/>
              </a:rPr>
              <a:t> exercitation </a:t>
            </a:r>
            <a:r>
              <a:rPr lang="en-US" sz="2400" err="1">
                <a:solidFill>
                  <a:srgbClr val="272E3A"/>
                </a:solidFill>
                <a:latin typeface="Montserrat Light"/>
                <a:ea typeface="Lato Light"/>
                <a:cs typeface="Lato Light"/>
              </a:rPr>
              <a:t>ullamco</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laboris</a:t>
            </a:r>
            <a:r>
              <a:rPr lang="en-US" sz="2400">
                <a:solidFill>
                  <a:srgbClr val="272E3A"/>
                </a:solidFill>
                <a:latin typeface="Montserrat Light"/>
                <a:ea typeface="Lato Light"/>
                <a:cs typeface="Lato Light"/>
              </a:rPr>
              <a:t> nisi </a:t>
            </a:r>
            <a:r>
              <a:rPr lang="en-US" sz="2400" err="1">
                <a:solidFill>
                  <a:srgbClr val="272E3A"/>
                </a:solidFill>
                <a:latin typeface="Montserrat Light"/>
                <a:ea typeface="Lato Light"/>
                <a:cs typeface="Lato Light"/>
              </a:rPr>
              <a:t>ut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aliquip</a:t>
            </a:r>
            <a:r>
              <a:rPr lang="en-US" sz="2400">
                <a:solidFill>
                  <a:srgbClr val="272E3A"/>
                </a:solidFill>
                <a:latin typeface="Montserrat Light"/>
                <a:ea typeface="Lato Light"/>
                <a:cs typeface="Lato Light"/>
              </a:rPr>
              <a:t> ex </a:t>
            </a:r>
            <a:r>
              <a:rPr lang="en-US" sz="2400" err="1">
                <a:solidFill>
                  <a:srgbClr val="272E3A"/>
                </a:solidFill>
                <a:latin typeface="Montserrat Light"/>
                <a:ea typeface="Lato Light"/>
                <a:cs typeface="Lato Light"/>
              </a:rPr>
              <a:t>ea</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commodo</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consequat</a:t>
            </a:r>
            <a:r>
              <a:rPr lang="en-US" sz="2400">
                <a:solidFill>
                  <a:srgbClr val="272E3A"/>
                </a:solidFill>
                <a:latin typeface="Montserrat Light"/>
                <a:ea typeface="Lato Light"/>
                <a:cs typeface="Lato Light"/>
              </a:rPr>
              <a:t>. Duis </a:t>
            </a:r>
            <a:r>
              <a:rPr lang="en-US" sz="2400" err="1">
                <a:solidFill>
                  <a:srgbClr val="272E3A"/>
                </a:solidFill>
                <a:latin typeface="Montserrat Light"/>
                <a:ea typeface="Lato Light"/>
                <a:cs typeface="Lato Light"/>
              </a:rPr>
              <a:t>aute</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irure</a:t>
            </a:r>
            <a:r>
              <a:rPr lang="en-US" sz="2400">
                <a:solidFill>
                  <a:srgbClr val="272E3A"/>
                </a:solidFill>
                <a:latin typeface="Montserrat Light"/>
                <a:ea typeface="Lato Light"/>
                <a:cs typeface="Lato Light"/>
              </a:rPr>
              <a:t> dolor in </a:t>
            </a:r>
            <a:r>
              <a:rPr lang="en-US" sz="2400" err="1">
                <a:solidFill>
                  <a:srgbClr val="272E3A"/>
                </a:solidFill>
                <a:latin typeface="Montserrat Light"/>
                <a:ea typeface="Lato Light"/>
                <a:cs typeface="Lato Light"/>
              </a:rPr>
              <a:t>reprehenderit</a:t>
            </a:r>
            <a:r>
              <a:rPr lang="en-US" sz="2400">
                <a:solidFill>
                  <a:srgbClr val="272E3A"/>
                </a:solidFill>
                <a:latin typeface="Montserrat Light"/>
                <a:ea typeface="Lato Light"/>
                <a:cs typeface="Lato Light"/>
              </a:rPr>
              <a:t> in </a:t>
            </a:r>
            <a:r>
              <a:rPr lang="en-US" sz="2400" err="1">
                <a:solidFill>
                  <a:srgbClr val="272E3A"/>
                </a:solidFill>
                <a:latin typeface="Montserrat Light"/>
                <a:ea typeface="Lato Light"/>
                <a:cs typeface="Lato Light"/>
              </a:rPr>
              <a:t>voluptate</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velit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esse</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cillum</a:t>
            </a:r>
            <a:r>
              <a:rPr lang="en-US" sz="2400">
                <a:solidFill>
                  <a:srgbClr val="272E3A"/>
                </a:solidFill>
                <a:latin typeface="Montserrat Light"/>
                <a:ea typeface="Lato Light"/>
                <a:cs typeface="Lato Light"/>
              </a:rPr>
              <a:t> dolore </a:t>
            </a:r>
            <a:r>
              <a:rPr lang="en-US" sz="2400" err="1">
                <a:solidFill>
                  <a:srgbClr val="272E3A"/>
                </a:solidFill>
                <a:latin typeface="Montserrat Light"/>
                <a:ea typeface="Lato Light"/>
                <a:cs typeface="Lato Light"/>
              </a:rPr>
              <a:t>eu</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fugiat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nulla</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pariatur</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Excepteur</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sint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occaecat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cupidatat</a:t>
            </a:r>
            <a:r>
              <a:rPr lang="en-US" sz="2400">
                <a:solidFill>
                  <a:srgbClr val="272E3A"/>
                </a:solidFill>
                <a:latin typeface="Montserrat Light"/>
                <a:ea typeface="Lato Light"/>
                <a:cs typeface="Lato Light"/>
              </a:rPr>
              <a:t> non </a:t>
            </a:r>
            <a:r>
              <a:rPr lang="en-US" sz="2400" err="1">
                <a:solidFill>
                  <a:srgbClr val="272E3A"/>
                </a:solidFill>
                <a:latin typeface="Montserrat Light"/>
                <a:ea typeface="Lato Light"/>
                <a:cs typeface="Lato Light"/>
              </a:rPr>
              <a:t>proident</a:t>
            </a:r>
            <a:r>
              <a:rPr lang="en-US" sz="2400">
                <a:solidFill>
                  <a:srgbClr val="272E3A"/>
                </a:solidFill>
                <a:latin typeface="Montserrat Light"/>
                <a:ea typeface="Lato Light"/>
                <a:cs typeface="Lato Light"/>
              </a:rPr>
              <a:t>, sunt in culpa qui </a:t>
            </a:r>
            <a:r>
              <a:rPr lang="en-US" sz="2400" err="1">
                <a:solidFill>
                  <a:srgbClr val="272E3A"/>
                </a:solidFill>
                <a:latin typeface="Montserrat Light"/>
                <a:ea typeface="Lato Light"/>
                <a:cs typeface="Lato Light"/>
              </a:rPr>
              <a:t>officia</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deserunt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mollit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anim</a:t>
            </a:r>
            <a:r>
              <a:rPr lang="en-US" sz="2400">
                <a:solidFill>
                  <a:srgbClr val="272E3A"/>
                </a:solidFill>
                <a:latin typeface="Montserrat Light"/>
                <a:ea typeface="Lato Light"/>
                <a:cs typeface="Lato Light"/>
              </a:rPr>
              <a:t> id </a:t>
            </a:r>
            <a:r>
              <a:rPr lang="en-US" sz="2400" err="1">
                <a:solidFill>
                  <a:srgbClr val="272E3A"/>
                </a:solidFill>
                <a:latin typeface="Montserrat Light"/>
                <a:ea typeface="Lato Light"/>
                <a:cs typeface="Lato Light"/>
              </a:rPr>
              <a:t>est</a:t>
            </a:r>
            <a:r>
              <a:rPr lang="en-US" sz="2400">
                <a:solidFill>
                  <a:srgbClr val="272E3A"/>
                </a:solidFill>
                <a:latin typeface="Montserrat Light"/>
                <a:ea typeface="Lato Light"/>
                <a:cs typeface="Lato Light"/>
              </a:rPr>
              <a:t> </a:t>
            </a:r>
            <a:r>
              <a:rPr lang="en-US" sz="2400" err="1">
                <a:solidFill>
                  <a:srgbClr val="272E3A"/>
                </a:solidFill>
                <a:latin typeface="Montserrat Light"/>
                <a:ea typeface="Lato Light"/>
                <a:cs typeface="Lato Light"/>
              </a:rPr>
              <a:t>laborum</a:t>
            </a:r>
            <a:r>
              <a:rPr lang="en-US" sz="2400">
                <a:solidFill>
                  <a:srgbClr val="272E3A"/>
                </a:solidFill>
                <a:latin typeface="Montserrat Light"/>
                <a:ea typeface="Lato Light"/>
                <a:cs typeface="Lato Light"/>
              </a:rPr>
              <a:t>."</a:t>
            </a:r>
          </a:p>
        </p:txBody>
      </p:sp>
      <p:sp>
        <p:nvSpPr>
          <p:cNvPr id="79" name="TextBox 72"/>
          <p:cNvSpPr txBox="1">
            <a:spLocks noChangeArrowheads="1"/>
          </p:cNvSpPr>
          <p:nvPr/>
        </p:nvSpPr>
        <p:spPr bwMode="auto">
          <a:xfrm>
            <a:off x="7783438" y="913389"/>
            <a:ext cx="8840369" cy="1015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b="1">
                <a:solidFill>
                  <a:srgbClr val="445469"/>
                </a:solidFill>
                <a:latin typeface="Lato Regular" charset="0"/>
                <a:cs typeface="Lato Regular" charset="0"/>
              </a:rPr>
              <a:t>Meet Our Administrator</a:t>
            </a:r>
          </a:p>
        </p:txBody>
      </p:sp>
      <p:sp>
        <p:nvSpPr>
          <p:cNvPr id="3" name="Picture Placeholder 2">
            <a:extLst>
              <a:ext uri="{FF2B5EF4-FFF2-40B4-BE49-F238E27FC236}">
                <a16:creationId xmlns:a16="http://schemas.microsoft.com/office/drawing/2014/main" id="{660129C8-2D00-4854-AE2E-1BBF5E91C8DB}"/>
              </a:ext>
            </a:extLst>
          </p:cNvPr>
          <p:cNvSpPr>
            <a:spLocks noGrp="1"/>
          </p:cNvSpPr>
          <p:nvPr>
            <p:ph type="pic" sz="quarter" idx="14"/>
          </p:nvPr>
        </p:nvSpPr>
        <p:spPr/>
      </p:sp>
    </p:spTree>
    <p:custDataLst>
      <p:tags r:id="rId1"/>
    </p:custDataLst>
    <p:extLst>
      <p:ext uri="{BB962C8B-B14F-4D97-AF65-F5344CB8AC3E}">
        <p14:creationId xmlns:p14="http://schemas.microsoft.com/office/powerpoint/2010/main" val="4026129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673001" y="4569889"/>
            <a:ext cx="3788510" cy="3650286"/>
            <a:chOff x="8836500" y="2284944"/>
            <a:chExt cx="1894255" cy="1825143"/>
          </a:xfrm>
        </p:grpSpPr>
        <p:sp>
          <p:nvSpPr>
            <p:cNvPr id="106" name="Rectangle 105"/>
            <p:cNvSpPr/>
            <p:nvPr/>
          </p:nvSpPr>
          <p:spPr>
            <a:xfrm>
              <a:off x="8936943" y="2284944"/>
              <a:ext cx="1791378" cy="18251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sp>
          <p:nvSpPr>
            <p:cNvPr id="107" name="Rectangle 106"/>
            <p:cNvSpPr/>
            <p:nvPr/>
          </p:nvSpPr>
          <p:spPr>
            <a:xfrm>
              <a:off x="8836500" y="2284944"/>
              <a:ext cx="1894255" cy="169784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grpSp>
      <p:grpSp>
        <p:nvGrpSpPr>
          <p:cNvPr id="6" name="Group 5"/>
          <p:cNvGrpSpPr/>
          <p:nvPr/>
        </p:nvGrpSpPr>
        <p:grpSpPr>
          <a:xfrm>
            <a:off x="12624753" y="4569889"/>
            <a:ext cx="3788510" cy="3650286"/>
            <a:chOff x="6312376" y="2284944"/>
            <a:chExt cx="1894255" cy="1825143"/>
          </a:xfrm>
        </p:grpSpPr>
        <p:sp>
          <p:nvSpPr>
            <p:cNvPr id="104" name="Rectangle 103"/>
            <p:cNvSpPr/>
            <p:nvPr/>
          </p:nvSpPr>
          <p:spPr>
            <a:xfrm>
              <a:off x="6412819" y="2284944"/>
              <a:ext cx="1791378" cy="1825143"/>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sp>
          <p:nvSpPr>
            <p:cNvPr id="105" name="Rectangle 104"/>
            <p:cNvSpPr/>
            <p:nvPr/>
          </p:nvSpPr>
          <p:spPr>
            <a:xfrm>
              <a:off x="6312376" y="2284944"/>
              <a:ext cx="1894255" cy="169784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grpSp>
      <p:grpSp>
        <p:nvGrpSpPr>
          <p:cNvPr id="5" name="Group 4"/>
          <p:cNvGrpSpPr/>
          <p:nvPr/>
        </p:nvGrpSpPr>
        <p:grpSpPr>
          <a:xfrm>
            <a:off x="7550911" y="4569889"/>
            <a:ext cx="3788510" cy="3650286"/>
            <a:chOff x="3775455" y="2284944"/>
            <a:chExt cx="1894255" cy="1825143"/>
          </a:xfrm>
        </p:grpSpPr>
        <p:sp>
          <p:nvSpPr>
            <p:cNvPr id="102" name="Rectangle 101"/>
            <p:cNvSpPr/>
            <p:nvPr/>
          </p:nvSpPr>
          <p:spPr>
            <a:xfrm>
              <a:off x="3875898" y="2284944"/>
              <a:ext cx="1791378" cy="182514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sp>
          <p:nvSpPr>
            <p:cNvPr id="103" name="Rectangle 102"/>
            <p:cNvSpPr/>
            <p:nvPr/>
          </p:nvSpPr>
          <p:spPr>
            <a:xfrm>
              <a:off x="3775455" y="2284944"/>
              <a:ext cx="1894255" cy="169784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grpSp>
      <p:grpSp>
        <p:nvGrpSpPr>
          <p:cNvPr id="4" name="Group 3"/>
          <p:cNvGrpSpPr/>
          <p:nvPr/>
        </p:nvGrpSpPr>
        <p:grpSpPr>
          <a:xfrm>
            <a:off x="2507531" y="4569889"/>
            <a:ext cx="3788510" cy="3650286"/>
            <a:chOff x="1253765" y="2284944"/>
            <a:chExt cx="1894255" cy="1825143"/>
          </a:xfrm>
        </p:grpSpPr>
        <p:sp>
          <p:nvSpPr>
            <p:cNvPr id="101" name="Rectangle 100"/>
            <p:cNvSpPr/>
            <p:nvPr/>
          </p:nvSpPr>
          <p:spPr>
            <a:xfrm>
              <a:off x="1354208" y="2284944"/>
              <a:ext cx="1791378" cy="18251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sp>
          <p:nvSpPr>
            <p:cNvPr id="14" name="Rectangle 13"/>
            <p:cNvSpPr/>
            <p:nvPr/>
          </p:nvSpPr>
          <p:spPr>
            <a:xfrm>
              <a:off x="1253765" y="2284944"/>
              <a:ext cx="1894255" cy="16978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id-ID" sz="3600">
                <a:solidFill>
                  <a:prstClr val="white"/>
                </a:solidFill>
                <a:latin typeface="Calibri"/>
              </a:endParaRPr>
            </a:p>
          </p:txBody>
        </p:sp>
      </p:grpSp>
      <p:sp>
        <p:nvSpPr>
          <p:cNvPr id="3" name="TextBox 2"/>
          <p:cNvSpPr txBox="1"/>
          <p:nvPr/>
        </p:nvSpPr>
        <p:spPr>
          <a:xfrm>
            <a:off x="6730445" y="1361518"/>
            <a:ext cx="10923183" cy="1107996"/>
          </a:xfrm>
          <a:prstGeom prst="rect">
            <a:avLst/>
          </a:prstGeom>
          <a:noFill/>
        </p:spPr>
        <p:txBody>
          <a:bodyPr wrap="none" rtlCol="0">
            <a:spAutoFit/>
          </a:bodyPr>
          <a:lstStyle/>
          <a:p>
            <a:pPr algn="ctr" defTabSz="1828800"/>
            <a:r>
              <a:rPr lang="id-ID" sz="6600" dirty="0">
                <a:latin typeface="+mj-lt"/>
              </a:rPr>
              <a:t>Meet The Team Variation</a:t>
            </a:r>
            <a:endParaRPr lang="en-US" sz="6600" dirty="0">
              <a:latin typeface="+mj-lt"/>
            </a:endParaRPr>
          </a:p>
        </p:txBody>
      </p:sp>
      <p:cxnSp>
        <p:nvCxnSpPr>
          <p:cNvPr id="98" name="Straight Connector 97"/>
          <p:cNvCxnSpPr/>
          <p:nvPr/>
        </p:nvCxnSpPr>
        <p:spPr>
          <a:xfrm>
            <a:off x="7107742" y="4569889"/>
            <a:ext cx="0" cy="775546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155992" y="4569889"/>
            <a:ext cx="0" cy="775546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7166142" y="4569889"/>
            <a:ext cx="0" cy="775546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Picture Placeholder 16"/>
          <p:cNvSpPr>
            <a:spLocks noGrp="1"/>
          </p:cNvSpPr>
          <p:nvPr>
            <p:ph type="pic" sz="quarter" idx="10"/>
          </p:nvPr>
        </p:nvSpPr>
        <p:spPr/>
      </p:sp>
      <p:sp>
        <p:nvSpPr>
          <p:cNvPr id="18" name="Picture Placeholder 17"/>
          <p:cNvSpPr>
            <a:spLocks noGrp="1"/>
          </p:cNvSpPr>
          <p:nvPr>
            <p:ph type="pic" sz="quarter" idx="11"/>
          </p:nvPr>
        </p:nvSpPr>
        <p:spPr/>
      </p:sp>
      <p:sp>
        <p:nvSpPr>
          <p:cNvPr id="35" name="Picture Placeholder 34"/>
          <p:cNvSpPr>
            <a:spLocks noGrp="1"/>
          </p:cNvSpPr>
          <p:nvPr>
            <p:ph type="pic" sz="quarter" idx="12"/>
          </p:nvPr>
        </p:nvSpPr>
        <p:spPr/>
      </p:sp>
      <p:sp>
        <p:nvSpPr>
          <p:cNvPr id="36" name="Picture Placeholder 35"/>
          <p:cNvSpPr>
            <a:spLocks noGrp="1"/>
          </p:cNvSpPr>
          <p:nvPr>
            <p:ph type="pic" sz="quarter" idx="13"/>
          </p:nvPr>
        </p:nvSpPr>
        <p:spPr/>
      </p:sp>
      <p:sp>
        <p:nvSpPr>
          <p:cNvPr id="59" name="Rectangle 58">
            <a:extLst>
              <a:ext uri="{FF2B5EF4-FFF2-40B4-BE49-F238E27FC236}">
                <a16:creationId xmlns:a16="http://schemas.microsoft.com/office/drawing/2014/main" id="{CFCE6429-55D5-4DCE-98CB-0386F80B2B08}"/>
              </a:ext>
            </a:extLst>
          </p:cNvPr>
          <p:cNvSpPr/>
          <p:nvPr/>
        </p:nvSpPr>
        <p:spPr>
          <a:xfrm>
            <a:off x="1679293" y="9880747"/>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60" name="TextBox 23">
            <a:extLst>
              <a:ext uri="{FF2B5EF4-FFF2-40B4-BE49-F238E27FC236}">
                <a16:creationId xmlns:a16="http://schemas.microsoft.com/office/drawing/2014/main" id="{2EBAC042-91F8-4A84-8749-32E0630774F8}"/>
              </a:ext>
            </a:extLst>
          </p:cNvPr>
          <p:cNvSpPr txBox="1"/>
          <p:nvPr/>
        </p:nvSpPr>
        <p:spPr>
          <a:xfrm>
            <a:off x="1903620" y="8509132"/>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Luna Ayam</a:t>
            </a:r>
          </a:p>
        </p:txBody>
      </p:sp>
      <p:sp>
        <p:nvSpPr>
          <p:cNvPr id="61" name="TextBox 23">
            <a:extLst>
              <a:ext uri="{FF2B5EF4-FFF2-40B4-BE49-F238E27FC236}">
                <a16:creationId xmlns:a16="http://schemas.microsoft.com/office/drawing/2014/main" id="{0CCEB5C7-7C8D-4E6D-AFB3-24C60A8669B2}"/>
              </a:ext>
            </a:extLst>
          </p:cNvPr>
          <p:cNvSpPr txBox="1"/>
          <p:nvPr/>
        </p:nvSpPr>
        <p:spPr>
          <a:xfrm>
            <a:off x="1903620" y="9256252"/>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General Manager</a:t>
            </a:r>
          </a:p>
        </p:txBody>
      </p:sp>
      <p:sp>
        <p:nvSpPr>
          <p:cNvPr id="62" name="Freeform 9">
            <a:extLst>
              <a:ext uri="{FF2B5EF4-FFF2-40B4-BE49-F238E27FC236}">
                <a16:creationId xmlns:a16="http://schemas.microsoft.com/office/drawing/2014/main" id="{15E115CE-FF51-4C92-9396-9CFEDD57BCD0}"/>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3" name="Freeform 16">
            <a:extLst>
              <a:ext uri="{FF2B5EF4-FFF2-40B4-BE49-F238E27FC236}">
                <a16:creationId xmlns:a16="http://schemas.microsoft.com/office/drawing/2014/main" id="{CBA516CA-8A27-4BC9-ADBB-294CFBC9A38C}"/>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64" name="Rectangle 63">
            <a:extLst>
              <a:ext uri="{FF2B5EF4-FFF2-40B4-BE49-F238E27FC236}">
                <a16:creationId xmlns:a16="http://schemas.microsoft.com/office/drawing/2014/main" id="{1829E520-F733-4745-81BA-6F45B3FC32CA}"/>
              </a:ext>
            </a:extLst>
          </p:cNvPr>
          <p:cNvSpPr/>
          <p:nvPr/>
        </p:nvSpPr>
        <p:spPr>
          <a:xfrm>
            <a:off x="7055948" y="9880747"/>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65" name="TextBox 23">
            <a:extLst>
              <a:ext uri="{FF2B5EF4-FFF2-40B4-BE49-F238E27FC236}">
                <a16:creationId xmlns:a16="http://schemas.microsoft.com/office/drawing/2014/main" id="{159B59C7-6567-42C0-80FB-2394E1DC8132}"/>
              </a:ext>
            </a:extLst>
          </p:cNvPr>
          <p:cNvSpPr txBox="1"/>
          <p:nvPr/>
        </p:nvSpPr>
        <p:spPr>
          <a:xfrm>
            <a:off x="7280275" y="8509132"/>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Luna Ayam</a:t>
            </a:r>
          </a:p>
        </p:txBody>
      </p:sp>
      <p:sp>
        <p:nvSpPr>
          <p:cNvPr id="66" name="TextBox 23">
            <a:extLst>
              <a:ext uri="{FF2B5EF4-FFF2-40B4-BE49-F238E27FC236}">
                <a16:creationId xmlns:a16="http://schemas.microsoft.com/office/drawing/2014/main" id="{CB34A0D4-DAAC-4BCE-9E8C-4E153CFBE026}"/>
              </a:ext>
            </a:extLst>
          </p:cNvPr>
          <p:cNvSpPr txBox="1"/>
          <p:nvPr/>
        </p:nvSpPr>
        <p:spPr>
          <a:xfrm>
            <a:off x="7280275" y="9256252"/>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General Manager</a:t>
            </a:r>
          </a:p>
        </p:txBody>
      </p:sp>
      <p:sp>
        <p:nvSpPr>
          <p:cNvPr id="67" name="Freeform 9">
            <a:extLst>
              <a:ext uri="{FF2B5EF4-FFF2-40B4-BE49-F238E27FC236}">
                <a16:creationId xmlns:a16="http://schemas.microsoft.com/office/drawing/2014/main" id="{97F04EA3-DFE8-47C6-9FB7-5C7C56771CCB}"/>
              </a:ext>
            </a:extLst>
          </p:cNvPr>
          <p:cNvSpPr>
            <a:spLocks noEditPoints="1"/>
          </p:cNvSpPr>
          <p:nvPr/>
        </p:nvSpPr>
        <p:spPr bwMode="auto">
          <a:xfrm>
            <a:off x="8865062"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8" name="Freeform 16">
            <a:extLst>
              <a:ext uri="{FF2B5EF4-FFF2-40B4-BE49-F238E27FC236}">
                <a16:creationId xmlns:a16="http://schemas.microsoft.com/office/drawing/2014/main" id="{03B05AEF-894D-44E7-857D-1959A68847DC}"/>
              </a:ext>
            </a:extLst>
          </p:cNvPr>
          <p:cNvSpPr>
            <a:spLocks/>
          </p:cNvSpPr>
          <p:nvPr/>
        </p:nvSpPr>
        <p:spPr bwMode="auto">
          <a:xfrm>
            <a:off x="9659698"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69" name="Rectangle 68">
            <a:extLst>
              <a:ext uri="{FF2B5EF4-FFF2-40B4-BE49-F238E27FC236}">
                <a16:creationId xmlns:a16="http://schemas.microsoft.com/office/drawing/2014/main" id="{15579EE8-5843-4606-B122-58F3BE59184D}"/>
              </a:ext>
            </a:extLst>
          </p:cNvPr>
          <p:cNvSpPr/>
          <p:nvPr/>
        </p:nvSpPr>
        <p:spPr>
          <a:xfrm>
            <a:off x="12213761" y="9880747"/>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70" name="TextBox 23">
            <a:extLst>
              <a:ext uri="{FF2B5EF4-FFF2-40B4-BE49-F238E27FC236}">
                <a16:creationId xmlns:a16="http://schemas.microsoft.com/office/drawing/2014/main" id="{A558D633-AFDB-4094-915E-7FAD40E86245}"/>
              </a:ext>
            </a:extLst>
          </p:cNvPr>
          <p:cNvSpPr txBox="1"/>
          <p:nvPr/>
        </p:nvSpPr>
        <p:spPr>
          <a:xfrm>
            <a:off x="12438088" y="8509132"/>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Luna Ayam</a:t>
            </a:r>
          </a:p>
        </p:txBody>
      </p:sp>
      <p:sp>
        <p:nvSpPr>
          <p:cNvPr id="71" name="TextBox 23">
            <a:extLst>
              <a:ext uri="{FF2B5EF4-FFF2-40B4-BE49-F238E27FC236}">
                <a16:creationId xmlns:a16="http://schemas.microsoft.com/office/drawing/2014/main" id="{136D3A37-EE78-4E97-83C1-DD08C4F37D45}"/>
              </a:ext>
            </a:extLst>
          </p:cNvPr>
          <p:cNvSpPr txBox="1"/>
          <p:nvPr/>
        </p:nvSpPr>
        <p:spPr>
          <a:xfrm>
            <a:off x="12438088" y="9256252"/>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General Manager</a:t>
            </a:r>
          </a:p>
        </p:txBody>
      </p:sp>
      <p:sp>
        <p:nvSpPr>
          <p:cNvPr id="72" name="Freeform 9">
            <a:extLst>
              <a:ext uri="{FF2B5EF4-FFF2-40B4-BE49-F238E27FC236}">
                <a16:creationId xmlns:a16="http://schemas.microsoft.com/office/drawing/2014/main" id="{75ACFE79-334A-4F66-B139-C6D84408E861}"/>
              </a:ext>
            </a:extLst>
          </p:cNvPr>
          <p:cNvSpPr>
            <a:spLocks noEditPoints="1"/>
          </p:cNvSpPr>
          <p:nvPr/>
        </p:nvSpPr>
        <p:spPr bwMode="auto">
          <a:xfrm>
            <a:off x="14022875"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3" name="Freeform 16">
            <a:extLst>
              <a:ext uri="{FF2B5EF4-FFF2-40B4-BE49-F238E27FC236}">
                <a16:creationId xmlns:a16="http://schemas.microsoft.com/office/drawing/2014/main" id="{46F71D5E-DA00-43A3-87C8-CBB5BF441519}"/>
              </a:ext>
            </a:extLst>
          </p:cNvPr>
          <p:cNvSpPr>
            <a:spLocks/>
          </p:cNvSpPr>
          <p:nvPr/>
        </p:nvSpPr>
        <p:spPr bwMode="auto">
          <a:xfrm>
            <a:off x="14817511"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74" name="Rectangle 73">
            <a:extLst>
              <a:ext uri="{FF2B5EF4-FFF2-40B4-BE49-F238E27FC236}">
                <a16:creationId xmlns:a16="http://schemas.microsoft.com/office/drawing/2014/main" id="{E0B5C40B-0615-4B3C-9870-2F66685F33BF}"/>
              </a:ext>
            </a:extLst>
          </p:cNvPr>
          <p:cNvSpPr/>
          <p:nvPr/>
        </p:nvSpPr>
        <p:spPr>
          <a:xfrm>
            <a:off x="16999587" y="9880747"/>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75" name="TextBox 23">
            <a:extLst>
              <a:ext uri="{FF2B5EF4-FFF2-40B4-BE49-F238E27FC236}">
                <a16:creationId xmlns:a16="http://schemas.microsoft.com/office/drawing/2014/main" id="{797AFAB2-3A5B-42CE-9F11-D48D57823D79}"/>
              </a:ext>
            </a:extLst>
          </p:cNvPr>
          <p:cNvSpPr txBox="1"/>
          <p:nvPr/>
        </p:nvSpPr>
        <p:spPr>
          <a:xfrm>
            <a:off x="17223914" y="8509132"/>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Luna Ayam</a:t>
            </a:r>
          </a:p>
        </p:txBody>
      </p:sp>
      <p:sp>
        <p:nvSpPr>
          <p:cNvPr id="76" name="TextBox 23">
            <a:extLst>
              <a:ext uri="{FF2B5EF4-FFF2-40B4-BE49-F238E27FC236}">
                <a16:creationId xmlns:a16="http://schemas.microsoft.com/office/drawing/2014/main" id="{9C382F10-9AF9-4A05-99BE-17974456007E}"/>
              </a:ext>
            </a:extLst>
          </p:cNvPr>
          <p:cNvSpPr txBox="1"/>
          <p:nvPr/>
        </p:nvSpPr>
        <p:spPr>
          <a:xfrm>
            <a:off x="17223914" y="9256252"/>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General Manager</a:t>
            </a:r>
          </a:p>
        </p:txBody>
      </p:sp>
      <p:sp>
        <p:nvSpPr>
          <p:cNvPr id="77" name="Freeform 9">
            <a:extLst>
              <a:ext uri="{FF2B5EF4-FFF2-40B4-BE49-F238E27FC236}">
                <a16:creationId xmlns:a16="http://schemas.microsoft.com/office/drawing/2014/main" id="{C676E5BE-B32C-4863-B208-94E8149A38A5}"/>
              </a:ext>
            </a:extLst>
          </p:cNvPr>
          <p:cNvSpPr>
            <a:spLocks noEditPoints="1"/>
          </p:cNvSpPr>
          <p:nvPr/>
        </p:nvSpPr>
        <p:spPr bwMode="auto">
          <a:xfrm>
            <a:off x="18808701"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8" name="Freeform 16">
            <a:extLst>
              <a:ext uri="{FF2B5EF4-FFF2-40B4-BE49-F238E27FC236}">
                <a16:creationId xmlns:a16="http://schemas.microsoft.com/office/drawing/2014/main" id="{D86C90E0-A3DD-46A9-9A89-75CE0758A534}"/>
              </a:ext>
            </a:extLst>
          </p:cNvPr>
          <p:cNvSpPr>
            <a:spLocks/>
          </p:cNvSpPr>
          <p:nvPr/>
        </p:nvSpPr>
        <p:spPr bwMode="auto">
          <a:xfrm>
            <a:off x="19603337"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Tree>
    <p:custDataLst>
      <p:tags r:id="rId1"/>
    </p:custDataLst>
    <p:extLst>
      <p:ext uri="{BB962C8B-B14F-4D97-AF65-F5344CB8AC3E}">
        <p14:creationId xmlns:p14="http://schemas.microsoft.com/office/powerpoint/2010/main" val="2413218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6" presetClass="entr" presetSubtype="42"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barn(outHorizontal)">
                                      <p:cBhvr>
                                        <p:cTn id="16" dur="500"/>
                                        <p:tgtEl>
                                          <p:spTgt spid="9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6" presetClass="entr" presetSubtype="42" fill="hold" nodeType="with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barn(outHorizontal)">
                                      <p:cBhvr>
                                        <p:cTn id="23" dur="500"/>
                                        <p:tgtEl>
                                          <p:spTgt spid="9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6" presetClass="entr" presetSubtype="42" fill="hold" nodeType="with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barn(outHorizontal)">
                                      <p:cBhvr>
                                        <p:cTn id="30" dur="500"/>
                                        <p:tgtEl>
                                          <p:spTgt spid="10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500"/>
                                        <p:tgtEl>
                                          <p:spTgt spid="6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500"/>
                                        <p:tgtEl>
                                          <p:spTgt spid="66"/>
                                        </p:tgtEl>
                                      </p:cBhvr>
                                    </p:animEffect>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par>
                          <p:cTn id="77" fill="hold">
                            <p:stCondLst>
                              <p:cond delay="4500"/>
                            </p:stCondLst>
                            <p:childTnLst>
                              <p:par>
                                <p:cTn id="78" presetID="10" presetClass="entr" presetSubtype="0"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fade">
                                      <p:cBhvr>
                                        <p:cTn id="83" dur="500"/>
                                        <p:tgtEl>
                                          <p:spTgt spid="71"/>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fade">
                                      <p:cBhvr>
                                        <p:cTn id="87" dur="500"/>
                                        <p:tgtEl>
                                          <p:spTgt spid="6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p:cTn id="95" dur="500" fill="hold"/>
                                        <p:tgtEl>
                                          <p:spTgt spid="73"/>
                                        </p:tgtEl>
                                        <p:attrNameLst>
                                          <p:attrName>ppt_w</p:attrName>
                                        </p:attrNameLst>
                                      </p:cBhvr>
                                      <p:tavLst>
                                        <p:tav tm="0">
                                          <p:val>
                                            <p:fltVal val="0"/>
                                          </p:val>
                                        </p:tav>
                                        <p:tav tm="100000">
                                          <p:val>
                                            <p:strVal val="#ppt_w"/>
                                          </p:val>
                                        </p:tav>
                                      </p:tavLst>
                                    </p:anim>
                                    <p:anim calcmode="lin" valueType="num">
                                      <p:cBhvr>
                                        <p:cTn id="96" dur="500" fill="hold"/>
                                        <p:tgtEl>
                                          <p:spTgt spid="73"/>
                                        </p:tgtEl>
                                        <p:attrNameLst>
                                          <p:attrName>ppt_h</p:attrName>
                                        </p:attrNameLst>
                                      </p:cBhvr>
                                      <p:tavLst>
                                        <p:tav tm="0">
                                          <p:val>
                                            <p:fltVal val="0"/>
                                          </p:val>
                                        </p:tav>
                                        <p:tav tm="100000">
                                          <p:val>
                                            <p:strVal val="#ppt_h"/>
                                          </p:val>
                                        </p:tav>
                                      </p:tavLst>
                                    </p:anim>
                                    <p:animEffect transition="in" filter="fade">
                                      <p:cBhvr>
                                        <p:cTn id="97" dur="500"/>
                                        <p:tgtEl>
                                          <p:spTgt spid="73"/>
                                        </p:tgtEl>
                                      </p:cBhvr>
                                    </p:animEffect>
                                  </p:childTnLst>
                                </p:cTn>
                              </p:par>
                            </p:childTnLst>
                          </p:cTn>
                        </p:par>
                        <p:par>
                          <p:cTn id="98" fill="hold">
                            <p:stCondLst>
                              <p:cond delay="5500"/>
                            </p:stCondLst>
                            <p:childTnLst>
                              <p:par>
                                <p:cTn id="99" presetID="10" presetClass="entr" presetSubtype="0" fill="hold" grpId="0" nodeType="after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fade">
                                      <p:cBhvr>
                                        <p:cTn id="104" dur="500"/>
                                        <p:tgtEl>
                                          <p:spTgt spid="76"/>
                                        </p:tgtEl>
                                      </p:cBhvr>
                                    </p:animEffect>
                                  </p:childTnLst>
                                </p:cTn>
                              </p:par>
                            </p:childTnLst>
                          </p:cTn>
                        </p:par>
                        <p:par>
                          <p:cTn id="105" fill="hold">
                            <p:stCondLst>
                              <p:cond delay="6000"/>
                            </p:stCondLst>
                            <p:childTnLst>
                              <p:par>
                                <p:cTn id="106" presetID="10" presetClass="entr" presetSubtype="0" fill="hold" grpId="0" nodeType="after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fade">
                                      <p:cBhvr>
                                        <p:cTn id="108" dur="500"/>
                                        <p:tgtEl>
                                          <p:spTgt spid="74"/>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p:cTn id="111" dur="500" fill="hold"/>
                                        <p:tgtEl>
                                          <p:spTgt spid="77"/>
                                        </p:tgtEl>
                                        <p:attrNameLst>
                                          <p:attrName>ppt_w</p:attrName>
                                        </p:attrNameLst>
                                      </p:cBhvr>
                                      <p:tavLst>
                                        <p:tav tm="0">
                                          <p:val>
                                            <p:fltVal val="0"/>
                                          </p:val>
                                        </p:tav>
                                        <p:tav tm="100000">
                                          <p:val>
                                            <p:strVal val="#ppt_w"/>
                                          </p:val>
                                        </p:tav>
                                      </p:tavLst>
                                    </p:anim>
                                    <p:anim calcmode="lin" valueType="num">
                                      <p:cBhvr>
                                        <p:cTn id="112" dur="500" fill="hold"/>
                                        <p:tgtEl>
                                          <p:spTgt spid="77"/>
                                        </p:tgtEl>
                                        <p:attrNameLst>
                                          <p:attrName>ppt_h</p:attrName>
                                        </p:attrNameLst>
                                      </p:cBhvr>
                                      <p:tavLst>
                                        <p:tav tm="0">
                                          <p:val>
                                            <p:fltVal val="0"/>
                                          </p:val>
                                        </p:tav>
                                        <p:tav tm="100000">
                                          <p:val>
                                            <p:strVal val="#ppt_h"/>
                                          </p:val>
                                        </p:tav>
                                      </p:tavLst>
                                    </p:anim>
                                    <p:animEffect transition="in" filter="fade">
                                      <p:cBhvr>
                                        <p:cTn id="113" dur="500"/>
                                        <p:tgtEl>
                                          <p:spTgt spid="77"/>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78"/>
                                        </p:tgtEl>
                                        <p:attrNameLst>
                                          <p:attrName>style.visibility</p:attrName>
                                        </p:attrNameLst>
                                      </p:cBhvr>
                                      <p:to>
                                        <p:strVal val="visible"/>
                                      </p:to>
                                    </p:set>
                                    <p:anim calcmode="lin" valueType="num">
                                      <p:cBhvr>
                                        <p:cTn id="116" dur="500" fill="hold"/>
                                        <p:tgtEl>
                                          <p:spTgt spid="78"/>
                                        </p:tgtEl>
                                        <p:attrNameLst>
                                          <p:attrName>ppt_w</p:attrName>
                                        </p:attrNameLst>
                                      </p:cBhvr>
                                      <p:tavLst>
                                        <p:tav tm="0">
                                          <p:val>
                                            <p:fltVal val="0"/>
                                          </p:val>
                                        </p:tav>
                                        <p:tav tm="100000">
                                          <p:val>
                                            <p:strVal val="#ppt_w"/>
                                          </p:val>
                                        </p:tav>
                                      </p:tavLst>
                                    </p:anim>
                                    <p:anim calcmode="lin" valueType="num">
                                      <p:cBhvr>
                                        <p:cTn id="117" dur="500" fill="hold"/>
                                        <p:tgtEl>
                                          <p:spTgt spid="78"/>
                                        </p:tgtEl>
                                        <p:attrNameLst>
                                          <p:attrName>ppt_h</p:attrName>
                                        </p:attrNameLst>
                                      </p:cBhvr>
                                      <p:tavLst>
                                        <p:tav tm="0">
                                          <p:val>
                                            <p:fltVal val="0"/>
                                          </p:val>
                                        </p:tav>
                                        <p:tav tm="100000">
                                          <p:val>
                                            <p:strVal val="#ppt_h"/>
                                          </p:val>
                                        </p:tav>
                                      </p:tavLst>
                                    </p:anim>
                                    <p:animEffect transition="in" filter="fade">
                                      <p:cBhvr>
                                        <p:cTn id="11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9" grpId="0"/>
      <p:bldP spid="60" grpId="0"/>
      <p:bldP spid="61" grpId="0"/>
      <p:bldP spid="62" grpId="0" animBg="1"/>
      <p:bldP spid="63" grpId="0" animBg="1"/>
      <p:bldP spid="64" grpId="0"/>
      <p:bldP spid="65" grpId="0"/>
      <p:bldP spid="66" grpId="0"/>
      <p:bldP spid="67" grpId="0" animBg="1"/>
      <p:bldP spid="68" grpId="0" animBg="1"/>
      <p:bldP spid="69" grpId="0"/>
      <p:bldP spid="70" grpId="0"/>
      <p:bldP spid="71" grpId="0"/>
      <p:bldP spid="72" grpId="0" animBg="1"/>
      <p:bldP spid="73" grpId="0" animBg="1"/>
      <p:bldP spid="74" grpId="0"/>
      <p:bldP spid="75" grpId="0"/>
      <p:bldP spid="76" grpId="0"/>
      <p:bldP spid="77" grpId="0" animBg="1"/>
      <p:bldP spid="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352273" y="8527920"/>
            <a:ext cx="2616422" cy="584775"/>
          </a:xfrm>
          <a:prstGeom prst="rect">
            <a:avLst/>
          </a:prstGeom>
          <a:noFill/>
        </p:spPr>
        <p:txBody>
          <a:bodyPr wrap="none" rtlCol="0">
            <a:spAutoFit/>
          </a:bodyPr>
          <a:lstStyle/>
          <a:p>
            <a:pPr algn="ctr" defTabSz="1828434"/>
            <a:r>
              <a:rPr lang="en-US" sz="3200" dirty="0">
                <a:latin typeface="Lato Regular"/>
                <a:cs typeface="Lato Regular"/>
              </a:rPr>
              <a:t>Ahmed Kabir </a:t>
            </a:r>
          </a:p>
        </p:txBody>
      </p:sp>
      <p:sp>
        <p:nvSpPr>
          <p:cNvPr id="14" name="TextBox 13"/>
          <p:cNvSpPr txBox="1"/>
          <p:nvPr/>
        </p:nvSpPr>
        <p:spPr>
          <a:xfrm>
            <a:off x="3610195" y="9053464"/>
            <a:ext cx="2100567" cy="415498"/>
          </a:xfrm>
          <a:prstGeom prst="rect">
            <a:avLst/>
          </a:prstGeom>
          <a:noFill/>
        </p:spPr>
        <p:txBody>
          <a:bodyPr wrap="none" rtlCol="0">
            <a:spAutoFit/>
          </a:bodyPr>
          <a:lstStyle/>
          <a:p>
            <a:pPr algn="ctr" defTabSz="1828434"/>
            <a:r>
              <a:rPr lang="en-US" sz="2100" dirty="0">
                <a:latin typeface="Lato Regular"/>
                <a:cs typeface="Lato Regular"/>
              </a:rPr>
              <a:t>CEO &amp; Founder</a:t>
            </a:r>
          </a:p>
        </p:txBody>
      </p:sp>
      <p:sp>
        <p:nvSpPr>
          <p:cNvPr id="18" name="TextBox 17"/>
          <p:cNvSpPr txBox="1"/>
          <p:nvPr/>
        </p:nvSpPr>
        <p:spPr>
          <a:xfrm>
            <a:off x="8611285" y="8550200"/>
            <a:ext cx="2255746" cy="584775"/>
          </a:xfrm>
          <a:prstGeom prst="rect">
            <a:avLst/>
          </a:prstGeom>
          <a:noFill/>
        </p:spPr>
        <p:txBody>
          <a:bodyPr wrap="none" rtlCol="0">
            <a:spAutoFit/>
          </a:bodyPr>
          <a:lstStyle/>
          <a:p>
            <a:pPr algn="ctr" defTabSz="1828434"/>
            <a:r>
              <a:rPr lang="en-US" sz="3200" dirty="0" err="1">
                <a:latin typeface="Lato Regular"/>
                <a:cs typeface="Lato Regular"/>
              </a:rPr>
              <a:t>Rsael</a:t>
            </a:r>
            <a:r>
              <a:rPr lang="en-US" sz="3200" dirty="0">
                <a:latin typeface="Lato Regular"/>
                <a:cs typeface="Lato Regular"/>
              </a:rPr>
              <a:t> Khan </a:t>
            </a:r>
          </a:p>
        </p:txBody>
      </p:sp>
      <p:sp>
        <p:nvSpPr>
          <p:cNvPr id="19" name="TextBox 18"/>
          <p:cNvSpPr txBox="1"/>
          <p:nvPr/>
        </p:nvSpPr>
        <p:spPr>
          <a:xfrm>
            <a:off x="8688872" y="9075744"/>
            <a:ext cx="2100567" cy="415498"/>
          </a:xfrm>
          <a:prstGeom prst="rect">
            <a:avLst/>
          </a:prstGeom>
          <a:noFill/>
        </p:spPr>
        <p:txBody>
          <a:bodyPr wrap="none" rtlCol="0">
            <a:spAutoFit/>
          </a:bodyPr>
          <a:lstStyle/>
          <a:p>
            <a:pPr algn="ctr" defTabSz="1828434"/>
            <a:r>
              <a:rPr lang="en-US" sz="2100" dirty="0">
                <a:latin typeface="Lato Regular"/>
                <a:cs typeface="Lato Regular"/>
              </a:rPr>
              <a:t>CEO &amp; Founder</a:t>
            </a:r>
          </a:p>
        </p:txBody>
      </p:sp>
      <p:sp>
        <p:nvSpPr>
          <p:cNvPr id="22" name="TextBox 21"/>
          <p:cNvSpPr txBox="1"/>
          <p:nvPr/>
        </p:nvSpPr>
        <p:spPr>
          <a:xfrm>
            <a:off x="13539713" y="8543661"/>
            <a:ext cx="2149948" cy="584775"/>
          </a:xfrm>
          <a:prstGeom prst="rect">
            <a:avLst/>
          </a:prstGeom>
          <a:noFill/>
        </p:spPr>
        <p:txBody>
          <a:bodyPr wrap="none" rtlCol="0">
            <a:spAutoFit/>
          </a:bodyPr>
          <a:lstStyle/>
          <a:p>
            <a:pPr algn="ctr" defTabSz="1828434"/>
            <a:r>
              <a:rPr lang="en-US" sz="3200" dirty="0" err="1">
                <a:latin typeface="Lato Regular"/>
                <a:cs typeface="Lato Regular"/>
              </a:rPr>
              <a:t>Jonh</a:t>
            </a:r>
            <a:r>
              <a:rPr lang="en-US" sz="3200" dirty="0">
                <a:latin typeface="Lato Regular"/>
                <a:cs typeface="Lato Regular"/>
              </a:rPr>
              <a:t> Khan </a:t>
            </a:r>
          </a:p>
        </p:txBody>
      </p:sp>
      <p:sp>
        <p:nvSpPr>
          <p:cNvPr id="23" name="TextBox 22"/>
          <p:cNvSpPr txBox="1"/>
          <p:nvPr/>
        </p:nvSpPr>
        <p:spPr>
          <a:xfrm>
            <a:off x="13564402" y="9069205"/>
            <a:ext cx="2100567" cy="415498"/>
          </a:xfrm>
          <a:prstGeom prst="rect">
            <a:avLst/>
          </a:prstGeom>
          <a:noFill/>
        </p:spPr>
        <p:txBody>
          <a:bodyPr wrap="none" rtlCol="0">
            <a:spAutoFit/>
          </a:bodyPr>
          <a:lstStyle/>
          <a:p>
            <a:pPr algn="ctr" defTabSz="1828434"/>
            <a:r>
              <a:rPr lang="en-US" sz="2100" dirty="0">
                <a:latin typeface="Lato Regular"/>
                <a:cs typeface="Lato Regular"/>
              </a:rPr>
              <a:t>CEO &amp; Founder</a:t>
            </a:r>
          </a:p>
        </p:txBody>
      </p:sp>
      <p:sp>
        <p:nvSpPr>
          <p:cNvPr id="26" name="TextBox 25"/>
          <p:cNvSpPr txBox="1"/>
          <p:nvPr/>
        </p:nvSpPr>
        <p:spPr>
          <a:xfrm>
            <a:off x="18297425" y="8527920"/>
            <a:ext cx="2385589" cy="584775"/>
          </a:xfrm>
          <a:prstGeom prst="rect">
            <a:avLst/>
          </a:prstGeom>
          <a:noFill/>
        </p:spPr>
        <p:txBody>
          <a:bodyPr wrap="none" rtlCol="0">
            <a:spAutoFit/>
          </a:bodyPr>
          <a:lstStyle/>
          <a:p>
            <a:pPr algn="ctr" defTabSz="1828434"/>
            <a:r>
              <a:rPr lang="en-US" sz="3200" dirty="0" err="1">
                <a:latin typeface="Lato Regular"/>
                <a:cs typeface="Lato Regular"/>
              </a:rPr>
              <a:t>Jool</a:t>
            </a:r>
            <a:r>
              <a:rPr lang="en-US" sz="3200" dirty="0">
                <a:latin typeface="Lato Regular"/>
                <a:cs typeface="Lato Regular"/>
              </a:rPr>
              <a:t> </a:t>
            </a:r>
            <a:r>
              <a:rPr lang="en-US" sz="3200" dirty="0" err="1">
                <a:latin typeface="Lato Regular"/>
                <a:cs typeface="Lato Regular"/>
              </a:rPr>
              <a:t>Mithha</a:t>
            </a:r>
            <a:r>
              <a:rPr lang="en-US" sz="3200" dirty="0">
                <a:latin typeface="Lato Regular"/>
                <a:cs typeface="Lato Regular"/>
              </a:rPr>
              <a:t> </a:t>
            </a:r>
          </a:p>
        </p:txBody>
      </p:sp>
      <p:sp>
        <p:nvSpPr>
          <p:cNvPr id="27" name="TextBox 26"/>
          <p:cNvSpPr txBox="1"/>
          <p:nvPr/>
        </p:nvSpPr>
        <p:spPr>
          <a:xfrm>
            <a:off x="18439932" y="9053464"/>
            <a:ext cx="2100567" cy="415498"/>
          </a:xfrm>
          <a:prstGeom prst="rect">
            <a:avLst/>
          </a:prstGeom>
          <a:noFill/>
        </p:spPr>
        <p:txBody>
          <a:bodyPr wrap="none" rtlCol="0">
            <a:spAutoFit/>
          </a:bodyPr>
          <a:lstStyle/>
          <a:p>
            <a:pPr algn="ctr" defTabSz="1828434"/>
            <a:r>
              <a:rPr lang="en-US" sz="2100" dirty="0">
                <a:latin typeface="Lato Regular"/>
                <a:cs typeface="Lato Regular"/>
              </a:rPr>
              <a:t>CEO &amp; Founder</a:t>
            </a:r>
          </a:p>
        </p:txBody>
      </p:sp>
      <p:sp>
        <p:nvSpPr>
          <p:cNvPr id="30" name="Freeform 20"/>
          <p:cNvSpPr>
            <a:spLocks/>
          </p:cNvSpPr>
          <p:nvPr/>
        </p:nvSpPr>
        <p:spPr bwMode="auto">
          <a:xfrm>
            <a:off x="9282489" y="9869857"/>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828434"/>
            <a:endParaRPr lang="id-ID" sz="3600">
              <a:latin typeface="Lato Light"/>
            </a:endParaRPr>
          </a:p>
        </p:txBody>
      </p:sp>
      <p:sp>
        <p:nvSpPr>
          <p:cNvPr id="31" name="Freeform 20"/>
          <p:cNvSpPr>
            <a:spLocks/>
          </p:cNvSpPr>
          <p:nvPr/>
        </p:nvSpPr>
        <p:spPr bwMode="auto">
          <a:xfrm>
            <a:off x="14359714" y="9869857"/>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1828434"/>
            <a:endParaRPr lang="id-ID" sz="3600">
              <a:latin typeface="Lato Light"/>
            </a:endParaRPr>
          </a:p>
        </p:txBody>
      </p:sp>
      <p:sp>
        <p:nvSpPr>
          <p:cNvPr id="32" name="Freeform 20"/>
          <p:cNvSpPr>
            <a:spLocks/>
          </p:cNvSpPr>
          <p:nvPr/>
        </p:nvSpPr>
        <p:spPr bwMode="auto">
          <a:xfrm>
            <a:off x="19184353" y="9869857"/>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defTabSz="1828434"/>
            <a:endParaRPr lang="id-ID" sz="3600">
              <a:latin typeface="Lato Light"/>
            </a:endParaRPr>
          </a:p>
        </p:txBody>
      </p:sp>
      <p:sp>
        <p:nvSpPr>
          <p:cNvPr id="28" name="Freeform 20"/>
          <p:cNvSpPr>
            <a:spLocks/>
          </p:cNvSpPr>
          <p:nvPr/>
        </p:nvSpPr>
        <p:spPr bwMode="auto">
          <a:xfrm>
            <a:off x="4179083" y="9869857"/>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828434"/>
            <a:endParaRPr lang="id-ID" sz="3600">
              <a:latin typeface="Lato Light"/>
            </a:endParaRPr>
          </a:p>
        </p:txBody>
      </p:sp>
      <p:sp>
        <p:nvSpPr>
          <p:cNvPr id="44" name="TextBox 72"/>
          <p:cNvSpPr txBox="1">
            <a:spLocks noChangeArrowheads="1"/>
          </p:cNvSpPr>
          <p:nvPr/>
        </p:nvSpPr>
        <p:spPr bwMode="auto">
          <a:xfrm>
            <a:off x="8487872" y="913303"/>
            <a:ext cx="743152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dirty="0">
                <a:latin typeface="+mj-lt"/>
                <a:cs typeface="Lato Regular" charset="0"/>
              </a:rPr>
              <a:t>Meet OUR TEAM </a:t>
            </a:r>
          </a:p>
        </p:txBody>
      </p:sp>
      <p:sp>
        <p:nvSpPr>
          <p:cNvPr id="2" name="Picture Placeholder 1"/>
          <p:cNvSpPr>
            <a:spLocks noGrp="1"/>
          </p:cNvSpPr>
          <p:nvPr>
            <p:ph type="pic" sz="quarter" idx="15"/>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7"/>
          </p:nvPr>
        </p:nvSpPr>
        <p:spPr/>
      </p:sp>
      <p:sp>
        <p:nvSpPr>
          <p:cNvPr id="5" name="Picture Placeholder 4"/>
          <p:cNvSpPr>
            <a:spLocks noGrp="1"/>
          </p:cNvSpPr>
          <p:nvPr>
            <p:ph type="pic" sz="quarter" idx="18"/>
          </p:nvPr>
        </p:nvSpPr>
        <p:spPr/>
      </p:sp>
    </p:spTree>
    <p:custDataLst>
      <p:tags r:id="rId1"/>
    </p:custDataLst>
    <p:extLst>
      <p:ext uri="{BB962C8B-B14F-4D97-AF65-F5344CB8AC3E}">
        <p14:creationId xmlns:p14="http://schemas.microsoft.com/office/powerpoint/2010/main" val="701254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72"/>
          <p:cNvSpPr txBox="1">
            <a:spLocks noChangeArrowheads="1"/>
          </p:cNvSpPr>
          <p:nvPr/>
        </p:nvSpPr>
        <p:spPr bwMode="auto">
          <a:xfrm>
            <a:off x="7549115" y="913303"/>
            <a:ext cx="9314121"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dirty="0">
                <a:latin typeface="+mj-lt"/>
                <a:cs typeface="Lato Regular" charset="0"/>
              </a:rPr>
              <a:t>Meet Our Great Team</a:t>
            </a:r>
          </a:p>
        </p:txBody>
      </p:sp>
      <p:sp>
        <p:nvSpPr>
          <p:cNvPr id="74" name="TextBox 73"/>
          <p:cNvSpPr txBox="1"/>
          <p:nvPr/>
        </p:nvSpPr>
        <p:spPr>
          <a:xfrm>
            <a:off x="6222376" y="11314486"/>
            <a:ext cx="3480441" cy="584775"/>
          </a:xfrm>
          <a:prstGeom prst="rect">
            <a:avLst/>
          </a:prstGeom>
          <a:noFill/>
        </p:spPr>
        <p:txBody>
          <a:bodyPr wrap="none" rtlCol="0">
            <a:spAutoFit/>
          </a:bodyPr>
          <a:lstStyle/>
          <a:p>
            <a:pPr algn="ctr" defTabSz="1828434"/>
            <a:r>
              <a:rPr lang="en-US" sz="3200" dirty="0">
                <a:cs typeface="Lato Regular"/>
              </a:rPr>
              <a:t>Rajesh Chakma </a:t>
            </a:r>
          </a:p>
        </p:txBody>
      </p:sp>
      <p:sp>
        <p:nvSpPr>
          <p:cNvPr id="75" name="TextBox 74"/>
          <p:cNvSpPr txBox="1"/>
          <p:nvPr/>
        </p:nvSpPr>
        <p:spPr>
          <a:xfrm>
            <a:off x="7297993" y="11840030"/>
            <a:ext cx="1329210" cy="400110"/>
          </a:xfrm>
          <a:prstGeom prst="rect">
            <a:avLst/>
          </a:prstGeom>
          <a:noFill/>
        </p:spPr>
        <p:txBody>
          <a:bodyPr wrap="none" rtlCol="0">
            <a:spAutoFit/>
          </a:bodyPr>
          <a:lstStyle/>
          <a:p>
            <a:pPr algn="ctr" defTabSz="1828434"/>
            <a:r>
              <a:rPr lang="en-US" sz="2000" dirty="0">
                <a:cs typeface="Lato Regular"/>
              </a:rPr>
              <a:t>Cafeteria</a:t>
            </a:r>
          </a:p>
        </p:txBody>
      </p:sp>
      <p:sp>
        <p:nvSpPr>
          <p:cNvPr id="76" name="TextBox 75"/>
          <p:cNvSpPr txBox="1"/>
          <p:nvPr/>
        </p:nvSpPr>
        <p:spPr>
          <a:xfrm>
            <a:off x="11210949" y="11314486"/>
            <a:ext cx="2321469" cy="584775"/>
          </a:xfrm>
          <a:prstGeom prst="rect">
            <a:avLst/>
          </a:prstGeom>
          <a:noFill/>
        </p:spPr>
        <p:txBody>
          <a:bodyPr wrap="none" rtlCol="0">
            <a:spAutoFit/>
          </a:bodyPr>
          <a:lstStyle/>
          <a:p>
            <a:pPr algn="ctr" defTabSz="1828434"/>
            <a:r>
              <a:rPr lang="en-US" sz="3200" dirty="0">
                <a:cs typeface="Lato Regular"/>
              </a:rPr>
              <a:t>Sara </a:t>
            </a:r>
            <a:r>
              <a:rPr lang="en-US" sz="3200" dirty="0" err="1">
                <a:cs typeface="Lato Regular"/>
              </a:rPr>
              <a:t>Sarib</a:t>
            </a:r>
            <a:r>
              <a:rPr lang="en-US" sz="3200" dirty="0">
                <a:cs typeface="Lato Regular"/>
              </a:rPr>
              <a:t> </a:t>
            </a:r>
          </a:p>
        </p:txBody>
      </p:sp>
      <p:sp>
        <p:nvSpPr>
          <p:cNvPr id="77" name="TextBox 76"/>
          <p:cNvSpPr txBox="1"/>
          <p:nvPr/>
        </p:nvSpPr>
        <p:spPr>
          <a:xfrm>
            <a:off x="11758375" y="11840030"/>
            <a:ext cx="1226618" cy="400110"/>
          </a:xfrm>
          <a:prstGeom prst="rect">
            <a:avLst/>
          </a:prstGeom>
          <a:noFill/>
        </p:spPr>
        <p:txBody>
          <a:bodyPr wrap="none" rtlCol="0">
            <a:spAutoFit/>
          </a:bodyPr>
          <a:lstStyle/>
          <a:p>
            <a:pPr algn="ctr" defTabSz="1828434"/>
            <a:r>
              <a:rPr lang="en-US" sz="2000" dirty="0">
                <a:cs typeface="Lato Regular"/>
              </a:rPr>
              <a:t>Printing</a:t>
            </a:r>
          </a:p>
        </p:txBody>
      </p:sp>
      <p:sp>
        <p:nvSpPr>
          <p:cNvPr id="78" name="TextBox 77"/>
          <p:cNvSpPr txBox="1"/>
          <p:nvPr/>
        </p:nvSpPr>
        <p:spPr>
          <a:xfrm>
            <a:off x="15251418" y="11314486"/>
            <a:ext cx="2930610" cy="584775"/>
          </a:xfrm>
          <a:prstGeom prst="rect">
            <a:avLst/>
          </a:prstGeom>
          <a:noFill/>
        </p:spPr>
        <p:txBody>
          <a:bodyPr wrap="none" rtlCol="0">
            <a:spAutoFit/>
          </a:bodyPr>
          <a:lstStyle/>
          <a:p>
            <a:pPr algn="ctr" defTabSz="1828434"/>
            <a:r>
              <a:rPr lang="en-US" sz="3200" dirty="0" err="1">
                <a:solidFill>
                  <a:srgbClr val="445469"/>
                </a:solidFill>
                <a:cs typeface="Lato Regular"/>
              </a:rPr>
              <a:t>Shakila</a:t>
            </a:r>
            <a:r>
              <a:rPr lang="en-US" sz="3200" dirty="0">
                <a:solidFill>
                  <a:srgbClr val="445469"/>
                </a:solidFill>
                <a:cs typeface="Lato Regular"/>
              </a:rPr>
              <a:t> Kabir </a:t>
            </a:r>
          </a:p>
        </p:txBody>
      </p:sp>
      <p:sp>
        <p:nvSpPr>
          <p:cNvPr id="79" name="TextBox 78"/>
          <p:cNvSpPr txBox="1"/>
          <p:nvPr/>
        </p:nvSpPr>
        <p:spPr>
          <a:xfrm>
            <a:off x="15708274" y="11840030"/>
            <a:ext cx="2016898" cy="400110"/>
          </a:xfrm>
          <a:prstGeom prst="rect">
            <a:avLst/>
          </a:prstGeom>
          <a:noFill/>
        </p:spPr>
        <p:txBody>
          <a:bodyPr wrap="none" rtlCol="0">
            <a:spAutoFit/>
          </a:bodyPr>
          <a:lstStyle/>
          <a:p>
            <a:pPr algn="ctr" defTabSz="1828434"/>
            <a:r>
              <a:rPr lang="en-US" sz="2000" dirty="0">
                <a:cs typeface="Lato Regular"/>
              </a:rPr>
              <a:t>Web Designer</a:t>
            </a:r>
          </a:p>
        </p:txBody>
      </p:sp>
      <p:sp>
        <p:nvSpPr>
          <p:cNvPr id="80" name="TextBox 79"/>
          <p:cNvSpPr txBox="1"/>
          <p:nvPr/>
        </p:nvSpPr>
        <p:spPr>
          <a:xfrm>
            <a:off x="19728709" y="11314486"/>
            <a:ext cx="2714206" cy="584775"/>
          </a:xfrm>
          <a:prstGeom prst="rect">
            <a:avLst/>
          </a:prstGeom>
          <a:noFill/>
        </p:spPr>
        <p:txBody>
          <a:bodyPr wrap="none" rtlCol="0">
            <a:spAutoFit/>
          </a:bodyPr>
          <a:lstStyle/>
          <a:p>
            <a:pPr algn="ctr" defTabSz="1828434"/>
            <a:r>
              <a:rPr lang="en-US" sz="3200" dirty="0">
                <a:cs typeface="Lato Regular"/>
              </a:rPr>
              <a:t>Raju Biswas </a:t>
            </a:r>
          </a:p>
        </p:txBody>
      </p:sp>
      <p:sp>
        <p:nvSpPr>
          <p:cNvPr id="81" name="TextBox 80"/>
          <p:cNvSpPr txBox="1"/>
          <p:nvPr/>
        </p:nvSpPr>
        <p:spPr>
          <a:xfrm>
            <a:off x="20474106" y="11840030"/>
            <a:ext cx="1223412" cy="400110"/>
          </a:xfrm>
          <a:prstGeom prst="rect">
            <a:avLst/>
          </a:prstGeom>
          <a:noFill/>
        </p:spPr>
        <p:txBody>
          <a:bodyPr wrap="none" rtlCol="0">
            <a:spAutoFit/>
          </a:bodyPr>
          <a:lstStyle/>
          <a:p>
            <a:pPr algn="ctr" defTabSz="1828434"/>
            <a:r>
              <a:rPr lang="en-US" sz="2000" dirty="0">
                <a:cs typeface="Lato Regular"/>
              </a:rPr>
              <a:t>Director</a:t>
            </a:r>
          </a:p>
        </p:txBody>
      </p:sp>
      <p:sp>
        <p:nvSpPr>
          <p:cNvPr id="82" name="TextBox 81"/>
          <p:cNvSpPr txBox="1"/>
          <p:nvPr/>
        </p:nvSpPr>
        <p:spPr>
          <a:xfrm>
            <a:off x="2380519" y="11314486"/>
            <a:ext cx="2436885" cy="584775"/>
          </a:xfrm>
          <a:prstGeom prst="rect">
            <a:avLst/>
          </a:prstGeom>
          <a:noFill/>
        </p:spPr>
        <p:txBody>
          <a:bodyPr wrap="none" rtlCol="0">
            <a:spAutoFit/>
          </a:bodyPr>
          <a:lstStyle/>
          <a:p>
            <a:pPr algn="ctr" defTabSz="1828434"/>
            <a:r>
              <a:rPr lang="en-US" sz="3200" dirty="0">
                <a:cs typeface="Lato Regular"/>
              </a:rPr>
              <a:t>Pia Biswas </a:t>
            </a:r>
          </a:p>
        </p:txBody>
      </p:sp>
      <p:sp>
        <p:nvSpPr>
          <p:cNvPr id="83" name="TextBox 82"/>
          <p:cNvSpPr txBox="1"/>
          <p:nvPr/>
        </p:nvSpPr>
        <p:spPr>
          <a:xfrm>
            <a:off x="2909506" y="11840030"/>
            <a:ext cx="1378903" cy="400110"/>
          </a:xfrm>
          <a:prstGeom prst="rect">
            <a:avLst/>
          </a:prstGeom>
          <a:noFill/>
        </p:spPr>
        <p:txBody>
          <a:bodyPr wrap="none" rtlCol="0">
            <a:spAutoFit/>
          </a:bodyPr>
          <a:lstStyle/>
          <a:p>
            <a:pPr algn="ctr" defTabSz="1828434"/>
            <a:r>
              <a:rPr lang="en-US" sz="2000" dirty="0">
                <a:cs typeface="Lato Regular"/>
              </a:rPr>
              <a:t>Secretary</a:t>
            </a:r>
          </a:p>
        </p:txBody>
      </p:sp>
      <p:sp>
        <p:nvSpPr>
          <p:cNvPr id="94" name="TextBox 93"/>
          <p:cNvSpPr txBox="1"/>
          <p:nvPr/>
        </p:nvSpPr>
        <p:spPr>
          <a:xfrm>
            <a:off x="6383158" y="6608583"/>
            <a:ext cx="2824811" cy="584775"/>
          </a:xfrm>
          <a:prstGeom prst="rect">
            <a:avLst/>
          </a:prstGeom>
          <a:noFill/>
        </p:spPr>
        <p:txBody>
          <a:bodyPr wrap="none" rtlCol="0">
            <a:spAutoFit/>
          </a:bodyPr>
          <a:lstStyle/>
          <a:p>
            <a:pPr algn="ctr" defTabSz="1828434"/>
            <a:r>
              <a:rPr lang="en-US" sz="3200" dirty="0" err="1">
                <a:cs typeface="Lato Regular"/>
              </a:rPr>
              <a:t>Khabir</a:t>
            </a:r>
            <a:r>
              <a:rPr lang="en-US" sz="3200" dirty="0">
                <a:cs typeface="Lato Regular"/>
              </a:rPr>
              <a:t> Khan </a:t>
            </a:r>
          </a:p>
        </p:txBody>
      </p:sp>
      <p:sp>
        <p:nvSpPr>
          <p:cNvPr id="95" name="TextBox 94"/>
          <p:cNvSpPr txBox="1"/>
          <p:nvPr/>
        </p:nvSpPr>
        <p:spPr>
          <a:xfrm>
            <a:off x="7044395" y="7134127"/>
            <a:ext cx="1502334" cy="400110"/>
          </a:xfrm>
          <a:prstGeom prst="rect">
            <a:avLst/>
          </a:prstGeom>
          <a:noFill/>
        </p:spPr>
        <p:txBody>
          <a:bodyPr wrap="none" rtlCol="0">
            <a:spAutoFit/>
          </a:bodyPr>
          <a:lstStyle/>
          <a:p>
            <a:pPr algn="ctr" defTabSz="1828434"/>
            <a:r>
              <a:rPr lang="en-US" sz="2000" dirty="0">
                <a:cs typeface="Lato Regular"/>
              </a:rPr>
              <a:t>Marketing</a:t>
            </a:r>
          </a:p>
        </p:txBody>
      </p:sp>
      <p:sp>
        <p:nvSpPr>
          <p:cNvPr id="96" name="TextBox 95"/>
          <p:cNvSpPr txBox="1"/>
          <p:nvPr/>
        </p:nvSpPr>
        <p:spPr>
          <a:xfrm>
            <a:off x="10880405" y="6608583"/>
            <a:ext cx="2648482" cy="584775"/>
          </a:xfrm>
          <a:prstGeom prst="rect">
            <a:avLst/>
          </a:prstGeom>
          <a:noFill/>
        </p:spPr>
        <p:txBody>
          <a:bodyPr wrap="none" rtlCol="0">
            <a:spAutoFit/>
          </a:bodyPr>
          <a:lstStyle/>
          <a:p>
            <a:pPr algn="ctr" defTabSz="1828434"/>
            <a:r>
              <a:rPr lang="en-US" sz="3200" dirty="0" err="1">
                <a:cs typeface="Lato Regular"/>
              </a:rPr>
              <a:t>Tausif</a:t>
            </a:r>
            <a:r>
              <a:rPr lang="en-US" sz="3200" dirty="0">
                <a:cs typeface="Lato Regular"/>
              </a:rPr>
              <a:t> </a:t>
            </a:r>
            <a:r>
              <a:rPr lang="en-US" sz="3200" dirty="0" err="1">
                <a:cs typeface="Lato Regular"/>
              </a:rPr>
              <a:t>Alam</a:t>
            </a:r>
            <a:r>
              <a:rPr lang="en-US" sz="3200" dirty="0">
                <a:cs typeface="Lato Regular"/>
              </a:rPr>
              <a:t> </a:t>
            </a:r>
          </a:p>
        </p:txBody>
      </p:sp>
      <p:sp>
        <p:nvSpPr>
          <p:cNvPr id="97" name="TextBox 96"/>
          <p:cNvSpPr txBox="1"/>
          <p:nvPr/>
        </p:nvSpPr>
        <p:spPr>
          <a:xfrm>
            <a:off x="11314822" y="7134127"/>
            <a:ext cx="1779654" cy="400110"/>
          </a:xfrm>
          <a:prstGeom prst="rect">
            <a:avLst/>
          </a:prstGeom>
          <a:noFill/>
        </p:spPr>
        <p:txBody>
          <a:bodyPr wrap="none" rtlCol="0">
            <a:spAutoFit/>
          </a:bodyPr>
          <a:lstStyle/>
          <a:p>
            <a:pPr algn="ctr" defTabSz="1828434"/>
            <a:r>
              <a:rPr lang="en-US" sz="2000" dirty="0">
                <a:cs typeface="Lato Regular"/>
              </a:rPr>
              <a:t>Social Media</a:t>
            </a:r>
          </a:p>
        </p:txBody>
      </p:sp>
      <p:sp>
        <p:nvSpPr>
          <p:cNvPr id="98" name="TextBox 97"/>
          <p:cNvSpPr txBox="1"/>
          <p:nvPr/>
        </p:nvSpPr>
        <p:spPr>
          <a:xfrm>
            <a:off x="15015455" y="6608583"/>
            <a:ext cx="3068469" cy="584775"/>
          </a:xfrm>
          <a:prstGeom prst="rect">
            <a:avLst/>
          </a:prstGeom>
          <a:noFill/>
        </p:spPr>
        <p:txBody>
          <a:bodyPr wrap="none" rtlCol="0">
            <a:spAutoFit/>
          </a:bodyPr>
          <a:lstStyle/>
          <a:p>
            <a:pPr algn="ctr" defTabSz="1828434"/>
            <a:r>
              <a:rPr lang="en-US" sz="3200" dirty="0">
                <a:cs typeface="Lato Regular"/>
              </a:rPr>
              <a:t>Shuvo Biswas </a:t>
            </a:r>
          </a:p>
        </p:txBody>
      </p:sp>
      <p:sp>
        <p:nvSpPr>
          <p:cNvPr id="99" name="TextBox 98"/>
          <p:cNvSpPr txBox="1"/>
          <p:nvPr/>
        </p:nvSpPr>
        <p:spPr>
          <a:xfrm>
            <a:off x="15858636" y="7134127"/>
            <a:ext cx="1382109" cy="400110"/>
          </a:xfrm>
          <a:prstGeom prst="rect">
            <a:avLst/>
          </a:prstGeom>
          <a:noFill/>
        </p:spPr>
        <p:txBody>
          <a:bodyPr wrap="none" rtlCol="0">
            <a:spAutoFit/>
          </a:bodyPr>
          <a:lstStyle/>
          <a:p>
            <a:pPr algn="ctr" defTabSz="1828434"/>
            <a:r>
              <a:rPr lang="en-US" sz="2000" dirty="0">
                <a:cs typeface="Lato Regular"/>
              </a:rPr>
              <a:t>Imbound</a:t>
            </a:r>
          </a:p>
        </p:txBody>
      </p:sp>
      <p:sp>
        <p:nvSpPr>
          <p:cNvPr id="100" name="TextBox 99"/>
          <p:cNvSpPr txBox="1"/>
          <p:nvPr/>
        </p:nvSpPr>
        <p:spPr>
          <a:xfrm>
            <a:off x="19344470" y="6608583"/>
            <a:ext cx="3148619" cy="584775"/>
          </a:xfrm>
          <a:prstGeom prst="rect">
            <a:avLst/>
          </a:prstGeom>
          <a:noFill/>
        </p:spPr>
        <p:txBody>
          <a:bodyPr wrap="none" rtlCol="0">
            <a:spAutoFit/>
          </a:bodyPr>
          <a:lstStyle/>
          <a:p>
            <a:pPr algn="ctr" defTabSz="1828434"/>
            <a:r>
              <a:rPr lang="en-US" sz="3200" dirty="0">
                <a:cs typeface="Lato Regular"/>
              </a:rPr>
              <a:t>Andrew Khan </a:t>
            </a:r>
          </a:p>
        </p:txBody>
      </p:sp>
      <p:sp>
        <p:nvSpPr>
          <p:cNvPr id="101" name="TextBox 100"/>
          <p:cNvSpPr txBox="1"/>
          <p:nvPr/>
        </p:nvSpPr>
        <p:spPr>
          <a:xfrm>
            <a:off x="20308675" y="7134127"/>
            <a:ext cx="1220206" cy="400110"/>
          </a:xfrm>
          <a:prstGeom prst="rect">
            <a:avLst/>
          </a:prstGeom>
          <a:noFill/>
        </p:spPr>
        <p:txBody>
          <a:bodyPr wrap="none" rtlCol="0">
            <a:spAutoFit/>
          </a:bodyPr>
          <a:lstStyle/>
          <a:p>
            <a:pPr algn="ctr" defTabSz="1828434"/>
            <a:r>
              <a:rPr lang="en-US" sz="2000" dirty="0">
                <a:cs typeface="Lato Regular"/>
              </a:rPr>
              <a:t>Support</a:t>
            </a:r>
          </a:p>
        </p:txBody>
      </p:sp>
      <p:sp>
        <p:nvSpPr>
          <p:cNvPr id="102" name="TextBox 101"/>
          <p:cNvSpPr txBox="1"/>
          <p:nvPr/>
        </p:nvSpPr>
        <p:spPr>
          <a:xfrm>
            <a:off x="1774260" y="6608583"/>
            <a:ext cx="3315330" cy="584775"/>
          </a:xfrm>
          <a:prstGeom prst="rect">
            <a:avLst/>
          </a:prstGeom>
          <a:noFill/>
        </p:spPr>
        <p:txBody>
          <a:bodyPr wrap="none" rtlCol="0">
            <a:spAutoFit/>
          </a:bodyPr>
          <a:lstStyle/>
          <a:p>
            <a:pPr algn="ctr" defTabSz="1828434"/>
            <a:r>
              <a:rPr lang="en-US" sz="3200" dirty="0" err="1">
                <a:cs typeface="Lato Regular"/>
              </a:rPr>
              <a:t>Rashed</a:t>
            </a:r>
            <a:r>
              <a:rPr lang="en-US" sz="3200" dirty="0">
                <a:cs typeface="Lato Regular"/>
              </a:rPr>
              <a:t> </a:t>
            </a:r>
            <a:r>
              <a:rPr lang="en-US" sz="3200" dirty="0" err="1">
                <a:cs typeface="Lato Regular"/>
              </a:rPr>
              <a:t>Jaman</a:t>
            </a:r>
            <a:r>
              <a:rPr lang="en-US" sz="3200" dirty="0">
                <a:cs typeface="Lato Regular"/>
              </a:rPr>
              <a:t> </a:t>
            </a:r>
          </a:p>
        </p:txBody>
      </p:sp>
      <p:sp>
        <p:nvSpPr>
          <p:cNvPr id="103" name="TextBox 102"/>
          <p:cNvSpPr txBox="1"/>
          <p:nvPr/>
        </p:nvSpPr>
        <p:spPr>
          <a:xfrm>
            <a:off x="2357752" y="7134127"/>
            <a:ext cx="2148344" cy="400110"/>
          </a:xfrm>
          <a:prstGeom prst="rect">
            <a:avLst/>
          </a:prstGeom>
          <a:noFill/>
        </p:spPr>
        <p:txBody>
          <a:bodyPr wrap="none" rtlCol="0">
            <a:spAutoFit/>
          </a:bodyPr>
          <a:lstStyle/>
          <a:p>
            <a:pPr algn="ctr" defTabSz="1828434"/>
            <a:r>
              <a:rPr lang="en-US" sz="2000" dirty="0">
                <a:cs typeface="Lato Regular"/>
              </a:rPr>
              <a:t>CEO &amp; Founder</a:t>
            </a:r>
          </a:p>
        </p:txBody>
      </p:sp>
      <p:sp>
        <p:nvSpPr>
          <p:cNvPr id="12" name="Picture Placeholder 11">
            <a:extLst>
              <a:ext uri="{FF2B5EF4-FFF2-40B4-BE49-F238E27FC236}">
                <a16:creationId xmlns:a16="http://schemas.microsoft.com/office/drawing/2014/main" id="{84C53520-E644-438A-8E63-FC3EC8B15535}"/>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1E4EE1AB-1997-409E-84C9-B1079E8D8772}"/>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1565DFCA-9DD8-46EA-B597-9C3A0B94A51C}"/>
              </a:ext>
            </a:extLst>
          </p:cNvPr>
          <p:cNvSpPr>
            <a:spLocks noGrp="1"/>
          </p:cNvSpPr>
          <p:nvPr>
            <p:ph type="pic" sz="quarter" idx="12"/>
          </p:nvPr>
        </p:nvSpPr>
        <p:spPr/>
      </p:sp>
      <p:sp>
        <p:nvSpPr>
          <p:cNvPr id="15" name="Picture Placeholder 14">
            <a:extLst>
              <a:ext uri="{FF2B5EF4-FFF2-40B4-BE49-F238E27FC236}">
                <a16:creationId xmlns:a16="http://schemas.microsoft.com/office/drawing/2014/main" id="{0BCDA129-C876-485D-9764-4467300BEFAE}"/>
              </a:ext>
            </a:extLst>
          </p:cNvPr>
          <p:cNvSpPr>
            <a:spLocks noGrp="1"/>
          </p:cNvSpPr>
          <p:nvPr>
            <p:ph type="pic" sz="quarter" idx="13"/>
          </p:nvPr>
        </p:nvSpPr>
        <p:spPr/>
      </p:sp>
      <p:sp>
        <p:nvSpPr>
          <p:cNvPr id="16" name="Picture Placeholder 15">
            <a:extLst>
              <a:ext uri="{FF2B5EF4-FFF2-40B4-BE49-F238E27FC236}">
                <a16:creationId xmlns:a16="http://schemas.microsoft.com/office/drawing/2014/main" id="{5130E9AF-F4C1-4CF3-9BEE-C98AACF1838A}"/>
              </a:ext>
            </a:extLst>
          </p:cNvPr>
          <p:cNvSpPr>
            <a:spLocks noGrp="1"/>
          </p:cNvSpPr>
          <p:nvPr>
            <p:ph type="pic" sz="quarter" idx="14"/>
          </p:nvPr>
        </p:nvSpPr>
        <p:spPr/>
      </p:sp>
      <p:sp>
        <p:nvSpPr>
          <p:cNvPr id="17" name="Picture Placeholder 16">
            <a:extLst>
              <a:ext uri="{FF2B5EF4-FFF2-40B4-BE49-F238E27FC236}">
                <a16:creationId xmlns:a16="http://schemas.microsoft.com/office/drawing/2014/main" id="{7CB0BD86-F631-4E78-B1BA-42A3AAA40351}"/>
              </a:ext>
            </a:extLst>
          </p:cNvPr>
          <p:cNvSpPr>
            <a:spLocks noGrp="1"/>
          </p:cNvSpPr>
          <p:nvPr>
            <p:ph type="pic" sz="quarter" idx="15"/>
          </p:nvPr>
        </p:nvSpPr>
        <p:spPr/>
      </p:sp>
      <p:sp>
        <p:nvSpPr>
          <p:cNvPr id="18" name="Picture Placeholder 17">
            <a:extLst>
              <a:ext uri="{FF2B5EF4-FFF2-40B4-BE49-F238E27FC236}">
                <a16:creationId xmlns:a16="http://schemas.microsoft.com/office/drawing/2014/main" id="{7353415B-1BA3-4400-AB1E-EA1C212D2FEA}"/>
              </a:ext>
            </a:extLst>
          </p:cNvPr>
          <p:cNvSpPr>
            <a:spLocks noGrp="1"/>
          </p:cNvSpPr>
          <p:nvPr>
            <p:ph type="pic" sz="quarter" idx="16"/>
          </p:nvPr>
        </p:nvSpPr>
        <p:spPr/>
      </p:sp>
      <p:sp>
        <p:nvSpPr>
          <p:cNvPr id="19" name="Picture Placeholder 18">
            <a:extLst>
              <a:ext uri="{FF2B5EF4-FFF2-40B4-BE49-F238E27FC236}">
                <a16:creationId xmlns:a16="http://schemas.microsoft.com/office/drawing/2014/main" id="{2AB707D1-3CE3-4B45-9F1B-8DC0CA06BD3E}"/>
              </a:ext>
            </a:extLst>
          </p:cNvPr>
          <p:cNvSpPr>
            <a:spLocks noGrp="1"/>
          </p:cNvSpPr>
          <p:nvPr>
            <p:ph type="pic" sz="quarter" idx="17"/>
          </p:nvPr>
        </p:nvSpPr>
        <p:spPr/>
      </p:sp>
      <p:sp>
        <p:nvSpPr>
          <p:cNvPr id="20" name="Picture Placeholder 19">
            <a:extLst>
              <a:ext uri="{FF2B5EF4-FFF2-40B4-BE49-F238E27FC236}">
                <a16:creationId xmlns:a16="http://schemas.microsoft.com/office/drawing/2014/main" id="{C6188FA1-1435-49E9-AB54-B60E11E9ECAD}"/>
              </a:ext>
            </a:extLst>
          </p:cNvPr>
          <p:cNvSpPr>
            <a:spLocks noGrp="1"/>
          </p:cNvSpPr>
          <p:nvPr>
            <p:ph type="pic" sz="quarter" idx="18"/>
          </p:nvPr>
        </p:nvSpPr>
        <p:spPr/>
      </p:sp>
      <p:sp>
        <p:nvSpPr>
          <p:cNvPr id="21" name="Picture Placeholder 20">
            <a:extLst>
              <a:ext uri="{FF2B5EF4-FFF2-40B4-BE49-F238E27FC236}">
                <a16:creationId xmlns:a16="http://schemas.microsoft.com/office/drawing/2014/main" id="{E6720AA0-0982-494C-B362-E71F9F0161FD}"/>
              </a:ext>
            </a:extLst>
          </p:cNvPr>
          <p:cNvSpPr>
            <a:spLocks noGrp="1"/>
          </p:cNvSpPr>
          <p:nvPr>
            <p:ph type="pic" sz="quarter" idx="19"/>
          </p:nvPr>
        </p:nvSpPr>
        <p:spPr/>
      </p:sp>
    </p:spTree>
    <p:custDataLst>
      <p:tags r:id="rId1"/>
    </p:custDataLst>
    <p:extLst>
      <p:ext uri="{BB962C8B-B14F-4D97-AF65-F5344CB8AC3E}">
        <p14:creationId xmlns:p14="http://schemas.microsoft.com/office/powerpoint/2010/main" val="10447464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44088" y="7905423"/>
            <a:ext cx="3453501" cy="584776"/>
          </a:xfrm>
          <a:prstGeom prst="rect">
            <a:avLst/>
          </a:prstGeom>
          <a:noFill/>
        </p:spPr>
        <p:txBody>
          <a:bodyPr wrap="square" rtlCol="0">
            <a:spAutoFit/>
          </a:bodyPr>
          <a:lstStyle/>
          <a:p>
            <a:pPr algn="ctr" defTabSz="1828434"/>
            <a:r>
              <a:rPr lang="en-US" sz="3200" dirty="0" err="1">
                <a:solidFill>
                  <a:srgbClr val="445469"/>
                </a:solidFill>
                <a:latin typeface="Arial"/>
                <a:cs typeface="Arial"/>
              </a:rPr>
              <a:t>Khabir</a:t>
            </a:r>
            <a:r>
              <a:rPr lang="en-US" sz="3200" dirty="0">
                <a:solidFill>
                  <a:srgbClr val="445469"/>
                </a:solidFill>
                <a:latin typeface="Arial"/>
                <a:cs typeface="Arial"/>
              </a:rPr>
              <a:t> Khan </a:t>
            </a:r>
          </a:p>
        </p:txBody>
      </p:sp>
      <p:sp>
        <p:nvSpPr>
          <p:cNvPr id="14" name="TextBox 13"/>
          <p:cNvSpPr txBox="1"/>
          <p:nvPr/>
        </p:nvSpPr>
        <p:spPr>
          <a:xfrm>
            <a:off x="2644088" y="8430967"/>
            <a:ext cx="3453501" cy="415498"/>
          </a:xfrm>
          <a:prstGeom prst="rect">
            <a:avLst/>
          </a:prstGeom>
          <a:noFill/>
        </p:spPr>
        <p:txBody>
          <a:bodyPr wrap="square" rtlCol="0">
            <a:spAutoFit/>
          </a:bodyPr>
          <a:lstStyle/>
          <a:p>
            <a:pPr algn="ctr" defTabSz="1828434"/>
            <a:r>
              <a:rPr lang="en-US" sz="2100" dirty="0">
                <a:solidFill>
                  <a:srgbClr val="445469"/>
                </a:solidFill>
                <a:latin typeface="Arial"/>
                <a:cs typeface="Arial"/>
              </a:rPr>
              <a:t>CEO &amp; Founder</a:t>
            </a:r>
          </a:p>
        </p:txBody>
      </p:sp>
      <p:sp>
        <p:nvSpPr>
          <p:cNvPr id="18" name="TextBox 17"/>
          <p:cNvSpPr txBox="1"/>
          <p:nvPr/>
        </p:nvSpPr>
        <p:spPr>
          <a:xfrm>
            <a:off x="7722765" y="7905423"/>
            <a:ext cx="3453501" cy="584776"/>
          </a:xfrm>
          <a:prstGeom prst="rect">
            <a:avLst/>
          </a:prstGeom>
          <a:noFill/>
        </p:spPr>
        <p:txBody>
          <a:bodyPr wrap="square" rtlCol="0">
            <a:spAutoFit/>
          </a:bodyPr>
          <a:lstStyle/>
          <a:p>
            <a:pPr algn="ctr" defTabSz="1828434"/>
            <a:r>
              <a:rPr lang="en-US" sz="3200" dirty="0">
                <a:solidFill>
                  <a:srgbClr val="445469"/>
                </a:solidFill>
                <a:latin typeface="Arial"/>
                <a:cs typeface="Arial"/>
              </a:rPr>
              <a:t>Shuvo Biswas </a:t>
            </a:r>
          </a:p>
        </p:txBody>
      </p:sp>
      <p:sp>
        <p:nvSpPr>
          <p:cNvPr id="19" name="TextBox 18"/>
          <p:cNvSpPr txBox="1"/>
          <p:nvPr/>
        </p:nvSpPr>
        <p:spPr>
          <a:xfrm>
            <a:off x="7722765" y="8430967"/>
            <a:ext cx="3453501" cy="415498"/>
          </a:xfrm>
          <a:prstGeom prst="rect">
            <a:avLst/>
          </a:prstGeom>
          <a:noFill/>
        </p:spPr>
        <p:txBody>
          <a:bodyPr wrap="square" rtlCol="0">
            <a:spAutoFit/>
          </a:bodyPr>
          <a:lstStyle/>
          <a:p>
            <a:pPr algn="ctr" defTabSz="1828434"/>
            <a:r>
              <a:rPr lang="en-US" sz="2100" dirty="0">
                <a:solidFill>
                  <a:srgbClr val="445469"/>
                </a:solidFill>
                <a:latin typeface="Arial"/>
                <a:cs typeface="Arial"/>
              </a:rPr>
              <a:t>CEO &amp; Founder</a:t>
            </a:r>
          </a:p>
        </p:txBody>
      </p:sp>
      <p:sp>
        <p:nvSpPr>
          <p:cNvPr id="22" name="TextBox 21"/>
          <p:cNvSpPr txBox="1"/>
          <p:nvPr/>
        </p:nvSpPr>
        <p:spPr>
          <a:xfrm>
            <a:off x="12598295" y="7832044"/>
            <a:ext cx="3453501" cy="584776"/>
          </a:xfrm>
          <a:prstGeom prst="rect">
            <a:avLst/>
          </a:prstGeom>
          <a:noFill/>
        </p:spPr>
        <p:txBody>
          <a:bodyPr wrap="square" rtlCol="0">
            <a:spAutoFit/>
          </a:bodyPr>
          <a:lstStyle/>
          <a:p>
            <a:pPr algn="ctr" defTabSz="1828434"/>
            <a:r>
              <a:rPr lang="en-US" sz="3200" dirty="0">
                <a:solidFill>
                  <a:srgbClr val="445469"/>
                </a:solidFill>
                <a:latin typeface="Arial"/>
                <a:cs typeface="Arial"/>
              </a:rPr>
              <a:t>Pia Biswas </a:t>
            </a:r>
          </a:p>
        </p:txBody>
      </p:sp>
      <p:sp>
        <p:nvSpPr>
          <p:cNvPr id="23" name="TextBox 22"/>
          <p:cNvSpPr txBox="1"/>
          <p:nvPr/>
        </p:nvSpPr>
        <p:spPr>
          <a:xfrm>
            <a:off x="12598295" y="8357588"/>
            <a:ext cx="3453501" cy="415498"/>
          </a:xfrm>
          <a:prstGeom prst="rect">
            <a:avLst/>
          </a:prstGeom>
          <a:noFill/>
        </p:spPr>
        <p:txBody>
          <a:bodyPr wrap="square" rtlCol="0">
            <a:spAutoFit/>
          </a:bodyPr>
          <a:lstStyle/>
          <a:p>
            <a:pPr algn="ctr" defTabSz="1828434"/>
            <a:r>
              <a:rPr lang="en-US" sz="2100" dirty="0">
                <a:solidFill>
                  <a:srgbClr val="445469"/>
                </a:solidFill>
                <a:latin typeface="Arial"/>
                <a:cs typeface="Arial"/>
              </a:rPr>
              <a:t>CEO &amp; Founder</a:t>
            </a:r>
          </a:p>
        </p:txBody>
      </p:sp>
      <p:sp>
        <p:nvSpPr>
          <p:cNvPr id="26" name="TextBox 25"/>
          <p:cNvSpPr txBox="1"/>
          <p:nvPr/>
        </p:nvSpPr>
        <p:spPr>
          <a:xfrm>
            <a:off x="17473825" y="7905423"/>
            <a:ext cx="3453501" cy="584776"/>
          </a:xfrm>
          <a:prstGeom prst="rect">
            <a:avLst/>
          </a:prstGeom>
          <a:noFill/>
        </p:spPr>
        <p:txBody>
          <a:bodyPr wrap="square" rtlCol="0">
            <a:spAutoFit/>
          </a:bodyPr>
          <a:lstStyle/>
          <a:p>
            <a:pPr algn="ctr" defTabSz="1828434"/>
            <a:r>
              <a:rPr lang="en-US" sz="3200" dirty="0" err="1">
                <a:solidFill>
                  <a:srgbClr val="445469"/>
                </a:solidFill>
                <a:latin typeface="Lato Regular"/>
                <a:cs typeface="Lato Regular"/>
              </a:rPr>
              <a:t>Shakila</a:t>
            </a:r>
            <a:r>
              <a:rPr lang="en-US" sz="3200" dirty="0">
                <a:solidFill>
                  <a:srgbClr val="445469"/>
                </a:solidFill>
                <a:latin typeface="Lato Regular"/>
                <a:cs typeface="Lato Regular"/>
              </a:rPr>
              <a:t> Kabir </a:t>
            </a:r>
          </a:p>
        </p:txBody>
      </p:sp>
      <p:sp>
        <p:nvSpPr>
          <p:cNvPr id="27" name="TextBox 26"/>
          <p:cNvSpPr txBox="1"/>
          <p:nvPr/>
        </p:nvSpPr>
        <p:spPr>
          <a:xfrm>
            <a:off x="17473825" y="8430967"/>
            <a:ext cx="3453501" cy="415498"/>
          </a:xfrm>
          <a:prstGeom prst="rect">
            <a:avLst/>
          </a:prstGeom>
          <a:noFill/>
        </p:spPr>
        <p:txBody>
          <a:bodyPr wrap="square" rtlCol="0">
            <a:spAutoFit/>
          </a:bodyPr>
          <a:lstStyle/>
          <a:p>
            <a:pPr algn="ctr" defTabSz="1828434"/>
            <a:r>
              <a:rPr lang="en-US" sz="2100" dirty="0">
                <a:solidFill>
                  <a:srgbClr val="445469"/>
                </a:solidFill>
                <a:latin typeface="Arial"/>
                <a:cs typeface="Arial"/>
              </a:rPr>
              <a:t>CEO &amp; Founder</a:t>
            </a:r>
          </a:p>
        </p:txBody>
      </p:sp>
      <p:sp>
        <p:nvSpPr>
          <p:cNvPr id="30" name="Freeform 20"/>
          <p:cNvSpPr>
            <a:spLocks/>
          </p:cNvSpPr>
          <p:nvPr/>
        </p:nvSpPr>
        <p:spPr bwMode="auto">
          <a:xfrm>
            <a:off x="8992849" y="9162300"/>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Lato Light"/>
            </a:endParaRPr>
          </a:p>
        </p:txBody>
      </p:sp>
      <p:sp>
        <p:nvSpPr>
          <p:cNvPr id="31" name="Freeform 20"/>
          <p:cNvSpPr>
            <a:spLocks/>
          </p:cNvSpPr>
          <p:nvPr/>
        </p:nvSpPr>
        <p:spPr bwMode="auto">
          <a:xfrm>
            <a:off x="14070074" y="9162300"/>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Lato Light"/>
            </a:endParaRPr>
          </a:p>
        </p:txBody>
      </p:sp>
      <p:sp>
        <p:nvSpPr>
          <p:cNvPr id="32" name="Freeform 20"/>
          <p:cNvSpPr>
            <a:spLocks/>
          </p:cNvSpPr>
          <p:nvPr/>
        </p:nvSpPr>
        <p:spPr bwMode="auto">
          <a:xfrm>
            <a:off x="18894713" y="9162300"/>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Lato Light"/>
            </a:endParaRPr>
          </a:p>
        </p:txBody>
      </p:sp>
      <p:sp>
        <p:nvSpPr>
          <p:cNvPr id="28" name="Freeform 20"/>
          <p:cNvSpPr>
            <a:spLocks/>
          </p:cNvSpPr>
          <p:nvPr/>
        </p:nvSpPr>
        <p:spPr bwMode="auto">
          <a:xfrm>
            <a:off x="3889443" y="9162300"/>
            <a:ext cx="635544" cy="517924"/>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1828434"/>
            <a:endParaRPr lang="id-ID" sz="3600">
              <a:solidFill>
                <a:srgbClr val="445469"/>
              </a:solidFill>
              <a:latin typeface="Lato Light"/>
            </a:endParaRPr>
          </a:p>
        </p:txBody>
      </p:sp>
      <p:sp>
        <p:nvSpPr>
          <p:cNvPr id="29" name="TextBox 28"/>
          <p:cNvSpPr txBox="1"/>
          <p:nvPr/>
        </p:nvSpPr>
        <p:spPr>
          <a:xfrm>
            <a:off x="1721643" y="10950031"/>
            <a:ext cx="20940713" cy="961124"/>
          </a:xfrm>
          <a:prstGeom prst="rect">
            <a:avLst/>
          </a:prstGeom>
          <a:noFill/>
        </p:spPr>
        <p:txBody>
          <a:bodyPr wrap="square" lIns="182843" tIns="91422" rIns="182843" bIns="91422" rtlCol="0">
            <a:spAutoFit/>
          </a:bodyPr>
          <a:lstStyle/>
          <a:p>
            <a:pPr defTabSz="1828434">
              <a:lnSpc>
                <a:spcPct val="110000"/>
              </a:lnSpc>
            </a:pPr>
            <a:r>
              <a:rPr lang="en-US" sz="2400" dirty="0">
                <a:solidFill>
                  <a:srgbClr val="445469"/>
                </a:solidFill>
                <a:latin typeface="Lato Regular"/>
                <a:cs typeface="Lato Regular"/>
              </a:rPr>
              <a:t>"Sed </a:t>
            </a:r>
            <a:r>
              <a:rPr lang="en-US" sz="2400" dirty="0" err="1">
                <a:solidFill>
                  <a:srgbClr val="445469"/>
                </a:solidFill>
                <a:latin typeface="Lato Regular"/>
                <a:cs typeface="Lato Regular"/>
              </a:rPr>
              <a:t>ut</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perspiciatis</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unde</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omnis</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iste</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natus</a:t>
            </a:r>
            <a:r>
              <a:rPr lang="en-US" sz="2400" dirty="0">
                <a:solidFill>
                  <a:srgbClr val="445469"/>
                </a:solidFill>
                <a:latin typeface="Lato Regular"/>
                <a:cs typeface="Lato Regular"/>
              </a:rPr>
              <a:t> error sit </a:t>
            </a:r>
            <a:r>
              <a:rPr lang="en-US" sz="2400" dirty="0" err="1">
                <a:solidFill>
                  <a:srgbClr val="445469"/>
                </a:solidFill>
                <a:latin typeface="Lato Regular"/>
                <a:cs typeface="Lato Regular"/>
              </a:rPr>
              <a:t>voluptatem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accusantium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doloremque</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laudantium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totam</a:t>
            </a:r>
            <a:r>
              <a:rPr lang="en-US" sz="2400" dirty="0">
                <a:solidFill>
                  <a:srgbClr val="445469"/>
                </a:solidFill>
                <a:latin typeface="Lato Regular"/>
                <a:cs typeface="Lato Regular"/>
              </a:rPr>
              <a:t> rem </a:t>
            </a:r>
            <a:r>
              <a:rPr lang="en-US" sz="2400" dirty="0" err="1">
                <a:solidFill>
                  <a:srgbClr val="445469"/>
                </a:solidFill>
                <a:latin typeface="Lato Regular"/>
                <a:cs typeface="Lato Regular"/>
              </a:rPr>
              <a:t>aperiam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eaque</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ipsa</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quae</a:t>
            </a:r>
            <a:r>
              <a:rPr lang="en-US" sz="2400" dirty="0">
                <a:solidFill>
                  <a:srgbClr val="445469"/>
                </a:solidFill>
                <a:latin typeface="Lato Regular"/>
                <a:cs typeface="Lato Regular"/>
              </a:rPr>
              <a:t> ab </a:t>
            </a:r>
            <a:r>
              <a:rPr lang="en-US" sz="2400" dirty="0" err="1">
                <a:solidFill>
                  <a:srgbClr val="445469"/>
                </a:solidFill>
                <a:latin typeface="Lato Regular"/>
                <a:cs typeface="Lato Regular"/>
              </a:rPr>
              <a:t>illo</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inventore</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veritatis</a:t>
            </a:r>
            <a:r>
              <a:rPr lang="en-US" sz="2400" dirty="0">
                <a:solidFill>
                  <a:srgbClr val="445469"/>
                </a:solidFill>
                <a:latin typeface="Lato Regular"/>
                <a:cs typeface="Lato Regular"/>
              </a:rPr>
              <a:t> et quasi </a:t>
            </a:r>
            <a:r>
              <a:rPr lang="en-US" sz="2400" dirty="0" err="1">
                <a:solidFill>
                  <a:srgbClr val="445469"/>
                </a:solidFill>
                <a:latin typeface="Lato Regular"/>
                <a:cs typeface="Lato Regular"/>
              </a:rPr>
              <a:t>architecto</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beatae</a:t>
            </a:r>
            <a:r>
              <a:rPr lang="en-US" sz="2400" dirty="0">
                <a:solidFill>
                  <a:srgbClr val="445469"/>
                </a:solidFill>
                <a:latin typeface="Lato Regular"/>
                <a:cs typeface="Lato Regular"/>
              </a:rPr>
              <a:t> vitae dicta sunt </a:t>
            </a:r>
            <a:r>
              <a:rPr lang="en-US" sz="2400" dirty="0" err="1">
                <a:solidFill>
                  <a:srgbClr val="445469"/>
                </a:solidFill>
                <a:latin typeface="Lato Regular"/>
                <a:cs typeface="Lato Regular"/>
              </a:rPr>
              <a:t>explicabo</a:t>
            </a:r>
            <a:r>
              <a:rPr lang="en-US" sz="2400" dirty="0">
                <a:solidFill>
                  <a:srgbClr val="445469"/>
                </a:solidFill>
                <a:latin typeface="Lato Regular"/>
                <a:cs typeface="Lato Regular"/>
              </a:rPr>
              <a:t>. Nemo </a:t>
            </a:r>
            <a:r>
              <a:rPr lang="en-US" sz="2400" dirty="0" err="1">
                <a:solidFill>
                  <a:srgbClr val="445469"/>
                </a:solidFill>
                <a:latin typeface="Lato Regular"/>
                <a:cs typeface="Lato Regular"/>
              </a:rPr>
              <a:t>enim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ipsam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voluptatem</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quia</a:t>
            </a:r>
            <a:r>
              <a:rPr lang="en-US" sz="2400" dirty="0">
                <a:solidFill>
                  <a:srgbClr val="445469"/>
                </a:solidFill>
                <a:latin typeface="Lato Regular"/>
                <a:cs typeface="Lato Regular"/>
              </a:rPr>
              <a:t> </a:t>
            </a:r>
            <a:r>
              <a:rPr lang="en-US" sz="2400" dirty="0" err="1">
                <a:solidFill>
                  <a:srgbClr val="445469"/>
                </a:solidFill>
                <a:latin typeface="Lato Regular"/>
                <a:cs typeface="Lato Regular"/>
              </a:rPr>
              <a:t>voluptas</a:t>
            </a:r>
            <a:r>
              <a:rPr lang="en-US" sz="2400" dirty="0">
                <a:solidFill>
                  <a:srgbClr val="445469"/>
                </a:solidFill>
                <a:latin typeface="Lato Regular"/>
                <a:cs typeface="Lato Regular"/>
              </a:rPr>
              <a:t> sit</a:t>
            </a:r>
            <a:endParaRPr lang="en-US" sz="2400" dirty="0">
              <a:solidFill>
                <a:srgbClr val="445469"/>
              </a:solidFill>
              <a:latin typeface="Lato Light"/>
              <a:cs typeface="Lato Light"/>
            </a:endParaRPr>
          </a:p>
        </p:txBody>
      </p:sp>
      <p:sp>
        <p:nvSpPr>
          <p:cNvPr id="44" name="TextBox 72"/>
          <p:cNvSpPr txBox="1">
            <a:spLocks noChangeArrowheads="1"/>
          </p:cNvSpPr>
          <p:nvPr/>
        </p:nvSpPr>
        <p:spPr bwMode="auto">
          <a:xfrm>
            <a:off x="7549117" y="913303"/>
            <a:ext cx="969689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dirty="0">
                <a:latin typeface="+mj-lt"/>
                <a:cs typeface="Lato Regular" charset="0"/>
              </a:rPr>
              <a:t>Meet Our Team</a:t>
            </a:r>
          </a:p>
        </p:txBody>
      </p:sp>
      <p:sp>
        <p:nvSpPr>
          <p:cNvPr id="2" name="Picture Placeholder 1"/>
          <p:cNvSpPr>
            <a:spLocks noGrp="1"/>
          </p:cNvSpPr>
          <p:nvPr>
            <p:ph type="pic" sz="quarter" idx="18"/>
          </p:nvPr>
        </p:nvSpPr>
        <p:spPr/>
      </p:sp>
      <p:sp>
        <p:nvSpPr>
          <p:cNvPr id="3" name="Picture Placeholder 2"/>
          <p:cNvSpPr>
            <a:spLocks noGrp="1"/>
          </p:cNvSpPr>
          <p:nvPr>
            <p:ph type="pic" sz="quarter" idx="17"/>
          </p:nvPr>
        </p:nvSpPr>
        <p:spPr/>
      </p:sp>
      <p:sp>
        <p:nvSpPr>
          <p:cNvPr id="4" name="Picture Placeholder 3"/>
          <p:cNvSpPr>
            <a:spLocks noGrp="1"/>
          </p:cNvSpPr>
          <p:nvPr>
            <p:ph type="pic" sz="quarter" idx="16"/>
          </p:nvPr>
        </p:nvSpPr>
        <p:spPr/>
      </p:sp>
      <p:sp>
        <p:nvSpPr>
          <p:cNvPr id="5" name="Picture Placeholder 4"/>
          <p:cNvSpPr>
            <a:spLocks noGrp="1"/>
          </p:cNvSpPr>
          <p:nvPr>
            <p:ph type="pic" sz="quarter" idx="15"/>
          </p:nvPr>
        </p:nvSpPr>
        <p:spPr/>
      </p:sp>
    </p:spTree>
    <p:custDataLst>
      <p:tags r:id="rId1"/>
    </p:custDataLst>
    <p:extLst>
      <p:ext uri="{BB962C8B-B14F-4D97-AF65-F5344CB8AC3E}">
        <p14:creationId xmlns:p14="http://schemas.microsoft.com/office/powerpoint/2010/main" val="39714095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12381" y="4437067"/>
            <a:ext cx="4266088" cy="426775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828434"/>
            <a:endParaRPr lang="en-US" sz="3600">
              <a:solidFill>
                <a:prstClr val="white"/>
              </a:solidFill>
              <a:latin typeface="Lato Light"/>
            </a:endParaRPr>
          </a:p>
        </p:txBody>
      </p:sp>
      <p:sp>
        <p:nvSpPr>
          <p:cNvPr id="14" name="Rectangle 13"/>
          <p:cNvSpPr/>
          <p:nvPr/>
        </p:nvSpPr>
        <p:spPr>
          <a:xfrm>
            <a:off x="9953738" y="4437067"/>
            <a:ext cx="4266088" cy="426775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828434"/>
            <a:endParaRPr lang="en-US" sz="3600">
              <a:solidFill>
                <a:prstClr val="white"/>
              </a:solidFill>
              <a:latin typeface="Lato Light"/>
            </a:endParaRPr>
          </a:p>
        </p:txBody>
      </p:sp>
      <p:sp>
        <p:nvSpPr>
          <p:cNvPr id="15" name="Rectangle 14"/>
          <p:cNvSpPr/>
          <p:nvPr/>
        </p:nvSpPr>
        <p:spPr>
          <a:xfrm>
            <a:off x="15934658" y="4437067"/>
            <a:ext cx="4266088" cy="4267755"/>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828434"/>
            <a:endParaRPr lang="en-US" sz="3600">
              <a:solidFill>
                <a:prstClr val="white"/>
              </a:solidFill>
              <a:latin typeface="Lato Light"/>
            </a:endParaRPr>
          </a:p>
        </p:txBody>
      </p:sp>
      <p:sp>
        <p:nvSpPr>
          <p:cNvPr id="40" name="TextBox 72"/>
          <p:cNvSpPr txBox="1">
            <a:spLocks noChangeArrowheads="1"/>
          </p:cNvSpPr>
          <p:nvPr/>
        </p:nvSpPr>
        <p:spPr bwMode="auto">
          <a:xfrm>
            <a:off x="7508246" y="913303"/>
            <a:ext cx="11464869"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dirty="0">
                <a:latin typeface="+mj-lt"/>
                <a:cs typeface="Lato Regular" charset="0"/>
              </a:rPr>
              <a:t>Marketing Team</a:t>
            </a:r>
          </a:p>
        </p:txBody>
      </p:sp>
      <p:sp>
        <p:nvSpPr>
          <p:cNvPr id="41" name="Rectangle 40"/>
          <p:cNvSpPr/>
          <p:nvPr/>
        </p:nvSpPr>
        <p:spPr>
          <a:xfrm>
            <a:off x="10324061" y="8774666"/>
            <a:ext cx="3509669" cy="744783"/>
          </a:xfrm>
          <a:prstGeom prst="rect">
            <a:avLst/>
          </a:prstGeom>
        </p:spPr>
        <p:txBody>
          <a:bodyPr wrap="none" lIns="219419" tIns="109710" rIns="219419" bIns="109710">
            <a:spAutoFit/>
          </a:bodyPr>
          <a:lstStyle/>
          <a:p>
            <a:pPr algn="ctr" defTabSz="1828434"/>
            <a:r>
              <a:rPr lang="en-US" sz="3400" dirty="0">
                <a:ea typeface="Lato Light"/>
                <a:cs typeface="Lato Regular"/>
              </a:rPr>
              <a:t>Shuvo Biswas </a:t>
            </a:r>
          </a:p>
        </p:txBody>
      </p:sp>
      <p:sp>
        <p:nvSpPr>
          <p:cNvPr id="42" name="Rectangle 41"/>
          <p:cNvSpPr/>
          <p:nvPr/>
        </p:nvSpPr>
        <p:spPr>
          <a:xfrm>
            <a:off x="10511903" y="9698333"/>
            <a:ext cx="3123344" cy="529339"/>
          </a:xfrm>
          <a:prstGeom prst="rect">
            <a:avLst/>
          </a:prstGeom>
        </p:spPr>
        <p:txBody>
          <a:bodyPr wrap="none" lIns="219419" tIns="109710" rIns="219419" bIns="109710">
            <a:spAutoFit/>
          </a:bodyPr>
          <a:lstStyle/>
          <a:p>
            <a:pPr algn="ctr" defTabSz="1828434"/>
            <a:r>
              <a:rPr lang="en-US" sz="2000" dirty="0">
                <a:ea typeface="Lato Light"/>
                <a:cs typeface="Lato Regular"/>
              </a:rPr>
              <a:t>Marketing Executive </a:t>
            </a:r>
          </a:p>
        </p:txBody>
      </p:sp>
      <p:sp>
        <p:nvSpPr>
          <p:cNvPr id="44" name="Freeform 78"/>
          <p:cNvSpPr>
            <a:spLocks noChangeArrowheads="1"/>
          </p:cNvSpPr>
          <p:nvPr/>
        </p:nvSpPr>
        <p:spPr bwMode="auto">
          <a:xfrm>
            <a:off x="12381463" y="10750361"/>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accent4"/>
          </a:solidFill>
          <a:ln>
            <a:noFill/>
          </a:ln>
          <a:effectLst/>
        </p:spPr>
        <p:txBody>
          <a:bodyPr wrap="none" anchor="ctr"/>
          <a:lstStyle/>
          <a:p>
            <a:pPr defTabSz="1828434"/>
            <a:endParaRPr lang="en-US" sz="3600" dirty="0"/>
          </a:p>
        </p:txBody>
      </p:sp>
      <p:sp>
        <p:nvSpPr>
          <p:cNvPr id="45" name="Freeform 79"/>
          <p:cNvSpPr>
            <a:spLocks noChangeArrowheads="1"/>
          </p:cNvSpPr>
          <p:nvPr/>
        </p:nvSpPr>
        <p:spPr bwMode="auto">
          <a:xfrm>
            <a:off x="11806084" y="10759083"/>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accent3"/>
          </a:solidFill>
          <a:ln>
            <a:noFill/>
          </a:ln>
          <a:effectLst/>
        </p:spPr>
        <p:txBody>
          <a:bodyPr wrap="none" anchor="ctr"/>
          <a:lstStyle/>
          <a:p>
            <a:pPr defTabSz="1828434"/>
            <a:endParaRPr lang="en-US" sz="3600" dirty="0"/>
          </a:p>
        </p:txBody>
      </p:sp>
      <p:sp>
        <p:nvSpPr>
          <p:cNvPr id="46" name="Freeform 86"/>
          <p:cNvSpPr>
            <a:spLocks noChangeArrowheads="1"/>
          </p:cNvSpPr>
          <p:nvPr/>
        </p:nvSpPr>
        <p:spPr bwMode="auto">
          <a:xfrm>
            <a:off x="11242073" y="10759083"/>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accent2"/>
          </a:solidFill>
          <a:ln>
            <a:noFill/>
          </a:ln>
          <a:effectLst/>
        </p:spPr>
        <p:txBody>
          <a:bodyPr wrap="none" anchor="ctr"/>
          <a:lstStyle/>
          <a:p>
            <a:pPr defTabSz="1828434"/>
            <a:endParaRPr lang="en-US" sz="3600" dirty="0"/>
          </a:p>
        </p:txBody>
      </p:sp>
      <p:sp>
        <p:nvSpPr>
          <p:cNvPr id="53" name="Rectangle 52"/>
          <p:cNvSpPr/>
          <p:nvPr/>
        </p:nvSpPr>
        <p:spPr>
          <a:xfrm>
            <a:off x="16602366" y="8774666"/>
            <a:ext cx="3132962" cy="744783"/>
          </a:xfrm>
          <a:prstGeom prst="rect">
            <a:avLst/>
          </a:prstGeom>
        </p:spPr>
        <p:txBody>
          <a:bodyPr wrap="none" lIns="219419" tIns="109710" rIns="219419" bIns="109710">
            <a:spAutoFit/>
          </a:bodyPr>
          <a:lstStyle/>
          <a:p>
            <a:pPr algn="ctr" defTabSz="1828434"/>
            <a:r>
              <a:rPr lang="en-US" sz="3400" dirty="0">
                <a:ea typeface="Lato Light"/>
                <a:cs typeface="Lato Regular"/>
              </a:rPr>
              <a:t>Raju Biswas </a:t>
            </a:r>
          </a:p>
        </p:txBody>
      </p:sp>
      <p:sp>
        <p:nvSpPr>
          <p:cNvPr id="54" name="Rectangle 53"/>
          <p:cNvSpPr/>
          <p:nvPr/>
        </p:nvSpPr>
        <p:spPr>
          <a:xfrm>
            <a:off x="16601850" y="9698333"/>
            <a:ext cx="3123344" cy="529339"/>
          </a:xfrm>
          <a:prstGeom prst="rect">
            <a:avLst/>
          </a:prstGeom>
        </p:spPr>
        <p:txBody>
          <a:bodyPr wrap="none" lIns="219419" tIns="109710" rIns="219419" bIns="109710">
            <a:spAutoFit/>
          </a:bodyPr>
          <a:lstStyle/>
          <a:p>
            <a:pPr algn="ctr" defTabSz="1828434"/>
            <a:r>
              <a:rPr lang="en-US" sz="2000" dirty="0">
                <a:ea typeface="Lato Light"/>
                <a:cs typeface="Lato Regular"/>
              </a:rPr>
              <a:t>Marketing Executive </a:t>
            </a:r>
          </a:p>
        </p:txBody>
      </p:sp>
      <p:sp>
        <p:nvSpPr>
          <p:cNvPr id="56" name="Freeform 78"/>
          <p:cNvSpPr>
            <a:spLocks noChangeArrowheads="1"/>
          </p:cNvSpPr>
          <p:nvPr/>
        </p:nvSpPr>
        <p:spPr bwMode="auto">
          <a:xfrm>
            <a:off x="18471413" y="10750361"/>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accent4"/>
          </a:solidFill>
          <a:ln>
            <a:noFill/>
          </a:ln>
          <a:effectLst/>
        </p:spPr>
        <p:txBody>
          <a:bodyPr wrap="none" anchor="ctr"/>
          <a:lstStyle/>
          <a:p>
            <a:pPr defTabSz="1828434"/>
            <a:endParaRPr lang="en-US" sz="3600" dirty="0"/>
          </a:p>
        </p:txBody>
      </p:sp>
      <p:sp>
        <p:nvSpPr>
          <p:cNvPr id="57" name="Freeform 79"/>
          <p:cNvSpPr>
            <a:spLocks noChangeArrowheads="1"/>
          </p:cNvSpPr>
          <p:nvPr/>
        </p:nvSpPr>
        <p:spPr bwMode="auto">
          <a:xfrm>
            <a:off x="17896034" y="10759083"/>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accent3"/>
          </a:solidFill>
          <a:ln>
            <a:noFill/>
          </a:ln>
          <a:effectLst/>
        </p:spPr>
        <p:txBody>
          <a:bodyPr wrap="none" anchor="ctr"/>
          <a:lstStyle/>
          <a:p>
            <a:pPr defTabSz="1828434"/>
            <a:endParaRPr lang="en-US" sz="3600" dirty="0"/>
          </a:p>
        </p:txBody>
      </p:sp>
      <p:sp>
        <p:nvSpPr>
          <p:cNvPr id="58" name="Freeform 86"/>
          <p:cNvSpPr>
            <a:spLocks noChangeArrowheads="1"/>
          </p:cNvSpPr>
          <p:nvPr/>
        </p:nvSpPr>
        <p:spPr bwMode="auto">
          <a:xfrm>
            <a:off x="17332023" y="10759083"/>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accent2"/>
          </a:solidFill>
          <a:ln>
            <a:noFill/>
          </a:ln>
          <a:effectLst/>
        </p:spPr>
        <p:txBody>
          <a:bodyPr wrap="none" anchor="ctr"/>
          <a:lstStyle/>
          <a:p>
            <a:pPr defTabSz="1828434"/>
            <a:endParaRPr lang="en-US" sz="3600" dirty="0"/>
          </a:p>
        </p:txBody>
      </p:sp>
      <p:sp>
        <p:nvSpPr>
          <p:cNvPr id="65" name="Rectangle 64"/>
          <p:cNvSpPr/>
          <p:nvPr/>
        </p:nvSpPr>
        <p:spPr>
          <a:xfrm>
            <a:off x="4269034" y="8774666"/>
            <a:ext cx="3774165" cy="744783"/>
          </a:xfrm>
          <a:prstGeom prst="rect">
            <a:avLst/>
          </a:prstGeom>
        </p:spPr>
        <p:txBody>
          <a:bodyPr wrap="none" lIns="219419" tIns="109710" rIns="219419" bIns="109710">
            <a:spAutoFit/>
          </a:bodyPr>
          <a:lstStyle/>
          <a:p>
            <a:pPr algn="ctr" defTabSz="1828434"/>
            <a:r>
              <a:rPr lang="en-US" sz="3400" dirty="0" err="1">
                <a:ea typeface="Lato Light"/>
                <a:cs typeface="Lato Regular"/>
              </a:rPr>
              <a:t>Rashed</a:t>
            </a:r>
            <a:r>
              <a:rPr lang="en-US" sz="3400" dirty="0">
                <a:ea typeface="Lato Light"/>
                <a:cs typeface="Lato Regular"/>
              </a:rPr>
              <a:t> </a:t>
            </a:r>
            <a:r>
              <a:rPr lang="en-US" sz="3400" dirty="0" err="1">
                <a:ea typeface="Lato Light"/>
                <a:cs typeface="Lato Regular"/>
              </a:rPr>
              <a:t>Jaman</a:t>
            </a:r>
            <a:r>
              <a:rPr lang="en-US" sz="3400" dirty="0">
                <a:ea typeface="Lato Light"/>
                <a:cs typeface="Lato Regular"/>
              </a:rPr>
              <a:t> </a:t>
            </a:r>
          </a:p>
        </p:txBody>
      </p:sp>
      <p:sp>
        <p:nvSpPr>
          <p:cNvPr id="66" name="Rectangle 65"/>
          <p:cNvSpPr/>
          <p:nvPr/>
        </p:nvSpPr>
        <p:spPr>
          <a:xfrm>
            <a:off x="4631604" y="9698333"/>
            <a:ext cx="3038386" cy="529339"/>
          </a:xfrm>
          <a:prstGeom prst="rect">
            <a:avLst/>
          </a:prstGeom>
        </p:spPr>
        <p:txBody>
          <a:bodyPr wrap="none" lIns="219419" tIns="109710" rIns="219419" bIns="109710">
            <a:spAutoFit/>
          </a:bodyPr>
          <a:lstStyle/>
          <a:p>
            <a:pPr algn="ctr" defTabSz="1828434"/>
            <a:r>
              <a:rPr lang="en-US" sz="2000" dirty="0">
                <a:ea typeface="Lato Light"/>
                <a:cs typeface="Lato Regular"/>
              </a:rPr>
              <a:t>Marketing Manager </a:t>
            </a:r>
          </a:p>
        </p:txBody>
      </p:sp>
      <p:sp>
        <p:nvSpPr>
          <p:cNvPr id="68" name="Freeform 78"/>
          <p:cNvSpPr>
            <a:spLocks noChangeArrowheads="1"/>
          </p:cNvSpPr>
          <p:nvPr/>
        </p:nvSpPr>
        <p:spPr bwMode="auto">
          <a:xfrm>
            <a:off x="6458685" y="10750361"/>
            <a:ext cx="501702" cy="492495"/>
          </a:xfrm>
          <a:custGeom>
            <a:avLst/>
            <a:gdLst>
              <a:gd name="T0" fmla="*/ 212 w 479"/>
              <a:gd name="T1" fmla="*/ 169 h 471"/>
              <a:gd name="T2" fmla="*/ 212 w 479"/>
              <a:gd name="T3" fmla="*/ 169 h 471"/>
              <a:gd name="T4" fmla="*/ 185 w 479"/>
              <a:gd name="T5" fmla="*/ 142 h 471"/>
              <a:gd name="T6" fmla="*/ 177 w 479"/>
              <a:gd name="T7" fmla="*/ 142 h 471"/>
              <a:gd name="T8" fmla="*/ 168 w 479"/>
              <a:gd name="T9" fmla="*/ 160 h 471"/>
              <a:gd name="T10" fmla="*/ 168 w 479"/>
              <a:gd name="T11" fmla="*/ 187 h 471"/>
              <a:gd name="T12" fmla="*/ 194 w 479"/>
              <a:gd name="T13" fmla="*/ 213 h 471"/>
              <a:gd name="T14" fmla="*/ 203 w 479"/>
              <a:gd name="T15" fmla="*/ 213 h 471"/>
              <a:gd name="T16" fmla="*/ 212 w 479"/>
              <a:gd name="T17" fmla="*/ 169 h 471"/>
              <a:gd name="T18" fmla="*/ 238 w 479"/>
              <a:gd name="T19" fmla="*/ 0 h 471"/>
              <a:gd name="T20" fmla="*/ 238 w 479"/>
              <a:gd name="T21" fmla="*/ 0 h 471"/>
              <a:gd name="T22" fmla="*/ 0 w 479"/>
              <a:gd name="T23" fmla="*/ 231 h 471"/>
              <a:gd name="T24" fmla="*/ 238 w 479"/>
              <a:gd name="T25" fmla="*/ 470 h 471"/>
              <a:gd name="T26" fmla="*/ 478 w 479"/>
              <a:gd name="T27" fmla="*/ 231 h 471"/>
              <a:gd name="T28" fmla="*/ 238 w 479"/>
              <a:gd name="T29" fmla="*/ 0 h 471"/>
              <a:gd name="T30" fmla="*/ 221 w 479"/>
              <a:gd name="T31" fmla="*/ 338 h 471"/>
              <a:gd name="T32" fmla="*/ 221 w 479"/>
              <a:gd name="T33" fmla="*/ 338 h 471"/>
              <a:gd name="T34" fmla="*/ 185 w 479"/>
              <a:gd name="T35" fmla="*/ 346 h 471"/>
              <a:gd name="T36" fmla="*/ 185 w 479"/>
              <a:gd name="T37" fmla="*/ 346 h 471"/>
              <a:gd name="T38" fmla="*/ 185 w 479"/>
              <a:gd name="T39" fmla="*/ 346 h 471"/>
              <a:gd name="T40" fmla="*/ 124 w 479"/>
              <a:gd name="T41" fmla="*/ 301 h 471"/>
              <a:gd name="T42" fmla="*/ 194 w 479"/>
              <a:gd name="T43" fmla="*/ 248 h 471"/>
              <a:gd name="T44" fmla="*/ 194 w 479"/>
              <a:gd name="T45" fmla="*/ 248 h 471"/>
              <a:gd name="T46" fmla="*/ 185 w 479"/>
              <a:gd name="T47" fmla="*/ 231 h 471"/>
              <a:gd name="T48" fmla="*/ 185 w 479"/>
              <a:gd name="T49" fmla="*/ 231 h 471"/>
              <a:gd name="T50" fmla="*/ 159 w 479"/>
              <a:gd name="T51" fmla="*/ 222 h 471"/>
              <a:gd name="T52" fmla="*/ 141 w 479"/>
              <a:gd name="T53" fmla="*/ 178 h 471"/>
              <a:gd name="T54" fmla="*/ 194 w 479"/>
              <a:gd name="T55" fmla="*/ 125 h 471"/>
              <a:gd name="T56" fmla="*/ 256 w 479"/>
              <a:gd name="T57" fmla="*/ 125 h 471"/>
              <a:gd name="T58" fmla="*/ 256 w 479"/>
              <a:gd name="T59" fmla="*/ 125 h 471"/>
              <a:gd name="T60" fmla="*/ 238 w 479"/>
              <a:gd name="T61" fmla="*/ 134 h 471"/>
              <a:gd name="T62" fmla="*/ 221 w 479"/>
              <a:gd name="T63" fmla="*/ 134 h 471"/>
              <a:gd name="T64" fmla="*/ 238 w 479"/>
              <a:gd name="T65" fmla="*/ 178 h 471"/>
              <a:gd name="T66" fmla="*/ 230 w 479"/>
              <a:gd name="T67" fmla="*/ 213 h 471"/>
              <a:gd name="T68" fmla="*/ 212 w 479"/>
              <a:gd name="T69" fmla="*/ 231 h 471"/>
              <a:gd name="T70" fmla="*/ 230 w 479"/>
              <a:gd name="T71" fmla="*/ 240 h 471"/>
              <a:gd name="T72" fmla="*/ 256 w 479"/>
              <a:gd name="T73" fmla="*/ 284 h 471"/>
              <a:gd name="T74" fmla="*/ 221 w 479"/>
              <a:gd name="T75" fmla="*/ 338 h 471"/>
              <a:gd name="T76" fmla="*/ 354 w 479"/>
              <a:gd name="T77" fmla="*/ 231 h 471"/>
              <a:gd name="T78" fmla="*/ 354 w 479"/>
              <a:gd name="T79" fmla="*/ 231 h 471"/>
              <a:gd name="T80" fmla="*/ 310 w 479"/>
              <a:gd name="T81" fmla="*/ 231 h 471"/>
              <a:gd name="T82" fmla="*/ 310 w 479"/>
              <a:gd name="T83" fmla="*/ 275 h 471"/>
              <a:gd name="T84" fmla="*/ 291 w 479"/>
              <a:gd name="T85" fmla="*/ 275 h 471"/>
              <a:gd name="T86" fmla="*/ 291 w 479"/>
              <a:gd name="T87" fmla="*/ 231 h 471"/>
              <a:gd name="T88" fmla="*/ 256 w 479"/>
              <a:gd name="T89" fmla="*/ 231 h 471"/>
              <a:gd name="T90" fmla="*/ 256 w 479"/>
              <a:gd name="T91" fmla="*/ 213 h 471"/>
              <a:gd name="T92" fmla="*/ 291 w 479"/>
              <a:gd name="T93" fmla="*/ 213 h 471"/>
              <a:gd name="T94" fmla="*/ 291 w 479"/>
              <a:gd name="T95" fmla="*/ 169 h 471"/>
              <a:gd name="T96" fmla="*/ 310 w 479"/>
              <a:gd name="T97" fmla="*/ 169 h 471"/>
              <a:gd name="T98" fmla="*/ 310 w 479"/>
              <a:gd name="T99" fmla="*/ 213 h 471"/>
              <a:gd name="T100" fmla="*/ 354 w 479"/>
              <a:gd name="T101" fmla="*/ 213 h 471"/>
              <a:gd name="T102" fmla="*/ 354 w 479"/>
              <a:gd name="T103" fmla="*/ 231 h 471"/>
              <a:gd name="T104" fmla="*/ 194 w 479"/>
              <a:gd name="T105" fmla="*/ 266 h 471"/>
              <a:gd name="T106" fmla="*/ 194 w 479"/>
              <a:gd name="T107" fmla="*/ 266 h 471"/>
              <a:gd name="T108" fmla="*/ 194 w 479"/>
              <a:gd name="T109" fmla="*/ 266 h 471"/>
              <a:gd name="T110" fmla="*/ 159 w 479"/>
              <a:gd name="T111" fmla="*/ 275 h 471"/>
              <a:gd name="T112" fmla="*/ 150 w 479"/>
              <a:gd name="T113" fmla="*/ 301 h 471"/>
              <a:gd name="T114" fmla="*/ 194 w 479"/>
              <a:gd name="T115" fmla="*/ 328 h 471"/>
              <a:gd name="T116" fmla="*/ 230 w 479"/>
              <a:gd name="T117" fmla="*/ 293 h 471"/>
              <a:gd name="T118" fmla="*/ 194 w 479"/>
              <a:gd name="T119" fmla="*/ 266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lnTo>
                  <a:pt x="185" y="346"/>
                </a:lnTo>
                <a:lnTo>
                  <a:pt x="185" y="346"/>
                </a:lnTo>
                <a:cubicBezTo>
                  <a:pt x="177" y="346"/>
                  <a:pt x="124" y="346"/>
                  <a:pt x="124" y="301"/>
                </a:cubicBezTo>
                <a:cubicBezTo>
                  <a:pt x="124" y="257"/>
                  <a:pt x="177" y="248"/>
                  <a:pt x="194" y="248"/>
                </a:cubicBezTo>
                <a:lnTo>
                  <a:pt x="194" y="248"/>
                </a:lnTo>
                <a:cubicBezTo>
                  <a:pt x="185" y="240"/>
                  <a:pt x="185" y="231"/>
                  <a:pt x="185" y="231"/>
                </a:cubicBezTo>
                <a:lnTo>
                  <a:pt x="185" y="231"/>
                </a:lnTo>
                <a:cubicBezTo>
                  <a:pt x="177" y="231"/>
                  <a:pt x="168" y="222"/>
                  <a:pt x="159" y="222"/>
                </a:cubicBezTo>
                <a:cubicBezTo>
                  <a:pt x="141" y="213"/>
                  <a:pt x="141" y="195"/>
                  <a:pt x="141" y="178"/>
                </a:cubicBezTo>
                <a:cubicBezTo>
                  <a:pt x="141" y="125"/>
                  <a:pt x="194" y="125"/>
                  <a:pt x="194" y="125"/>
                </a:cubicBezTo>
                <a:cubicBezTo>
                  <a:pt x="256" y="125"/>
                  <a:pt x="256" y="125"/>
                  <a:pt x="256" y="125"/>
                </a:cubicBezTo>
                <a:lnTo>
                  <a:pt x="256" y="125"/>
                </a:ln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accent4"/>
          </a:solidFill>
          <a:ln>
            <a:noFill/>
          </a:ln>
          <a:effectLst/>
        </p:spPr>
        <p:txBody>
          <a:bodyPr wrap="none" anchor="ctr"/>
          <a:lstStyle/>
          <a:p>
            <a:pPr defTabSz="1828434"/>
            <a:endParaRPr lang="en-US" sz="3600" dirty="0"/>
          </a:p>
        </p:txBody>
      </p:sp>
      <p:sp>
        <p:nvSpPr>
          <p:cNvPr id="69" name="Freeform 79"/>
          <p:cNvSpPr>
            <a:spLocks noChangeArrowheads="1"/>
          </p:cNvSpPr>
          <p:nvPr/>
        </p:nvSpPr>
        <p:spPr bwMode="auto">
          <a:xfrm>
            <a:off x="5883306" y="10759083"/>
            <a:ext cx="501704" cy="492495"/>
          </a:xfrm>
          <a:custGeom>
            <a:avLst/>
            <a:gdLst>
              <a:gd name="T0" fmla="*/ 240 w 479"/>
              <a:gd name="T1" fmla="*/ 0 h 471"/>
              <a:gd name="T2" fmla="*/ 240 w 479"/>
              <a:gd name="T3" fmla="*/ 0 h 471"/>
              <a:gd name="T4" fmla="*/ 0 w 479"/>
              <a:gd name="T5" fmla="*/ 231 h 471"/>
              <a:gd name="T6" fmla="*/ 240 w 479"/>
              <a:gd name="T7" fmla="*/ 470 h 471"/>
              <a:gd name="T8" fmla="*/ 478 w 479"/>
              <a:gd name="T9" fmla="*/ 231 h 471"/>
              <a:gd name="T10" fmla="*/ 240 w 479"/>
              <a:gd name="T11" fmla="*/ 0 h 471"/>
              <a:gd name="T12" fmla="*/ 293 w 479"/>
              <a:gd name="T13" fmla="*/ 160 h 471"/>
              <a:gd name="T14" fmla="*/ 293 w 479"/>
              <a:gd name="T15" fmla="*/ 160 h 471"/>
              <a:gd name="T16" fmla="*/ 257 w 479"/>
              <a:gd name="T17" fmla="*/ 160 h 471"/>
              <a:gd name="T18" fmla="*/ 249 w 479"/>
              <a:gd name="T19" fmla="*/ 178 h 471"/>
              <a:gd name="T20" fmla="*/ 249 w 479"/>
              <a:gd name="T21" fmla="*/ 195 h 471"/>
              <a:gd name="T22" fmla="*/ 293 w 479"/>
              <a:gd name="T23" fmla="*/ 195 h 471"/>
              <a:gd name="T24" fmla="*/ 293 w 479"/>
              <a:gd name="T25" fmla="*/ 240 h 471"/>
              <a:gd name="T26" fmla="*/ 249 w 479"/>
              <a:gd name="T27" fmla="*/ 240 h 471"/>
              <a:gd name="T28" fmla="*/ 249 w 479"/>
              <a:gd name="T29" fmla="*/ 346 h 471"/>
              <a:gd name="T30" fmla="*/ 213 w 479"/>
              <a:gd name="T31" fmla="*/ 346 h 471"/>
              <a:gd name="T32" fmla="*/ 213 w 479"/>
              <a:gd name="T33" fmla="*/ 240 h 471"/>
              <a:gd name="T34" fmla="*/ 169 w 479"/>
              <a:gd name="T35" fmla="*/ 240 h 471"/>
              <a:gd name="T36" fmla="*/ 169 w 479"/>
              <a:gd name="T37" fmla="*/ 195 h 471"/>
              <a:gd name="T38" fmla="*/ 213 w 479"/>
              <a:gd name="T39" fmla="*/ 195 h 471"/>
              <a:gd name="T40" fmla="*/ 213 w 479"/>
              <a:gd name="T41" fmla="*/ 178 h 471"/>
              <a:gd name="T42" fmla="*/ 257 w 479"/>
              <a:gd name="T43" fmla="*/ 125 h 471"/>
              <a:gd name="T44" fmla="*/ 293 w 479"/>
              <a:gd name="T45" fmla="*/ 125 h 471"/>
              <a:gd name="T46" fmla="*/ 293 w 479"/>
              <a:gd name="T47" fmla="*/ 16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accent3"/>
          </a:solidFill>
          <a:ln>
            <a:noFill/>
          </a:ln>
          <a:effectLst/>
        </p:spPr>
        <p:txBody>
          <a:bodyPr wrap="none" anchor="ctr"/>
          <a:lstStyle/>
          <a:p>
            <a:pPr defTabSz="1828434"/>
            <a:endParaRPr lang="en-US" sz="3600" dirty="0"/>
          </a:p>
        </p:txBody>
      </p:sp>
      <p:sp>
        <p:nvSpPr>
          <p:cNvPr id="70" name="Freeform 86"/>
          <p:cNvSpPr>
            <a:spLocks noChangeArrowheads="1"/>
          </p:cNvSpPr>
          <p:nvPr/>
        </p:nvSpPr>
        <p:spPr bwMode="auto">
          <a:xfrm>
            <a:off x="5319295" y="10759083"/>
            <a:ext cx="501702" cy="492495"/>
          </a:xfrm>
          <a:custGeom>
            <a:avLst/>
            <a:gdLst>
              <a:gd name="T0" fmla="*/ 239 w 480"/>
              <a:gd name="T1" fmla="*/ 0 h 471"/>
              <a:gd name="T2" fmla="*/ 239 w 480"/>
              <a:gd name="T3" fmla="*/ 0 h 471"/>
              <a:gd name="T4" fmla="*/ 0 w 480"/>
              <a:gd name="T5" fmla="*/ 231 h 471"/>
              <a:gd name="T6" fmla="*/ 239 w 480"/>
              <a:gd name="T7" fmla="*/ 470 h 471"/>
              <a:gd name="T8" fmla="*/ 479 w 480"/>
              <a:gd name="T9" fmla="*/ 231 h 471"/>
              <a:gd name="T10" fmla="*/ 239 w 480"/>
              <a:gd name="T11" fmla="*/ 0 h 471"/>
              <a:gd name="T12" fmla="*/ 337 w 480"/>
              <a:gd name="T13" fmla="*/ 195 h 471"/>
              <a:gd name="T14" fmla="*/ 337 w 480"/>
              <a:gd name="T15" fmla="*/ 195 h 471"/>
              <a:gd name="T16" fmla="*/ 337 w 480"/>
              <a:gd name="T17" fmla="*/ 195 h 471"/>
              <a:gd name="T18" fmla="*/ 204 w 480"/>
              <a:gd name="T19" fmla="*/ 328 h 471"/>
              <a:gd name="T20" fmla="*/ 133 w 480"/>
              <a:gd name="T21" fmla="*/ 310 h 471"/>
              <a:gd name="T22" fmla="*/ 142 w 480"/>
              <a:gd name="T23" fmla="*/ 310 h 471"/>
              <a:gd name="T24" fmla="*/ 204 w 480"/>
              <a:gd name="T25" fmla="*/ 293 h 471"/>
              <a:gd name="T26" fmla="*/ 160 w 480"/>
              <a:gd name="T27" fmla="*/ 257 h 471"/>
              <a:gd name="T28" fmla="*/ 169 w 480"/>
              <a:gd name="T29" fmla="*/ 257 h 471"/>
              <a:gd name="T30" fmla="*/ 178 w 480"/>
              <a:gd name="T31" fmla="*/ 257 h 471"/>
              <a:gd name="T32" fmla="*/ 142 w 480"/>
              <a:gd name="T33" fmla="*/ 213 h 471"/>
              <a:gd name="T34" fmla="*/ 142 w 480"/>
              <a:gd name="T35" fmla="*/ 213 h 471"/>
              <a:gd name="T36" fmla="*/ 160 w 480"/>
              <a:gd name="T37" fmla="*/ 213 h 471"/>
              <a:gd name="T38" fmla="*/ 142 w 480"/>
              <a:gd name="T39" fmla="*/ 178 h 471"/>
              <a:gd name="T40" fmla="*/ 151 w 480"/>
              <a:gd name="T41" fmla="*/ 151 h 471"/>
              <a:gd name="T42" fmla="*/ 239 w 480"/>
              <a:gd name="T43" fmla="*/ 204 h 471"/>
              <a:gd name="T44" fmla="*/ 239 w 480"/>
              <a:gd name="T45" fmla="*/ 195 h 471"/>
              <a:gd name="T46" fmla="*/ 292 w 480"/>
              <a:gd name="T47" fmla="*/ 142 h 471"/>
              <a:gd name="T48" fmla="*/ 319 w 480"/>
              <a:gd name="T49" fmla="*/ 160 h 471"/>
              <a:gd name="T50" fmla="*/ 355 w 480"/>
              <a:gd name="T51" fmla="*/ 151 h 471"/>
              <a:gd name="T52" fmla="*/ 337 w 480"/>
              <a:gd name="T53" fmla="*/ 178 h 471"/>
              <a:gd name="T54" fmla="*/ 364 w 480"/>
              <a:gd name="T55" fmla="*/ 169 h 471"/>
              <a:gd name="T56" fmla="*/ 337 w 480"/>
              <a:gd name="T57" fmla="*/ 19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lnTo>
                  <a:pt x="142" y="213"/>
                </a:ln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accent2"/>
          </a:solidFill>
          <a:ln>
            <a:noFill/>
          </a:ln>
          <a:effectLst/>
        </p:spPr>
        <p:txBody>
          <a:bodyPr wrap="none" anchor="ctr"/>
          <a:lstStyle/>
          <a:p>
            <a:pPr defTabSz="1828434"/>
            <a:endParaRPr lang="en-US" sz="3600" dirty="0"/>
          </a:p>
        </p:txBody>
      </p:sp>
    </p:spTree>
    <p:custDataLst>
      <p:tags r:id="rId1"/>
    </p:custDataLst>
    <p:extLst>
      <p:ext uri="{BB962C8B-B14F-4D97-AF65-F5344CB8AC3E}">
        <p14:creationId xmlns:p14="http://schemas.microsoft.com/office/powerpoint/2010/main" val="3988222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137" y="6799099"/>
            <a:ext cx="2547739" cy="707850"/>
          </a:xfrm>
          <a:prstGeom prst="rect">
            <a:avLst/>
          </a:prstGeom>
          <a:noFill/>
        </p:spPr>
        <p:txBody>
          <a:bodyPr wrap="none" lIns="182843" tIns="91422" rIns="182843" bIns="91422" rtlCol="0">
            <a:spAutoFit/>
          </a:bodyPr>
          <a:lstStyle/>
          <a:p>
            <a:pPr algn="ctr" defTabSz="1828434"/>
            <a:r>
              <a:rPr lang="en-US" sz="3400" b="1" dirty="0">
                <a:solidFill>
                  <a:srgbClr val="445469"/>
                </a:solidFill>
                <a:latin typeface="Lato Regular"/>
                <a:cs typeface="Lato Regular"/>
              </a:rPr>
              <a:t>Kabir Khan </a:t>
            </a:r>
            <a:endParaRPr lang="id-ID" sz="3400" b="1" dirty="0">
              <a:solidFill>
                <a:srgbClr val="2686A7"/>
              </a:solidFill>
              <a:latin typeface="Lato Regular"/>
              <a:cs typeface="Lato Regular"/>
            </a:endParaRPr>
          </a:p>
        </p:txBody>
      </p:sp>
      <p:sp>
        <p:nvSpPr>
          <p:cNvPr id="8" name="Content Placeholder 2"/>
          <p:cNvSpPr txBox="1">
            <a:spLocks/>
          </p:cNvSpPr>
          <p:nvPr/>
        </p:nvSpPr>
        <p:spPr>
          <a:xfrm>
            <a:off x="1537590" y="8745152"/>
            <a:ext cx="21308817" cy="3139109"/>
          </a:xfrm>
          <a:prstGeom prst="rect">
            <a:avLst/>
          </a:prstGeom>
        </p:spPr>
        <p:txBody>
          <a:bodyPr vert="horz" lIns="243785" tIns="121892" rIns="243785" bIns="121892" numCol="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600" b="1" dirty="0">
                <a:solidFill>
                  <a:srgbClr val="445469"/>
                </a:solidFill>
                <a:latin typeface="Lato Regular"/>
                <a:cs typeface="Lato Regular"/>
              </a:rPr>
              <a:t>Lorem ipsum dolor </a:t>
            </a:r>
            <a:r>
              <a:rPr lang="en-US" sz="2600" dirty="0">
                <a:solidFill>
                  <a:srgbClr val="445469"/>
                </a:solidFill>
                <a:latin typeface="Lato Light"/>
                <a:cs typeface="Lato Light"/>
              </a:rPr>
              <a:t>sit amet, consectetur adipiscing elit. Ut efficitur ipsum vitae tortor accumsan, a pulvinar lorem lacinia. Donec eu arcu justo. Fusce eget consequat risus Proin est lacus, interdum vitae feugiat quis, faucibus vel mi.  Vivamus accumsan nisi vel nulla viverra semper. </a:t>
            </a:r>
          </a:p>
          <a:p>
            <a:pPr marL="0" indent="0" algn="just">
              <a:buNone/>
            </a:pPr>
            <a:endParaRPr lang="en-US" sz="2600" dirty="0">
              <a:solidFill>
                <a:srgbClr val="445469"/>
              </a:solidFill>
              <a:latin typeface="Lato Light"/>
              <a:cs typeface="Lato Light"/>
            </a:endParaRPr>
          </a:p>
          <a:p>
            <a:pPr marL="0" indent="0" algn="just">
              <a:buNone/>
            </a:pPr>
            <a:r>
              <a:rPr lang="en-US" sz="2600" dirty="0">
                <a:solidFill>
                  <a:srgbClr val="445469"/>
                </a:solidFill>
                <a:latin typeface="Lato Light"/>
                <a:cs typeface="Lato Light"/>
              </a:rPr>
              <a:t>Lorem ipsum dolor sit amet, consectetur adipiscing elit. Ut efficitur ipsum vitae tortor accumsan, a pulvinar lorem lacinia. Donec eu arcu justo. Fusce eget consequat risus. Curabitur eu. Lorem ipsum dolor sit amet, consectetur adipiscing elit. Ut efficitur ipsum vitae tortor accumsan, a pulvinar lorem lacinia. Donec eu arcu justo. Fusce eget consequat risus. Lorem ipsum dolor sit amet, consectetur adipiscing e</a:t>
            </a:r>
          </a:p>
          <a:p>
            <a:pPr marL="0" indent="0" algn="ctr">
              <a:buNone/>
            </a:pPr>
            <a:endParaRPr lang="en-US" sz="2600" dirty="0">
              <a:solidFill>
                <a:srgbClr val="445469"/>
              </a:solidFill>
              <a:latin typeface="Lato Light"/>
              <a:cs typeface="Lato Light"/>
            </a:endParaRPr>
          </a:p>
        </p:txBody>
      </p:sp>
      <p:sp>
        <p:nvSpPr>
          <p:cNvPr id="9" name="Text Placeholder 6"/>
          <p:cNvSpPr txBox="1">
            <a:spLocks/>
          </p:cNvSpPr>
          <p:nvPr/>
        </p:nvSpPr>
        <p:spPr>
          <a:xfrm>
            <a:off x="9600441" y="7698559"/>
            <a:ext cx="5183117" cy="523184"/>
          </a:xfrm>
          <a:prstGeom prst="rect">
            <a:avLst/>
          </a:prstGeom>
        </p:spPr>
        <p:txBody>
          <a:bodyPr wrap="none" lIns="182843" tIns="91422" rIns="182843" bIns="91422">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445469"/>
                </a:solidFill>
              </a:rPr>
              <a:t>Hi Everyone, we are </a:t>
            </a:r>
            <a:r>
              <a:rPr lang="en-US" dirty="0" err="1">
                <a:solidFill>
                  <a:srgbClr val="445469"/>
                </a:solidFill>
              </a:rPr>
              <a:t>Stampede</a:t>
            </a:r>
            <a:r>
              <a:rPr lang="en-US" dirty="0">
                <a:solidFill>
                  <a:srgbClr val="445469"/>
                </a:solidFill>
              </a:rPr>
              <a:t> Corp</a:t>
            </a:r>
          </a:p>
        </p:txBody>
      </p:sp>
      <p:sp>
        <p:nvSpPr>
          <p:cNvPr id="26" name="TextBox 72"/>
          <p:cNvSpPr txBox="1">
            <a:spLocks noChangeArrowheads="1"/>
          </p:cNvSpPr>
          <p:nvPr/>
        </p:nvSpPr>
        <p:spPr bwMode="auto">
          <a:xfrm>
            <a:off x="6933766" y="913303"/>
            <a:ext cx="1053974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b="1" dirty="0">
                <a:solidFill>
                  <a:srgbClr val="445469"/>
                </a:solidFill>
                <a:latin typeface="Lato Regular" charset="0"/>
                <a:cs typeface="Lato Regular" charset="0"/>
              </a:rPr>
              <a:t>Meet Our Financial Manager </a:t>
            </a:r>
          </a:p>
        </p:txBody>
      </p:sp>
      <p:sp>
        <p:nvSpPr>
          <p:cNvPr id="2" name="Picture Placeholder 1"/>
          <p:cNvSpPr>
            <a:spLocks noGrp="1"/>
          </p:cNvSpPr>
          <p:nvPr>
            <p:ph type="pic" sz="quarter" idx="15"/>
          </p:nvPr>
        </p:nvSpPr>
        <p:spPr/>
      </p:sp>
    </p:spTree>
    <p:custDataLst>
      <p:tags r:id="rId1"/>
    </p:custDataLst>
    <p:extLst>
      <p:ext uri="{BB962C8B-B14F-4D97-AF65-F5344CB8AC3E}">
        <p14:creationId xmlns:p14="http://schemas.microsoft.com/office/powerpoint/2010/main" val="5800495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1"/>
            <a:ext cx="4876800" cy="457200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23" name="Rectangle 22"/>
          <p:cNvSpPr/>
          <p:nvPr/>
        </p:nvSpPr>
        <p:spPr>
          <a:xfrm>
            <a:off x="19507200" y="0"/>
            <a:ext cx="4876800" cy="4572000"/>
          </a:xfrm>
          <a:prstGeom prst="rect">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24" name="Rectangle 23"/>
          <p:cNvSpPr/>
          <p:nvPr/>
        </p:nvSpPr>
        <p:spPr>
          <a:xfrm>
            <a:off x="4876800" y="4571998"/>
            <a:ext cx="4876800" cy="4572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25" name="Rectangle 24"/>
          <p:cNvSpPr/>
          <p:nvPr/>
        </p:nvSpPr>
        <p:spPr>
          <a:xfrm>
            <a:off x="9753600" y="4571997"/>
            <a:ext cx="4876800" cy="4572002"/>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26" name="Rectangle 25"/>
          <p:cNvSpPr/>
          <p:nvPr/>
        </p:nvSpPr>
        <p:spPr>
          <a:xfrm>
            <a:off x="14630400" y="9143996"/>
            <a:ext cx="4876800" cy="4572004"/>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27" name="TextBox 26"/>
          <p:cNvSpPr txBox="1"/>
          <p:nvPr/>
        </p:nvSpPr>
        <p:spPr>
          <a:xfrm>
            <a:off x="1199120" y="994215"/>
            <a:ext cx="2478564"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ontserrat"/>
              </a:rPr>
              <a:t>Julia Smith</a:t>
            </a:r>
          </a:p>
        </p:txBody>
      </p:sp>
      <p:sp>
        <p:nvSpPr>
          <p:cNvPr id="28" name="Rectangle 27"/>
          <p:cNvSpPr/>
          <p:nvPr/>
        </p:nvSpPr>
        <p:spPr>
          <a:xfrm>
            <a:off x="249222" y="2174325"/>
            <a:ext cx="4378356" cy="884538"/>
          </a:xfrm>
          <a:prstGeom prst="rect">
            <a:avLst/>
          </a:prstGeom>
          <a:noFill/>
        </p:spPr>
        <p:txBody>
          <a:bodyPr wrap="square" rtlCol="0">
            <a:spAutoFit/>
          </a:bodyPr>
          <a:lstStyle/>
          <a:p>
            <a:pPr algn="ctr" defTabSz="1828800">
              <a:lnSpc>
                <a:spcPct val="110000"/>
              </a:lnSpc>
            </a:pPr>
            <a:r>
              <a:rPr lang="en-US" sz="2400" dirty="0">
                <a:solidFill>
                  <a:srgbClr val="FFFFFF"/>
                </a:solidFill>
                <a:latin typeface="Questrial"/>
              </a:rPr>
              <a:t>There many variation the passage Lorem Ipsum but available.</a:t>
            </a:r>
          </a:p>
        </p:txBody>
      </p:sp>
      <p:sp>
        <p:nvSpPr>
          <p:cNvPr id="29" name="TextBox 28"/>
          <p:cNvSpPr txBox="1"/>
          <p:nvPr/>
        </p:nvSpPr>
        <p:spPr>
          <a:xfrm>
            <a:off x="1393139" y="1551494"/>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latin typeface="Questrial"/>
              </a:rPr>
              <a:t>Founder</a:t>
            </a:r>
          </a:p>
        </p:txBody>
      </p:sp>
      <p:sp>
        <p:nvSpPr>
          <p:cNvPr id="33" name="TextBox 32"/>
          <p:cNvSpPr txBox="1"/>
          <p:nvPr/>
        </p:nvSpPr>
        <p:spPr>
          <a:xfrm>
            <a:off x="15811887" y="10138215"/>
            <a:ext cx="2513829"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ontserrat"/>
              </a:rPr>
              <a:t>Martin Sole</a:t>
            </a:r>
          </a:p>
        </p:txBody>
      </p:sp>
      <p:sp>
        <p:nvSpPr>
          <p:cNvPr id="34" name="Rectangle 33"/>
          <p:cNvSpPr/>
          <p:nvPr/>
        </p:nvSpPr>
        <p:spPr>
          <a:xfrm>
            <a:off x="14879622" y="11318325"/>
            <a:ext cx="4378356" cy="884538"/>
          </a:xfrm>
          <a:prstGeom prst="rect">
            <a:avLst/>
          </a:prstGeom>
          <a:noFill/>
        </p:spPr>
        <p:txBody>
          <a:bodyPr wrap="square" rtlCol="0">
            <a:spAutoFit/>
          </a:bodyPr>
          <a:lstStyle/>
          <a:p>
            <a:pPr algn="ctr" defTabSz="1828800">
              <a:lnSpc>
                <a:spcPct val="110000"/>
              </a:lnSpc>
            </a:pPr>
            <a:r>
              <a:rPr lang="en-US" sz="2400" dirty="0">
                <a:solidFill>
                  <a:srgbClr val="FFFFFF"/>
                </a:solidFill>
                <a:latin typeface="Questrial"/>
              </a:rPr>
              <a:t>There many variation the passage Lorem Ipsum but available.</a:t>
            </a:r>
          </a:p>
        </p:txBody>
      </p:sp>
      <p:sp>
        <p:nvSpPr>
          <p:cNvPr id="35" name="TextBox 34"/>
          <p:cNvSpPr txBox="1"/>
          <p:nvPr/>
        </p:nvSpPr>
        <p:spPr>
          <a:xfrm>
            <a:off x="16023539" y="10695494"/>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latin typeface="Questrial"/>
              </a:rPr>
              <a:t>CEO</a:t>
            </a:r>
          </a:p>
        </p:txBody>
      </p:sp>
      <p:sp>
        <p:nvSpPr>
          <p:cNvPr id="36" name="TextBox 35"/>
          <p:cNvSpPr txBox="1"/>
          <p:nvPr/>
        </p:nvSpPr>
        <p:spPr>
          <a:xfrm>
            <a:off x="10771581" y="5566215"/>
            <a:ext cx="2840841"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ontserrat"/>
              </a:rPr>
              <a:t>Jacob Simon</a:t>
            </a:r>
          </a:p>
        </p:txBody>
      </p:sp>
      <p:sp>
        <p:nvSpPr>
          <p:cNvPr id="38" name="TextBox 37"/>
          <p:cNvSpPr txBox="1"/>
          <p:nvPr/>
        </p:nvSpPr>
        <p:spPr>
          <a:xfrm>
            <a:off x="11146739" y="6123495"/>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latin typeface="Questrial"/>
              </a:rPr>
              <a:t>Co Founder</a:t>
            </a:r>
          </a:p>
        </p:txBody>
      </p:sp>
      <p:sp>
        <p:nvSpPr>
          <p:cNvPr id="39" name="TextBox 38"/>
          <p:cNvSpPr txBox="1"/>
          <p:nvPr/>
        </p:nvSpPr>
        <p:spPr>
          <a:xfrm>
            <a:off x="6237826" y="5566215"/>
            <a:ext cx="2154756"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ontserrat"/>
              </a:rPr>
              <a:t>John Doe</a:t>
            </a:r>
          </a:p>
        </p:txBody>
      </p:sp>
      <p:sp>
        <p:nvSpPr>
          <p:cNvPr id="41" name="TextBox 40"/>
          <p:cNvSpPr txBox="1"/>
          <p:nvPr/>
        </p:nvSpPr>
        <p:spPr>
          <a:xfrm>
            <a:off x="6269939" y="6123495"/>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latin typeface="Questrial"/>
              </a:rPr>
              <a:t>Co Founder</a:t>
            </a:r>
          </a:p>
        </p:txBody>
      </p:sp>
      <p:sp>
        <p:nvSpPr>
          <p:cNvPr id="57" name="TextBox 56"/>
          <p:cNvSpPr txBox="1"/>
          <p:nvPr/>
        </p:nvSpPr>
        <p:spPr>
          <a:xfrm>
            <a:off x="20836965" y="994215"/>
            <a:ext cx="2217274"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ontserrat"/>
              </a:rPr>
              <a:t>Sarah Her</a:t>
            </a:r>
          </a:p>
        </p:txBody>
      </p:sp>
      <p:sp>
        <p:nvSpPr>
          <p:cNvPr id="58" name="Rectangle 57"/>
          <p:cNvSpPr/>
          <p:nvPr/>
        </p:nvSpPr>
        <p:spPr>
          <a:xfrm>
            <a:off x="19756422" y="2174325"/>
            <a:ext cx="4378356" cy="884538"/>
          </a:xfrm>
          <a:prstGeom prst="rect">
            <a:avLst/>
          </a:prstGeom>
          <a:noFill/>
        </p:spPr>
        <p:txBody>
          <a:bodyPr wrap="square" rtlCol="0">
            <a:spAutoFit/>
          </a:bodyPr>
          <a:lstStyle/>
          <a:p>
            <a:pPr algn="ctr" defTabSz="1828800">
              <a:lnSpc>
                <a:spcPct val="110000"/>
              </a:lnSpc>
            </a:pPr>
            <a:r>
              <a:rPr lang="en-US" sz="2400" dirty="0">
                <a:solidFill>
                  <a:srgbClr val="FFFFFF"/>
                </a:solidFill>
                <a:latin typeface="Questrial"/>
              </a:rPr>
              <a:t>There many variation the passage Lorem Ipsum but available.</a:t>
            </a:r>
          </a:p>
        </p:txBody>
      </p:sp>
      <p:sp>
        <p:nvSpPr>
          <p:cNvPr id="59" name="TextBox 58"/>
          <p:cNvSpPr txBox="1"/>
          <p:nvPr/>
        </p:nvSpPr>
        <p:spPr>
          <a:xfrm>
            <a:off x="20900339" y="1551494"/>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latin typeface="Questrial"/>
              </a:rPr>
              <a:t>CFO</a:t>
            </a:r>
          </a:p>
        </p:txBody>
      </p:sp>
      <p:sp>
        <p:nvSpPr>
          <p:cNvPr id="60" name="Rectangle 59"/>
          <p:cNvSpPr/>
          <p:nvPr/>
        </p:nvSpPr>
        <p:spPr>
          <a:xfrm>
            <a:off x="10002822" y="6746325"/>
            <a:ext cx="4378356" cy="884538"/>
          </a:xfrm>
          <a:prstGeom prst="rect">
            <a:avLst/>
          </a:prstGeom>
          <a:noFill/>
        </p:spPr>
        <p:txBody>
          <a:bodyPr wrap="square" rtlCol="0">
            <a:spAutoFit/>
          </a:bodyPr>
          <a:lstStyle/>
          <a:p>
            <a:pPr algn="ctr" defTabSz="1828800">
              <a:lnSpc>
                <a:spcPct val="110000"/>
              </a:lnSpc>
            </a:pPr>
            <a:r>
              <a:rPr lang="en-US" sz="2400" dirty="0">
                <a:solidFill>
                  <a:srgbClr val="FFFFFF"/>
                </a:solidFill>
                <a:latin typeface="Questrial"/>
              </a:rPr>
              <a:t>There many variation the passage Lorem Ipsum but available.</a:t>
            </a:r>
          </a:p>
        </p:txBody>
      </p:sp>
      <p:sp>
        <p:nvSpPr>
          <p:cNvPr id="61" name="Rectangle 60"/>
          <p:cNvSpPr/>
          <p:nvPr/>
        </p:nvSpPr>
        <p:spPr>
          <a:xfrm>
            <a:off x="5126022" y="6746325"/>
            <a:ext cx="4378356" cy="884538"/>
          </a:xfrm>
          <a:prstGeom prst="rect">
            <a:avLst/>
          </a:prstGeom>
          <a:noFill/>
        </p:spPr>
        <p:txBody>
          <a:bodyPr wrap="square" rtlCol="0">
            <a:spAutoFit/>
          </a:bodyPr>
          <a:lstStyle/>
          <a:p>
            <a:pPr algn="ctr" defTabSz="1828800">
              <a:lnSpc>
                <a:spcPct val="110000"/>
              </a:lnSpc>
            </a:pPr>
            <a:r>
              <a:rPr lang="en-US" sz="2400" dirty="0">
                <a:solidFill>
                  <a:srgbClr val="FFFFFF"/>
                </a:solidFill>
                <a:latin typeface="Questrial"/>
              </a:rPr>
              <a:t>There many variation the passage Lorem Ipsum but available.</a:t>
            </a:r>
          </a:p>
        </p:txBody>
      </p:sp>
      <p:sp>
        <p:nvSpPr>
          <p:cNvPr id="7" name="Picture Placeholder 6"/>
          <p:cNvSpPr>
            <a:spLocks noGrp="1"/>
          </p:cNvSpPr>
          <p:nvPr>
            <p:ph type="pic" sz="quarter" idx="10"/>
          </p:nvPr>
        </p:nvSpPr>
        <p:spPr/>
      </p:sp>
      <p:sp>
        <p:nvSpPr>
          <p:cNvPr id="8" name="Picture Placeholder 7"/>
          <p:cNvSpPr>
            <a:spLocks noGrp="1"/>
          </p:cNvSpPr>
          <p:nvPr>
            <p:ph type="pic" sz="quarter" idx="11"/>
          </p:nvPr>
        </p:nvSpPr>
        <p:spPr/>
      </p:sp>
      <p:sp>
        <p:nvSpPr>
          <p:cNvPr id="19" name="Picture Placeholder 18"/>
          <p:cNvSpPr>
            <a:spLocks noGrp="1"/>
          </p:cNvSpPr>
          <p:nvPr>
            <p:ph type="pic" sz="quarter" idx="12"/>
          </p:nvPr>
        </p:nvSpPr>
        <p:spPr/>
      </p:sp>
      <p:sp>
        <p:nvSpPr>
          <p:cNvPr id="20" name="Picture Placeholder 19"/>
          <p:cNvSpPr>
            <a:spLocks noGrp="1"/>
          </p:cNvSpPr>
          <p:nvPr>
            <p:ph type="pic" sz="quarter" idx="14"/>
          </p:nvPr>
        </p:nvSpPr>
        <p:spPr/>
      </p:sp>
      <p:sp>
        <p:nvSpPr>
          <p:cNvPr id="21" name="Picture Placeholder 20"/>
          <p:cNvSpPr>
            <a:spLocks noGrp="1"/>
          </p:cNvSpPr>
          <p:nvPr>
            <p:ph type="pic" sz="quarter" idx="15"/>
          </p:nvPr>
        </p:nvSpPr>
        <p:spPr/>
      </p:sp>
      <p:sp>
        <p:nvSpPr>
          <p:cNvPr id="30" name="Picture Placeholder 29"/>
          <p:cNvSpPr>
            <a:spLocks noGrp="1"/>
          </p:cNvSpPr>
          <p:nvPr>
            <p:ph type="pic" sz="quarter" idx="16"/>
          </p:nvPr>
        </p:nvSpPr>
        <p:spPr/>
      </p:sp>
      <p:sp>
        <p:nvSpPr>
          <p:cNvPr id="31" name="Picture Placeholder 30"/>
          <p:cNvSpPr>
            <a:spLocks noGrp="1"/>
          </p:cNvSpPr>
          <p:nvPr>
            <p:ph type="pic" sz="quarter" idx="17"/>
          </p:nvPr>
        </p:nvSpPr>
        <p:spPr/>
      </p:sp>
      <p:sp>
        <p:nvSpPr>
          <p:cNvPr id="32" name="Picture Placeholder 31"/>
          <p:cNvSpPr>
            <a:spLocks noGrp="1"/>
          </p:cNvSpPr>
          <p:nvPr>
            <p:ph type="pic" sz="quarter" idx="18"/>
          </p:nvPr>
        </p:nvSpPr>
        <p:spPr/>
      </p:sp>
      <p:sp>
        <p:nvSpPr>
          <p:cNvPr id="37" name="Picture Placeholder 36"/>
          <p:cNvSpPr>
            <a:spLocks noGrp="1"/>
          </p:cNvSpPr>
          <p:nvPr>
            <p:ph type="pic" sz="quarter" idx="19"/>
          </p:nvPr>
        </p:nvSpPr>
        <p:spPr/>
      </p:sp>
      <p:sp>
        <p:nvSpPr>
          <p:cNvPr id="40" name="Picture Placeholder 39"/>
          <p:cNvSpPr>
            <a:spLocks noGrp="1"/>
          </p:cNvSpPr>
          <p:nvPr>
            <p:ph type="pic" sz="quarter" idx="20"/>
          </p:nvPr>
        </p:nvSpPr>
        <p:spPr/>
      </p:sp>
      <p:sp>
        <p:nvSpPr>
          <p:cNvPr id="42" name="Picture Placeholder 41"/>
          <p:cNvSpPr>
            <a:spLocks noGrp="1"/>
          </p:cNvSpPr>
          <p:nvPr>
            <p:ph type="pic" sz="quarter" idx="21"/>
          </p:nvPr>
        </p:nvSpPr>
        <p:spPr/>
      </p:sp>
      <p:sp>
        <p:nvSpPr>
          <p:cNvPr id="43" name="Picture Placeholder 42"/>
          <p:cNvSpPr>
            <a:spLocks noGrp="1"/>
          </p:cNvSpPr>
          <p:nvPr>
            <p:ph type="pic" sz="quarter" idx="22"/>
          </p:nvPr>
        </p:nvSpPr>
        <p:spPr/>
      </p:sp>
      <p:sp>
        <p:nvSpPr>
          <p:cNvPr id="44" name="Picture Placeholder 43"/>
          <p:cNvSpPr>
            <a:spLocks noGrp="1"/>
          </p:cNvSpPr>
          <p:nvPr>
            <p:ph type="pic" sz="quarter" idx="23"/>
          </p:nvPr>
        </p:nvSpPr>
        <p:spPr/>
      </p:sp>
      <p:sp>
        <p:nvSpPr>
          <p:cNvPr id="45" name="Picture Placeholder 44"/>
          <p:cNvSpPr>
            <a:spLocks noGrp="1"/>
          </p:cNvSpPr>
          <p:nvPr>
            <p:ph type="pic" sz="quarter" idx="24"/>
          </p:nvPr>
        </p:nvSpPr>
        <p:spPr/>
      </p:sp>
      <p:sp>
        <p:nvSpPr>
          <p:cNvPr id="46" name="Picture Placeholder 45"/>
          <p:cNvSpPr>
            <a:spLocks noGrp="1"/>
          </p:cNvSpPr>
          <p:nvPr>
            <p:ph type="pic" sz="quarter" idx="13"/>
          </p:nvPr>
        </p:nvSpPr>
        <p:spPr/>
      </p:sp>
    </p:spTree>
    <p:custDataLst>
      <p:tags r:id="rId1"/>
    </p:custDataLst>
    <p:extLst>
      <p:ext uri="{BB962C8B-B14F-4D97-AF65-F5344CB8AC3E}">
        <p14:creationId xmlns:p14="http://schemas.microsoft.com/office/powerpoint/2010/main" val="2799448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963922" y="961986"/>
            <a:ext cx="8456161" cy="1107996"/>
          </a:xfrm>
          <a:prstGeom prst="rect">
            <a:avLst/>
          </a:prstGeom>
          <a:noFill/>
        </p:spPr>
        <p:txBody>
          <a:bodyPr wrap="none" rtlCol="0">
            <a:spAutoFit/>
          </a:bodyPr>
          <a:lstStyle/>
          <a:p>
            <a:pPr algn="ctr" defTabSz="1828800"/>
            <a:r>
              <a:rPr lang="en-US" sz="6600" dirty="0">
                <a:latin typeface="+mj-lt"/>
              </a:rPr>
              <a:t>Our Creative Team!</a:t>
            </a:r>
          </a:p>
        </p:txBody>
      </p:sp>
      <p:sp>
        <p:nvSpPr>
          <p:cNvPr id="69" name="Rectangle 68"/>
          <p:cNvSpPr/>
          <p:nvPr/>
        </p:nvSpPr>
        <p:spPr>
          <a:xfrm>
            <a:off x="5727173" y="3751737"/>
            <a:ext cx="4309886" cy="4088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73" name="Rectangle 72"/>
          <p:cNvSpPr/>
          <p:nvPr/>
        </p:nvSpPr>
        <p:spPr>
          <a:xfrm>
            <a:off x="14346945" y="3751737"/>
            <a:ext cx="4309886" cy="40880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84" name="Rectangle 83"/>
          <p:cNvSpPr/>
          <p:nvPr/>
        </p:nvSpPr>
        <p:spPr>
          <a:xfrm>
            <a:off x="1417287" y="7839751"/>
            <a:ext cx="4309886" cy="40880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85" name="Rectangle 84"/>
          <p:cNvSpPr/>
          <p:nvPr/>
        </p:nvSpPr>
        <p:spPr>
          <a:xfrm>
            <a:off x="10037059" y="7839751"/>
            <a:ext cx="4309886" cy="40880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86" name="Rectangle 85"/>
          <p:cNvSpPr/>
          <p:nvPr/>
        </p:nvSpPr>
        <p:spPr>
          <a:xfrm>
            <a:off x="18656831" y="7839751"/>
            <a:ext cx="4309886" cy="40880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31" name="TextBox 30"/>
          <p:cNvSpPr txBox="1"/>
          <p:nvPr/>
        </p:nvSpPr>
        <p:spPr>
          <a:xfrm>
            <a:off x="2298714" y="8591971"/>
            <a:ext cx="2478564"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n-lt"/>
              </a:rPr>
              <a:t>Julia Smith</a:t>
            </a:r>
          </a:p>
        </p:txBody>
      </p:sp>
      <p:sp>
        <p:nvSpPr>
          <p:cNvPr id="32" name="Rectangle 31"/>
          <p:cNvSpPr/>
          <p:nvPr/>
        </p:nvSpPr>
        <p:spPr>
          <a:xfrm>
            <a:off x="1565384" y="9772081"/>
            <a:ext cx="3900104" cy="1290803"/>
          </a:xfrm>
          <a:prstGeom prst="rect">
            <a:avLst/>
          </a:prstGeom>
          <a:noFill/>
        </p:spPr>
        <p:txBody>
          <a:bodyPr wrap="square" rtlCol="0">
            <a:spAutoFit/>
          </a:bodyPr>
          <a:lstStyle/>
          <a:p>
            <a:pPr algn="ctr" defTabSz="1828800">
              <a:lnSpc>
                <a:spcPct val="110000"/>
              </a:lnSpc>
            </a:pPr>
            <a:r>
              <a:rPr lang="en-US" sz="2400" dirty="0">
                <a:solidFill>
                  <a:srgbClr val="FFFFFF"/>
                </a:solidFill>
              </a:rPr>
              <a:t>There many variation the passage Lorem Ipsum but available.</a:t>
            </a:r>
          </a:p>
        </p:txBody>
      </p:sp>
      <p:sp>
        <p:nvSpPr>
          <p:cNvPr id="33" name="TextBox 32"/>
          <p:cNvSpPr txBox="1"/>
          <p:nvPr/>
        </p:nvSpPr>
        <p:spPr>
          <a:xfrm>
            <a:off x="2492733" y="9149250"/>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t>Founder</a:t>
            </a:r>
          </a:p>
        </p:txBody>
      </p:sp>
      <p:sp>
        <p:nvSpPr>
          <p:cNvPr id="35" name="TextBox 34"/>
          <p:cNvSpPr txBox="1"/>
          <p:nvPr/>
        </p:nvSpPr>
        <p:spPr>
          <a:xfrm>
            <a:off x="15393251" y="4503957"/>
            <a:ext cx="2217274"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n-lt"/>
              </a:rPr>
              <a:t>Sarah Her</a:t>
            </a:r>
          </a:p>
        </p:txBody>
      </p:sp>
      <p:sp>
        <p:nvSpPr>
          <p:cNvPr id="36" name="Rectangle 35"/>
          <p:cNvSpPr/>
          <p:nvPr/>
        </p:nvSpPr>
        <p:spPr>
          <a:xfrm>
            <a:off x="14551834" y="5684067"/>
            <a:ext cx="3900104" cy="1290803"/>
          </a:xfrm>
          <a:prstGeom prst="rect">
            <a:avLst/>
          </a:prstGeom>
          <a:noFill/>
        </p:spPr>
        <p:txBody>
          <a:bodyPr wrap="square" rtlCol="0">
            <a:spAutoFit/>
          </a:bodyPr>
          <a:lstStyle/>
          <a:p>
            <a:pPr algn="ctr" defTabSz="1828800">
              <a:lnSpc>
                <a:spcPct val="110000"/>
              </a:lnSpc>
            </a:pPr>
            <a:r>
              <a:rPr lang="en-US" sz="2400" dirty="0">
                <a:solidFill>
                  <a:srgbClr val="FFFFFF"/>
                </a:solidFill>
              </a:rPr>
              <a:t>There many variation the passage Lorem Ipsum but available.</a:t>
            </a:r>
          </a:p>
        </p:txBody>
      </p:sp>
      <p:sp>
        <p:nvSpPr>
          <p:cNvPr id="37" name="TextBox 36"/>
          <p:cNvSpPr txBox="1"/>
          <p:nvPr/>
        </p:nvSpPr>
        <p:spPr>
          <a:xfrm>
            <a:off x="15456625" y="5061236"/>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t>CFO</a:t>
            </a:r>
          </a:p>
        </p:txBody>
      </p:sp>
      <p:sp>
        <p:nvSpPr>
          <p:cNvPr id="39" name="TextBox 38"/>
          <p:cNvSpPr txBox="1"/>
          <p:nvPr/>
        </p:nvSpPr>
        <p:spPr>
          <a:xfrm>
            <a:off x="19554857" y="8591971"/>
            <a:ext cx="2513829"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n-lt"/>
              </a:rPr>
              <a:t>Martin Sole</a:t>
            </a:r>
          </a:p>
        </p:txBody>
      </p:sp>
      <p:sp>
        <p:nvSpPr>
          <p:cNvPr id="40" name="Rectangle 39"/>
          <p:cNvSpPr/>
          <p:nvPr/>
        </p:nvSpPr>
        <p:spPr>
          <a:xfrm>
            <a:off x="18861720" y="9772081"/>
            <a:ext cx="3900104" cy="1290803"/>
          </a:xfrm>
          <a:prstGeom prst="rect">
            <a:avLst/>
          </a:prstGeom>
          <a:noFill/>
        </p:spPr>
        <p:txBody>
          <a:bodyPr wrap="square" rtlCol="0">
            <a:spAutoFit/>
          </a:bodyPr>
          <a:lstStyle/>
          <a:p>
            <a:pPr algn="ctr" defTabSz="1828800">
              <a:lnSpc>
                <a:spcPct val="110000"/>
              </a:lnSpc>
            </a:pPr>
            <a:r>
              <a:rPr lang="en-US" sz="2400" dirty="0">
                <a:solidFill>
                  <a:srgbClr val="FFFFFF"/>
                </a:solidFill>
              </a:rPr>
              <a:t>There many variation the passage Lorem Ipsum but available.</a:t>
            </a:r>
          </a:p>
        </p:txBody>
      </p:sp>
      <p:sp>
        <p:nvSpPr>
          <p:cNvPr id="41" name="TextBox 40"/>
          <p:cNvSpPr txBox="1"/>
          <p:nvPr/>
        </p:nvSpPr>
        <p:spPr>
          <a:xfrm>
            <a:off x="19766511" y="9149250"/>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t>CEO</a:t>
            </a:r>
          </a:p>
        </p:txBody>
      </p:sp>
      <p:sp>
        <p:nvSpPr>
          <p:cNvPr id="43" name="TextBox 42"/>
          <p:cNvSpPr txBox="1"/>
          <p:nvPr/>
        </p:nvSpPr>
        <p:spPr>
          <a:xfrm>
            <a:off x="10761119" y="8591971"/>
            <a:ext cx="2840841"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n-lt"/>
              </a:rPr>
              <a:t>Jacob Simon</a:t>
            </a:r>
          </a:p>
        </p:txBody>
      </p:sp>
      <p:sp>
        <p:nvSpPr>
          <p:cNvPr id="44" name="Rectangle 43"/>
          <p:cNvSpPr/>
          <p:nvPr/>
        </p:nvSpPr>
        <p:spPr>
          <a:xfrm>
            <a:off x="10208928" y="9772081"/>
            <a:ext cx="3900104" cy="1290803"/>
          </a:xfrm>
          <a:prstGeom prst="rect">
            <a:avLst/>
          </a:prstGeom>
          <a:noFill/>
        </p:spPr>
        <p:txBody>
          <a:bodyPr wrap="square" rtlCol="0">
            <a:spAutoFit/>
          </a:bodyPr>
          <a:lstStyle/>
          <a:p>
            <a:pPr algn="ctr" defTabSz="1828800">
              <a:lnSpc>
                <a:spcPct val="110000"/>
              </a:lnSpc>
            </a:pPr>
            <a:r>
              <a:rPr lang="en-US" sz="2400" dirty="0">
                <a:solidFill>
                  <a:srgbClr val="FFFFFF"/>
                </a:solidFill>
              </a:rPr>
              <a:t>There many variation the passage Lorem Ipsum but available.</a:t>
            </a:r>
          </a:p>
        </p:txBody>
      </p:sp>
      <p:sp>
        <p:nvSpPr>
          <p:cNvPr id="45" name="TextBox 44"/>
          <p:cNvSpPr txBox="1"/>
          <p:nvPr/>
        </p:nvSpPr>
        <p:spPr>
          <a:xfrm>
            <a:off x="11136277" y="9149251"/>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t>Co Founder</a:t>
            </a:r>
          </a:p>
        </p:txBody>
      </p:sp>
      <p:sp>
        <p:nvSpPr>
          <p:cNvPr id="47" name="TextBox 46"/>
          <p:cNvSpPr txBox="1"/>
          <p:nvPr/>
        </p:nvSpPr>
        <p:spPr>
          <a:xfrm>
            <a:off x="6770508" y="4503957"/>
            <a:ext cx="2154756" cy="584775"/>
          </a:xfrm>
          <a:prstGeom prst="rect">
            <a:avLst/>
          </a:prstGeom>
          <a:noFill/>
        </p:spPr>
        <p:txBody>
          <a:bodyPr wrap="none" rtlCol="0">
            <a:spAutoFit/>
          </a:bodyPr>
          <a:lstStyle>
            <a:defPPr>
              <a:defRPr lang="en-US"/>
            </a:defPPr>
            <a:lvl1pPr algn="ctr">
              <a:defRPr sz="1600">
                <a:solidFill>
                  <a:srgbClr val="FFFFFF"/>
                </a:solidFill>
                <a:latin typeface="+mj-lt"/>
              </a:defRPr>
            </a:lvl1pPr>
          </a:lstStyle>
          <a:p>
            <a:pPr defTabSz="1828800"/>
            <a:r>
              <a:rPr lang="en-US" sz="3200" dirty="0">
                <a:latin typeface="+mn-lt"/>
              </a:rPr>
              <a:t>John Doe</a:t>
            </a:r>
          </a:p>
        </p:txBody>
      </p:sp>
      <p:sp>
        <p:nvSpPr>
          <p:cNvPr id="48" name="Rectangle 47"/>
          <p:cNvSpPr/>
          <p:nvPr/>
        </p:nvSpPr>
        <p:spPr>
          <a:xfrm>
            <a:off x="5875272" y="5684067"/>
            <a:ext cx="3900104" cy="1290803"/>
          </a:xfrm>
          <a:prstGeom prst="rect">
            <a:avLst/>
          </a:prstGeom>
          <a:noFill/>
        </p:spPr>
        <p:txBody>
          <a:bodyPr wrap="square" rtlCol="0">
            <a:spAutoFit/>
          </a:bodyPr>
          <a:lstStyle/>
          <a:p>
            <a:pPr algn="ctr" defTabSz="1828800">
              <a:lnSpc>
                <a:spcPct val="110000"/>
              </a:lnSpc>
            </a:pPr>
            <a:r>
              <a:rPr lang="en-US" sz="2400" dirty="0">
                <a:solidFill>
                  <a:srgbClr val="FFFFFF"/>
                </a:solidFill>
              </a:rPr>
              <a:t>There many variation the passage Lorem Ipsum but available.</a:t>
            </a:r>
          </a:p>
        </p:txBody>
      </p:sp>
      <p:sp>
        <p:nvSpPr>
          <p:cNvPr id="49" name="TextBox 48"/>
          <p:cNvSpPr txBox="1"/>
          <p:nvPr/>
        </p:nvSpPr>
        <p:spPr>
          <a:xfrm>
            <a:off x="6802621" y="5061237"/>
            <a:ext cx="2090526" cy="478272"/>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t>Co Founder</a:t>
            </a:r>
          </a:p>
        </p:txBody>
      </p:sp>
      <p:sp>
        <p:nvSpPr>
          <p:cNvPr id="3" name="Picture Placeholder 2"/>
          <p:cNvSpPr>
            <a:spLocks noGrp="1"/>
          </p:cNvSpPr>
          <p:nvPr>
            <p:ph type="pic" sz="quarter" idx="10"/>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2"/>
          </p:nvPr>
        </p:nvSpPr>
        <p:spPr/>
      </p:sp>
    </p:spTree>
    <p:custDataLst>
      <p:tags r:id="rId1"/>
    </p:custDataLst>
    <p:extLst>
      <p:ext uri="{BB962C8B-B14F-4D97-AF65-F5344CB8AC3E}">
        <p14:creationId xmlns:p14="http://schemas.microsoft.com/office/powerpoint/2010/main" val="112793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963922" y="961986"/>
            <a:ext cx="8456162" cy="1107996"/>
          </a:xfrm>
          <a:prstGeom prst="rect">
            <a:avLst/>
          </a:prstGeom>
          <a:noFill/>
        </p:spPr>
        <p:txBody>
          <a:bodyPr wrap="none" rtlCol="0">
            <a:spAutoFit/>
          </a:bodyPr>
          <a:lstStyle/>
          <a:p>
            <a:pPr algn="ctr" defTabSz="1828800"/>
            <a:r>
              <a:rPr lang="en-US" sz="6600" dirty="0">
                <a:latin typeface="+mj-lt"/>
              </a:rPr>
              <a:t>Our Creative Team!</a:t>
            </a:r>
          </a:p>
        </p:txBody>
      </p:sp>
      <p:sp>
        <p:nvSpPr>
          <p:cNvPr id="87" name="TextBox 86"/>
          <p:cNvSpPr txBox="1"/>
          <p:nvPr/>
        </p:nvSpPr>
        <p:spPr>
          <a:xfrm>
            <a:off x="2250661" y="9058397"/>
            <a:ext cx="2840841" cy="584775"/>
          </a:xfrm>
          <a:prstGeom prst="rect">
            <a:avLst/>
          </a:prstGeom>
          <a:noFill/>
        </p:spPr>
        <p:txBody>
          <a:bodyPr wrap="none" rtlCol="0">
            <a:spAutoFit/>
          </a:bodyPr>
          <a:lstStyle/>
          <a:p>
            <a:pPr algn="ctr" defTabSz="1828800"/>
            <a:r>
              <a:rPr lang="en-US" sz="3200" dirty="0"/>
              <a:t>Jacob Simon</a:t>
            </a:r>
          </a:p>
        </p:txBody>
      </p:sp>
      <p:sp>
        <p:nvSpPr>
          <p:cNvPr id="88" name="TextBox 87"/>
          <p:cNvSpPr txBox="1"/>
          <p:nvPr/>
        </p:nvSpPr>
        <p:spPr>
          <a:xfrm>
            <a:off x="2120026" y="9632333"/>
            <a:ext cx="3102132" cy="461665"/>
          </a:xfrm>
          <a:prstGeom prst="rect">
            <a:avLst/>
          </a:prstGeom>
          <a:noFill/>
        </p:spPr>
        <p:txBody>
          <a:bodyPr wrap="none" rtlCol="0">
            <a:spAutoFit/>
          </a:bodyPr>
          <a:lstStyle/>
          <a:p>
            <a:pPr algn="ctr" defTabSz="1828800"/>
            <a:r>
              <a:rPr lang="en-US" sz="2400" dirty="0"/>
              <a:t>Divisional Manager</a:t>
            </a:r>
          </a:p>
        </p:txBody>
      </p:sp>
      <p:sp>
        <p:nvSpPr>
          <p:cNvPr id="89" name="TextBox 88"/>
          <p:cNvSpPr txBox="1"/>
          <p:nvPr/>
        </p:nvSpPr>
        <p:spPr>
          <a:xfrm>
            <a:off x="6872331" y="9058397"/>
            <a:ext cx="2217274" cy="584775"/>
          </a:xfrm>
          <a:prstGeom prst="rect">
            <a:avLst/>
          </a:prstGeom>
          <a:noFill/>
        </p:spPr>
        <p:txBody>
          <a:bodyPr wrap="none" rtlCol="0">
            <a:spAutoFit/>
          </a:bodyPr>
          <a:lstStyle/>
          <a:p>
            <a:pPr algn="ctr" defTabSz="1828800"/>
            <a:r>
              <a:rPr lang="en-US" sz="3200" dirty="0"/>
              <a:t>Sarah Her</a:t>
            </a:r>
          </a:p>
        </p:txBody>
      </p:sp>
      <p:sp>
        <p:nvSpPr>
          <p:cNvPr id="91" name="TextBox 90"/>
          <p:cNvSpPr txBox="1"/>
          <p:nvPr/>
        </p:nvSpPr>
        <p:spPr>
          <a:xfrm>
            <a:off x="11018709" y="9058397"/>
            <a:ext cx="2544286" cy="584775"/>
          </a:xfrm>
          <a:prstGeom prst="rect">
            <a:avLst/>
          </a:prstGeom>
          <a:noFill/>
        </p:spPr>
        <p:txBody>
          <a:bodyPr wrap="none" rtlCol="0">
            <a:spAutoFit/>
          </a:bodyPr>
          <a:lstStyle/>
          <a:p>
            <a:pPr algn="ctr" defTabSz="1828800"/>
            <a:r>
              <a:rPr lang="en-US" sz="3200" dirty="0"/>
              <a:t>Martin Sole</a:t>
            </a:r>
          </a:p>
        </p:txBody>
      </p:sp>
      <p:sp>
        <p:nvSpPr>
          <p:cNvPr id="93" name="TextBox 92"/>
          <p:cNvSpPr txBox="1"/>
          <p:nvPr/>
        </p:nvSpPr>
        <p:spPr>
          <a:xfrm>
            <a:off x="15523366" y="9058397"/>
            <a:ext cx="2154756" cy="584775"/>
          </a:xfrm>
          <a:prstGeom prst="rect">
            <a:avLst/>
          </a:prstGeom>
          <a:noFill/>
        </p:spPr>
        <p:txBody>
          <a:bodyPr wrap="none" rtlCol="0">
            <a:spAutoFit/>
          </a:bodyPr>
          <a:lstStyle/>
          <a:p>
            <a:pPr algn="ctr" defTabSz="1828800"/>
            <a:r>
              <a:rPr lang="en-US" sz="3200" dirty="0"/>
              <a:t>John Doe</a:t>
            </a:r>
          </a:p>
        </p:txBody>
      </p:sp>
      <p:sp>
        <p:nvSpPr>
          <p:cNvPr id="95" name="TextBox 94"/>
          <p:cNvSpPr txBox="1"/>
          <p:nvPr/>
        </p:nvSpPr>
        <p:spPr>
          <a:xfrm>
            <a:off x="19671344" y="9058397"/>
            <a:ext cx="2478564" cy="584775"/>
          </a:xfrm>
          <a:prstGeom prst="rect">
            <a:avLst/>
          </a:prstGeom>
          <a:noFill/>
        </p:spPr>
        <p:txBody>
          <a:bodyPr wrap="none" rtlCol="0">
            <a:spAutoFit/>
          </a:bodyPr>
          <a:lstStyle/>
          <a:p>
            <a:pPr algn="ctr" defTabSz="1828800"/>
            <a:r>
              <a:rPr lang="en-US" sz="3200" dirty="0"/>
              <a:t>Julia Smith</a:t>
            </a:r>
          </a:p>
        </p:txBody>
      </p:sp>
      <p:sp>
        <p:nvSpPr>
          <p:cNvPr id="97" name="Freeform 96"/>
          <p:cNvSpPr>
            <a:spLocks noEditPoints="1"/>
          </p:cNvSpPr>
          <p:nvPr/>
        </p:nvSpPr>
        <p:spPr bwMode="auto">
          <a:xfrm>
            <a:off x="3219572"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98" name="Freeform 97"/>
          <p:cNvSpPr>
            <a:spLocks noEditPoints="1"/>
          </p:cNvSpPr>
          <p:nvPr/>
        </p:nvSpPr>
        <p:spPr bwMode="auto">
          <a:xfrm>
            <a:off x="3728632"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1" name="Freeform 100"/>
          <p:cNvSpPr>
            <a:spLocks noEditPoints="1"/>
          </p:cNvSpPr>
          <p:nvPr/>
        </p:nvSpPr>
        <p:spPr bwMode="auto">
          <a:xfrm>
            <a:off x="7529458"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2" name="Freeform 101"/>
          <p:cNvSpPr>
            <a:spLocks noEditPoints="1"/>
          </p:cNvSpPr>
          <p:nvPr/>
        </p:nvSpPr>
        <p:spPr bwMode="auto">
          <a:xfrm>
            <a:off x="8038518"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5" name="Freeform 104"/>
          <p:cNvSpPr>
            <a:spLocks noEditPoints="1"/>
          </p:cNvSpPr>
          <p:nvPr/>
        </p:nvSpPr>
        <p:spPr bwMode="auto">
          <a:xfrm>
            <a:off x="11839344"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6" name="Freeform 105"/>
          <p:cNvSpPr>
            <a:spLocks noEditPoints="1"/>
          </p:cNvSpPr>
          <p:nvPr/>
        </p:nvSpPr>
        <p:spPr bwMode="auto">
          <a:xfrm>
            <a:off x="12348404"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9" name="Freeform 108"/>
          <p:cNvSpPr>
            <a:spLocks noEditPoints="1"/>
          </p:cNvSpPr>
          <p:nvPr/>
        </p:nvSpPr>
        <p:spPr bwMode="auto">
          <a:xfrm>
            <a:off x="16149230"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10" name="Freeform 109"/>
          <p:cNvSpPr>
            <a:spLocks noEditPoints="1"/>
          </p:cNvSpPr>
          <p:nvPr/>
        </p:nvSpPr>
        <p:spPr bwMode="auto">
          <a:xfrm>
            <a:off x="16658290"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13" name="Freeform 112"/>
          <p:cNvSpPr>
            <a:spLocks noEditPoints="1"/>
          </p:cNvSpPr>
          <p:nvPr/>
        </p:nvSpPr>
        <p:spPr bwMode="auto">
          <a:xfrm>
            <a:off x="20459116"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14" name="Freeform 113"/>
          <p:cNvSpPr>
            <a:spLocks noEditPoints="1"/>
          </p:cNvSpPr>
          <p:nvPr/>
        </p:nvSpPr>
        <p:spPr bwMode="auto">
          <a:xfrm>
            <a:off x="20968176" y="1037992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16" name="TextBox 115"/>
          <p:cNvSpPr txBox="1"/>
          <p:nvPr/>
        </p:nvSpPr>
        <p:spPr>
          <a:xfrm>
            <a:off x="6429902" y="9632333"/>
            <a:ext cx="3102132" cy="461665"/>
          </a:xfrm>
          <a:prstGeom prst="rect">
            <a:avLst/>
          </a:prstGeom>
          <a:noFill/>
        </p:spPr>
        <p:txBody>
          <a:bodyPr wrap="none" rtlCol="0">
            <a:spAutoFit/>
          </a:bodyPr>
          <a:lstStyle/>
          <a:p>
            <a:pPr algn="ctr" defTabSz="1828800"/>
            <a:r>
              <a:rPr lang="en-US" sz="2400" dirty="0"/>
              <a:t>Divisional Manager</a:t>
            </a:r>
          </a:p>
        </p:txBody>
      </p:sp>
      <p:sp>
        <p:nvSpPr>
          <p:cNvPr id="117" name="TextBox 116"/>
          <p:cNvSpPr txBox="1"/>
          <p:nvPr/>
        </p:nvSpPr>
        <p:spPr>
          <a:xfrm>
            <a:off x="10739788" y="9632333"/>
            <a:ext cx="3102132" cy="461665"/>
          </a:xfrm>
          <a:prstGeom prst="rect">
            <a:avLst/>
          </a:prstGeom>
          <a:noFill/>
        </p:spPr>
        <p:txBody>
          <a:bodyPr wrap="none" rtlCol="0">
            <a:spAutoFit/>
          </a:bodyPr>
          <a:lstStyle/>
          <a:p>
            <a:pPr algn="ctr" defTabSz="1828800"/>
            <a:r>
              <a:rPr lang="en-US" sz="2400" dirty="0"/>
              <a:t>Divisional Manager</a:t>
            </a:r>
          </a:p>
        </p:txBody>
      </p:sp>
      <p:sp>
        <p:nvSpPr>
          <p:cNvPr id="118" name="TextBox 117"/>
          <p:cNvSpPr txBox="1"/>
          <p:nvPr/>
        </p:nvSpPr>
        <p:spPr>
          <a:xfrm>
            <a:off x="15049674" y="9632333"/>
            <a:ext cx="3102132" cy="461665"/>
          </a:xfrm>
          <a:prstGeom prst="rect">
            <a:avLst/>
          </a:prstGeom>
          <a:noFill/>
        </p:spPr>
        <p:txBody>
          <a:bodyPr wrap="none" rtlCol="0">
            <a:spAutoFit/>
          </a:bodyPr>
          <a:lstStyle/>
          <a:p>
            <a:pPr algn="ctr" defTabSz="1828800"/>
            <a:r>
              <a:rPr lang="en-US" sz="2400" dirty="0"/>
              <a:t>Divisional Manager</a:t>
            </a:r>
          </a:p>
        </p:txBody>
      </p:sp>
      <p:sp>
        <p:nvSpPr>
          <p:cNvPr id="119" name="TextBox 118"/>
          <p:cNvSpPr txBox="1"/>
          <p:nvPr/>
        </p:nvSpPr>
        <p:spPr>
          <a:xfrm>
            <a:off x="19359560" y="9632333"/>
            <a:ext cx="3102132" cy="461665"/>
          </a:xfrm>
          <a:prstGeom prst="rect">
            <a:avLst/>
          </a:prstGeom>
          <a:noFill/>
        </p:spPr>
        <p:txBody>
          <a:bodyPr wrap="none" rtlCol="0">
            <a:spAutoFit/>
          </a:bodyPr>
          <a:lstStyle/>
          <a:p>
            <a:pPr algn="ctr" defTabSz="1828800"/>
            <a:r>
              <a:rPr lang="en-US" sz="2400" dirty="0"/>
              <a:t>Divisional Manager</a:t>
            </a:r>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2"/>
          </p:nvPr>
        </p:nvSpPr>
        <p:spPr/>
      </p:sp>
      <p:sp>
        <p:nvSpPr>
          <p:cNvPr id="9" name="Picture Placeholder 8"/>
          <p:cNvSpPr>
            <a:spLocks noGrp="1"/>
          </p:cNvSpPr>
          <p:nvPr>
            <p:ph type="pic" sz="quarter" idx="11"/>
          </p:nvPr>
        </p:nvSpPr>
        <p:spPr/>
      </p:sp>
    </p:spTree>
    <p:custDataLst>
      <p:tags r:id="rId1"/>
    </p:custDataLst>
    <p:extLst>
      <p:ext uri="{BB962C8B-B14F-4D97-AF65-F5344CB8AC3E}">
        <p14:creationId xmlns:p14="http://schemas.microsoft.com/office/powerpoint/2010/main" val="2649088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691404"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49</a:t>
            </a:fld>
            <a:endParaRPr lang="id-ID" dirty="0">
              <a:solidFill>
                <a:srgbClr val="FFFFFF"/>
              </a:solidFill>
              <a:latin typeface="Calibri"/>
            </a:endParaRPr>
          </a:p>
        </p:txBody>
      </p:sp>
      <p:sp>
        <p:nvSpPr>
          <p:cNvPr id="7" name="TextBox 6"/>
          <p:cNvSpPr txBox="1"/>
          <p:nvPr/>
        </p:nvSpPr>
        <p:spPr>
          <a:xfrm>
            <a:off x="8614742" y="1154525"/>
            <a:ext cx="7132082" cy="1107996"/>
          </a:xfrm>
          <a:prstGeom prst="rect">
            <a:avLst/>
          </a:prstGeom>
          <a:noFill/>
        </p:spPr>
        <p:txBody>
          <a:bodyPr wrap="none" rtlCol="0">
            <a:spAutoFit/>
          </a:bodyPr>
          <a:lstStyle/>
          <a:p>
            <a:pPr algn="ctr" defTabSz="1828800"/>
            <a:r>
              <a:rPr lang="id-ID" sz="6600" dirty="0">
                <a:latin typeface="+mj-lt"/>
              </a:rPr>
              <a:t>Meet our Family</a:t>
            </a:r>
          </a:p>
        </p:txBody>
      </p:sp>
      <p:sp>
        <p:nvSpPr>
          <p:cNvPr id="25" name="Rectangle 24"/>
          <p:cNvSpPr/>
          <p:nvPr/>
        </p:nvSpPr>
        <p:spPr>
          <a:xfrm>
            <a:off x="5654767" y="4960170"/>
            <a:ext cx="5845090"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 quae</a:t>
            </a:r>
          </a:p>
        </p:txBody>
      </p:sp>
      <p:sp>
        <p:nvSpPr>
          <p:cNvPr id="26" name="TextBox 23"/>
          <p:cNvSpPr txBox="1"/>
          <p:nvPr/>
        </p:nvSpPr>
        <p:spPr>
          <a:xfrm>
            <a:off x="5654767" y="415124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3600" dirty="0"/>
              <a:t>Adam </a:t>
            </a:r>
            <a:endParaRPr lang="id-ID" sz="3600" dirty="0"/>
          </a:p>
        </p:txBody>
      </p:sp>
      <p:cxnSp>
        <p:nvCxnSpPr>
          <p:cNvPr id="27" name="Straight Connector 26"/>
          <p:cNvCxnSpPr/>
          <p:nvPr/>
        </p:nvCxnSpPr>
        <p:spPr>
          <a:xfrm>
            <a:off x="5654766" y="493186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3"/>
          <p:cNvSpPr txBox="1"/>
          <p:nvPr/>
        </p:nvSpPr>
        <p:spPr>
          <a:xfrm>
            <a:off x="1895796" y="6944841"/>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General Manager</a:t>
            </a:r>
          </a:p>
        </p:txBody>
      </p:sp>
      <p:sp>
        <p:nvSpPr>
          <p:cNvPr id="32" name="TextBox 23"/>
          <p:cNvSpPr txBox="1"/>
          <p:nvPr/>
        </p:nvSpPr>
        <p:spPr>
          <a:xfrm>
            <a:off x="1899774" y="11371215"/>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Programmer</a:t>
            </a:r>
          </a:p>
        </p:txBody>
      </p:sp>
      <p:sp>
        <p:nvSpPr>
          <p:cNvPr id="39" name="TextBox 23"/>
          <p:cNvSpPr txBox="1"/>
          <p:nvPr/>
        </p:nvSpPr>
        <p:spPr>
          <a:xfrm>
            <a:off x="12862974" y="6995089"/>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SEO Analysis</a:t>
            </a:r>
          </a:p>
        </p:txBody>
      </p:sp>
      <p:sp>
        <p:nvSpPr>
          <p:cNvPr id="43" name="TextBox 23"/>
          <p:cNvSpPr txBox="1"/>
          <p:nvPr/>
        </p:nvSpPr>
        <p:spPr>
          <a:xfrm>
            <a:off x="12862748" y="11254315"/>
            <a:ext cx="3600000" cy="523220"/>
          </a:xfrm>
          <a:prstGeom prst="rect">
            <a:avLst/>
          </a:prstGeom>
          <a:solidFill>
            <a:schemeClr val="accent1"/>
          </a:solid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800" b="1" dirty="0">
                <a:solidFill>
                  <a:srgbClr val="FFFFFF"/>
                </a:solidFill>
                <a:latin typeface="Raleway" panose="020B0003030101060003" pitchFamily="34" charset="0"/>
              </a:rPr>
              <a:t>Graphic Designer</a:t>
            </a:r>
          </a:p>
        </p:txBody>
      </p:sp>
      <p:sp>
        <p:nvSpPr>
          <p:cNvPr id="48" name="Rectangle 47"/>
          <p:cNvSpPr/>
          <p:nvPr/>
        </p:nvSpPr>
        <p:spPr>
          <a:xfrm>
            <a:off x="5654767" y="9287490"/>
            <a:ext cx="5845090"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 quae</a:t>
            </a:r>
          </a:p>
        </p:txBody>
      </p:sp>
      <p:sp>
        <p:nvSpPr>
          <p:cNvPr id="49" name="TextBox 23"/>
          <p:cNvSpPr txBox="1"/>
          <p:nvPr/>
        </p:nvSpPr>
        <p:spPr>
          <a:xfrm>
            <a:off x="5654767" y="847856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600" dirty="0"/>
              <a:t>Indra Khan</a:t>
            </a:r>
          </a:p>
        </p:txBody>
      </p:sp>
      <p:cxnSp>
        <p:nvCxnSpPr>
          <p:cNvPr id="50" name="Straight Connector 49"/>
          <p:cNvCxnSpPr/>
          <p:nvPr/>
        </p:nvCxnSpPr>
        <p:spPr>
          <a:xfrm>
            <a:off x="5654766" y="925918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28841" y="4960170"/>
            <a:ext cx="5845090"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 quae</a:t>
            </a:r>
          </a:p>
        </p:txBody>
      </p:sp>
      <p:sp>
        <p:nvSpPr>
          <p:cNvPr id="52" name="TextBox 23"/>
          <p:cNvSpPr txBox="1"/>
          <p:nvPr/>
        </p:nvSpPr>
        <p:spPr>
          <a:xfrm>
            <a:off x="16628841" y="415124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3600" dirty="0"/>
              <a:t>Kabir Khan </a:t>
            </a:r>
            <a:endParaRPr lang="id-ID" sz="3600" dirty="0"/>
          </a:p>
        </p:txBody>
      </p:sp>
      <p:cxnSp>
        <p:nvCxnSpPr>
          <p:cNvPr id="53" name="Straight Connector 52"/>
          <p:cNvCxnSpPr/>
          <p:nvPr/>
        </p:nvCxnSpPr>
        <p:spPr>
          <a:xfrm>
            <a:off x="16628840" y="493186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6628841" y="9287490"/>
            <a:ext cx="5845090"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 quae</a:t>
            </a:r>
          </a:p>
        </p:txBody>
      </p:sp>
      <p:sp>
        <p:nvSpPr>
          <p:cNvPr id="55" name="TextBox 23"/>
          <p:cNvSpPr txBox="1"/>
          <p:nvPr/>
        </p:nvSpPr>
        <p:spPr>
          <a:xfrm>
            <a:off x="16628841" y="8478563"/>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en-US" sz="3600" dirty="0"/>
              <a:t>Gita Kabir </a:t>
            </a:r>
            <a:endParaRPr lang="id-ID" sz="3600" dirty="0"/>
          </a:p>
        </p:txBody>
      </p:sp>
      <p:cxnSp>
        <p:nvCxnSpPr>
          <p:cNvPr id="56" name="Straight Connector 55"/>
          <p:cNvCxnSpPr/>
          <p:nvPr/>
        </p:nvCxnSpPr>
        <p:spPr>
          <a:xfrm>
            <a:off x="16628840" y="9259188"/>
            <a:ext cx="32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Picture Placeholder 17"/>
          <p:cNvSpPr>
            <a:spLocks noGrp="1"/>
          </p:cNvSpPr>
          <p:nvPr>
            <p:ph type="pic" sz="quarter" idx="13"/>
          </p:nvPr>
        </p:nvSpPr>
        <p:spPr>
          <a:xfrm>
            <a:off x="1895570" y="4147870"/>
            <a:ext cx="3600000" cy="3240000"/>
          </a:xfrm>
        </p:spPr>
      </p:sp>
      <p:sp>
        <p:nvSpPr>
          <p:cNvPr id="19" name="Picture Placeholder 18"/>
          <p:cNvSpPr>
            <a:spLocks noGrp="1"/>
          </p:cNvSpPr>
          <p:nvPr>
            <p:ph type="pic" sz="quarter" idx="16"/>
          </p:nvPr>
        </p:nvSpPr>
        <p:spPr>
          <a:xfrm>
            <a:off x="12862748" y="8322090"/>
            <a:ext cx="3600000" cy="3240000"/>
          </a:xfrm>
        </p:spPr>
      </p:sp>
      <p:sp>
        <p:nvSpPr>
          <p:cNvPr id="20" name="Picture Placeholder 19"/>
          <p:cNvSpPr>
            <a:spLocks noGrp="1"/>
          </p:cNvSpPr>
          <p:nvPr>
            <p:ph type="pic" sz="quarter" idx="14"/>
          </p:nvPr>
        </p:nvSpPr>
        <p:spPr>
          <a:xfrm>
            <a:off x="1895570" y="8438990"/>
            <a:ext cx="3600000" cy="3240000"/>
          </a:xfrm>
        </p:spPr>
      </p:sp>
      <p:sp>
        <p:nvSpPr>
          <p:cNvPr id="21" name="Picture Placeholder 20"/>
          <p:cNvSpPr>
            <a:spLocks noGrp="1"/>
          </p:cNvSpPr>
          <p:nvPr>
            <p:ph type="pic" sz="quarter" idx="15"/>
          </p:nvPr>
        </p:nvSpPr>
        <p:spPr>
          <a:xfrm>
            <a:off x="12862748" y="4158302"/>
            <a:ext cx="3600000" cy="3240000"/>
          </a:xfrm>
        </p:spPr>
      </p:sp>
    </p:spTree>
    <p:custDataLst>
      <p:tags r:id="rId1"/>
    </p:custDataLst>
    <p:extLst>
      <p:ext uri="{BB962C8B-B14F-4D97-AF65-F5344CB8AC3E}">
        <p14:creationId xmlns:p14="http://schemas.microsoft.com/office/powerpoint/2010/main" val="44852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left)">
                                      <p:cBhvr>
                                        <p:cTn id="52" dur="500"/>
                                        <p:tgtEl>
                                          <p:spTgt spid="53"/>
                                        </p:tgtEl>
                                      </p:cBhvr>
                                    </p:animEffect>
                                  </p:childTnLst>
                                </p:cTn>
                              </p:par>
                              <p:par>
                                <p:cTn id="53" presetID="22" presetClass="entr" presetSubtype="8"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25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6" grpId="0"/>
      <p:bldP spid="28" grpId="0" animBg="1"/>
      <p:bldP spid="32" grpId="0" animBg="1"/>
      <p:bldP spid="39" grpId="0" animBg="1"/>
      <p:bldP spid="43" grpId="0" animBg="1"/>
      <p:bldP spid="48" grpId="0"/>
      <p:bldP spid="49" grpId="0"/>
      <p:bldP spid="51" grpId="0"/>
      <p:bldP spid="52"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63850" y="3593673"/>
            <a:ext cx="11932775" cy="1259814"/>
          </a:xfrm>
          <a:prstGeom prst="rect">
            <a:avLst/>
          </a:prstGeom>
          <a:noFill/>
        </p:spPr>
        <p:txBody>
          <a:bodyPr wrap="square" rtlCol="0">
            <a:spAutoFit/>
          </a:bodyPr>
          <a:lstStyle/>
          <a:p>
            <a:pPr defTabSz="1828434">
              <a:lnSpc>
                <a:spcPct val="120000"/>
              </a:lnSpc>
              <a:tabLst>
                <a:tab pos="4629150" algn="l"/>
              </a:tabLst>
            </a:pPr>
            <a:r>
              <a:rPr lang="en-US" sz="3600" b="1">
                <a:solidFill>
                  <a:srgbClr val="272E3A"/>
                </a:solidFill>
                <a:latin typeface="Montserrat Light"/>
                <a:cs typeface="Lato Regular"/>
              </a:rPr>
              <a:t>About Kabir Khan </a:t>
            </a:r>
          </a:p>
          <a:p>
            <a:pPr defTabSz="1828434">
              <a:lnSpc>
                <a:spcPct val="120000"/>
              </a:lnSpc>
            </a:pPr>
            <a:r>
              <a:rPr lang="en-US" sz="2800" b="1">
                <a:solidFill>
                  <a:srgbClr val="272E3A"/>
                </a:solidFill>
                <a:latin typeface="Montserrat Light"/>
                <a:cs typeface="Lato Regular"/>
              </a:rPr>
              <a:t>Marketing Manager</a:t>
            </a:r>
          </a:p>
        </p:txBody>
      </p:sp>
      <p:sp>
        <p:nvSpPr>
          <p:cNvPr id="9" name="Rounded Rectangle 8"/>
          <p:cNvSpPr/>
          <p:nvPr/>
        </p:nvSpPr>
        <p:spPr>
          <a:xfrm>
            <a:off x="5936707" y="9175116"/>
            <a:ext cx="6415688" cy="28283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48" tIns="121924" rIns="243848" bIns="121924" rtlCol="0" anchor="ctr"/>
          <a:lstStyle/>
          <a:p>
            <a:pPr algn="ctr" defTabSz="1828434"/>
            <a:endParaRPr lang="en-US" sz="4000">
              <a:solidFill>
                <a:srgbClr val="272E3A"/>
              </a:solidFill>
              <a:latin typeface="Montserrat Light"/>
            </a:endParaRPr>
          </a:p>
        </p:txBody>
      </p:sp>
      <p:sp>
        <p:nvSpPr>
          <p:cNvPr id="13" name="TextBox 12"/>
          <p:cNvSpPr txBox="1"/>
          <p:nvPr/>
        </p:nvSpPr>
        <p:spPr>
          <a:xfrm>
            <a:off x="5692108" y="8554736"/>
            <a:ext cx="6499892" cy="615556"/>
          </a:xfrm>
          <a:prstGeom prst="rect">
            <a:avLst/>
          </a:prstGeom>
          <a:noFill/>
        </p:spPr>
        <p:txBody>
          <a:bodyPr wrap="square" lIns="243848" tIns="121924" rIns="243848" bIns="121924" rtlCol="0">
            <a:normAutofit/>
          </a:bodyPr>
          <a:lstStyle/>
          <a:p>
            <a:pPr defTabSz="1828434"/>
            <a:r>
              <a:rPr lang="en-US" sz="2400">
                <a:solidFill>
                  <a:srgbClr val="272E3A"/>
                </a:solidFill>
                <a:latin typeface="Montserrat Light"/>
                <a:cs typeface="Lato Light"/>
              </a:rPr>
              <a:t>Motivation</a:t>
            </a:r>
          </a:p>
        </p:txBody>
      </p:sp>
      <p:sp>
        <p:nvSpPr>
          <p:cNvPr id="14" name="TextBox 13"/>
          <p:cNvSpPr txBox="1"/>
          <p:nvPr/>
        </p:nvSpPr>
        <p:spPr>
          <a:xfrm>
            <a:off x="12504855" y="9025149"/>
            <a:ext cx="1209625" cy="588062"/>
          </a:xfrm>
          <a:prstGeom prst="rect">
            <a:avLst/>
          </a:prstGeom>
          <a:noFill/>
        </p:spPr>
        <p:txBody>
          <a:bodyPr wrap="square" lIns="243848" tIns="121924" rIns="243848" bIns="121924" rtlCol="0">
            <a:noAutofit/>
          </a:bodyPr>
          <a:lstStyle/>
          <a:p>
            <a:pPr defTabSz="1828434"/>
            <a:r>
              <a:rPr lang="en-US" sz="2400">
                <a:solidFill>
                  <a:srgbClr val="272E3A"/>
                </a:solidFill>
                <a:latin typeface="Montserrat Light"/>
                <a:cs typeface="Lato Light"/>
              </a:rPr>
              <a:t>95%</a:t>
            </a:r>
          </a:p>
        </p:txBody>
      </p:sp>
      <p:sp>
        <p:nvSpPr>
          <p:cNvPr id="15" name="Rounded Rectangle 14"/>
          <p:cNvSpPr/>
          <p:nvPr/>
        </p:nvSpPr>
        <p:spPr>
          <a:xfrm>
            <a:off x="5936707" y="10112035"/>
            <a:ext cx="6415688" cy="28283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48" tIns="121924" rIns="243848" bIns="121924" rtlCol="0" anchor="ctr"/>
          <a:lstStyle/>
          <a:p>
            <a:pPr algn="ctr" defTabSz="1828434"/>
            <a:endParaRPr lang="en-US" sz="4000">
              <a:solidFill>
                <a:srgbClr val="272E3A"/>
              </a:solidFill>
              <a:latin typeface="Montserrat Light"/>
            </a:endParaRPr>
          </a:p>
        </p:txBody>
      </p:sp>
      <p:sp>
        <p:nvSpPr>
          <p:cNvPr id="17" name="TextBox 16"/>
          <p:cNvSpPr txBox="1"/>
          <p:nvPr/>
        </p:nvSpPr>
        <p:spPr>
          <a:xfrm>
            <a:off x="5692108" y="9491655"/>
            <a:ext cx="6499892" cy="615556"/>
          </a:xfrm>
          <a:prstGeom prst="rect">
            <a:avLst/>
          </a:prstGeom>
          <a:noFill/>
        </p:spPr>
        <p:txBody>
          <a:bodyPr wrap="square" lIns="243848" tIns="121924" rIns="243848" bIns="121924" rtlCol="0">
            <a:normAutofit/>
          </a:bodyPr>
          <a:lstStyle/>
          <a:p>
            <a:pPr defTabSz="1828434"/>
            <a:r>
              <a:rPr lang="en-US" sz="2400">
                <a:solidFill>
                  <a:srgbClr val="272E3A"/>
                </a:solidFill>
                <a:latin typeface="Montserrat Light"/>
                <a:cs typeface="Lato Light"/>
              </a:rPr>
              <a:t>Inspiration</a:t>
            </a:r>
          </a:p>
        </p:txBody>
      </p:sp>
      <p:sp>
        <p:nvSpPr>
          <p:cNvPr id="18" name="TextBox 17"/>
          <p:cNvSpPr txBox="1"/>
          <p:nvPr/>
        </p:nvSpPr>
        <p:spPr>
          <a:xfrm>
            <a:off x="12504855" y="9962069"/>
            <a:ext cx="1209625" cy="588062"/>
          </a:xfrm>
          <a:prstGeom prst="rect">
            <a:avLst/>
          </a:prstGeom>
          <a:noFill/>
        </p:spPr>
        <p:txBody>
          <a:bodyPr wrap="square" lIns="243848" tIns="121924" rIns="243848" bIns="121924" rtlCol="0">
            <a:noAutofit/>
          </a:bodyPr>
          <a:lstStyle/>
          <a:p>
            <a:pPr defTabSz="1828434"/>
            <a:r>
              <a:rPr lang="en-US" sz="2400">
                <a:solidFill>
                  <a:srgbClr val="272E3A"/>
                </a:solidFill>
                <a:latin typeface="Montserrat Light"/>
                <a:cs typeface="Lato Light"/>
              </a:rPr>
              <a:t>90%</a:t>
            </a:r>
          </a:p>
        </p:txBody>
      </p:sp>
      <p:sp>
        <p:nvSpPr>
          <p:cNvPr id="19" name="Rounded Rectangle 18"/>
          <p:cNvSpPr/>
          <p:nvPr/>
        </p:nvSpPr>
        <p:spPr>
          <a:xfrm>
            <a:off x="5936707" y="11056180"/>
            <a:ext cx="6415688" cy="28283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48" tIns="121924" rIns="243848" bIns="121924" rtlCol="0" anchor="ctr"/>
          <a:lstStyle/>
          <a:p>
            <a:pPr algn="ctr" defTabSz="1828434"/>
            <a:endParaRPr lang="en-US" sz="4000">
              <a:solidFill>
                <a:srgbClr val="272E3A"/>
              </a:solidFill>
              <a:latin typeface="Montserrat Light"/>
            </a:endParaRPr>
          </a:p>
        </p:txBody>
      </p:sp>
      <p:sp>
        <p:nvSpPr>
          <p:cNvPr id="21" name="TextBox 20"/>
          <p:cNvSpPr txBox="1"/>
          <p:nvPr/>
        </p:nvSpPr>
        <p:spPr>
          <a:xfrm>
            <a:off x="5692108" y="10435800"/>
            <a:ext cx="6499892" cy="615556"/>
          </a:xfrm>
          <a:prstGeom prst="rect">
            <a:avLst/>
          </a:prstGeom>
          <a:noFill/>
        </p:spPr>
        <p:txBody>
          <a:bodyPr wrap="square" lIns="243848" tIns="121924" rIns="243848" bIns="121924" rtlCol="0">
            <a:normAutofit/>
          </a:bodyPr>
          <a:lstStyle/>
          <a:p>
            <a:pPr defTabSz="1828434"/>
            <a:r>
              <a:rPr lang="en-US" sz="2400">
                <a:solidFill>
                  <a:srgbClr val="272E3A"/>
                </a:solidFill>
                <a:latin typeface="Montserrat Light"/>
                <a:cs typeface="Lato Light"/>
              </a:rPr>
              <a:t>Positive Mindset</a:t>
            </a:r>
          </a:p>
        </p:txBody>
      </p:sp>
      <p:sp>
        <p:nvSpPr>
          <p:cNvPr id="22" name="TextBox 21"/>
          <p:cNvSpPr txBox="1"/>
          <p:nvPr/>
        </p:nvSpPr>
        <p:spPr>
          <a:xfrm>
            <a:off x="12504855" y="10906213"/>
            <a:ext cx="1209625" cy="588062"/>
          </a:xfrm>
          <a:prstGeom prst="rect">
            <a:avLst/>
          </a:prstGeom>
          <a:noFill/>
        </p:spPr>
        <p:txBody>
          <a:bodyPr wrap="square" lIns="243848" tIns="121924" rIns="243848" bIns="121924" rtlCol="0">
            <a:noAutofit/>
          </a:bodyPr>
          <a:lstStyle/>
          <a:p>
            <a:pPr defTabSz="1828434"/>
            <a:r>
              <a:rPr lang="en-US" sz="2400">
                <a:solidFill>
                  <a:srgbClr val="272E3A"/>
                </a:solidFill>
                <a:latin typeface="Montserrat Light"/>
                <a:cs typeface="Lato Light"/>
              </a:rPr>
              <a:t>75%</a:t>
            </a:r>
          </a:p>
        </p:txBody>
      </p:sp>
      <p:sp>
        <p:nvSpPr>
          <p:cNvPr id="23" name="Rounded Rectangle 22"/>
          <p:cNvSpPr/>
          <p:nvPr/>
        </p:nvSpPr>
        <p:spPr>
          <a:xfrm>
            <a:off x="5936707" y="11993099"/>
            <a:ext cx="6415688" cy="28283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48" tIns="121924" rIns="243848" bIns="121924" rtlCol="0" anchor="ctr"/>
          <a:lstStyle/>
          <a:p>
            <a:pPr algn="ctr" defTabSz="1828434"/>
            <a:endParaRPr lang="en-US" sz="4000">
              <a:solidFill>
                <a:srgbClr val="272E3A"/>
              </a:solidFill>
              <a:latin typeface="Montserrat Light"/>
            </a:endParaRPr>
          </a:p>
        </p:txBody>
      </p:sp>
      <p:sp>
        <p:nvSpPr>
          <p:cNvPr id="25" name="TextBox 24"/>
          <p:cNvSpPr txBox="1"/>
          <p:nvPr/>
        </p:nvSpPr>
        <p:spPr>
          <a:xfrm>
            <a:off x="5692108" y="11372719"/>
            <a:ext cx="6499892" cy="615556"/>
          </a:xfrm>
          <a:prstGeom prst="rect">
            <a:avLst/>
          </a:prstGeom>
          <a:noFill/>
        </p:spPr>
        <p:txBody>
          <a:bodyPr wrap="square" lIns="243848" tIns="121924" rIns="243848" bIns="121924" rtlCol="0">
            <a:normAutofit/>
          </a:bodyPr>
          <a:lstStyle/>
          <a:p>
            <a:pPr defTabSz="1828434"/>
            <a:r>
              <a:rPr lang="en-US" sz="2400">
                <a:solidFill>
                  <a:srgbClr val="272E3A"/>
                </a:solidFill>
                <a:latin typeface="Montserrat Light"/>
                <a:cs typeface="Lato Light"/>
              </a:rPr>
              <a:t>Passion</a:t>
            </a:r>
          </a:p>
        </p:txBody>
      </p:sp>
      <p:sp>
        <p:nvSpPr>
          <p:cNvPr id="26" name="TextBox 25"/>
          <p:cNvSpPr txBox="1"/>
          <p:nvPr/>
        </p:nvSpPr>
        <p:spPr>
          <a:xfrm>
            <a:off x="12504855" y="11843133"/>
            <a:ext cx="1209625" cy="588062"/>
          </a:xfrm>
          <a:prstGeom prst="rect">
            <a:avLst/>
          </a:prstGeom>
          <a:noFill/>
        </p:spPr>
        <p:txBody>
          <a:bodyPr wrap="square" lIns="243848" tIns="121924" rIns="243848" bIns="121924" rtlCol="0">
            <a:noAutofit/>
          </a:bodyPr>
          <a:lstStyle/>
          <a:p>
            <a:pPr defTabSz="1828434"/>
            <a:r>
              <a:rPr lang="en-US" sz="2400">
                <a:solidFill>
                  <a:srgbClr val="272E3A"/>
                </a:solidFill>
                <a:latin typeface="Montserrat Light"/>
                <a:cs typeface="Lato Light"/>
              </a:rPr>
              <a:t>80%</a:t>
            </a:r>
          </a:p>
        </p:txBody>
      </p:sp>
      <p:sp>
        <p:nvSpPr>
          <p:cNvPr id="27" name="TextBox 26"/>
          <p:cNvSpPr txBox="1"/>
          <p:nvPr/>
        </p:nvSpPr>
        <p:spPr>
          <a:xfrm>
            <a:off x="5901097" y="7297575"/>
            <a:ext cx="1260117" cy="631886"/>
          </a:xfrm>
          <a:prstGeom prst="rect">
            <a:avLst/>
          </a:prstGeom>
          <a:noFill/>
        </p:spPr>
        <p:txBody>
          <a:bodyPr wrap="none" rtlCol="0">
            <a:spAutoFit/>
          </a:bodyPr>
          <a:lstStyle/>
          <a:p>
            <a:pPr defTabSz="1828434">
              <a:lnSpc>
                <a:spcPct val="120000"/>
              </a:lnSpc>
            </a:pPr>
            <a:r>
              <a:rPr lang="en-US" sz="3200" b="1">
                <a:solidFill>
                  <a:srgbClr val="272E3A"/>
                </a:solidFill>
                <a:latin typeface="Montserrat Light"/>
                <a:cs typeface="Lato Regular"/>
              </a:rPr>
              <a:t>Skills</a:t>
            </a:r>
            <a:endParaRPr lang="en-US" b="1">
              <a:solidFill>
                <a:srgbClr val="272E3A"/>
              </a:solidFill>
              <a:latin typeface="Montserrat Light"/>
              <a:cs typeface="Lato Regular"/>
            </a:endParaRPr>
          </a:p>
        </p:txBody>
      </p:sp>
      <p:cxnSp>
        <p:nvCxnSpPr>
          <p:cNvPr id="7" name="Straight Connector 6"/>
          <p:cNvCxnSpPr/>
          <p:nvPr/>
        </p:nvCxnSpPr>
        <p:spPr>
          <a:xfrm>
            <a:off x="5911318" y="8554733"/>
            <a:ext cx="777777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63850" y="5460546"/>
            <a:ext cx="11932775" cy="1629141"/>
          </a:xfrm>
          <a:prstGeom prst="rect">
            <a:avLst/>
          </a:prstGeom>
          <a:noFill/>
        </p:spPr>
        <p:txBody>
          <a:bodyPr wrap="square" rtlCol="0">
            <a:spAutoFit/>
          </a:bodyPr>
          <a:lstStyle/>
          <a:p>
            <a:pPr defTabSz="1828434">
              <a:lnSpc>
                <a:spcPct val="120000"/>
              </a:lnSpc>
            </a:pPr>
            <a:r>
              <a:rPr lang="en-US" sz="2800" err="1">
                <a:solidFill>
                  <a:srgbClr val="272E3A"/>
                </a:solidFill>
                <a:latin typeface="Montserrat Light"/>
                <a:cs typeface="Lato Light"/>
              </a:rPr>
              <a:t>Nulla</a:t>
            </a:r>
            <a:r>
              <a:rPr lang="en-US" sz="2800">
                <a:solidFill>
                  <a:srgbClr val="272E3A"/>
                </a:solidFill>
                <a:latin typeface="Montserrat Light"/>
                <a:cs typeface="Lato Light"/>
              </a:rPr>
              <a:t> </a:t>
            </a:r>
            <a:r>
              <a:rPr lang="en-US" sz="2800" err="1">
                <a:solidFill>
                  <a:srgbClr val="272E3A"/>
                </a:solidFill>
                <a:latin typeface="Montserrat Light"/>
                <a:cs typeface="Lato Light"/>
              </a:rPr>
              <a:t>varius</a:t>
            </a:r>
            <a:r>
              <a:rPr lang="en-US" sz="2800">
                <a:solidFill>
                  <a:srgbClr val="272E3A"/>
                </a:solidFill>
                <a:latin typeface="Montserrat Light"/>
                <a:cs typeface="Lato Light"/>
              </a:rPr>
              <a:t> </a:t>
            </a:r>
            <a:r>
              <a:rPr lang="en-US" sz="2800" err="1">
                <a:solidFill>
                  <a:srgbClr val="272E3A"/>
                </a:solidFill>
                <a:latin typeface="Montserrat Light"/>
                <a:cs typeface="Lato Light"/>
              </a:rPr>
              <a:t>vehicula</a:t>
            </a:r>
            <a:r>
              <a:rPr lang="en-US" sz="2800">
                <a:solidFill>
                  <a:srgbClr val="272E3A"/>
                </a:solidFill>
                <a:latin typeface="Montserrat Light"/>
                <a:cs typeface="Lato Light"/>
              </a:rPr>
              <a:t> </a:t>
            </a:r>
            <a:r>
              <a:rPr lang="en-US" sz="2800" err="1">
                <a:solidFill>
                  <a:srgbClr val="272E3A"/>
                </a:solidFill>
                <a:latin typeface="Montserrat Light"/>
                <a:cs typeface="Lato Light"/>
              </a:rPr>
              <a:t>augue</a:t>
            </a:r>
            <a:r>
              <a:rPr lang="en-US" sz="2800">
                <a:solidFill>
                  <a:srgbClr val="272E3A"/>
                </a:solidFill>
                <a:latin typeface="Montserrat Light"/>
                <a:cs typeface="Lato Light"/>
              </a:rPr>
              <a:t>, id </a:t>
            </a:r>
            <a:r>
              <a:rPr lang="en-US" sz="2800" err="1">
                <a:solidFill>
                  <a:srgbClr val="272E3A"/>
                </a:solidFill>
                <a:latin typeface="Montserrat Light"/>
                <a:cs typeface="Lato Light"/>
              </a:rPr>
              <a:t>placerat</a:t>
            </a:r>
            <a:r>
              <a:rPr lang="en-US" sz="2800">
                <a:solidFill>
                  <a:srgbClr val="272E3A"/>
                </a:solidFill>
                <a:latin typeface="Montserrat Light"/>
                <a:cs typeface="Lato Light"/>
              </a:rPr>
              <a:t> nisi </a:t>
            </a:r>
            <a:r>
              <a:rPr lang="en-US" sz="2800" err="1">
                <a:solidFill>
                  <a:srgbClr val="272E3A"/>
                </a:solidFill>
                <a:latin typeface="Montserrat Light"/>
                <a:cs typeface="Lato Light"/>
              </a:rPr>
              <a:t>luctus</a:t>
            </a:r>
            <a:r>
              <a:rPr lang="en-US" sz="2800">
                <a:solidFill>
                  <a:srgbClr val="272E3A"/>
                </a:solidFill>
                <a:latin typeface="Montserrat Light"/>
                <a:cs typeface="Lato Light"/>
              </a:rPr>
              <a:t> a. </a:t>
            </a:r>
            <a:r>
              <a:rPr lang="en-US" sz="2800" err="1">
                <a:solidFill>
                  <a:srgbClr val="272E3A"/>
                </a:solidFill>
                <a:latin typeface="Montserrat Light"/>
                <a:cs typeface="Lato Light"/>
              </a:rPr>
              <a:t>Suspendisse</a:t>
            </a:r>
            <a:r>
              <a:rPr lang="en-US" sz="2800">
                <a:solidFill>
                  <a:srgbClr val="272E3A"/>
                </a:solidFill>
                <a:latin typeface="Montserrat Light"/>
                <a:cs typeface="Lato Light"/>
              </a:rPr>
              <a:t> magna </a:t>
            </a:r>
            <a:r>
              <a:rPr lang="en-US" sz="2800" err="1">
                <a:solidFill>
                  <a:srgbClr val="272E3A"/>
                </a:solidFill>
                <a:latin typeface="Montserrat Light"/>
                <a:cs typeface="Lato Light"/>
              </a:rPr>
              <a:t>tellus</a:t>
            </a:r>
            <a:r>
              <a:rPr lang="en-US" sz="2800">
                <a:solidFill>
                  <a:srgbClr val="272E3A"/>
                </a:solidFill>
                <a:latin typeface="Montserrat Light"/>
                <a:cs typeface="Lato Light"/>
              </a:rPr>
              <a:t>, </a:t>
            </a:r>
            <a:r>
              <a:rPr lang="en-US" sz="2800" err="1">
                <a:solidFill>
                  <a:srgbClr val="272E3A"/>
                </a:solidFill>
                <a:latin typeface="Montserrat Light"/>
                <a:cs typeface="Lato Light"/>
              </a:rPr>
              <a:t>imperdietid</a:t>
            </a:r>
            <a:r>
              <a:rPr lang="en-US" sz="2800">
                <a:solidFill>
                  <a:srgbClr val="272E3A"/>
                </a:solidFill>
                <a:latin typeface="Montserrat Light"/>
                <a:cs typeface="Lato Light"/>
              </a:rPr>
              <a:t> </a:t>
            </a:r>
            <a:r>
              <a:rPr lang="en-US" sz="2800" err="1">
                <a:solidFill>
                  <a:srgbClr val="272E3A"/>
                </a:solidFill>
                <a:latin typeface="Montserrat Light"/>
                <a:cs typeface="Lato Light"/>
              </a:rPr>
              <a:t>turpis</a:t>
            </a:r>
            <a:r>
              <a:rPr lang="en-US" sz="2800">
                <a:solidFill>
                  <a:srgbClr val="272E3A"/>
                </a:solidFill>
                <a:latin typeface="Montserrat Light"/>
                <a:cs typeface="Lato Light"/>
              </a:rPr>
              <a:t> in, </a:t>
            </a:r>
            <a:r>
              <a:rPr lang="en-US" sz="2800" err="1">
                <a:solidFill>
                  <a:srgbClr val="272E3A"/>
                </a:solidFill>
                <a:latin typeface="Montserrat Light"/>
                <a:cs typeface="Lato Light"/>
              </a:rPr>
              <a:t>gravida</a:t>
            </a:r>
            <a:r>
              <a:rPr lang="en-US" sz="2800">
                <a:solidFill>
                  <a:srgbClr val="272E3A"/>
                </a:solidFill>
                <a:latin typeface="Montserrat Light"/>
                <a:cs typeface="Lato Light"/>
              </a:rPr>
              <a:t> </a:t>
            </a:r>
            <a:r>
              <a:rPr lang="en-US" sz="2800" err="1">
                <a:solidFill>
                  <a:srgbClr val="272E3A"/>
                </a:solidFill>
                <a:latin typeface="Montserrat Light"/>
                <a:cs typeface="Lato Light"/>
              </a:rPr>
              <a:t>fermentum</a:t>
            </a:r>
            <a:r>
              <a:rPr lang="en-US" sz="2800">
                <a:solidFill>
                  <a:srgbClr val="272E3A"/>
                </a:solidFill>
                <a:latin typeface="Montserrat Light"/>
                <a:cs typeface="Lato Light"/>
              </a:rPr>
              <a:t> sem. Integer </a:t>
            </a:r>
            <a:r>
              <a:rPr lang="en-US" sz="2800" err="1">
                <a:solidFill>
                  <a:srgbClr val="272E3A"/>
                </a:solidFill>
                <a:latin typeface="Montserrat Light"/>
                <a:cs typeface="Lato Light"/>
              </a:rPr>
              <a:t>commodo</a:t>
            </a:r>
            <a:r>
              <a:rPr lang="en-US" sz="2800">
                <a:solidFill>
                  <a:srgbClr val="272E3A"/>
                </a:solidFill>
                <a:latin typeface="Montserrat Light"/>
                <a:cs typeface="Lato Light"/>
              </a:rPr>
              <a:t> </a:t>
            </a:r>
            <a:r>
              <a:rPr lang="en-US" sz="2800" err="1">
                <a:solidFill>
                  <a:srgbClr val="272E3A"/>
                </a:solidFill>
                <a:latin typeface="Montserrat Light"/>
                <a:cs typeface="Lato Light"/>
              </a:rPr>
              <a:t>pharetra</a:t>
            </a:r>
            <a:r>
              <a:rPr lang="en-US" sz="2800">
                <a:solidFill>
                  <a:srgbClr val="272E3A"/>
                </a:solidFill>
                <a:latin typeface="Montserrat Light"/>
                <a:cs typeface="Lato Light"/>
              </a:rPr>
              <a:t> dui a </a:t>
            </a:r>
            <a:r>
              <a:rPr lang="en-US" sz="2800" err="1">
                <a:solidFill>
                  <a:srgbClr val="272E3A"/>
                </a:solidFill>
                <a:latin typeface="Montserrat Light"/>
                <a:cs typeface="Lato Light"/>
              </a:rPr>
              <a:t>congue</a:t>
            </a:r>
            <a:r>
              <a:rPr lang="en-US" sz="2800">
                <a:solidFill>
                  <a:srgbClr val="272E3A"/>
                </a:solidFill>
                <a:latin typeface="Montserrat Light"/>
                <a:cs typeface="Lato Light"/>
              </a:rPr>
              <a:t>. </a:t>
            </a:r>
            <a:r>
              <a:rPr lang="en-US" sz="2800" err="1">
                <a:solidFill>
                  <a:srgbClr val="272E3A"/>
                </a:solidFill>
                <a:latin typeface="Montserrat Light"/>
                <a:cs typeface="Lato Light"/>
              </a:rPr>
              <a:t>Vivamus</a:t>
            </a:r>
            <a:r>
              <a:rPr lang="en-US" sz="2800">
                <a:solidFill>
                  <a:srgbClr val="272E3A"/>
                </a:solidFill>
                <a:latin typeface="Montserrat Light"/>
                <a:cs typeface="Lato Light"/>
              </a:rPr>
              <a:t>.</a:t>
            </a:r>
            <a:endParaRPr lang="en-US" sz="2800" b="1">
              <a:solidFill>
                <a:srgbClr val="272E3A"/>
              </a:solidFill>
              <a:latin typeface="Montserrat Light"/>
              <a:cs typeface="Lato Light"/>
            </a:endParaRPr>
          </a:p>
        </p:txBody>
      </p:sp>
      <p:cxnSp>
        <p:nvCxnSpPr>
          <p:cNvPr id="30" name="Straight Connector 29"/>
          <p:cNvCxnSpPr/>
          <p:nvPr/>
        </p:nvCxnSpPr>
        <p:spPr>
          <a:xfrm>
            <a:off x="5926486" y="5235321"/>
            <a:ext cx="777777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sp>
        <p:nvSpPr>
          <p:cNvPr id="41" name="TextBox 72"/>
          <p:cNvSpPr txBox="1">
            <a:spLocks noChangeArrowheads="1"/>
          </p:cNvSpPr>
          <p:nvPr/>
        </p:nvSpPr>
        <p:spPr bwMode="auto">
          <a:xfrm>
            <a:off x="5631418" y="913389"/>
            <a:ext cx="13144433" cy="1015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defTabSz="1828434"/>
            <a:r>
              <a:rPr lang="en-US" sz="6600" b="1">
                <a:solidFill>
                  <a:srgbClr val="445469"/>
                </a:solidFill>
                <a:latin typeface="Montserrat"/>
                <a:cs typeface="Lato Regular" charset="0"/>
              </a:rPr>
              <a:t>Meet Our Marketing Manager</a:t>
            </a:r>
          </a:p>
        </p:txBody>
      </p:sp>
    </p:spTree>
    <p:custDataLst>
      <p:tags r:id="rId1"/>
    </p:custDataLst>
    <p:extLst>
      <p:ext uri="{BB962C8B-B14F-4D97-AF65-F5344CB8AC3E}">
        <p14:creationId xmlns:p14="http://schemas.microsoft.com/office/powerpoint/2010/main" val="16375831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8614748" y="1154525"/>
            <a:ext cx="7132081" cy="1107996"/>
          </a:xfrm>
          <a:prstGeom prst="rect">
            <a:avLst/>
          </a:prstGeom>
          <a:noFill/>
        </p:spPr>
        <p:txBody>
          <a:bodyPr wrap="none" rtlCol="0">
            <a:spAutoFit/>
          </a:bodyPr>
          <a:lstStyle/>
          <a:p>
            <a:pPr algn="ctr" defTabSz="1828800"/>
            <a:r>
              <a:rPr lang="id-ID" sz="6600" dirty="0">
                <a:solidFill>
                  <a:schemeClr val="bg1"/>
                </a:solidFill>
                <a:latin typeface="+mj-lt"/>
              </a:rPr>
              <a:t>Meet our Family</a:t>
            </a:r>
          </a:p>
        </p:txBody>
      </p:sp>
      <p:sp>
        <p:nvSpPr>
          <p:cNvPr id="57" name="Rectangle 56"/>
          <p:cNvSpPr/>
          <p:nvPr/>
        </p:nvSpPr>
        <p:spPr>
          <a:xfrm>
            <a:off x="2142739" y="10003265"/>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Calibri"/>
              </a:rPr>
              <a:t>"Sed ut perspiciatis unde omnis iste natus error sit voluptatem accusantium doloremque laudantium, totam rem aperiam, eaque ipsa quae</a:t>
            </a:r>
          </a:p>
        </p:txBody>
      </p:sp>
      <p:sp>
        <p:nvSpPr>
          <p:cNvPr id="58" name="TextBox 23"/>
          <p:cNvSpPr txBox="1"/>
          <p:nvPr/>
        </p:nvSpPr>
        <p:spPr>
          <a:xfrm>
            <a:off x="2820424" y="8679150"/>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rgbClr val="0A0A0A"/>
                </a:solidFill>
                <a:latin typeface="Raleway" panose="020B0003030101060003" pitchFamily="34" charset="0"/>
              </a:rPr>
              <a:t>Mary Mee</a:t>
            </a:r>
          </a:p>
        </p:txBody>
      </p:sp>
      <p:sp>
        <p:nvSpPr>
          <p:cNvPr id="60" name="TextBox 23"/>
          <p:cNvSpPr txBox="1"/>
          <p:nvPr/>
        </p:nvSpPr>
        <p:spPr>
          <a:xfrm>
            <a:off x="2820424" y="9426270"/>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Raleway" panose="020B0003030101060003" pitchFamily="34" charset="0"/>
              </a:rPr>
              <a:t>Co-Founder</a:t>
            </a:r>
          </a:p>
        </p:txBody>
      </p:sp>
      <p:sp>
        <p:nvSpPr>
          <p:cNvPr id="83" name="Rectangle 82"/>
          <p:cNvSpPr/>
          <p:nvPr/>
        </p:nvSpPr>
        <p:spPr>
          <a:xfrm>
            <a:off x="9317898" y="9910352"/>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Calibri"/>
              </a:rPr>
              <a:t>"Sed ut perspiciatis unde omnis iste natus error sit voluptatem accusantium doloremque laudantium, totam rem aperiam, eaque ipsa quae</a:t>
            </a:r>
          </a:p>
        </p:txBody>
      </p:sp>
      <p:sp>
        <p:nvSpPr>
          <p:cNvPr id="84" name="TextBox 23"/>
          <p:cNvSpPr txBox="1"/>
          <p:nvPr/>
        </p:nvSpPr>
        <p:spPr>
          <a:xfrm>
            <a:off x="9995583" y="8586237"/>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rgbClr val="0A0A0A"/>
                </a:solidFill>
                <a:latin typeface="Raleway" panose="020B0003030101060003" pitchFamily="34" charset="0"/>
              </a:rPr>
              <a:t>Adam Cute</a:t>
            </a:r>
          </a:p>
        </p:txBody>
      </p:sp>
      <p:sp>
        <p:nvSpPr>
          <p:cNvPr id="86" name="TextBox 23"/>
          <p:cNvSpPr txBox="1"/>
          <p:nvPr/>
        </p:nvSpPr>
        <p:spPr>
          <a:xfrm>
            <a:off x="9995583" y="9333357"/>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Raleway" panose="020B0003030101060003" pitchFamily="34" charset="0"/>
              </a:rPr>
              <a:t>Creative Director</a:t>
            </a:r>
          </a:p>
        </p:txBody>
      </p:sp>
      <p:sp>
        <p:nvSpPr>
          <p:cNvPr id="89" name="Rectangle 88"/>
          <p:cNvSpPr/>
          <p:nvPr/>
        </p:nvSpPr>
        <p:spPr>
          <a:xfrm>
            <a:off x="16412554" y="9776706"/>
            <a:ext cx="5530492"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Calibri"/>
              </a:rPr>
              <a:t>"Sed ut perspiciatis unde omnis iste natus error sit voluptatem accusantium doloremque laudantium, totam rem aperiam, eaque ipsa quae</a:t>
            </a:r>
          </a:p>
        </p:txBody>
      </p:sp>
      <p:sp>
        <p:nvSpPr>
          <p:cNvPr id="90" name="TextBox 23"/>
          <p:cNvSpPr txBox="1"/>
          <p:nvPr/>
        </p:nvSpPr>
        <p:spPr>
          <a:xfrm>
            <a:off x="17090239" y="8452591"/>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rgbClr val="0A0A0A"/>
                </a:solidFill>
                <a:latin typeface="Raleway" panose="020B0003030101060003" pitchFamily="34" charset="0"/>
              </a:rPr>
              <a:t>Crytal Ball</a:t>
            </a:r>
          </a:p>
        </p:txBody>
      </p:sp>
      <p:sp>
        <p:nvSpPr>
          <p:cNvPr id="92" name="TextBox 23"/>
          <p:cNvSpPr txBox="1"/>
          <p:nvPr/>
        </p:nvSpPr>
        <p:spPr>
          <a:xfrm>
            <a:off x="17090239" y="9199711"/>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878787"/>
                </a:solidFill>
                <a:latin typeface="Raleway" panose="020B0003030101060003" pitchFamily="34" charset="0"/>
              </a:rPr>
              <a:t>Assistant Director</a:t>
            </a:r>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5"/>
          </p:nvPr>
        </p:nvSpPr>
        <p:spPr/>
      </p:sp>
      <p:sp>
        <p:nvSpPr>
          <p:cNvPr id="36" name="Freeform 9">
            <a:extLst>
              <a:ext uri="{FF2B5EF4-FFF2-40B4-BE49-F238E27FC236}">
                <a16:creationId xmlns:a16="http://schemas.microsoft.com/office/drawing/2014/main" id="{091CA66A-68DE-40A1-B299-A7371C0B5F46}"/>
              </a:ext>
            </a:extLst>
          </p:cNvPr>
          <p:cNvSpPr>
            <a:spLocks noEditPoints="1"/>
          </p:cNvSpPr>
          <p:nvPr/>
        </p:nvSpPr>
        <p:spPr bwMode="auto">
          <a:xfrm>
            <a:off x="4401929" y="11997386"/>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 name="Freeform 9">
            <a:extLst>
              <a:ext uri="{FF2B5EF4-FFF2-40B4-BE49-F238E27FC236}">
                <a16:creationId xmlns:a16="http://schemas.microsoft.com/office/drawing/2014/main" id="{072B45B2-286A-4371-B7DB-DD97F1E678EB}"/>
              </a:ext>
            </a:extLst>
          </p:cNvPr>
          <p:cNvSpPr>
            <a:spLocks noEditPoints="1"/>
          </p:cNvSpPr>
          <p:nvPr/>
        </p:nvSpPr>
        <p:spPr bwMode="auto">
          <a:xfrm>
            <a:off x="12212790" y="1197793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 name="Freeform 9">
            <a:extLst>
              <a:ext uri="{FF2B5EF4-FFF2-40B4-BE49-F238E27FC236}">
                <a16:creationId xmlns:a16="http://schemas.microsoft.com/office/drawing/2014/main" id="{D77747E5-66CB-490E-A526-534D00F23DAC}"/>
              </a:ext>
            </a:extLst>
          </p:cNvPr>
          <p:cNvSpPr>
            <a:spLocks noEditPoints="1"/>
          </p:cNvSpPr>
          <p:nvPr/>
        </p:nvSpPr>
        <p:spPr bwMode="auto">
          <a:xfrm>
            <a:off x="19356909" y="1197793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Tree>
    <p:custDataLst>
      <p:tags r:id="rId1"/>
    </p:custDataLst>
    <p:extLst>
      <p:ext uri="{BB962C8B-B14F-4D97-AF65-F5344CB8AC3E}">
        <p14:creationId xmlns:p14="http://schemas.microsoft.com/office/powerpoint/2010/main" val="30240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fade">
                                      <p:cBhvr>
                                        <p:cTn id="18" dur="500"/>
                                        <p:tgtEl>
                                          <p:spTgt spid="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7" grpId="0"/>
      <p:bldP spid="58" grpId="0"/>
      <p:bldP spid="60" grpId="0"/>
      <p:bldP spid="83" grpId="0"/>
      <p:bldP spid="84" grpId="0"/>
      <p:bldP spid="86" grpId="0"/>
      <p:bldP spid="89" grpId="0"/>
      <p:bldP spid="90" grpId="0"/>
      <p:bldP spid="92" grpId="0"/>
      <p:bldP spid="36" grpId="0" animBg="1"/>
      <p:bldP spid="37" grpId="0" animBg="1"/>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691406"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51</a:t>
            </a:fld>
            <a:endParaRPr lang="id-ID" dirty="0">
              <a:solidFill>
                <a:srgbClr val="FFFFFF"/>
              </a:solidFill>
              <a:latin typeface="Calibri"/>
            </a:endParaRPr>
          </a:p>
        </p:txBody>
      </p:sp>
      <p:sp>
        <p:nvSpPr>
          <p:cNvPr id="7" name="TextBox 6"/>
          <p:cNvSpPr txBox="1"/>
          <p:nvPr/>
        </p:nvSpPr>
        <p:spPr>
          <a:xfrm>
            <a:off x="8614742" y="1154525"/>
            <a:ext cx="7132082" cy="1107996"/>
          </a:xfrm>
          <a:prstGeom prst="rect">
            <a:avLst/>
          </a:prstGeom>
          <a:noFill/>
        </p:spPr>
        <p:txBody>
          <a:bodyPr wrap="none" rtlCol="0">
            <a:spAutoFit/>
          </a:bodyPr>
          <a:lstStyle/>
          <a:p>
            <a:pPr algn="ctr" defTabSz="1828800"/>
            <a:r>
              <a:rPr lang="id-ID" sz="6600" dirty="0">
                <a:solidFill>
                  <a:srgbClr val="0A0A0A"/>
                </a:solidFill>
                <a:latin typeface="+mj-lt"/>
              </a:rPr>
              <a:t>Meet our Family</a:t>
            </a:r>
          </a:p>
        </p:txBody>
      </p:sp>
      <p:sp>
        <p:nvSpPr>
          <p:cNvPr id="25" name="Rectangle 24"/>
          <p:cNvSpPr/>
          <p:nvPr/>
        </p:nvSpPr>
        <p:spPr>
          <a:xfrm>
            <a:off x="1794702" y="9264059"/>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26" name="TextBox 23"/>
          <p:cNvSpPr txBox="1"/>
          <p:nvPr/>
        </p:nvSpPr>
        <p:spPr>
          <a:xfrm>
            <a:off x="2019029" y="7892444"/>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Luna Ayam</a:t>
            </a:r>
          </a:p>
        </p:txBody>
      </p:sp>
      <p:sp>
        <p:nvSpPr>
          <p:cNvPr id="28" name="TextBox 23"/>
          <p:cNvSpPr txBox="1"/>
          <p:nvPr/>
        </p:nvSpPr>
        <p:spPr>
          <a:xfrm>
            <a:off x="2019029" y="8639564"/>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General Manager</a:t>
            </a:r>
          </a:p>
        </p:txBody>
      </p:sp>
      <p:sp>
        <p:nvSpPr>
          <p:cNvPr id="29" name="Rectangle 28"/>
          <p:cNvSpPr/>
          <p:nvPr/>
        </p:nvSpPr>
        <p:spPr>
          <a:xfrm>
            <a:off x="7181950" y="9264059"/>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30" name="TextBox 23"/>
          <p:cNvSpPr txBox="1"/>
          <p:nvPr/>
        </p:nvSpPr>
        <p:spPr>
          <a:xfrm>
            <a:off x="7406277" y="7892444"/>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Indra Khan</a:t>
            </a:r>
          </a:p>
        </p:txBody>
      </p:sp>
      <p:sp>
        <p:nvSpPr>
          <p:cNvPr id="32" name="TextBox 23"/>
          <p:cNvSpPr txBox="1"/>
          <p:nvPr/>
        </p:nvSpPr>
        <p:spPr>
          <a:xfrm>
            <a:off x="7406277" y="8639564"/>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Programmer</a:t>
            </a:r>
          </a:p>
        </p:txBody>
      </p:sp>
      <p:sp>
        <p:nvSpPr>
          <p:cNvPr id="36" name="Rectangle 35"/>
          <p:cNvSpPr/>
          <p:nvPr/>
        </p:nvSpPr>
        <p:spPr>
          <a:xfrm>
            <a:off x="12595620" y="9245973"/>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37" name="TextBox 23"/>
          <p:cNvSpPr txBox="1"/>
          <p:nvPr/>
        </p:nvSpPr>
        <p:spPr>
          <a:xfrm>
            <a:off x="12819947" y="7874358"/>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b="1" dirty="0"/>
              <a:t>Kabir Khan </a:t>
            </a:r>
            <a:endParaRPr lang="id-ID" sz="3600" b="1" dirty="0"/>
          </a:p>
        </p:txBody>
      </p:sp>
      <p:sp>
        <p:nvSpPr>
          <p:cNvPr id="39" name="TextBox 23"/>
          <p:cNvSpPr txBox="1"/>
          <p:nvPr/>
        </p:nvSpPr>
        <p:spPr>
          <a:xfrm>
            <a:off x="12819947" y="8621478"/>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SEO Analysis</a:t>
            </a:r>
          </a:p>
        </p:txBody>
      </p:sp>
      <p:sp>
        <p:nvSpPr>
          <p:cNvPr id="40" name="Rectangle 39"/>
          <p:cNvSpPr/>
          <p:nvPr/>
        </p:nvSpPr>
        <p:spPr>
          <a:xfrm>
            <a:off x="17964310" y="9245973"/>
            <a:ext cx="4623776" cy="193899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"Sed ut perspiciatis unde omnis iste natus error sit voluptatem accusantium doloremque laudantium, totam rem aperiam, eaque</a:t>
            </a:r>
          </a:p>
        </p:txBody>
      </p:sp>
      <p:sp>
        <p:nvSpPr>
          <p:cNvPr id="41" name="TextBox 23"/>
          <p:cNvSpPr txBox="1"/>
          <p:nvPr/>
        </p:nvSpPr>
        <p:spPr>
          <a:xfrm>
            <a:off x="18188637" y="7874358"/>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Hans Gretel</a:t>
            </a:r>
          </a:p>
        </p:txBody>
      </p:sp>
      <p:sp>
        <p:nvSpPr>
          <p:cNvPr id="43" name="TextBox 23"/>
          <p:cNvSpPr txBox="1"/>
          <p:nvPr/>
        </p:nvSpPr>
        <p:spPr>
          <a:xfrm>
            <a:off x="18188637" y="8621478"/>
            <a:ext cx="4175126"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t>Graphic Designer</a:t>
            </a:r>
          </a:p>
        </p:txBody>
      </p:sp>
      <p:sp>
        <p:nvSpPr>
          <p:cNvPr id="61" name="Freeform 13"/>
          <p:cNvSpPr>
            <a:spLocks/>
          </p:cNvSpPr>
          <p:nvPr/>
        </p:nvSpPr>
        <p:spPr bwMode="auto">
          <a:xfrm>
            <a:off x="8690937" y="12059903"/>
            <a:ext cx="487416" cy="48798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63" name="Freeform 16"/>
          <p:cNvSpPr>
            <a:spLocks/>
          </p:cNvSpPr>
          <p:nvPr/>
        </p:nvSpPr>
        <p:spPr bwMode="auto">
          <a:xfrm>
            <a:off x="9546344" y="12064977"/>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69" name="Freeform 13"/>
          <p:cNvSpPr>
            <a:spLocks/>
          </p:cNvSpPr>
          <p:nvPr/>
        </p:nvSpPr>
        <p:spPr bwMode="auto">
          <a:xfrm>
            <a:off x="14206820" y="12069234"/>
            <a:ext cx="487416" cy="48798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0" name="Freeform 9"/>
          <p:cNvSpPr>
            <a:spLocks noEditPoints="1"/>
          </p:cNvSpPr>
          <p:nvPr/>
        </p:nvSpPr>
        <p:spPr bwMode="auto">
          <a:xfrm>
            <a:off x="19697259" y="12059903"/>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18" name="Picture Placeholder 17"/>
          <p:cNvSpPr>
            <a:spLocks noGrp="1"/>
          </p:cNvSpPr>
          <p:nvPr>
            <p:ph type="pic" sz="quarter" idx="13"/>
          </p:nvPr>
        </p:nvSpPr>
        <p:spPr>
          <a:xfrm>
            <a:off x="2486590" y="4147870"/>
            <a:ext cx="3240000" cy="3240000"/>
          </a:xfrm>
        </p:spPr>
      </p:sp>
      <p:sp>
        <p:nvSpPr>
          <p:cNvPr id="19" name="Picture Placeholder 18"/>
          <p:cNvSpPr>
            <a:spLocks noGrp="1"/>
          </p:cNvSpPr>
          <p:nvPr>
            <p:ph type="pic" sz="quarter" idx="14"/>
          </p:nvPr>
        </p:nvSpPr>
        <p:spPr>
          <a:xfrm>
            <a:off x="7873838" y="4147870"/>
            <a:ext cx="3240000" cy="3240000"/>
          </a:xfrm>
        </p:spPr>
      </p:sp>
      <p:sp>
        <p:nvSpPr>
          <p:cNvPr id="20" name="Picture Placeholder 19"/>
          <p:cNvSpPr>
            <a:spLocks noGrp="1"/>
          </p:cNvSpPr>
          <p:nvPr>
            <p:ph type="pic" sz="quarter" idx="16"/>
          </p:nvPr>
        </p:nvSpPr>
        <p:spPr>
          <a:xfrm>
            <a:off x="13287508" y="4147870"/>
            <a:ext cx="3240000" cy="3240000"/>
          </a:xfrm>
        </p:spPr>
      </p:sp>
      <p:sp>
        <p:nvSpPr>
          <p:cNvPr id="21" name="Picture Placeholder 20"/>
          <p:cNvSpPr>
            <a:spLocks noGrp="1"/>
          </p:cNvSpPr>
          <p:nvPr>
            <p:ph type="pic" sz="quarter" idx="15"/>
          </p:nvPr>
        </p:nvSpPr>
        <p:spPr>
          <a:xfrm>
            <a:off x="18656198" y="4147870"/>
            <a:ext cx="3240000" cy="3240000"/>
          </a:xfrm>
        </p:spPr>
      </p:sp>
      <p:sp>
        <p:nvSpPr>
          <p:cNvPr id="47" name="Freeform 9">
            <a:extLst>
              <a:ext uri="{FF2B5EF4-FFF2-40B4-BE49-F238E27FC236}">
                <a16:creationId xmlns:a16="http://schemas.microsoft.com/office/drawing/2014/main" id="{A0F2BA76-45A3-4456-8E3D-183066CF8F04}"/>
              </a:ext>
            </a:extLst>
          </p:cNvPr>
          <p:cNvSpPr>
            <a:spLocks noEditPoints="1"/>
          </p:cNvSpPr>
          <p:nvPr/>
        </p:nvSpPr>
        <p:spPr bwMode="auto">
          <a:xfrm>
            <a:off x="3603816" y="12059903"/>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48" name="Freeform 16">
            <a:extLst>
              <a:ext uri="{FF2B5EF4-FFF2-40B4-BE49-F238E27FC236}">
                <a16:creationId xmlns:a16="http://schemas.microsoft.com/office/drawing/2014/main" id="{ED21C172-A31B-48A5-8537-07BF1DC9F039}"/>
              </a:ext>
            </a:extLst>
          </p:cNvPr>
          <p:cNvSpPr>
            <a:spLocks/>
          </p:cNvSpPr>
          <p:nvPr/>
        </p:nvSpPr>
        <p:spPr bwMode="auto">
          <a:xfrm>
            <a:off x="20512184" y="12064977"/>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49" name="Freeform 16">
            <a:extLst>
              <a:ext uri="{FF2B5EF4-FFF2-40B4-BE49-F238E27FC236}">
                <a16:creationId xmlns:a16="http://schemas.microsoft.com/office/drawing/2014/main" id="{8DA9C19B-9896-49C2-A607-1A35EEEDE44A}"/>
              </a:ext>
            </a:extLst>
          </p:cNvPr>
          <p:cNvSpPr>
            <a:spLocks/>
          </p:cNvSpPr>
          <p:nvPr/>
        </p:nvSpPr>
        <p:spPr bwMode="auto">
          <a:xfrm>
            <a:off x="15029264" y="12064977"/>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
        <p:nvSpPr>
          <p:cNvPr id="50" name="Freeform 16">
            <a:extLst>
              <a:ext uri="{FF2B5EF4-FFF2-40B4-BE49-F238E27FC236}">
                <a16:creationId xmlns:a16="http://schemas.microsoft.com/office/drawing/2014/main" id="{32D529CD-717A-48D4-BC88-D8BA8EC2B8C3}"/>
              </a:ext>
            </a:extLst>
          </p:cNvPr>
          <p:cNvSpPr>
            <a:spLocks/>
          </p:cNvSpPr>
          <p:nvPr/>
        </p:nvSpPr>
        <p:spPr bwMode="auto">
          <a:xfrm>
            <a:off x="4398452" y="12064977"/>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spTree>
    <p:custDataLst>
      <p:tags r:id="rId1"/>
    </p:custDataLst>
    <p:extLst>
      <p:ext uri="{BB962C8B-B14F-4D97-AF65-F5344CB8AC3E}">
        <p14:creationId xmlns:p14="http://schemas.microsoft.com/office/powerpoint/2010/main" val="18098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Effect transition="in" filter="fade">
                                      <p:cBhvr>
                                        <p:cTn id="51" dur="500"/>
                                        <p:tgtEl>
                                          <p:spTgt spid="61"/>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p:cTn id="54" dur="500" fill="hold"/>
                                        <p:tgtEl>
                                          <p:spTgt spid="63"/>
                                        </p:tgtEl>
                                        <p:attrNameLst>
                                          <p:attrName>ppt_w</p:attrName>
                                        </p:attrNameLst>
                                      </p:cBhvr>
                                      <p:tavLst>
                                        <p:tav tm="0">
                                          <p:val>
                                            <p:fltVal val="0"/>
                                          </p:val>
                                        </p:tav>
                                        <p:tav tm="100000">
                                          <p:val>
                                            <p:strVal val="#ppt_w"/>
                                          </p:val>
                                        </p:tav>
                                      </p:tavLst>
                                    </p:anim>
                                    <p:anim calcmode="lin" valueType="num">
                                      <p:cBhvr>
                                        <p:cTn id="55" dur="500" fill="hold"/>
                                        <p:tgtEl>
                                          <p:spTgt spid="63"/>
                                        </p:tgtEl>
                                        <p:attrNameLst>
                                          <p:attrName>ppt_h</p:attrName>
                                        </p:attrNameLst>
                                      </p:cBhvr>
                                      <p:tavLst>
                                        <p:tav tm="0">
                                          <p:val>
                                            <p:fltVal val="0"/>
                                          </p:val>
                                        </p:tav>
                                        <p:tav tm="100000">
                                          <p:val>
                                            <p:strVal val="#ppt_h"/>
                                          </p:val>
                                        </p:tav>
                                      </p:tavLst>
                                    </p:anim>
                                    <p:animEffect transition="in" filter="fade">
                                      <p:cBhvr>
                                        <p:cTn id="56" dur="500"/>
                                        <p:tgtEl>
                                          <p:spTgt spid="63"/>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p:cTn id="59" dur="500" fill="hold"/>
                                        <p:tgtEl>
                                          <p:spTgt spid="69"/>
                                        </p:tgtEl>
                                        <p:attrNameLst>
                                          <p:attrName>ppt_w</p:attrName>
                                        </p:attrNameLst>
                                      </p:cBhvr>
                                      <p:tavLst>
                                        <p:tav tm="0">
                                          <p:val>
                                            <p:fltVal val="0"/>
                                          </p:val>
                                        </p:tav>
                                        <p:tav tm="100000">
                                          <p:val>
                                            <p:strVal val="#ppt_w"/>
                                          </p:val>
                                        </p:tav>
                                      </p:tavLst>
                                    </p:anim>
                                    <p:anim calcmode="lin" valueType="num">
                                      <p:cBhvr>
                                        <p:cTn id="60" dur="500" fill="hold"/>
                                        <p:tgtEl>
                                          <p:spTgt spid="69"/>
                                        </p:tgtEl>
                                        <p:attrNameLst>
                                          <p:attrName>ppt_h</p:attrName>
                                        </p:attrNameLst>
                                      </p:cBhvr>
                                      <p:tavLst>
                                        <p:tav tm="0">
                                          <p:val>
                                            <p:fltVal val="0"/>
                                          </p:val>
                                        </p:tav>
                                        <p:tav tm="100000">
                                          <p:val>
                                            <p:strVal val="#ppt_h"/>
                                          </p:val>
                                        </p:tav>
                                      </p:tavLst>
                                    </p:anim>
                                    <p:animEffect transition="in" filter="fade">
                                      <p:cBhvr>
                                        <p:cTn id="61" dur="500"/>
                                        <p:tgtEl>
                                          <p:spTgt spid="6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 calcmode="lin" valueType="num">
                                      <p:cBhvr>
                                        <p:cTn id="64" dur="500" fill="hold"/>
                                        <p:tgtEl>
                                          <p:spTgt spid="70"/>
                                        </p:tgtEl>
                                        <p:attrNameLst>
                                          <p:attrName>ppt_w</p:attrName>
                                        </p:attrNameLst>
                                      </p:cBhvr>
                                      <p:tavLst>
                                        <p:tav tm="0">
                                          <p:val>
                                            <p:fltVal val="0"/>
                                          </p:val>
                                        </p:tav>
                                        <p:tav tm="100000">
                                          <p:val>
                                            <p:strVal val="#ppt_w"/>
                                          </p:val>
                                        </p:tav>
                                      </p:tavLst>
                                    </p:anim>
                                    <p:anim calcmode="lin" valueType="num">
                                      <p:cBhvr>
                                        <p:cTn id="65" dur="500" fill="hold"/>
                                        <p:tgtEl>
                                          <p:spTgt spid="70"/>
                                        </p:tgtEl>
                                        <p:attrNameLst>
                                          <p:attrName>ppt_h</p:attrName>
                                        </p:attrNameLst>
                                      </p:cBhvr>
                                      <p:tavLst>
                                        <p:tav tm="0">
                                          <p:val>
                                            <p:fltVal val="0"/>
                                          </p:val>
                                        </p:tav>
                                        <p:tav tm="100000">
                                          <p:val>
                                            <p:strVal val="#ppt_h"/>
                                          </p:val>
                                        </p:tav>
                                      </p:tavLst>
                                    </p:anim>
                                    <p:animEffect transition="in" filter="fade">
                                      <p:cBhvr>
                                        <p:cTn id="66" dur="500"/>
                                        <p:tgtEl>
                                          <p:spTgt spid="70"/>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fltVal val="0"/>
                                          </p:val>
                                        </p:tav>
                                        <p:tav tm="100000">
                                          <p:val>
                                            <p:strVal val="#ppt_h"/>
                                          </p:val>
                                        </p:tav>
                                      </p:tavLst>
                                    </p:anim>
                                    <p:animEffect transition="in" filter="fade">
                                      <p:cBhvr>
                                        <p:cTn id="71" dur="500"/>
                                        <p:tgtEl>
                                          <p:spTgt spid="4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p:cTn id="79" dur="500" fill="hold"/>
                                        <p:tgtEl>
                                          <p:spTgt spid="49"/>
                                        </p:tgtEl>
                                        <p:attrNameLst>
                                          <p:attrName>ppt_w</p:attrName>
                                        </p:attrNameLst>
                                      </p:cBhvr>
                                      <p:tavLst>
                                        <p:tav tm="0">
                                          <p:val>
                                            <p:fltVal val="0"/>
                                          </p:val>
                                        </p:tav>
                                        <p:tav tm="100000">
                                          <p:val>
                                            <p:strVal val="#ppt_w"/>
                                          </p:val>
                                        </p:tav>
                                      </p:tavLst>
                                    </p:anim>
                                    <p:anim calcmode="lin" valueType="num">
                                      <p:cBhvr>
                                        <p:cTn id="80" dur="500" fill="hold"/>
                                        <p:tgtEl>
                                          <p:spTgt spid="49"/>
                                        </p:tgtEl>
                                        <p:attrNameLst>
                                          <p:attrName>ppt_h</p:attrName>
                                        </p:attrNameLst>
                                      </p:cBhvr>
                                      <p:tavLst>
                                        <p:tav tm="0">
                                          <p:val>
                                            <p:fltVal val="0"/>
                                          </p:val>
                                        </p:tav>
                                        <p:tav tm="100000">
                                          <p:val>
                                            <p:strVal val="#ppt_h"/>
                                          </p:val>
                                        </p:tav>
                                      </p:tavLst>
                                    </p:anim>
                                    <p:animEffect transition="in" filter="fade">
                                      <p:cBhvr>
                                        <p:cTn id="81" dur="500"/>
                                        <p:tgtEl>
                                          <p:spTgt spid="49"/>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p:cTn id="84" dur="500" fill="hold"/>
                                        <p:tgtEl>
                                          <p:spTgt spid="50"/>
                                        </p:tgtEl>
                                        <p:attrNameLst>
                                          <p:attrName>ppt_w</p:attrName>
                                        </p:attrNameLst>
                                      </p:cBhvr>
                                      <p:tavLst>
                                        <p:tav tm="0">
                                          <p:val>
                                            <p:fltVal val="0"/>
                                          </p:val>
                                        </p:tav>
                                        <p:tav tm="100000">
                                          <p:val>
                                            <p:strVal val="#ppt_w"/>
                                          </p:val>
                                        </p:tav>
                                      </p:tavLst>
                                    </p:anim>
                                    <p:anim calcmode="lin" valueType="num">
                                      <p:cBhvr>
                                        <p:cTn id="85" dur="500" fill="hold"/>
                                        <p:tgtEl>
                                          <p:spTgt spid="50"/>
                                        </p:tgtEl>
                                        <p:attrNameLst>
                                          <p:attrName>ppt_h</p:attrName>
                                        </p:attrNameLst>
                                      </p:cBhvr>
                                      <p:tavLst>
                                        <p:tav tm="0">
                                          <p:val>
                                            <p:fltVal val="0"/>
                                          </p:val>
                                        </p:tav>
                                        <p:tav tm="100000">
                                          <p:val>
                                            <p:strVal val="#ppt_h"/>
                                          </p:val>
                                        </p:tav>
                                      </p:tavLst>
                                    </p:anim>
                                    <p:animEffect transition="in" filter="fade">
                                      <p:cBhvr>
                                        <p:cTn id="8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6" grpId="0"/>
      <p:bldP spid="28" grpId="0"/>
      <p:bldP spid="29" grpId="0"/>
      <p:bldP spid="30" grpId="0"/>
      <p:bldP spid="32" grpId="0"/>
      <p:bldP spid="36" grpId="0"/>
      <p:bldP spid="37" grpId="0"/>
      <p:bldP spid="39" grpId="0"/>
      <p:bldP spid="40" grpId="0"/>
      <p:bldP spid="41" grpId="0"/>
      <p:bldP spid="43" grpId="0"/>
      <p:bldP spid="61" grpId="0" animBg="1"/>
      <p:bldP spid="63" grpId="0" animBg="1"/>
      <p:bldP spid="69" grpId="0" animBg="1"/>
      <p:bldP spid="70" grpId="0" animBg="1"/>
      <p:bldP spid="47" grpId="0" animBg="1"/>
      <p:bldP spid="48" grpId="0" animBg="1"/>
      <p:bldP spid="49" grpId="0" animBg="1"/>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691400"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52</a:t>
            </a:fld>
            <a:endParaRPr lang="id-ID" dirty="0">
              <a:solidFill>
                <a:srgbClr val="FFFFFF"/>
              </a:solidFill>
              <a:latin typeface="Calibri"/>
            </a:endParaRPr>
          </a:p>
        </p:txBody>
      </p:sp>
      <p:sp>
        <p:nvSpPr>
          <p:cNvPr id="7" name="TextBox 6"/>
          <p:cNvSpPr txBox="1"/>
          <p:nvPr/>
        </p:nvSpPr>
        <p:spPr>
          <a:xfrm>
            <a:off x="7584127" y="1154525"/>
            <a:ext cx="9653285" cy="1107996"/>
          </a:xfrm>
          <a:prstGeom prst="rect">
            <a:avLst/>
          </a:prstGeom>
          <a:noFill/>
        </p:spPr>
        <p:txBody>
          <a:bodyPr wrap="square" rtlCol="0">
            <a:spAutoFit/>
          </a:bodyPr>
          <a:lstStyle/>
          <a:p>
            <a:pPr algn="ctr" defTabSz="1828800"/>
            <a:r>
              <a:rPr lang="id-ID" sz="6600" dirty="0">
                <a:solidFill>
                  <a:srgbClr val="0A0A0A"/>
                </a:solidFill>
                <a:latin typeface="+mj-lt"/>
              </a:rPr>
              <a:t>Meet our Family</a:t>
            </a:r>
          </a:p>
        </p:txBody>
      </p:sp>
      <p:sp>
        <p:nvSpPr>
          <p:cNvPr id="26" name="TextBox 23"/>
          <p:cNvSpPr txBox="1"/>
          <p:nvPr/>
        </p:nvSpPr>
        <p:spPr>
          <a:xfrm>
            <a:off x="2019029" y="7639525"/>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b="1" dirty="0"/>
              <a:t>Kabir Khan </a:t>
            </a:r>
            <a:endParaRPr lang="id-ID" sz="3600" b="1" dirty="0"/>
          </a:p>
        </p:txBody>
      </p:sp>
      <p:sp>
        <p:nvSpPr>
          <p:cNvPr id="28" name="TextBox 23"/>
          <p:cNvSpPr txBox="1"/>
          <p:nvPr/>
        </p:nvSpPr>
        <p:spPr>
          <a:xfrm>
            <a:off x="2019029" y="8386644"/>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000" dirty="0"/>
              <a:t>General Manager</a:t>
            </a:r>
          </a:p>
        </p:txBody>
      </p:sp>
      <p:sp>
        <p:nvSpPr>
          <p:cNvPr id="30" name="TextBox 23"/>
          <p:cNvSpPr txBox="1"/>
          <p:nvPr/>
        </p:nvSpPr>
        <p:spPr>
          <a:xfrm>
            <a:off x="7406277" y="7639525"/>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b="1" dirty="0"/>
              <a:t>Reza Kabir </a:t>
            </a:r>
            <a:endParaRPr lang="id-ID" sz="3600" b="1" dirty="0"/>
          </a:p>
        </p:txBody>
      </p:sp>
      <p:sp>
        <p:nvSpPr>
          <p:cNvPr id="32" name="TextBox 23"/>
          <p:cNvSpPr txBox="1"/>
          <p:nvPr/>
        </p:nvSpPr>
        <p:spPr>
          <a:xfrm>
            <a:off x="7406277" y="8386644"/>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000" dirty="0"/>
              <a:t>Programmer</a:t>
            </a:r>
          </a:p>
        </p:txBody>
      </p:sp>
      <p:sp>
        <p:nvSpPr>
          <p:cNvPr id="37" name="TextBox 23"/>
          <p:cNvSpPr txBox="1"/>
          <p:nvPr/>
        </p:nvSpPr>
        <p:spPr>
          <a:xfrm>
            <a:off x="12819947" y="7621439"/>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t>Gobang</a:t>
            </a:r>
          </a:p>
        </p:txBody>
      </p:sp>
      <p:sp>
        <p:nvSpPr>
          <p:cNvPr id="39" name="TextBox 23"/>
          <p:cNvSpPr txBox="1"/>
          <p:nvPr/>
        </p:nvSpPr>
        <p:spPr>
          <a:xfrm>
            <a:off x="12819947" y="8368558"/>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000" dirty="0"/>
              <a:t>SEO Analysis</a:t>
            </a:r>
          </a:p>
        </p:txBody>
      </p:sp>
      <p:sp>
        <p:nvSpPr>
          <p:cNvPr id="41" name="TextBox 23"/>
          <p:cNvSpPr txBox="1"/>
          <p:nvPr/>
        </p:nvSpPr>
        <p:spPr>
          <a:xfrm>
            <a:off x="18188637" y="7621439"/>
            <a:ext cx="4175126" cy="64633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en-US" sz="3600" b="1" dirty="0" err="1"/>
              <a:t>Gilbar</a:t>
            </a:r>
            <a:r>
              <a:rPr lang="en-US" sz="3600" b="1" dirty="0"/>
              <a:t> Hasan </a:t>
            </a:r>
            <a:endParaRPr lang="id-ID" sz="3600" b="1" dirty="0"/>
          </a:p>
        </p:txBody>
      </p:sp>
      <p:sp>
        <p:nvSpPr>
          <p:cNvPr id="43" name="TextBox 23"/>
          <p:cNvSpPr txBox="1"/>
          <p:nvPr/>
        </p:nvSpPr>
        <p:spPr>
          <a:xfrm>
            <a:off x="18188637" y="8368558"/>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000" dirty="0"/>
              <a:t>Graphic Designer</a:t>
            </a:r>
          </a:p>
        </p:txBody>
      </p:sp>
      <p:sp>
        <p:nvSpPr>
          <p:cNvPr id="46" name="TextBox 23"/>
          <p:cNvSpPr txBox="1"/>
          <p:nvPr/>
        </p:nvSpPr>
        <p:spPr>
          <a:xfrm>
            <a:off x="2196880" y="90374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MsOffice</a:t>
            </a:r>
          </a:p>
        </p:txBody>
      </p:sp>
      <p:sp>
        <p:nvSpPr>
          <p:cNvPr id="48" name="TextBox 23"/>
          <p:cNvSpPr txBox="1"/>
          <p:nvPr/>
        </p:nvSpPr>
        <p:spPr>
          <a:xfrm>
            <a:off x="2196880" y="1012188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Making Coffee</a:t>
            </a:r>
          </a:p>
        </p:txBody>
      </p:sp>
      <p:sp>
        <p:nvSpPr>
          <p:cNvPr id="50" name="TextBox 23"/>
          <p:cNvSpPr txBox="1"/>
          <p:nvPr/>
        </p:nvSpPr>
        <p:spPr>
          <a:xfrm>
            <a:off x="2196880" y="112120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Making Trouble</a:t>
            </a:r>
          </a:p>
        </p:txBody>
      </p:sp>
      <p:grpSp>
        <p:nvGrpSpPr>
          <p:cNvPr id="18" name="Group 17"/>
          <p:cNvGrpSpPr/>
          <p:nvPr/>
        </p:nvGrpSpPr>
        <p:grpSpPr>
          <a:xfrm>
            <a:off x="2387381" y="9601537"/>
            <a:ext cx="3628922" cy="296574"/>
            <a:chOff x="1193690" y="4800768"/>
            <a:chExt cx="1814461" cy="148287"/>
          </a:xfrm>
        </p:grpSpPr>
        <p:sp>
          <p:nvSpPr>
            <p:cNvPr id="22" name="Oval 5"/>
            <p:cNvSpPr>
              <a:spLocks noChangeArrowheads="1"/>
            </p:cNvSpPr>
            <p:nvPr/>
          </p:nvSpPr>
          <p:spPr bwMode="auto">
            <a:xfrm>
              <a:off x="1193690"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3" name="Oval 6"/>
            <p:cNvSpPr>
              <a:spLocks noChangeArrowheads="1"/>
            </p:cNvSpPr>
            <p:nvPr/>
          </p:nvSpPr>
          <p:spPr bwMode="auto">
            <a:xfrm>
              <a:off x="1380079"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4" name="Oval 7"/>
            <p:cNvSpPr>
              <a:spLocks noChangeArrowheads="1"/>
            </p:cNvSpPr>
            <p:nvPr/>
          </p:nvSpPr>
          <p:spPr bwMode="auto">
            <a:xfrm>
              <a:off x="1565439"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 name="Oval 8"/>
            <p:cNvSpPr>
              <a:spLocks noChangeArrowheads="1"/>
            </p:cNvSpPr>
            <p:nvPr/>
          </p:nvSpPr>
          <p:spPr bwMode="auto">
            <a:xfrm>
              <a:off x="1750798"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 name="Oval 9"/>
            <p:cNvSpPr>
              <a:spLocks noChangeArrowheads="1"/>
            </p:cNvSpPr>
            <p:nvPr/>
          </p:nvSpPr>
          <p:spPr bwMode="auto">
            <a:xfrm>
              <a:off x="1936157"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 name="Oval 10"/>
            <p:cNvSpPr>
              <a:spLocks noChangeArrowheads="1"/>
            </p:cNvSpPr>
            <p:nvPr/>
          </p:nvSpPr>
          <p:spPr bwMode="auto">
            <a:xfrm>
              <a:off x="2121516"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58" name="Oval 11"/>
            <p:cNvSpPr>
              <a:spLocks noChangeArrowheads="1"/>
            </p:cNvSpPr>
            <p:nvPr/>
          </p:nvSpPr>
          <p:spPr bwMode="auto">
            <a:xfrm>
              <a:off x="2307905" y="4800768"/>
              <a:ext cx="143139"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59" name="Oval 12"/>
            <p:cNvSpPr>
              <a:spLocks noChangeArrowheads="1"/>
            </p:cNvSpPr>
            <p:nvPr/>
          </p:nvSpPr>
          <p:spPr bwMode="auto">
            <a:xfrm>
              <a:off x="2493264"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0" name="Oval 13"/>
            <p:cNvSpPr>
              <a:spLocks noChangeArrowheads="1"/>
            </p:cNvSpPr>
            <p:nvPr/>
          </p:nvSpPr>
          <p:spPr bwMode="auto">
            <a:xfrm>
              <a:off x="267862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1" name="Oval 14"/>
            <p:cNvSpPr>
              <a:spLocks noChangeArrowheads="1"/>
            </p:cNvSpPr>
            <p:nvPr/>
          </p:nvSpPr>
          <p:spPr bwMode="auto">
            <a:xfrm>
              <a:off x="2863983" y="4800768"/>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5" name="Group 24"/>
          <p:cNvGrpSpPr/>
          <p:nvPr/>
        </p:nvGrpSpPr>
        <p:grpSpPr>
          <a:xfrm>
            <a:off x="2387381" y="10666803"/>
            <a:ext cx="3628922" cy="296574"/>
            <a:chOff x="1193690" y="5333401"/>
            <a:chExt cx="1814461" cy="148287"/>
          </a:xfrm>
        </p:grpSpPr>
        <p:sp>
          <p:nvSpPr>
            <p:cNvPr id="265" name="Oval 5"/>
            <p:cNvSpPr>
              <a:spLocks noChangeArrowheads="1"/>
            </p:cNvSpPr>
            <p:nvPr/>
          </p:nvSpPr>
          <p:spPr bwMode="auto">
            <a:xfrm>
              <a:off x="1193690"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6" name="Oval 6"/>
            <p:cNvSpPr>
              <a:spLocks noChangeArrowheads="1"/>
            </p:cNvSpPr>
            <p:nvPr/>
          </p:nvSpPr>
          <p:spPr bwMode="auto">
            <a:xfrm>
              <a:off x="1380079"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7" name="Oval 7"/>
            <p:cNvSpPr>
              <a:spLocks noChangeArrowheads="1"/>
            </p:cNvSpPr>
            <p:nvPr/>
          </p:nvSpPr>
          <p:spPr bwMode="auto">
            <a:xfrm>
              <a:off x="1565439"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8" name="Oval 8"/>
            <p:cNvSpPr>
              <a:spLocks noChangeArrowheads="1"/>
            </p:cNvSpPr>
            <p:nvPr/>
          </p:nvSpPr>
          <p:spPr bwMode="auto">
            <a:xfrm>
              <a:off x="1750798"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69" name="Oval 9"/>
            <p:cNvSpPr>
              <a:spLocks noChangeArrowheads="1"/>
            </p:cNvSpPr>
            <p:nvPr/>
          </p:nvSpPr>
          <p:spPr bwMode="auto">
            <a:xfrm>
              <a:off x="1936157"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0" name="Oval 10"/>
            <p:cNvSpPr>
              <a:spLocks noChangeArrowheads="1"/>
            </p:cNvSpPr>
            <p:nvPr/>
          </p:nvSpPr>
          <p:spPr bwMode="auto">
            <a:xfrm>
              <a:off x="2121516"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1" name="Oval 11"/>
            <p:cNvSpPr>
              <a:spLocks noChangeArrowheads="1"/>
            </p:cNvSpPr>
            <p:nvPr/>
          </p:nvSpPr>
          <p:spPr bwMode="auto">
            <a:xfrm>
              <a:off x="2307905" y="5333401"/>
              <a:ext cx="143139"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2" name="Oval 12"/>
            <p:cNvSpPr>
              <a:spLocks noChangeArrowheads="1"/>
            </p:cNvSpPr>
            <p:nvPr/>
          </p:nvSpPr>
          <p:spPr bwMode="auto">
            <a:xfrm>
              <a:off x="2493264"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3" name="Oval 13"/>
            <p:cNvSpPr>
              <a:spLocks noChangeArrowheads="1"/>
            </p:cNvSpPr>
            <p:nvPr/>
          </p:nvSpPr>
          <p:spPr bwMode="auto">
            <a:xfrm>
              <a:off x="2678623"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4" name="Oval 14"/>
            <p:cNvSpPr>
              <a:spLocks noChangeArrowheads="1"/>
            </p:cNvSpPr>
            <p:nvPr/>
          </p:nvSpPr>
          <p:spPr bwMode="auto">
            <a:xfrm>
              <a:off x="2863983"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6" name="Group 225"/>
          <p:cNvGrpSpPr/>
          <p:nvPr/>
        </p:nvGrpSpPr>
        <p:grpSpPr>
          <a:xfrm>
            <a:off x="2387381" y="11781353"/>
            <a:ext cx="3628922" cy="296574"/>
            <a:chOff x="1193690" y="5890676"/>
            <a:chExt cx="1814461" cy="148287"/>
          </a:xfrm>
        </p:grpSpPr>
        <p:sp>
          <p:nvSpPr>
            <p:cNvPr id="276" name="Oval 5"/>
            <p:cNvSpPr>
              <a:spLocks noChangeArrowheads="1"/>
            </p:cNvSpPr>
            <p:nvPr/>
          </p:nvSpPr>
          <p:spPr bwMode="auto">
            <a:xfrm>
              <a:off x="1193690"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7" name="Oval 6"/>
            <p:cNvSpPr>
              <a:spLocks noChangeArrowheads="1"/>
            </p:cNvSpPr>
            <p:nvPr/>
          </p:nvSpPr>
          <p:spPr bwMode="auto">
            <a:xfrm>
              <a:off x="1380079"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8" name="Oval 7"/>
            <p:cNvSpPr>
              <a:spLocks noChangeArrowheads="1"/>
            </p:cNvSpPr>
            <p:nvPr/>
          </p:nvSpPr>
          <p:spPr bwMode="auto">
            <a:xfrm>
              <a:off x="1565439"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79" name="Oval 8"/>
            <p:cNvSpPr>
              <a:spLocks noChangeArrowheads="1"/>
            </p:cNvSpPr>
            <p:nvPr/>
          </p:nvSpPr>
          <p:spPr bwMode="auto">
            <a:xfrm>
              <a:off x="1750798"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0" name="Oval 9"/>
            <p:cNvSpPr>
              <a:spLocks noChangeArrowheads="1"/>
            </p:cNvSpPr>
            <p:nvPr/>
          </p:nvSpPr>
          <p:spPr bwMode="auto">
            <a:xfrm>
              <a:off x="1936157"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1" name="Oval 10"/>
            <p:cNvSpPr>
              <a:spLocks noChangeArrowheads="1"/>
            </p:cNvSpPr>
            <p:nvPr/>
          </p:nvSpPr>
          <p:spPr bwMode="auto">
            <a:xfrm>
              <a:off x="2121516"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2" name="Oval 11"/>
            <p:cNvSpPr>
              <a:spLocks noChangeArrowheads="1"/>
            </p:cNvSpPr>
            <p:nvPr/>
          </p:nvSpPr>
          <p:spPr bwMode="auto">
            <a:xfrm>
              <a:off x="2307905" y="5890676"/>
              <a:ext cx="143139"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3" name="Oval 12"/>
            <p:cNvSpPr>
              <a:spLocks noChangeArrowheads="1"/>
            </p:cNvSpPr>
            <p:nvPr/>
          </p:nvSpPr>
          <p:spPr bwMode="auto">
            <a:xfrm>
              <a:off x="2493264"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4" name="Oval 13"/>
            <p:cNvSpPr>
              <a:spLocks noChangeArrowheads="1"/>
            </p:cNvSpPr>
            <p:nvPr/>
          </p:nvSpPr>
          <p:spPr bwMode="auto">
            <a:xfrm>
              <a:off x="2678623"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5" name="Oval 14"/>
            <p:cNvSpPr>
              <a:spLocks noChangeArrowheads="1"/>
            </p:cNvSpPr>
            <p:nvPr/>
          </p:nvSpPr>
          <p:spPr bwMode="auto">
            <a:xfrm>
              <a:off x="2863983"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117" name="TextBox 23"/>
          <p:cNvSpPr txBox="1"/>
          <p:nvPr/>
        </p:nvSpPr>
        <p:spPr>
          <a:xfrm>
            <a:off x="7584128" y="90374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HTML5</a:t>
            </a:r>
          </a:p>
        </p:txBody>
      </p:sp>
      <p:sp>
        <p:nvSpPr>
          <p:cNvPr id="133" name="TextBox 23"/>
          <p:cNvSpPr txBox="1"/>
          <p:nvPr/>
        </p:nvSpPr>
        <p:spPr>
          <a:xfrm>
            <a:off x="7584128" y="1012188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Dreamweaver</a:t>
            </a:r>
          </a:p>
        </p:txBody>
      </p:sp>
      <p:sp>
        <p:nvSpPr>
          <p:cNvPr id="150" name="TextBox 23"/>
          <p:cNvSpPr txBox="1"/>
          <p:nvPr/>
        </p:nvSpPr>
        <p:spPr>
          <a:xfrm>
            <a:off x="7584128" y="112120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Java</a:t>
            </a:r>
          </a:p>
        </p:txBody>
      </p:sp>
      <p:grpSp>
        <p:nvGrpSpPr>
          <p:cNvPr id="19" name="Group 18"/>
          <p:cNvGrpSpPr/>
          <p:nvPr/>
        </p:nvGrpSpPr>
        <p:grpSpPr>
          <a:xfrm>
            <a:off x="7774629" y="9601537"/>
            <a:ext cx="3628922" cy="296574"/>
            <a:chOff x="3887314" y="4800768"/>
            <a:chExt cx="1814461" cy="148287"/>
          </a:xfrm>
        </p:grpSpPr>
        <p:sp>
          <p:nvSpPr>
            <p:cNvPr id="288" name="Oval 5"/>
            <p:cNvSpPr>
              <a:spLocks noChangeArrowheads="1"/>
            </p:cNvSpPr>
            <p:nvPr/>
          </p:nvSpPr>
          <p:spPr bwMode="auto">
            <a:xfrm>
              <a:off x="3887314"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89" name="Oval 6"/>
            <p:cNvSpPr>
              <a:spLocks noChangeArrowheads="1"/>
            </p:cNvSpPr>
            <p:nvPr/>
          </p:nvSpPr>
          <p:spPr bwMode="auto">
            <a:xfrm>
              <a:off x="407370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0" name="Oval 7"/>
            <p:cNvSpPr>
              <a:spLocks noChangeArrowheads="1"/>
            </p:cNvSpPr>
            <p:nvPr/>
          </p:nvSpPr>
          <p:spPr bwMode="auto">
            <a:xfrm>
              <a:off x="425906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1" name="Oval 8"/>
            <p:cNvSpPr>
              <a:spLocks noChangeArrowheads="1"/>
            </p:cNvSpPr>
            <p:nvPr/>
          </p:nvSpPr>
          <p:spPr bwMode="auto">
            <a:xfrm>
              <a:off x="4444422"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2" name="Oval 9"/>
            <p:cNvSpPr>
              <a:spLocks noChangeArrowheads="1"/>
            </p:cNvSpPr>
            <p:nvPr/>
          </p:nvSpPr>
          <p:spPr bwMode="auto">
            <a:xfrm>
              <a:off x="4629781"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3" name="Oval 10"/>
            <p:cNvSpPr>
              <a:spLocks noChangeArrowheads="1"/>
            </p:cNvSpPr>
            <p:nvPr/>
          </p:nvSpPr>
          <p:spPr bwMode="auto">
            <a:xfrm>
              <a:off x="4815140"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4" name="Oval 11"/>
            <p:cNvSpPr>
              <a:spLocks noChangeArrowheads="1"/>
            </p:cNvSpPr>
            <p:nvPr/>
          </p:nvSpPr>
          <p:spPr bwMode="auto">
            <a:xfrm>
              <a:off x="5001529" y="4800768"/>
              <a:ext cx="143139"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5" name="Oval 12"/>
            <p:cNvSpPr>
              <a:spLocks noChangeArrowheads="1"/>
            </p:cNvSpPr>
            <p:nvPr/>
          </p:nvSpPr>
          <p:spPr bwMode="auto">
            <a:xfrm>
              <a:off x="5186888"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6" name="Oval 13"/>
            <p:cNvSpPr>
              <a:spLocks noChangeArrowheads="1"/>
            </p:cNvSpPr>
            <p:nvPr/>
          </p:nvSpPr>
          <p:spPr bwMode="auto">
            <a:xfrm>
              <a:off x="5372247"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97" name="Oval 14"/>
            <p:cNvSpPr>
              <a:spLocks noChangeArrowheads="1"/>
            </p:cNvSpPr>
            <p:nvPr/>
          </p:nvSpPr>
          <p:spPr bwMode="auto">
            <a:xfrm>
              <a:off x="5557607" y="4800768"/>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9" name="Group 28"/>
          <p:cNvGrpSpPr/>
          <p:nvPr/>
        </p:nvGrpSpPr>
        <p:grpSpPr>
          <a:xfrm>
            <a:off x="7774629" y="10666803"/>
            <a:ext cx="3628922" cy="296574"/>
            <a:chOff x="3887314" y="5333401"/>
            <a:chExt cx="1814461" cy="148287"/>
          </a:xfrm>
        </p:grpSpPr>
        <p:sp>
          <p:nvSpPr>
            <p:cNvPr id="299" name="Oval 5"/>
            <p:cNvSpPr>
              <a:spLocks noChangeArrowheads="1"/>
            </p:cNvSpPr>
            <p:nvPr/>
          </p:nvSpPr>
          <p:spPr bwMode="auto">
            <a:xfrm>
              <a:off x="3887314"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0" name="Oval 6"/>
            <p:cNvSpPr>
              <a:spLocks noChangeArrowheads="1"/>
            </p:cNvSpPr>
            <p:nvPr/>
          </p:nvSpPr>
          <p:spPr bwMode="auto">
            <a:xfrm>
              <a:off x="4073703"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1" name="Oval 7"/>
            <p:cNvSpPr>
              <a:spLocks noChangeArrowheads="1"/>
            </p:cNvSpPr>
            <p:nvPr/>
          </p:nvSpPr>
          <p:spPr bwMode="auto">
            <a:xfrm>
              <a:off x="4259063"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2" name="Oval 8"/>
            <p:cNvSpPr>
              <a:spLocks noChangeArrowheads="1"/>
            </p:cNvSpPr>
            <p:nvPr/>
          </p:nvSpPr>
          <p:spPr bwMode="auto">
            <a:xfrm>
              <a:off x="4444422"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3" name="Oval 9"/>
            <p:cNvSpPr>
              <a:spLocks noChangeArrowheads="1"/>
            </p:cNvSpPr>
            <p:nvPr/>
          </p:nvSpPr>
          <p:spPr bwMode="auto">
            <a:xfrm>
              <a:off x="4629781"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4" name="Oval 10"/>
            <p:cNvSpPr>
              <a:spLocks noChangeArrowheads="1"/>
            </p:cNvSpPr>
            <p:nvPr/>
          </p:nvSpPr>
          <p:spPr bwMode="auto">
            <a:xfrm>
              <a:off x="4815140"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5" name="Oval 11"/>
            <p:cNvSpPr>
              <a:spLocks noChangeArrowheads="1"/>
            </p:cNvSpPr>
            <p:nvPr/>
          </p:nvSpPr>
          <p:spPr bwMode="auto">
            <a:xfrm>
              <a:off x="5001529" y="5333401"/>
              <a:ext cx="143139"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6" name="Oval 12"/>
            <p:cNvSpPr>
              <a:spLocks noChangeArrowheads="1"/>
            </p:cNvSpPr>
            <p:nvPr/>
          </p:nvSpPr>
          <p:spPr bwMode="auto">
            <a:xfrm>
              <a:off x="5186888"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7" name="Oval 13"/>
            <p:cNvSpPr>
              <a:spLocks noChangeArrowheads="1"/>
            </p:cNvSpPr>
            <p:nvPr/>
          </p:nvSpPr>
          <p:spPr bwMode="auto">
            <a:xfrm>
              <a:off x="5372247"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08" name="Oval 14"/>
            <p:cNvSpPr>
              <a:spLocks noChangeArrowheads="1"/>
            </p:cNvSpPr>
            <p:nvPr/>
          </p:nvSpPr>
          <p:spPr bwMode="auto">
            <a:xfrm>
              <a:off x="5557607"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7" name="Group 226"/>
          <p:cNvGrpSpPr/>
          <p:nvPr/>
        </p:nvGrpSpPr>
        <p:grpSpPr>
          <a:xfrm>
            <a:off x="7774629" y="11781353"/>
            <a:ext cx="3628922" cy="296574"/>
            <a:chOff x="3887314" y="5890676"/>
            <a:chExt cx="1814461" cy="148287"/>
          </a:xfrm>
        </p:grpSpPr>
        <p:sp>
          <p:nvSpPr>
            <p:cNvPr id="310" name="Oval 5"/>
            <p:cNvSpPr>
              <a:spLocks noChangeArrowheads="1"/>
            </p:cNvSpPr>
            <p:nvPr/>
          </p:nvSpPr>
          <p:spPr bwMode="auto">
            <a:xfrm>
              <a:off x="3887314"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1" name="Oval 6"/>
            <p:cNvSpPr>
              <a:spLocks noChangeArrowheads="1"/>
            </p:cNvSpPr>
            <p:nvPr/>
          </p:nvSpPr>
          <p:spPr bwMode="auto">
            <a:xfrm>
              <a:off x="4073703"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2" name="Oval 7"/>
            <p:cNvSpPr>
              <a:spLocks noChangeArrowheads="1"/>
            </p:cNvSpPr>
            <p:nvPr/>
          </p:nvSpPr>
          <p:spPr bwMode="auto">
            <a:xfrm>
              <a:off x="4259063"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3" name="Oval 8"/>
            <p:cNvSpPr>
              <a:spLocks noChangeArrowheads="1"/>
            </p:cNvSpPr>
            <p:nvPr/>
          </p:nvSpPr>
          <p:spPr bwMode="auto">
            <a:xfrm>
              <a:off x="4444422"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4" name="Oval 9"/>
            <p:cNvSpPr>
              <a:spLocks noChangeArrowheads="1"/>
            </p:cNvSpPr>
            <p:nvPr/>
          </p:nvSpPr>
          <p:spPr bwMode="auto">
            <a:xfrm>
              <a:off x="4629781"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5" name="Oval 10"/>
            <p:cNvSpPr>
              <a:spLocks noChangeArrowheads="1"/>
            </p:cNvSpPr>
            <p:nvPr/>
          </p:nvSpPr>
          <p:spPr bwMode="auto">
            <a:xfrm>
              <a:off x="4815140"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6" name="Oval 11"/>
            <p:cNvSpPr>
              <a:spLocks noChangeArrowheads="1"/>
            </p:cNvSpPr>
            <p:nvPr/>
          </p:nvSpPr>
          <p:spPr bwMode="auto">
            <a:xfrm>
              <a:off x="5001529" y="5890676"/>
              <a:ext cx="143139"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7" name="Oval 12"/>
            <p:cNvSpPr>
              <a:spLocks noChangeArrowheads="1"/>
            </p:cNvSpPr>
            <p:nvPr/>
          </p:nvSpPr>
          <p:spPr bwMode="auto">
            <a:xfrm>
              <a:off x="5186888"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8" name="Oval 13"/>
            <p:cNvSpPr>
              <a:spLocks noChangeArrowheads="1"/>
            </p:cNvSpPr>
            <p:nvPr/>
          </p:nvSpPr>
          <p:spPr bwMode="auto">
            <a:xfrm>
              <a:off x="5372247"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19" name="Oval 14"/>
            <p:cNvSpPr>
              <a:spLocks noChangeArrowheads="1"/>
            </p:cNvSpPr>
            <p:nvPr/>
          </p:nvSpPr>
          <p:spPr bwMode="auto">
            <a:xfrm>
              <a:off x="5557607"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167" name="TextBox 23"/>
          <p:cNvSpPr txBox="1"/>
          <p:nvPr/>
        </p:nvSpPr>
        <p:spPr>
          <a:xfrm>
            <a:off x="12997798" y="90374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Social Media</a:t>
            </a:r>
          </a:p>
        </p:txBody>
      </p:sp>
      <p:sp>
        <p:nvSpPr>
          <p:cNvPr id="184" name="TextBox 23"/>
          <p:cNvSpPr txBox="1"/>
          <p:nvPr/>
        </p:nvSpPr>
        <p:spPr>
          <a:xfrm>
            <a:off x="12997798" y="1012188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Keywords</a:t>
            </a:r>
          </a:p>
        </p:txBody>
      </p:sp>
      <p:sp>
        <p:nvSpPr>
          <p:cNvPr id="201" name="TextBox 23"/>
          <p:cNvSpPr txBox="1"/>
          <p:nvPr/>
        </p:nvSpPr>
        <p:spPr>
          <a:xfrm>
            <a:off x="12997798" y="112120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Meta Data</a:t>
            </a:r>
          </a:p>
        </p:txBody>
      </p:sp>
      <p:grpSp>
        <p:nvGrpSpPr>
          <p:cNvPr id="20" name="Group 19"/>
          <p:cNvGrpSpPr/>
          <p:nvPr/>
        </p:nvGrpSpPr>
        <p:grpSpPr>
          <a:xfrm>
            <a:off x="13188299" y="9601537"/>
            <a:ext cx="3628922" cy="296574"/>
            <a:chOff x="6594149" y="4800768"/>
            <a:chExt cx="1814461" cy="148287"/>
          </a:xfrm>
        </p:grpSpPr>
        <p:sp>
          <p:nvSpPr>
            <p:cNvPr id="321" name="Oval 5"/>
            <p:cNvSpPr>
              <a:spLocks noChangeArrowheads="1"/>
            </p:cNvSpPr>
            <p:nvPr/>
          </p:nvSpPr>
          <p:spPr bwMode="auto">
            <a:xfrm>
              <a:off x="6594149"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2" name="Oval 6"/>
            <p:cNvSpPr>
              <a:spLocks noChangeArrowheads="1"/>
            </p:cNvSpPr>
            <p:nvPr/>
          </p:nvSpPr>
          <p:spPr bwMode="auto">
            <a:xfrm>
              <a:off x="6780538"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3" name="Oval 7"/>
            <p:cNvSpPr>
              <a:spLocks noChangeArrowheads="1"/>
            </p:cNvSpPr>
            <p:nvPr/>
          </p:nvSpPr>
          <p:spPr bwMode="auto">
            <a:xfrm>
              <a:off x="6965898"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4" name="Oval 8"/>
            <p:cNvSpPr>
              <a:spLocks noChangeArrowheads="1"/>
            </p:cNvSpPr>
            <p:nvPr/>
          </p:nvSpPr>
          <p:spPr bwMode="auto">
            <a:xfrm>
              <a:off x="7151257"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5" name="Oval 9"/>
            <p:cNvSpPr>
              <a:spLocks noChangeArrowheads="1"/>
            </p:cNvSpPr>
            <p:nvPr/>
          </p:nvSpPr>
          <p:spPr bwMode="auto">
            <a:xfrm>
              <a:off x="7336616"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6" name="Oval 10"/>
            <p:cNvSpPr>
              <a:spLocks noChangeArrowheads="1"/>
            </p:cNvSpPr>
            <p:nvPr/>
          </p:nvSpPr>
          <p:spPr bwMode="auto">
            <a:xfrm>
              <a:off x="7521975"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7" name="Oval 11"/>
            <p:cNvSpPr>
              <a:spLocks noChangeArrowheads="1"/>
            </p:cNvSpPr>
            <p:nvPr/>
          </p:nvSpPr>
          <p:spPr bwMode="auto">
            <a:xfrm>
              <a:off x="7708364" y="4800768"/>
              <a:ext cx="143139"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8" name="Oval 12"/>
            <p:cNvSpPr>
              <a:spLocks noChangeArrowheads="1"/>
            </p:cNvSpPr>
            <p:nvPr/>
          </p:nvSpPr>
          <p:spPr bwMode="auto">
            <a:xfrm>
              <a:off x="789372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29" name="Oval 13"/>
            <p:cNvSpPr>
              <a:spLocks noChangeArrowheads="1"/>
            </p:cNvSpPr>
            <p:nvPr/>
          </p:nvSpPr>
          <p:spPr bwMode="auto">
            <a:xfrm>
              <a:off x="8079082"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0" name="Oval 14"/>
            <p:cNvSpPr>
              <a:spLocks noChangeArrowheads="1"/>
            </p:cNvSpPr>
            <p:nvPr/>
          </p:nvSpPr>
          <p:spPr bwMode="auto">
            <a:xfrm>
              <a:off x="8264442"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4" name="Group 223"/>
          <p:cNvGrpSpPr/>
          <p:nvPr/>
        </p:nvGrpSpPr>
        <p:grpSpPr>
          <a:xfrm>
            <a:off x="13188299" y="10666803"/>
            <a:ext cx="3628922" cy="296574"/>
            <a:chOff x="6594149" y="5333401"/>
            <a:chExt cx="1814461" cy="148287"/>
          </a:xfrm>
        </p:grpSpPr>
        <p:sp>
          <p:nvSpPr>
            <p:cNvPr id="332" name="Oval 5"/>
            <p:cNvSpPr>
              <a:spLocks noChangeArrowheads="1"/>
            </p:cNvSpPr>
            <p:nvPr/>
          </p:nvSpPr>
          <p:spPr bwMode="auto">
            <a:xfrm>
              <a:off x="6594149"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3" name="Oval 6"/>
            <p:cNvSpPr>
              <a:spLocks noChangeArrowheads="1"/>
            </p:cNvSpPr>
            <p:nvPr/>
          </p:nvSpPr>
          <p:spPr bwMode="auto">
            <a:xfrm>
              <a:off x="6780538"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4" name="Oval 7"/>
            <p:cNvSpPr>
              <a:spLocks noChangeArrowheads="1"/>
            </p:cNvSpPr>
            <p:nvPr/>
          </p:nvSpPr>
          <p:spPr bwMode="auto">
            <a:xfrm>
              <a:off x="6965898"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5" name="Oval 8"/>
            <p:cNvSpPr>
              <a:spLocks noChangeArrowheads="1"/>
            </p:cNvSpPr>
            <p:nvPr/>
          </p:nvSpPr>
          <p:spPr bwMode="auto">
            <a:xfrm>
              <a:off x="7151257"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6" name="Oval 9"/>
            <p:cNvSpPr>
              <a:spLocks noChangeArrowheads="1"/>
            </p:cNvSpPr>
            <p:nvPr/>
          </p:nvSpPr>
          <p:spPr bwMode="auto">
            <a:xfrm>
              <a:off x="7336616"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7" name="Oval 10"/>
            <p:cNvSpPr>
              <a:spLocks noChangeArrowheads="1"/>
            </p:cNvSpPr>
            <p:nvPr/>
          </p:nvSpPr>
          <p:spPr bwMode="auto">
            <a:xfrm>
              <a:off x="7521975"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8" name="Oval 11"/>
            <p:cNvSpPr>
              <a:spLocks noChangeArrowheads="1"/>
            </p:cNvSpPr>
            <p:nvPr/>
          </p:nvSpPr>
          <p:spPr bwMode="auto">
            <a:xfrm>
              <a:off x="7708364" y="5333401"/>
              <a:ext cx="143139"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39" name="Oval 12"/>
            <p:cNvSpPr>
              <a:spLocks noChangeArrowheads="1"/>
            </p:cNvSpPr>
            <p:nvPr/>
          </p:nvSpPr>
          <p:spPr bwMode="auto">
            <a:xfrm>
              <a:off x="7893723"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0" name="Oval 13"/>
            <p:cNvSpPr>
              <a:spLocks noChangeArrowheads="1"/>
            </p:cNvSpPr>
            <p:nvPr/>
          </p:nvSpPr>
          <p:spPr bwMode="auto">
            <a:xfrm>
              <a:off x="8079082"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1" name="Oval 14"/>
            <p:cNvSpPr>
              <a:spLocks noChangeArrowheads="1"/>
            </p:cNvSpPr>
            <p:nvPr/>
          </p:nvSpPr>
          <p:spPr bwMode="auto">
            <a:xfrm>
              <a:off x="8264442"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8" name="Group 227"/>
          <p:cNvGrpSpPr/>
          <p:nvPr/>
        </p:nvGrpSpPr>
        <p:grpSpPr>
          <a:xfrm>
            <a:off x="13188299" y="11781353"/>
            <a:ext cx="3628922" cy="296574"/>
            <a:chOff x="6594149" y="5890676"/>
            <a:chExt cx="1814461" cy="148287"/>
          </a:xfrm>
        </p:grpSpPr>
        <p:sp>
          <p:nvSpPr>
            <p:cNvPr id="343" name="Oval 5"/>
            <p:cNvSpPr>
              <a:spLocks noChangeArrowheads="1"/>
            </p:cNvSpPr>
            <p:nvPr/>
          </p:nvSpPr>
          <p:spPr bwMode="auto">
            <a:xfrm>
              <a:off x="6594149"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4" name="Oval 6"/>
            <p:cNvSpPr>
              <a:spLocks noChangeArrowheads="1"/>
            </p:cNvSpPr>
            <p:nvPr/>
          </p:nvSpPr>
          <p:spPr bwMode="auto">
            <a:xfrm>
              <a:off x="6780538"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5" name="Oval 7"/>
            <p:cNvSpPr>
              <a:spLocks noChangeArrowheads="1"/>
            </p:cNvSpPr>
            <p:nvPr/>
          </p:nvSpPr>
          <p:spPr bwMode="auto">
            <a:xfrm>
              <a:off x="6965898"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6" name="Oval 8"/>
            <p:cNvSpPr>
              <a:spLocks noChangeArrowheads="1"/>
            </p:cNvSpPr>
            <p:nvPr/>
          </p:nvSpPr>
          <p:spPr bwMode="auto">
            <a:xfrm>
              <a:off x="7151257"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7" name="Oval 9"/>
            <p:cNvSpPr>
              <a:spLocks noChangeArrowheads="1"/>
            </p:cNvSpPr>
            <p:nvPr/>
          </p:nvSpPr>
          <p:spPr bwMode="auto">
            <a:xfrm>
              <a:off x="7336616"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8" name="Oval 10"/>
            <p:cNvSpPr>
              <a:spLocks noChangeArrowheads="1"/>
            </p:cNvSpPr>
            <p:nvPr/>
          </p:nvSpPr>
          <p:spPr bwMode="auto">
            <a:xfrm>
              <a:off x="7521975"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9" name="Oval 11"/>
            <p:cNvSpPr>
              <a:spLocks noChangeArrowheads="1"/>
            </p:cNvSpPr>
            <p:nvPr/>
          </p:nvSpPr>
          <p:spPr bwMode="auto">
            <a:xfrm>
              <a:off x="7708364" y="5890676"/>
              <a:ext cx="143139"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0" name="Oval 12"/>
            <p:cNvSpPr>
              <a:spLocks noChangeArrowheads="1"/>
            </p:cNvSpPr>
            <p:nvPr/>
          </p:nvSpPr>
          <p:spPr bwMode="auto">
            <a:xfrm>
              <a:off x="7893723"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1" name="Oval 13"/>
            <p:cNvSpPr>
              <a:spLocks noChangeArrowheads="1"/>
            </p:cNvSpPr>
            <p:nvPr/>
          </p:nvSpPr>
          <p:spPr bwMode="auto">
            <a:xfrm>
              <a:off x="8079082"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2" name="Oval 14"/>
            <p:cNvSpPr>
              <a:spLocks noChangeArrowheads="1"/>
            </p:cNvSpPr>
            <p:nvPr/>
          </p:nvSpPr>
          <p:spPr bwMode="auto">
            <a:xfrm>
              <a:off x="8264442"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218" name="TextBox 23"/>
          <p:cNvSpPr txBox="1"/>
          <p:nvPr/>
        </p:nvSpPr>
        <p:spPr>
          <a:xfrm>
            <a:off x="18366488" y="90374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Illustration</a:t>
            </a:r>
          </a:p>
        </p:txBody>
      </p:sp>
      <p:sp>
        <p:nvSpPr>
          <p:cNvPr id="235" name="TextBox 23"/>
          <p:cNvSpPr txBox="1"/>
          <p:nvPr/>
        </p:nvSpPr>
        <p:spPr>
          <a:xfrm>
            <a:off x="18366488" y="1012188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Infographic</a:t>
            </a:r>
          </a:p>
        </p:txBody>
      </p:sp>
      <p:sp>
        <p:nvSpPr>
          <p:cNvPr id="252" name="TextBox 23"/>
          <p:cNvSpPr txBox="1"/>
          <p:nvPr/>
        </p:nvSpPr>
        <p:spPr>
          <a:xfrm>
            <a:off x="18366488" y="11212057"/>
            <a:ext cx="3600000" cy="46166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Photo Manipulation</a:t>
            </a:r>
          </a:p>
        </p:txBody>
      </p:sp>
      <p:grpSp>
        <p:nvGrpSpPr>
          <p:cNvPr id="21" name="Group 20"/>
          <p:cNvGrpSpPr/>
          <p:nvPr/>
        </p:nvGrpSpPr>
        <p:grpSpPr>
          <a:xfrm>
            <a:off x="18556989" y="9601537"/>
            <a:ext cx="3628922" cy="296574"/>
            <a:chOff x="9278494" y="4800768"/>
            <a:chExt cx="1814461" cy="148287"/>
          </a:xfrm>
        </p:grpSpPr>
        <p:sp>
          <p:nvSpPr>
            <p:cNvPr id="354" name="Oval 5"/>
            <p:cNvSpPr>
              <a:spLocks noChangeArrowheads="1"/>
            </p:cNvSpPr>
            <p:nvPr/>
          </p:nvSpPr>
          <p:spPr bwMode="auto">
            <a:xfrm>
              <a:off x="9278494"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5" name="Oval 6"/>
            <p:cNvSpPr>
              <a:spLocks noChangeArrowheads="1"/>
            </p:cNvSpPr>
            <p:nvPr/>
          </p:nvSpPr>
          <p:spPr bwMode="auto">
            <a:xfrm>
              <a:off x="946488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6" name="Oval 7"/>
            <p:cNvSpPr>
              <a:spLocks noChangeArrowheads="1"/>
            </p:cNvSpPr>
            <p:nvPr/>
          </p:nvSpPr>
          <p:spPr bwMode="auto">
            <a:xfrm>
              <a:off x="9650243"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7" name="Oval 8"/>
            <p:cNvSpPr>
              <a:spLocks noChangeArrowheads="1"/>
            </p:cNvSpPr>
            <p:nvPr/>
          </p:nvSpPr>
          <p:spPr bwMode="auto">
            <a:xfrm>
              <a:off x="9835602"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8" name="Oval 9"/>
            <p:cNvSpPr>
              <a:spLocks noChangeArrowheads="1"/>
            </p:cNvSpPr>
            <p:nvPr/>
          </p:nvSpPr>
          <p:spPr bwMode="auto">
            <a:xfrm>
              <a:off x="10020961"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59" name="Oval 10"/>
            <p:cNvSpPr>
              <a:spLocks noChangeArrowheads="1"/>
            </p:cNvSpPr>
            <p:nvPr/>
          </p:nvSpPr>
          <p:spPr bwMode="auto">
            <a:xfrm>
              <a:off x="10206320" y="4800768"/>
              <a:ext cx="144168"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0" name="Oval 11"/>
            <p:cNvSpPr>
              <a:spLocks noChangeArrowheads="1"/>
            </p:cNvSpPr>
            <p:nvPr/>
          </p:nvSpPr>
          <p:spPr bwMode="auto">
            <a:xfrm>
              <a:off x="10392709" y="4800768"/>
              <a:ext cx="143139" cy="148287"/>
            </a:xfrm>
            <a:prstGeom prst="ellipse">
              <a:avLst/>
            </a:prstGeom>
            <a:solidFill>
              <a:schemeClr val="accent1"/>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1" name="Oval 12"/>
            <p:cNvSpPr>
              <a:spLocks noChangeArrowheads="1"/>
            </p:cNvSpPr>
            <p:nvPr/>
          </p:nvSpPr>
          <p:spPr bwMode="auto">
            <a:xfrm>
              <a:off x="10578068" y="4800768"/>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2" name="Oval 13"/>
            <p:cNvSpPr>
              <a:spLocks noChangeArrowheads="1"/>
            </p:cNvSpPr>
            <p:nvPr/>
          </p:nvSpPr>
          <p:spPr bwMode="auto">
            <a:xfrm>
              <a:off x="10763427" y="4800768"/>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3" name="Oval 14"/>
            <p:cNvSpPr>
              <a:spLocks noChangeArrowheads="1"/>
            </p:cNvSpPr>
            <p:nvPr/>
          </p:nvSpPr>
          <p:spPr bwMode="auto">
            <a:xfrm>
              <a:off x="10948787" y="4800768"/>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5" name="Group 224"/>
          <p:cNvGrpSpPr/>
          <p:nvPr/>
        </p:nvGrpSpPr>
        <p:grpSpPr>
          <a:xfrm>
            <a:off x="18556989" y="10666803"/>
            <a:ext cx="3628922" cy="296574"/>
            <a:chOff x="9278494" y="5333401"/>
            <a:chExt cx="1814461" cy="148287"/>
          </a:xfrm>
        </p:grpSpPr>
        <p:sp>
          <p:nvSpPr>
            <p:cNvPr id="365" name="Oval 5"/>
            <p:cNvSpPr>
              <a:spLocks noChangeArrowheads="1"/>
            </p:cNvSpPr>
            <p:nvPr/>
          </p:nvSpPr>
          <p:spPr bwMode="auto">
            <a:xfrm>
              <a:off x="9278494"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6" name="Oval 6"/>
            <p:cNvSpPr>
              <a:spLocks noChangeArrowheads="1"/>
            </p:cNvSpPr>
            <p:nvPr/>
          </p:nvSpPr>
          <p:spPr bwMode="auto">
            <a:xfrm>
              <a:off x="9464883"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7" name="Oval 7"/>
            <p:cNvSpPr>
              <a:spLocks noChangeArrowheads="1"/>
            </p:cNvSpPr>
            <p:nvPr/>
          </p:nvSpPr>
          <p:spPr bwMode="auto">
            <a:xfrm>
              <a:off x="9650243"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8" name="Oval 8"/>
            <p:cNvSpPr>
              <a:spLocks noChangeArrowheads="1"/>
            </p:cNvSpPr>
            <p:nvPr/>
          </p:nvSpPr>
          <p:spPr bwMode="auto">
            <a:xfrm>
              <a:off x="9835602"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69" name="Oval 9"/>
            <p:cNvSpPr>
              <a:spLocks noChangeArrowheads="1"/>
            </p:cNvSpPr>
            <p:nvPr/>
          </p:nvSpPr>
          <p:spPr bwMode="auto">
            <a:xfrm>
              <a:off x="10020961"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0" name="Oval 10"/>
            <p:cNvSpPr>
              <a:spLocks noChangeArrowheads="1"/>
            </p:cNvSpPr>
            <p:nvPr/>
          </p:nvSpPr>
          <p:spPr bwMode="auto">
            <a:xfrm>
              <a:off x="10206320"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1" name="Oval 11"/>
            <p:cNvSpPr>
              <a:spLocks noChangeArrowheads="1"/>
            </p:cNvSpPr>
            <p:nvPr/>
          </p:nvSpPr>
          <p:spPr bwMode="auto">
            <a:xfrm>
              <a:off x="10392709" y="5333401"/>
              <a:ext cx="143139"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2" name="Oval 12"/>
            <p:cNvSpPr>
              <a:spLocks noChangeArrowheads="1"/>
            </p:cNvSpPr>
            <p:nvPr/>
          </p:nvSpPr>
          <p:spPr bwMode="auto">
            <a:xfrm>
              <a:off x="10578068"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3" name="Oval 13"/>
            <p:cNvSpPr>
              <a:spLocks noChangeArrowheads="1"/>
            </p:cNvSpPr>
            <p:nvPr/>
          </p:nvSpPr>
          <p:spPr bwMode="auto">
            <a:xfrm>
              <a:off x="10763427" y="5333401"/>
              <a:ext cx="144168" cy="148287"/>
            </a:xfrm>
            <a:prstGeom prst="ellipse">
              <a:avLst/>
            </a:prstGeom>
            <a:solidFill>
              <a:schemeClr val="accent1">
                <a:lumMod val="60000"/>
                <a:lumOff val="4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4" name="Oval 14"/>
            <p:cNvSpPr>
              <a:spLocks noChangeArrowheads="1"/>
            </p:cNvSpPr>
            <p:nvPr/>
          </p:nvSpPr>
          <p:spPr bwMode="auto">
            <a:xfrm>
              <a:off x="10948787" y="5333401"/>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grpSp>
        <p:nvGrpSpPr>
          <p:cNvPr id="229" name="Group 228"/>
          <p:cNvGrpSpPr/>
          <p:nvPr/>
        </p:nvGrpSpPr>
        <p:grpSpPr>
          <a:xfrm>
            <a:off x="18556989" y="11781353"/>
            <a:ext cx="3628922" cy="296574"/>
            <a:chOff x="9278494" y="5890676"/>
            <a:chExt cx="1814461" cy="148287"/>
          </a:xfrm>
        </p:grpSpPr>
        <p:sp>
          <p:nvSpPr>
            <p:cNvPr id="376" name="Oval 5"/>
            <p:cNvSpPr>
              <a:spLocks noChangeArrowheads="1"/>
            </p:cNvSpPr>
            <p:nvPr/>
          </p:nvSpPr>
          <p:spPr bwMode="auto">
            <a:xfrm>
              <a:off x="9278494"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7" name="Oval 6"/>
            <p:cNvSpPr>
              <a:spLocks noChangeArrowheads="1"/>
            </p:cNvSpPr>
            <p:nvPr/>
          </p:nvSpPr>
          <p:spPr bwMode="auto">
            <a:xfrm>
              <a:off x="9464883"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8" name="Oval 7"/>
            <p:cNvSpPr>
              <a:spLocks noChangeArrowheads="1"/>
            </p:cNvSpPr>
            <p:nvPr/>
          </p:nvSpPr>
          <p:spPr bwMode="auto">
            <a:xfrm>
              <a:off x="9650243"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79" name="Oval 8"/>
            <p:cNvSpPr>
              <a:spLocks noChangeArrowheads="1"/>
            </p:cNvSpPr>
            <p:nvPr/>
          </p:nvSpPr>
          <p:spPr bwMode="auto">
            <a:xfrm>
              <a:off x="9835602"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0" name="Oval 9"/>
            <p:cNvSpPr>
              <a:spLocks noChangeArrowheads="1"/>
            </p:cNvSpPr>
            <p:nvPr/>
          </p:nvSpPr>
          <p:spPr bwMode="auto">
            <a:xfrm>
              <a:off x="10020961"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1" name="Oval 10"/>
            <p:cNvSpPr>
              <a:spLocks noChangeArrowheads="1"/>
            </p:cNvSpPr>
            <p:nvPr/>
          </p:nvSpPr>
          <p:spPr bwMode="auto">
            <a:xfrm>
              <a:off x="10206320"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2" name="Oval 11"/>
            <p:cNvSpPr>
              <a:spLocks noChangeArrowheads="1"/>
            </p:cNvSpPr>
            <p:nvPr/>
          </p:nvSpPr>
          <p:spPr bwMode="auto">
            <a:xfrm>
              <a:off x="10392709" y="5890676"/>
              <a:ext cx="143139"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3" name="Oval 12"/>
            <p:cNvSpPr>
              <a:spLocks noChangeArrowheads="1"/>
            </p:cNvSpPr>
            <p:nvPr/>
          </p:nvSpPr>
          <p:spPr bwMode="auto">
            <a:xfrm>
              <a:off x="10578068" y="5890676"/>
              <a:ext cx="144168" cy="148287"/>
            </a:xfrm>
            <a:prstGeom prst="ellipse">
              <a:avLst/>
            </a:prstGeom>
            <a:solidFill>
              <a:schemeClr val="accent1">
                <a:lumMod val="40000"/>
                <a:lumOff val="60000"/>
              </a:schemeClr>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4" name="Oval 13"/>
            <p:cNvSpPr>
              <a:spLocks noChangeArrowheads="1"/>
            </p:cNvSpPr>
            <p:nvPr/>
          </p:nvSpPr>
          <p:spPr bwMode="auto">
            <a:xfrm>
              <a:off x="10763427"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85" name="Oval 14"/>
            <p:cNvSpPr>
              <a:spLocks noChangeArrowheads="1"/>
            </p:cNvSpPr>
            <p:nvPr/>
          </p:nvSpPr>
          <p:spPr bwMode="auto">
            <a:xfrm>
              <a:off x="10948787" y="5890676"/>
              <a:ext cx="144168" cy="148287"/>
            </a:xfrm>
            <a:prstGeom prst="ellipse">
              <a:avLst/>
            </a:prstGeom>
            <a:solidFill>
              <a:schemeClr val="bg2"/>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grpSp>
      <p:sp>
        <p:nvSpPr>
          <p:cNvPr id="230" name="Picture Placeholder 229"/>
          <p:cNvSpPr>
            <a:spLocks noGrp="1"/>
          </p:cNvSpPr>
          <p:nvPr>
            <p:ph type="pic" sz="quarter" idx="13"/>
          </p:nvPr>
        </p:nvSpPr>
        <p:spPr>
          <a:xfrm>
            <a:off x="2531548" y="4147870"/>
            <a:ext cx="3240000" cy="3240000"/>
          </a:xfrm>
        </p:spPr>
      </p:sp>
      <p:sp>
        <p:nvSpPr>
          <p:cNvPr id="231" name="Picture Placeholder 230"/>
          <p:cNvSpPr>
            <a:spLocks noGrp="1"/>
          </p:cNvSpPr>
          <p:nvPr>
            <p:ph type="pic" sz="quarter" idx="14"/>
          </p:nvPr>
        </p:nvSpPr>
        <p:spPr>
          <a:xfrm>
            <a:off x="7774628" y="4147870"/>
            <a:ext cx="3240000" cy="3240000"/>
          </a:xfrm>
        </p:spPr>
      </p:sp>
      <p:sp>
        <p:nvSpPr>
          <p:cNvPr id="232" name="Picture Placeholder 231"/>
          <p:cNvSpPr>
            <a:spLocks noGrp="1"/>
          </p:cNvSpPr>
          <p:nvPr>
            <p:ph type="pic" sz="quarter" idx="16"/>
          </p:nvPr>
        </p:nvSpPr>
        <p:spPr>
          <a:xfrm>
            <a:off x="13201686" y="4147870"/>
            <a:ext cx="3240000" cy="3240000"/>
          </a:xfrm>
        </p:spPr>
      </p:sp>
      <p:sp>
        <p:nvSpPr>
          <p:cNvPr id="233" name="Picture Placeholder 232"/>
          <p:cNvSpPr>
            <a:spLocks noGrp="1"/>
          </p:cNvSpPr>
          <p:nvPr>
            <p:ph type="pic" sz="quarter" idx="15"/>
          </p:nvPr>
        </p:nvSpPr>
        <p:spPr>
          <a:xfrm>
            <a:off x="18546488" y="4147870"/>
            <a:ext cx="3240000" cy="3240000"/>
          </a:xfrm>
        </p:spPr>
      </p:sp>
    </p:spTree>
    <p:custDataLst>
      <p:tags r:id="rId1"/>
    </p:custDataLst>
    <p:extLst>
      <p:ext uri="{BB962C8B-B14F-4D97-AF65-F5344CB8AC3E}">
        <p14:creationId xmlns:p14="http://schemas.microsoft.com/office/powerpoint/2010/main" val="3995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fade">
                                      <p:cBhvr>
                                        <p:cTn id="40" dur="500"/>
                                        <p:tgtEl>
                                          <p:spTgt spid="1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7"/>
                                        </p:tgtEl>
                                        <p:attrNameLst>
                                          <p:attrName>style.visibility</p:attrName>
                                        </p:attrNameLst>
                                      </p:cBhvr>
                                      <p:to>
                                        <p:strVal val="visible"/>
                                      </p:to>
                                    </p:set>
                                    <p:animEffect transition="in" filter="fade">
                                      <p:cBhvr>
                                        <p:cTn id="43" dur="500"/>
                                        <p:tgtEl>
                                          <p:spTgt spid="1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ntr" presetSubtype="8"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par>
                                <p:cTn id="54" presetID="22" presetClass="entr" presetSubtype="8"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par>
                                <p:cTn id="57" presetID="22" presetClass="entr" presetSubtype="8"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fade">
                                      <p:cBhvr>
                                        <p:cTn id="66" dur="500"/>
                                        <p:tgtEl>
                                          <p:spTgt spid="1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4"/>
                                        </p:tgtEl>
                                        <p:attrNameLst>
                                          <p:attrName>style.visibility</p:attrName>
                                        </p:attrNameLst>
                                      </p:cBhvr>
                                      <p:to>
                                        <p:strVal val="visible"/>
                                      </p:to>
                                    </p:set>
                                    <p:animEffect transition="in" filter="fade">
                                      <p:cBhvr>
                                        <p:cTn id="69" dur="500"/>
                                        <p:tgtEl>
                                          <p:spTgt spid="1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5"/>
                                        </p:tgtEl>
                                        <p:attrNameLst>
                                          <p:attrName>style.visibility</p:attrName>
                                        </p:attrNameLst>
                                      </p:cBhvr>
                                      <p:to>
                                        <p:strVal val="visible"/>
                                      </p:to>
                                    </p:set>
                                    <p:animEffect transition="in" filter="fade">
                                      <p:cBhvr>
                                        <p:cTn id="72" dur="500"/>
                                        <p:tgtEl>
                                          <p:spTgt spid="235"/>
                                        </p:tgtEl>
                                      </p:cBhvr>
                                    </p:animEffect>
                                  </p:childTnLst>
                                </p:cTn>
                              </p:par>
                            </p:childTnLst>
                          </p:cTn>
                        </p:par>
                        <p:par>
                          <p:cTn id="73" fill="hold">
                            <p:stCondLst>
                              <p:cond delay="2500"/>
                            </p:stCondLst>
                            <p:childTnLst>
                              <p:par>
                                <p:cTn id="74" presetID="22" presetClass="entr" presetSubtype="8"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par>
                                <p:cTn id="77" presetID="22" presetClass="entr" presetSubtype="8"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par>
                                <p:cTn id="80" presetID="22" presetClass="entr" presetSubtype="8" fill="hold" nodeType="withEffect">
                                  <p:stCondLst>
                                    <p:cond delay="0"/>
                                  </p:stCondLst>
                                  <p:childTnLst>
                                    <p:set>
                                      <p:cBhvr>
                                        <p:cTn id="81" dur="1" fill="hold">
                                          <p:stCondLst>
                                            <p:cond delay="0"/>
                                          </p:stCondLst>
                                        </p:cTn>
                                        <p:tgtEl>
                                          <p:spTgt spid="224"/>
                                        </p:tgtEl>
                                        <p:attrNameLst>
                                          <p:attrName>style.visibility</p:attrName>
                                        </p:attrNameLst>
                                      </p:cBhvr>
                                      <p:to>
                                        <p:strVal val="visible"/>
                                      </p:to>
                                    </p:set>
                                    <p:animEffect transition="in" filter="wipe(left)">
                                      <p:cBhvr>
                                        <p:cTn id="82" dur="500"/>
                                        <p:tgtEl>
                                          <p:spTgt spid="224"/>
                                        </p:tgtEl>
                                      </p:cBhvr>
                                    </p:animEffect>
                                  </p:childTnLst>
                                </p:cTn>
                              </p:par>
                              <p:par>
                                <p:cTn id="83" presetID="22" presetClass="entr" presetSubtype="8" fill="hold" nodeType="withEffect">
                                  <p:stCondLst>
                                    <p:cond delay="0"/>
                                  </p:stCondLst>
                                  <p:childTnLst>
                                    <p:set>
                                      <p:cBhvr>
                                        <p:cTn id="84" dur="1" fill="hold">
                                          <p:stCondLst>
                                            <p:cond delay="0"/>
                                          </p:stCondLst>
                                        </p:cTn>
                                        <p:tgtEl>
                                          <p:spTgt spid="225"/>
                                        </p:tgtEl>
                                        <p:attrNameLst>
                                          <p:attrName>style.visibility</p:attrName>
                                        </p:attrNameLst>
                                      </p:cBhvr>
                                      <p:to>
                                        <p:strVal val="visible"/>
                                      </p:to>
                                    </p:set>
                                    <p:animEffect transition="in" filter="wipe(left)">
                                      <p:cBhvr>
                                        <p:cTn id="85" dur="500"/>
                                        <p:tgtEl>
                                          <p:spTgt spid="225"/>
                                        </p:tgtEl>
                                      </p:cBhvr>
                                    </p:animEffect>
                                  </p:childTnLst>
                                </p:cTn>
                              </p:par>
                            </p:childTnLst>
                          </p:cTn>
                        </p:par>
                        <p:par>
                          <p:cTn id="86" fill="hold">
                            <p:stCondLst>
                              <p:cond delay="3000"/>
                            </p:stCondLst>
                            <p:childTnLst>
                              <p:par>
                                <p:cTn id="87" presetID="10" presetClass="entr" presetSubtype="0" fill="hold" grpId="0" nodeType="after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fade">
                                      <p:cBhvr>
                                        <p:cTn id="92" dur="500"/>
                                        <p:tgtEl>
                                          <p:spTgt spid="1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1"/>
                                        </p:tgtEl>
                                        <p:attrNameLst>
                                          <p:attrName>style.visibility</p:attrName>
                                        </p:attrNameLst>
                                      </p:cBhvr>
                                      <p:to>
                                        <p:strVal val="visible"/>
                                      </p:to>
                                    </p:set>
                                    <p:animEffect transition="in" filter="fade">
                                      <p:cBhvr>
                                        <p:cTn id="95" dur="500"/>
                                        <p:tgtEl>
                                          <p:spTgt spid="20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2"/>
                                        </p:tgtEl>
                                        <p:attrNameLst>
                                          <p:attrName>style.visibility</p:attrName>
                                        </p:attrNameLst>
                                      </p:cBhvr>
                                      <p:to>
                                        <p:strVal val="visible"/>
                                      </p:to>
                                    </p:set>
                                    <p:animEffect transition="in" filter="fade">
                                      <p:cBhvr>
                                        <p:cTn id="98" dur="500"/>
                                        <p:tgtEl>
                                          <p:spTgt spid="252"/>
                                        </p:tgtEl>
                                      </p:cBhvr>
                                    </p:animEffect>
                                  </p:childTnLst>
                                </p:cTn>
                              </p:par>
                            </p:childTnLst>
                          </p:cTn>
                        </p:par>
                        <p:par>
                          <p:cTn id="99" fill="hold">
                            <p:stCondLst>
                              <p:cond delay="3500"/>
                            </p:stCondLst>
                            <p:childTnLst>
                              <p:par>
                                <p:cTn id="100" presetID="22" presetClass="entr" presetSubtype="8" fill="hold" nodeType="afterEffect">
                                  <p:stCondLst>
                                    <p:cond delay="0"/>
                                  </p:stCondLst>
                                  <p:childTnLst>
                                    <p:set>
                                      <p:cBhvr>
                                        <p:cTn id="101" dur="1" fill="hold">
                                          <p:stCondLst>
                                            <p:cond delay="0"/>
                                          </p:stCondLst>
                                        </p:cTn>
                                        <p:tgtEl>
                                          <p:spTgt spid="226"/>
                                        </p:tgtEl>
                                        <p:attrNameLst>
                                          <p:attrName>style.visibility</p:attrName>
                                        </p:attrNameLst>
                                      </p:cBhvr>
                                      <p:to>
                                        <p:strVal val="visible"/>
                                      </p:to>
                                    </p:set>
                                    <p:animEffect transition="in" filter="wipe(left)">
                                      <p:cBhvr>
                                        <p:cTn id="102" dur="500"/>
                                        <p:tgtEl>
                                          <p:spTgt spid="226"/>
                                        </p:tgtEl>
                                      </p:cBhvr>
                                    </p:animEffect>
                                  </p:childTnLst>
                                </p:cTn>
                              </p:par>
                              <p:par>
                                <p:cTn id="103" presetID="22" presetClass="entr" presetSubtype="8" fill="hold" nodeType="withEffect">
                                  <p:stCondLst>
                                    <p:cond delay="0"/>
                                  </p:stCondLst>
                                  <p:childTnLst>
                                    <p:set>
                                      <p:cBhvr>
                                        <p:cTn id="104" dur="1" fill="hold">
                                          <p:stCondLst>
                                            <p:cond delay="0"/>
                                          </p:stCondLst>
                                        </p:cTn>
                                        <p:tgtEl>
                                          <p:spTgt spid="227"/>
                                        </p:tgtEl>
                                        <p:attrNameLst>
                                          <p:attrName>style.visibility</p:attrName>
                                        </p:attrNameLst>
                                      </p:cBhvr>
                                      <p:to>
                                        <p:strVal val="visible"/>
                                      </p:to>
                                    </p:set>
                                    <p:animEffect transition="in" filter="wipe(left)">
                                      <p:cBhvr>
                                        <p:cTn id="105" dur="500"/>
                                        <p:tgtEl>
                                          <p:spTgt spid="227"/>
                                        </p:tgtEl>
                                      </p:cBhvr>
                                    </p:animEffect>
                                  </p:childTnLst>
                                </p:cTn>
                              </p:par>
                              <p:par>
                                <p:cTn id="106" presetID="22" presetClass="entr" presetSubtype="8" fill="hold" nodeType="withEffect">
                                  <p:stCondLst>
                                    <p:cond delay="0"/>
                                  </p:stCondLst>
                                  <p:childTnLst>
                                    <p:set>
                                      <p:cBhvr>
                                        <p:cTn id="107" dur="1" fill="hold">
                                          <p:stCondLst>
                                            <p:cond delay="0"/>
                                          </p:stCondLst>
                                        </p:cTn>
                                        <p:tgtEl>
                                          <p:spTgt spid="228"/>
                                        </p:tgtEl>
                                        <p:attrNameLst>
                                          <p:attrName>style.visibility</p:attrName>
                                        </p:attrNameLst>
                                      </p:cBhvr>
                                      <p:to>
                                        <p:strVal val="visible"/>
                                      </p:to>
                                    </p:set>
                                    <p:animEffect transition="in" filter="wipe(left)">
                                      <p:cBhvr>
                                        <p:cTn id="108" dur="500"/>
                                        <p:tgtEl>
                                          <p:spTgt spid="228"/>
                                        </p:tgtEl>
                                      </p:cBhvr>
                                    </p:animEffect>
                                  </p:childTnLst>
                                </p:cTn>
                              </p:par>
                              <p:par>
                                <p:cTn id="109" presetID="22" presetClass="entr" presetSubtype="8" fill="hold" nodeType="withEffect">
                                  <p:stCondLst>
                                    <p:cond delay="0"/>
                                  </p:stCondLst>
                                  <p:childTnLst>
                                    <p:set>
                                      <p:cBhvr>
                                        <p:cTn id="110" dur="1" fill="hold">
                                          <p:stCondLst>
                                            <p:cond delay="0"/>
                                          </p:stCondLst>
                                        </p:cTn>
                                        <p:tgtEl>
                                          <p:spTgt spid="229"/>
                                        </p:tgtEl>
                                        <p:attrNameLst>
                                          <p:attrName>style.visibility</p:attrName>
                                        </p:attrNameLst>
                                      </p:cBhvr>
                                      <p:to>
                                        <p:strVal val="visible"/>
                                      </p:to>
                                    </p:set>
                                    <p:animEffect transition="in" filter="wipe(left)">
                                      <p:cBhvr>
                                        <p:cTn id="111"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28" grpId="0"/>
      <p:bldP spid="30" grpId="0"/>
      <p:bldP spid="32" grpId="0"/>
      <p:bldP spid="37" grpId="0"/>
      <p:bldP spid="39" grpId="0"/>
      <p:bldP spid="41" grpId="0"/>
      <p:bldP spid="43" grpId="0"/>
      <p:bldP spid="46" grpId="0"/>
      <p:bldP spid="48" grpId="0"/>
      <p:bldP spid="50" grpId="0"/>
      <p:bldP spid="117" grpId="0"/>
      <p:bldP spid="133" grpId="0"/>
      <p:bldP spid="150" grpId="0"/>
      <p:bldP spid="167" grpId="0"/>
      <p:bldP spid="184" grpId="0"/>
      <p:bldP spid="201" grpId="0"/>
      <p:bldP spid="218" grpId="0"/>
      <p:bldP spid="235" grpId="0"/>
      <p:bldP spid="2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22711502" y="268813"/>
            <a:ext cx="1642536" cy="730250"/>
          </a:xfrm>
          <a:prstGeom prst="rect">
            <a:avLst/>
          </a:prstGeom>
        </p:spPr>
        <p:txBody>
          <a:bodyPr/>
          <a:lstStyle/>
          <a:p>
            <a:pPr defTabSz="1828800"/>
            <a:fld id="{7A5DDAD3-E743-4B29-A948-63E93E36D1BF}" type="slidenum">
              <a:rPr lang="id-ID">
                <a:solidFill>
                  <a:srgbClr val="FFFFFF"/>
                </a:solidFill>
                <a:latin typeface="Calibri"/>
              </a:rPr>
              <a:pPr defTabSz="1828800"/>
              <a:t>53</a:t>
            </a:fld>
            <a:endParaRPr lang="id-ID" dirty="0">
              <a:solidFill>
                <a:srgbClr val="FFFFFF"/>
              </a:solidFill>
              <a:latin typeface="Calibri"/>
            </a:endParaRPr>
          </a:p>
        </p:txBody>
      </p:sp>
      <p:sp>
        <p:nvSpPr>
          <p:cNvPr id="7" name="TextBox 6"/>
          <p:cNvSpPr txBox="1"/>
          <p:nvPr/>
        </p:nvSpPr>
        <p:spPr>
          <a:xfrm>
            <a:off x="8614742" y="1154525"/>
            <a:ext cx="7132081" cy="1107996"/>
          </a:xfrm>
          <a:prstGeom prst="rect">
            <a:avLst/>
          </a:prstGeom>
          <a:noFill/>
        </p:spPr>
        <p:txBody>
          <a:bodyPr wrap="none" rtlCol="0">
            <a:spAutoFit/>
          </a:bodyPr>
          <a:lstStyle/>
          <a:p>
            <a:pPr algn="ctr" defTabSz="1828800"/>
            <a:r>
              <a:rPr lang="id-ID" sz="6600" dirty="0">
                <a:latin typeface="+mj-lt"/>
              </a:rPr>
              <a:t>Meet our Family</a:t>
            </a:r>
          </a:p>
        </p:txBody>
      </p:sp>
      <p:sp>
        <p:nvSpPr>
          <p:cNvPr id="25" name="Rectangle 24"/>
          <p:cNvSpPr/>
          <p:nvPr/>
        </p:nvSpPr>
        <p:spPr>
          <a:xfrm>
            <a:off x="5992550" y="5268717"/>
            <a:ext cx="6074178"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a:t>
            </a:r>
          </a:p>
        </p:txBody>
      </p:sp>
      <p:sp>
        <p:nvSpPr>
          <p:cNvPr id="26" name="TextBox 23"/>
          <p:cNvSpPr txBox="1"/>
          <p:nvPr/>
        </p:nvSpPr>
        <p:spPr>
          <a:xfrm>
            <a:off x="5992552" y="4037774"/>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dirty="0"/>
              <a:t>Luna Ayam</a:t>
            </a:r>
          </a:p>
        </p:txBody>
      </p:sp>
      <p:sp>
        <p:nvSpPr>
          <p:cNvPr id="28" name="TextBox 23"/>
          <p:cNvSpPr txBox="1"/>
          <p:nvPr/>
        </p:nvSpPr>
        <p:spPr>
          <a:xfrm>
            <a:off x="5992552" y="4784894"/>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000" dirty="0"/>
              <a:t>General Manager</a:t>
            </a:r>
          </a:p>
        </p:txBody>
      </p:sp>
      <p:sp>
        <p:nvSpPr>
          <p:cNvPr id="29" name="Rectangle 28"/>
          <p:cNvSpPr/>
          <p:nvPr/>
        </p:nvSpPr>
        <p:spPr>
          <a:xfrm>
            <a:off x="6117822" y="9563907"/>
            <a:ext cx="6074178"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a:t>
            </a:r>
          </a:p>
        </p:txBody>
      </p:sp>
      <p:sp>
        <p:nvSpPr>
          <p:cNvPr id="30" name="TextBox 23"/>
          <p:cNvSpPr txBox="1"/>
          <p:nvPr/>
        </p:nvSpPr>
        <p:spPr>
          <a:xfrm>
            <a:off x="6117824" y="8353060"/>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dirty="0"/>
              <a:t>Indra Khan</a:t>
            </a:r>
          </a:p>
        </p:txBody>
      </p:sp>
      <p:sp>
        <p:nvSpPr>
          <p:cNvPr id="32" name="TextBox 23"/>
          <p:cNvSpPr txBox="1"/>
          <p:nvPr/>
        </p:nvSpPr>
        <p:spPr>
          <a:xfrm>
            <a:off x="6117824" y="9100180"/>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000" dirty="0"/>
              <a:t>Programmer</a:t>
            </a:r>
          </a:p>
        </p:txBody>
      </p:sp>
      <p:sp>
        <p:nvSpPr>
          <p:cNvPr id="56" name="Rectangle 55"/>
          <p:cNvSpPr/>
          <p:nvPr/>
        </p:nvSpPr>
        <p:spPr>
          <a:xfrm>
            <a:off x="16813881" y="5168556"/>
            <a:ext cx="6074178"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a:t>
            </a:r>
          </a:p>
        </p:txBody>
      </p:sp>
      <p:sp>
        <p:nvSpPr>
          <p:cNvPr id="57" name="TextBox 23"/>
          <p:cNvSpPr txBox="1"/>
          <p:nvPr/>
        </p:nvSpPr>
        <p:spPr>
          <a:xfrm>
            <a:off x="16813883" y="3937613"/>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dirty="0"/>
              <a:t>Josh Gobang</a:t>
            </a:r>
          </a:p>
        </p:txBody>
      </p:sp>
      <p:sp>
        <p:nvSpPr>
          <p:cNvPr id="59" name="TextBox 23"/>
          <p:cNvSpPr txBox="1"/>
          <p:nvPr/>
        </p:nvSpPr>
        <p:spPr>
          <a:xfrm>
            <a:off x="16813883" y="4684733"/>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000" dirty="0"/>
              <a:t>SEO Analysis</a:t>
            </a:r>
          </a:p>
        </p:txBody>
      </p:sp>
      <p:sp>
        <p:nvSpPr>
          <p:cNvPr id="60" name="Rectangle 59"/>
          <p:cNvSpPr/>
          <p:nvPr/>
        </p:nvSpPr>
        <p:spPr>
          <a:xfrm>
            <a:off x="16813881" y="9463746"/>
            <a:ext cx="6074178" cy="156966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400" dirty="0"/>
              <a:t>Sed ut perspiciatis unde omnis iste natus error sit voluptatem accusantium doloremque laudantium, totam rem aperiam, eaque ipsa</a:t>
            </a:r>
          </a:p>
        </p:txBody>
      </p:sp>
      <p:sp>
        <p:nvSpPr>
          <p:cNvPr id="61" name="TextBox 23"/>
          <p:cNvSpPr txBox="1"/>
          <p:nvPr/>
        </p:nvSpPr>
        <p:spPr>
          <a:xfrm>
            <a:off x="16813883" y="8252899"/>
            <a:ext cx="4175126" cy="584775"/>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200" b="1" dirty="0"/>
              <a:t>Hans Gretel</a:t>
            </a:r>
          </a:p>
        </p:txBody>
      </p:sp>
      <p:sp>
        <p:nvSpPr>
          <p:cNvPr id="63" name="TextBox 23"/>
          <p:cNvSpPr txBox="1"/>
          <p:nvPr/>
        </p:nvSpPr>
        <p:spPr>
          <a:xfrm>
            <a:off x="16813883" y="9000019"/>
            <a:ext cx="4175126" cy="4001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2000" dirty="0"/>
              <a:t>Graphic Designer</a:t>
            </a:r>
          </a:p>
        </p:txBody>
      </p:sp>
      <p:sp>
        <p:nvSpPr>
          <p:cNvPr id="18" name="Picture Placeholder 17"/>
          <p:cNvSpPr>
            <a:spLocks noGrp="1"/>
          </p:cNvSpPr>
          <p:nvPr>
            <p:ph type="pic" sz="quarter" idx="13"/>
          </p:nvPr>
        </p:nvSpPr>
        <p:spPr>
          <a:xfrm>
            <a:off x="2379270" y="4147870"/>
            <a:ext cx="3240000" cy="3240000"/>
          </a:xfrm>
        </p:spPr>
      </p:sp>
      <p:sp>
        <p:nvSpPr>
          <p:cNvPr id="19" name="Picture Placeholder 18"/>
          <p:cNvSpPr>
            <a:spLocks noGrp="1"/>
          </p:cNvSpPr>
          <p:nvPr>
            <p:ph type="pic" sz="quarter" idx="16"/>
          </p:nvPr>
        </p:nvSpPr>
        <p:spPr>
          <a:xfrm>
            <a:off x="12914562" y="3875428"/>
            <a:ext cx="3240000" cy="3240000"/>
          </a:xfrm>
        </p:spPr>
      </p:sp>
      <p:sp>
        <p:nvSpPr>
          <p:cNvPr id="20" name="Picture Placeholder 19"/>
          <p:cNvSpPr>
            <a:spLocks noGrp="1"/>
          </p:cNvSpPr>
          <p:nvPr>
            <p:ph type="pic" sz="quarter" idx="15"/>
          </p:nvPr>
        </p:nvSpPr>
        <p:spPr>
          <a:xfrm>
            <a:off x="12914562" y="8192898"/>
            <a:ext cx="3240000" cy="3240000"/>
          </a:xfrm>
        </p:spPr>
      </p:sp>
      <p:sp>
        <p:nvSpPr>
          <p:cNvPr id="21" name="Picture Placeholder 20"/>
          <p:cNvSpPr>
            <a:spLocks noGrp="1"/>
          </p:cNvSpPr>
          <p:nvPr>
            <p:ph type="pic" sz="quarter" idx="14"/>
          </p:nvPr>
        </p:nvSpPr>
        <p:spPr>
          <a:xfrm>
            <a:off x="2379270" y="8313836"/>
            <a:ext cx="3240000" cy="3240000"/>
          </a:xfrm>
        </p:spPr>
      </p:sp>
    </p:spTree>
    <p:custDataLst>
      <p:tags r:id="rId1"/>
    </p:custDataLst>
    <p:extLst>
      <p:ext uri="{BB962C8B-B14F-4D97-AF65-F5344CB8AC3E}">
        <p14:creationId xmlns:p14="http://schemas.microsoft.com/office/powerpoint/2010/main" val="23306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6" grpId="0"/>
      <p:bldP spid="28" grpId="0"/>
      <p:bldP spid="29" grpId="0"/>
      <p:bldP spid="30" grpId="0"/>
      <p:bldP spid="32" grpId="0"/>
      <p:bldP spid="56" grpId="0"/>
      <p:bldP spid="57" grpId="0"/>
      <p:bldP spid="59" grpId="0"/>
      <p:bldP spid="60" grpId="0"/>
      <p:bldP spid="61" grpId="0"/>
      <p:bldP spid="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963922" y="961986"/>
            <a:ext cx="8456161" cy="1107996"/>
          </a:xfrm>
          <a:prstGeom prst="rect">
            <a:avLst/>
          </a:prstGeom>
          <a:noFill/>
        </p:spPr>
        <p:txBody>
          <a:bodyPr wrap="none" rtlCol="0">
            <a:spAutoFit/>
          </a:bodyPr>
          <a:lstStyle/>
          <a:p>
            <a:pPr algn="ctr" defTabSz="1828800"/>
            <a:r>
              <a:rPr lang="en-US" sz="6600" dirty="0">
                <a:latin typeface="Montserrat"/>
              </a:rPr>
              <a:t>Our Creative Team!</a:t>
            </a:r>
          </a:p>
        </p:txBody>
      </p:sp>
      <p:sp>
        <p:nvSpPr>
          <p:cNvPr id="83" name="TextBox 82"/>
          <p:cNvSpPr txBox="1"/>
          <p:nvPr/>
        </p:nvSpPr>
        <p:spPr>
          <a:xfrm>
            <a:off x="5747254" y="4377410"/>
            <a:ext cx="4230004" cy="584775"/>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200" dirty="0">
                <a:solidFill>
                  <a:schemeClr val="tx1"/>
                </a:solidFill>
                <a:latin typeface="Montserrat"/>
              </a:rPr>
              <a:t>Jacob Simon/ </a:t>
            </a:r>
            <a:r>
              <a:rPr lang="en-US" sz="2400" dirty="0">
                <a:solidFill>
                  <a:schemeClr val="tx1"/>
                </a:solidFill>
                <a:latin typeface="Questrial"/>
                <a:cs typeface="+mn-cs"/>
              </a:rPr>
              <a:t>Director</a:t>
            </a:r>
          </a:p>
        </p:txBody>
      </p:sp>
      <p:sp>
        <p:nvSpPr>
          <p:cNvPr id="84" name="Rectangle 83"/>
          <p:cNvSpPr/>
          <p:nvPr/>
        </p:nvSpPr>
        <p:spPr>
          <a:xfrm>
            <a:off x="5747258" y="5071882"/>
            <a:ext cx="5703896" cy="1290803"/>
          </a:xfrm>
          <a:prstGeom prst="rect">
            <a:avLst/>
          </a:prstGeom>
          <a:noFill/>
        </p:spPr>
        <p:txBody>
          <a:bodyPr wrap="square" rtlCol="0">
            <a:spAutoFit/>
          </a:bodyPr>
          <a:lstStyle/>
          <a:p>
            <a:pPr defTabSz="1828800">
              <a:lnSpc>
                <a:spcPct val="110000"/>
              </a:lnSpc>
            </a:pPr>
            <a:r>
              <a:rPr lang="pt-BR" sz="2400" dirty="0">
                <a:latin typeface="Questrial"/>
              </a:rPr>
              <a:t>Sed perspiciatis under omnis iste natus mirror voluptatem accusantium maque architecto.</a:t>
            </a:r>
          </a:p>
        </p:txBody>
      </p:sp>
      <p:sp>
        <p:nvSpPr>
          <p:cNvPr id="85" name="Freeform 84"/>
          <p:cNvSpPr>
            <a:spLocks noEditPoints="1"/>
          </p:cNvSpPr>
          <p:nvPr/>
        </p:nvSpPr>
        <p:spPr bwMode="auto">
          <a:xfrm>
            <a:off x="5964369"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86" name="Freeform 85"/>
          <p:cNvSpPr>
            <a:spLocks noEditPoints="1"/>
          </p:cNvSpPr>
          <p:nvPr/>
        </p:nvSpPr>
        <p:spPr bwMode="auto">
          <a:xfrm>
            <a:off x="6542881"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0" name="Freeform 89"/>
          <p:cNvSpPr>
            <a:spLocks noEditPoints="1"/>
          </p:cNvSpPr>
          <p:nvPr/>
        </p:nvSpPr>
        <p:spPr bwMode="auto">
          <a:xfrm>
            <a:off x="7699905"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92" name="Freeform 91"/>
          <p:cNvSpPr>
            <a:spLocks noEditPoints="1"/>
          </p:cNvSpPr>
          <p:nvPr/>
        </p:nvSpPr>
        <p:spPr bwMode="auto">
          <a:xfrm>
            <a:off x="7121393"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00" name="TextBox 99"/>
          <p:cNvSpPr txBox="1"/>
          <p:nvPr/>
        </p:nvSpPr>
        <p:spPr>
          <a:xfrm>
            <a:off x="16702473" y="4377410"/>
            <a:ext cx="3843681" cy="584775"/>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200" dirty="0">
                <a:solidFill>
                  <a:schemeClr val="tx1"/>
                </a:solidFill>
                <a:latin typeface="Montserrat"/>
              </a:rPr>
              <a:t>Julia Smith/ </a:t>
            </a:r>
            <a:r>
              <a:rPr lang="en-US" sz="2400" dirty="0">
                <a:solidFill>
                  <a:schemeClr val="tx1"/>
                </a:solidFill>
                <a:latin typeface="Questrial"/>
                <a:cs typeface="+mn-cs"/>
              </a:rPr>
              <a:t>Director</a:t>
            </a:r>
          </a:p>
        </p:txBody>
      </p:sp>
      <p:sp>
        <p:nvSpPr>
          <p:cNvPr id="103" name="Rectangle 102"/>
          <p:cNvSpPr/>
          <p:nvPr/>
        </p:nvSpPr>
        <p:spPr>
          <a:xfrm>
            <a:off x="16702476" y="5071882"/>
            <a:ext cx="5703896" cy="1290803"/>
          </a:xfrm>
          <a:prstGeom prst="rect">
            <a:avLst/>
          </a:prstGeom>
          <a:noFill/>
        </p:spPr>
        <p:txBody>
          <a:bodyPr wrap="square" rtlCol="0">
            <a:spAutoFit/>
          </a:bodyPr>
          <a:lstStyle/>
          <a:p>
            <a:pPr defTabSz="1828800">
              <a:lnSpc>
                <a:spcPct val="110000"/>
              </a:lnSpc>
            </a:pPr>
            <a:r>
              <a:rPr lang="pt-BR" sz="2400" dirty="0">
                <a:latin typeface="Questrial"/>
              </a:rPr>
              <a:t>Sed perspiciatis under omnis iste natus mirror voluptatem accusantium maque architecto.</a:t>
            </a:r>
          </a:p>
        </p:txBody>
      </p:sp>
      <p:sp>
        <p:nvSpPr>
          <p:cNvPr id="104" name="Freeform 103"/>
          <p:cNvSpPr>
            <a:spLocks noEditPoints="1"/>
          </p:cNvSpPr>
          <p:nvPr/>
        </p:nvSpPr>
        <p:spPr bwMode="auto">
          <a:xfrm>
            <a:off x="16919587"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07" name="Freeform 106"/>
          <p:cNvSpPr>
            <a:spLocks noEditPoints="1"/>
          </p:cNvSpPr>
          <p:nvPr/>
        </p:nvSpPr>
        <p:spPr bwMode="auto">
          <a:xfrm>
            <a:off x="17498099"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08" name="Freeform 107"/>
          <p:cNvSpPr>
            <a:spLocks noEditPoints="1"/>
          </p:cNvSpPr>
          <p:nvPr/>
        </p:nvSpPr>
        <p:spPr bwMode="auto">
          <a:xfrm>
            <a:off x="18655123"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11" name="Freeform 110"/>
          <p:cNvSpPr>
            <a:spLocks noEditPoints="1"/>
          </p:cNvSpPr>
          <p:nvPr/>
        </p:nvSpPr>
        <p:spPr bwMode="auto">
          <a:xfrm>
            <a:off x="18076611" y="6716497"/>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21" name="TextBox 120"/>
          <p:cNvSpPr txBox="1"/>
          <p:nvPr/>
        </p:nvSpPr>
        <p:spPr>
          <a:xfrm>
            <a:off x="5747254" y="8680608"/>
            <a:ext cx="3567964" cy="584775"/>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200" dirty="0">
                <a:solidFill>
                  <a:schemeClr val="tx1"/>
                </a:solidFill>
                <a:latin typeface="Montserrat"/>
              </a:rPr>
              <a:t>Sarah Her/ </a:t>
            </a:r>
            <a:r>
              <a:rPr lang="en-US" sz="2400" dirty="0">
                <a:solidFill>
                  <a:schemeClr val="tx1"/>
                </a:solidFill>
                <a:latin typeface="Questrial"/>
                <a:cs typeface="+mn-cs"/>
              </a:rPr>
              <a:t>Director</a:t>
            </a:r>
          </a:p>
        </p:txBody>
      </p:sp>
      <p:sp>
        <p:nvSpPr>
          <p:cNvPr id="122" name="Rectangle 121"/>
          <p:cNvSpPr/>
          <p:nvPr/>
        </p:nvSpPr>
        <p:spPr>
          <a:xfrm>
            <a:off x="5747258" y="9375080"/>
            <a:ext cx="5703896" cy="1290803"/>
          </a:xfrm>
          <a:prstGeom prst="rect">
            <a:avLst/>
          </a:prstGeom>
          <a:noFill/>
        </p:spPr>
        <p:txBody>
          <a:bodyPr wrap="square" rtlCol="0">
            <a:spAutoFit/>
          </a:bodyPr>
          <a:lstStyle/>
          <a:p>
            <a:pPr defTabSz="1828800">
              <a:lnSpc>
                <a:spcPct val="110000"/>
              </a:lnSpc>
            </a:pPr>
            <a:r>
              <a:rPr lang="pt-BR" sz="2400" dirty="0">
                <a:latin typeface="Questrial"/>
              </a:rPr>
              <a:t>Sed perspiciatis under omnis iste natus mirror voluptatem accusantium maque architecto.</a:t>
            </a:r>
          </a:p>
        </p:txBody>
      </p:sp>
      <p:sp>
        <p:nvSpPr>
          <p:cNvPr id="123" name="Freeform 122"/>
          <p:cNvSpPr>
            <a:spLocks noEditPoints="1"/>
          </p:cNvSpPr>
          <p:nvPr/>
        </p:nvSpPr>
        <p:spPr bwMode="auto">
          <a:xfrm>
            <a:off x="5964369"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24" name="Freeform 123"/>
          <p:cNvSpPr>
            <a:spLocks noEditPoints="1"/>
          </p:cNvSpPr>
          <p:nvPr/>
        </p:nvSpPr>
        <p:spPr bwMode="auto">
          <a:xfrm>
            <a:off x="6542881"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25" name="Freeform 124"/>
          <p:cNvSpPr>
            <a:spLocks noEditPoints="1"/>
          </p:cNvSpPr>
          <p:nvPr/>
        </p:nvSpPr>
        <p:spPr bwMode="auto">
          <a:xfrm>
            <a:off x="7699905"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26" name="Freeform 125"/>
          <p:cNvSpPr>
            <a:spLocks noEditPoints="1"/>
          </p:cNvSpPr>
          <p:nvPr/>
        </p:nvSpPr>
        <p:spPr bwMode="auto">
          <a:xfrm>
            <a:off x="7121393"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30" name="TextBox 129"/>
          <p:cNvSpPr txBox="1"/>
          <p:nvPr/>
        </p:nvSpPr>
        <p:spPr>
          <a:xfrm>
            <a:off x="16702473" y="8680608"/>
            <a:ext cx="3912610" cy="584775"/>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200" dirty="0">
                <a:solidFill>
                  <a:schemeClr val="tx1"/>
                </a:solidFill>
                <a:latin typeface="Montserrat"/>
              </a:rPr>
              <a:t>Martin Sole/ </a:t>
            </a:r>
            <a:r>
              <a:rPr lang="en-US" sz="2400" dirty="0">
                <a:solidFill>
                  <a:schemeClr val="tx1"/>
                </a:solidFill>
                <a:latin typeface="Questrial"/>
                <a:cs typeface="+mn-cs"/>
              </a:rPr>
              <a:t>Director</a:t>
            </a:r>
          </a:p>
        </p:txBody>
      </p:sp>
      <p:sp>
        <p:nvSpPr>
          <p:cNvPr id="131" name="Rectangle 130"/>
          <p:cNvSpPr/>
          <p:nvPr/>
        </p:nvSpPr>
        <p:spPr>
          <a:xfrm>
            <a:off x="16702476" y="9375080"/>
            <a:ext cx="5703896" cy="1290803"/>
          </a:xfrm>
          <a:prstGeom prst="rect">
            <a:avLst/>
          </a:prstGeom>
          <a:noFill/>
        </p:spPr>
        <p:txBody>
          <a:bodyPr wrap="square" rtlCol="0">
            <a:spAutoFit/>
          </a:bodyPr>
          <a:lstStyle/>
          <a:p>
            <a:pPr defTabSz="1828800">
              <a:lnSpc>
                <a:spcPct val="110000"/>
              </a:lnSpc>
            </a:pPr>
            <a:r>
              <a:rPr lang="pt-BR" sz="2400" dirty="0">
                <a:latin typeface="Questrial"/>
              </a:rPr>
              <a:t>Sed perspiciatis under omnis iste natus mirror voluptatem accusantium maque architecto.</a:t>
            </a:r>
          </a:p>
        </p:txBody>
      </p:sp>
      <p:sp>
        <p:nvSpPr>
          <p:cNvPr id="132" name="Freeform 131"/>
          <p:cNvSpPr>
            <a:spLocks noEditPoints="1"/>
          </p:cNvSpPr>
          <p:nvPr/>
        </p:nvSpPr>
        <p:spPr bwMode="auto">
          <a:xfrm>
            <a:off x="16919587"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33" name="Freeform 132"/>
          <p:cNvSpPr>
            <a:spLocks noEditPoints="1"/>
          </p:cNvSpPr>
          <p:nvPr/>
        </p:nvSpPr>
        <p:spPr bwMode="auto">
          <a:xfrm>
            <a:off x="17498099"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solidFill>
            <a:schemeClr val="accent2"/>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34" name="Freeform 133"/>
          <p:cNvSpPr>
            <a:spLocks noEditPoints="1"/>
          </p:cNvSpPr>
          <p:nvPr/>
        </p:nvSpPr>
        <p:spPr bwMode="auto">
          <a:xfrm>
            <a:off x="18655123"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135" name="Freeform 134"/>
          <p:cNvSpPr>
            <a:spLocks noEditPoints="1"/>
          </p:cNvSpPr>
          <p:nvPr/>
        </p:nvSpPr>
        <p:spPr bwMode="auto">
          <a:xfrm>
            <a:off x="18076611" y="11019695"/>
            <a:ext cx="393958"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solidFill>
            <a:schemeClr val="accent4"/>
          </a:solidFill>
          <a:ln>
            <a:noFill/>
          </a:ln>
        </p:spPr>
        <p:txBody>
          <a:bodyPr vert="horz" wrap="square" lIns="182880" tIns="91440" rIns="182880" bIns="91440" numCol="1" anchor="t" anchorCtr="0" compatLnSpc="1">
            <a:prstTxWarp prst="textNoShape">
              <a:avLst/>
            </a:prstTxWarp>
          </a:bodyPr>
          <a:lstStyle/>
          <a:p>
            <a:pPr defTabSz="1828800"/>
            <a:endParaRPr lang="en-US" sz="3600">
              <a:latin typeface="Questrial"/>
            </a:endParaRPr>
          </a:p>
        </p:txBody>
      </p:sp>
      <p:sp>
        <p:nvSpPr>
          <p:cNvPr id="2" name="Picture Placeholder 1"/>
          <p:cNvSpPr>
            <a:spLocks noGrp="1"/>
          </p:cNvSpPr>
          <p:nvPr>
            <p:ph type="pic" sz="quarter" idx="14"/>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Tree>
    <p:custDataLst>
      <p:tags r:id="rId1"/>
    </p:custDataLst>
    <p:extLst>
      <p:ext uri="{BB962C8B-B14F-4D97-AF65-F5344CB8AC3E}">
        <p14:creationId xmlns:p14="http://schemas.microsoft.com/office/powerpoint/2010/main" val="3898547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963922" y="961986"/>
            <a:ext cx="8456161" cy="1107996"/>
          </a:xfrm>
          <a:prstGeom prst="rect">
            <a:avLst/>
          </a:prstGeom>
          <a:noFill/>
        </p:spPr>
        <p:txBody>
          <a:bodyPr wrap="none" rtlCol="0">
            <a:spAutoFit/>
          </a:bodyPr>
          <a:lstStyle/>
          <a:p>
            <a:pPr algn="ctr" defTabSz="1828800"/>
            <a:r>
              <a:rPr lang="en-US" sz="6600" dirty="0">
                <a:latin typeface="Montserrat"/>
              </a:rPr>
              <a:t>Our Creative Team!</a:t>
            </a:r>
          </a:p>
        </p:txBody>
      </p:sp>
      <p:sp>
        <p:nvSpPr>
          <p:cNvPr id="34" name="Rectangle 33"/>
          <p:cNvSpPr/>
          <p:nvPr/>
        </p:nvSpPr>
        <p:spPr>
          <a:xfrm>
            <a:off x="4858293" y="6447413"/>
            <a:ext cx="8741362" cy="10070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38" name="Rectangle 37"/>
          <p:cNvSpPr/>
          <p:nvPr/>
        </p:nvSpPr>
        <p:spPr>
          <a:xfrm>
            <a:off x="13797369" y="6447413"/>
            <a:ext cx="8741362" cy="10070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2" name="Rectangle 41"/>
          <p:cNvSpPr/>
          <p:nvPr/>
        </p:nvSpPr>
        <p:spPr>
          <a:xfrm>
            <a:off x="4858293" y="10960191"/>
            <a:ext cx="8741362" cy="10070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6" name="Rectangle 45"/>
          <p:cNvSpPr/>
          <p:nvPr/>
        </p:nvSpPr>
        <p:spPr>
          <a:xfrm>
            <a:off x="13797369" y="10960191"/>
            <a:ext cx="8741362" cy="100704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53" name="Rectangle 52"/>
          <p:cNvSpPr/>
          <p:nvPr/>
        </p:nvSpPr>
        <p:spPr>
          <a:xfrm>
            <a:off x="6830581" y="6590735"/>
            <a:ext cx="3223959" cy="584775"/>
          </a:xfrm>
          <a:prstGeom prst="rect">
            <a:avLst/>
          </a:prstGeom>
          <a:noFill/>
        </p:spPr>
        <p:txBody>
          <a:bodyPr wrap="none" rtlCol="0">
            <a:spAutoFit/>
          </a:bodyPr>
          <a:lstStyle/>
          <a:p>
            <a:pPr defTabSz="1828800"/>
            <a:r>
              <a:rPr lang="en-US" sz="3200" dirty="0">
                <a:solidFill>
                  <a:srgbClr val="FFFFFF"/>
                </a:solidFill>
              </a:rPr>
              <a:t>Kabir Khan</a:t>
            </a:r>
            <a:r>
              <a:rPr lang="en-US" sz="2400" dirty="0">
                <a:solidFill>
                  <a:srgbClr val="FFFFFF"/>
                </a:solidFill>
              </a:rPr>
              <a:t>/CEO</a:t>
            </a:r>
          </a:p>
        </p:txBody>
      </p:sp>
      <p:sp>
        <p:nvSpPr>
          <p:cNvPr id="54" name="Rectangle 53"/>
          <p:cNvSpPr/>
          <p:nvPr/>
        </p:nvSpPr>
        <p:spPr>
          <a:xfrm>
            <a:off x="6830581" y="11103513"/>
            <a:ext cx="3268844" cy="584775"/>
          </a:xfrm>
          <a:prstGeom prst="rect">
            <a:avLst/>
          </a:prstGeom>
          <a:noFill/>
        </p:spPr>
        <p:txBody>
          <a:bodyPr wrap="none" rtlCol="0">
            <a:spAutoFit/>
          </a:bodyPr>
          <a:lstStyle/>
          <a:p>
            <a:pPr defTabSz="1828800"/>
            <a:r>
              <a:rPr lang="en-US" sz="3200" dirty="0">
                <a:solidFill>
                  <a:srgbClr val="FFFFFF"/>
                </a:solidFill>
              </a:rPr>
              <a:t>Martin Sole</a:t>
            </a:r>
            <a:r>
              <a:rPr lang="en-US" sz="2400" dirty="0">
                <a:solidFill>
                  <a:srgbClr val="FFFFFF"/>
                </a:solidFill>
              </a:rPr>
              <a:t>/CEO</a:t>
            </a:r>
          </a:p>
        </p:txBody>
      </p:sp>
      <p:sp>
        <p:nvSpPr>
          <p:cNvPr id="55" name="Rectangle 54"/>
          <p:cNvSpPr/>
          <p:nvPr/>
        </p:nvSpPr>
        <p:spPr>
          <a:xfrm>
            <a:off x="17246362" y="6590735"/>
            <a:ext cx="2917786" cy="584775"/>
          </a:xfrm>
          <a:prstGeom prst="rect">
            <a:avLst/>
          </a:prstGeom>
          <a:noFill/>
        </p:spPr>
        <p:txBody>
          <a:bodyPr wrap="none" rtlCol="0">
            <a:spAutoFit/>
          </a:bodyPr>
          <a:lstStyle/>
          <a:p>
            <a:pPr defTabSz="1828800"/>
            <a:r>
              <a:rPr lang="en-US" sz="3200" dirty="0">
                <a:solidFill>
                  <a:srgbClr val="FFFFFF"/>
                </a:solidFill>
              </a:rPr>
              <a:t>John Doe</a:t>
            </a:r>
            <a:r>
              <a:rPr lang="en-US" sz="2400" dirty="0">
                <a:solidFill>
                  <a:srgbClr val="FFFFFF"/>
                </a:solidFill>
              </a:rPr>
              <a:t>/CEO</a:t>
            </a:r>
          </a:p>
        </p:txBody>
      </p:sp>
      <p:sp>
        <p:nvSpPr>
          <p:cNvPr id="56" name="Rectangle 55"/>
          <p:cNvSpPr/>
          <p:nvPr/>
        </p:nvSpPr>
        <p:spPr>
          <a:xfrm>
            <a:off x="17643568" y="11103513"/>
            <a:ext cx="2776722" cy="584775"/>
          </a:xfrm>
          <a:prstGeom prst="rect">
            <a:avLst/>
          </a:prstGeom>
          <a:noFill/>
        </p:spPr>
        <p:txBody>
          <a:bodyPr wrap="none" rtlCol="0">
            <a:spAutoFit/>
          </a:bodyPr>
          <a:lstStyle/>
          <a:p>
            <a:pPr defTabSz="1828800"/>
            <a:r>
              <a:rPr lang="en-US" sz="3200" dirty="0">
                <a:solidFill>
                  <a:srgbClr val="FFFFFF"/>
                </a:solidFill>
              </a:rPr>
              <a:t>Jean Pos</a:t>
            </a:r>
            <a:r>
              <a:rPr lang="en-US" sz="2400" dirty="0">
                <a:solidFill>
                  <a:srgbClr val="FFFFFF"/>
                </a:solidFill>
              </a:rPr>
              <a:t>/CEO</a:t>
            </a:r>
          </a:p>
        </p:txBody>
      </p:sp>
      <p:sp>
        <p:nvSpPr>
          <p:cNvPr id="57" name="Rectangle 56"/>
          <p:cNvSpPr/>
          <p:nvPr/>
        </p:nvSpPr>
        <p:spPr>
          <a:xfrm>
            <a:off x="6008088" y="4654676"/>
            <a:ext cx="6020611" cy="1281889"/>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58" name="Rectangle 57"/>
          <p:cNvSpPr/>
          <p:nvPr/>
        </p:nvSpPr>
        <p:spPr>
          <a:xfrm>
            <a:off x="16423870" y="4654676"/>
            <a:ext cx="6020611" cy="1281889"/>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59" name="Rectangle 58"/>
          <p:cNvSpPr/>
          <p:nvPr/>
        </p:nvSpPr>
        <p:spPr>
          <a:xfrm>
            <a:off x="6008088" y="9215042"/>
            <a:ext cx="6020611" cy="1281889"/>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60" name="Rectangle 59"/>
          <p:cNvSpPr/>
          <p:nvPr/>
        </p:nvSpPr>
        <p:spPr>
          <a:xfrm>
            <a:off x="16423870" y="9215042"/>
            <a:ext cx="6020611" cy="1281889"/>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29" name="Freeform 28"/>
          <p:cNvSpPr>
            <a:spLocks/>
          </p:cNvSpPr>
          <p:nvPr/>
        </p:nvSpPr>
        <p:spPr bwMode="auto">
          <a:xfrm>
            <a:off x="1850418" y="8109905"/>
            <a:ext cx="4562712" cy="3857330"/>
          </a:xfrm>
          <a:custGeom>
            <a:avLst/>
            <a:gdLst>
              <a:gd name="T0" fmla="*/ 0 w 718"/>
              <a:gd name="T1" fmla="*/ 609 h 609"/>
              <a:gd name="T2" fmla="*/ 3 w 718"/>
              <a:gd name="T3" fmla="*/ 537 h 609"/>
              <a:gd name="T4" fmla="*/ 21 w 718"/>
              <a:gd name="T5" fmla="*/ 515 h 609"/>
              <a:gd name="T6" fmla="*/ 187 w 718"/>
              <a:gd name="T7" fmla="*/ 450 h 609"/>
              <a:gd name="T8" fmla="*/ 231 w 718"/>
              <a:gd name="T9" fmla="*/ 412 h 609"/>
              <a:gd name="T10" fmla="*/ 252 w 718"/>
              <a:gd name="T11" fmla="*/ 388 h 609"/>
              <a:gd name="T12" fmla="*/ 254 w 718"/>
              <a:gd name="T13" fmla="*/ 381 h 609"/>
              <a:gd name="T14" fmla="*/ 240 w 718"/>
              <a:gd name="T15" fmla="*/ 324 h 609"/>
              <a:gd name="T16" fmla="*/ 229 w 718"/>
              <a:gd name="T17" fmla="*/ 317 h 609"/>
              <a:gd name="T18" fmla="*/ 201 w 718"/>
              <a:gd name="T19" fmla="*/ 305 h 609"/>
              <a:gd name="T20" fmla="*/ 180 w 718"/>
              <a:gd name="T21" fmla="*/ 261 h 609"/>
              <a:gd name="T22" fmla="*/ 179 w 718"/>
              <a:gd name="T23" fmla="*/ 251 h 609"/>
              <a:gd name="T24" fmla="*/ 177 w 718"/>
              <a:gd name="T25" fmla="*/ 213 h 609"/>
              <a:gd name="T26" fmla="*/ 179 w 718"/>
              <a:gd name="T27" fmla="*/ 99 h 609"/>
              <a:gd name="T28" fmla="*/ 232 w 718"/>
              <a:gd name="T29" fmla="*/ 20 h 609"/>
              <a:gd name="T30" fmla="*/ 321 w 718"/>
              <a:gd name="T31" fmla="*/ 7 h 609"/>
              <a:gd name="T32" fmla="*/ 366 w 718"/>
              <a:gd name="T33" fmla="*/ 19 h 609"/>
              <a:gd name="T34" fmla="*/ 362 w 718"/>
              <a:gd name="T35" fmla="*/ 9 h 609"/>
              <a:gd name="T36" fmla="*/ 380 w 718"/>
              <a:gd name="T37" fmla="*/ 16 h 609"/>
              <a:gd name="T38" fmla="*/ 400 w 718"/>
              <a:gd name="T39" fmla="*/ 27 h 609"/>
              <a:gd name="T40" fmla="*/ 405 w 718"/>
              <a:gd name="T41" fmla="*/ 69 h 609"/>
              <a:gd name="T42" fmla="*/ 406 w 718"/>
              <a:gd name="T43" fmla="*/ 76 h 609"/>
              <a:gd name="T44" fmla="*/ 442 w 718"/>
              <a:gd name="T45" fmla="*/ 146 h 609"/>
              <a:gd name="T46" fmla="*/ 444 w 718"/>
              <a:gd name="T47" fmla="*/ 163 h 609"/>
              <a:gd name="T48" fmla="*/ 453 w 718"/>
              <a:gd name="T49" fmla="*/ 196 h 609"/>
              <a:gd name="T50" fmla="*/ 456 w 718"/>
              <a:gd name="T51" fmla="*/ 213 h 609"/>
              <a:gd name="T52" fmla="*/ 455 w 718"/>
              <a:gd name="T53" fmla="*/ 252 h 609"/>
              <a:gd name="T54" fmla="*/ 447 w 718"/>
              <a:gd name="T55" fmla="*/ 269 h 609"/>
              <a:gd name="T56" fmla="*/ 443 w 718"/>
              <a:gd name="T57" fmla="*/ 282 h 609"/>
              <a:gd name="T58" fmla="*/ 442 w 718"/>
              <a:gd name="T59" fmla="*/ 302 h 609"/>
              <a:gd name="T60" fmla="*/ 444 w 718"/>
              <a:gd name="T61" fmla="*/ 380 h 609"/>
              <a:gd name="T62" fmla="*/ 456 w 718"/>
              <a:gd name="T63" fmla="*/ 398 h 609"/>
              <a:gd name="T64" fmla="*/ 480 w 718"/>
              <a:gd name="T65" fmla="*/ 421 h 609"/>
              <a:gd name="T66" fmla="*/ 518 w 718"/>
              <a:gd name="T67" fmla="*/ 451 h 609"/>
              <a:gd name="T68" fmla="*/ 675 w 718"/>
              <a:gd name="T69" fmla="*/ 510 h 609"/>
              <a:gd name="T70" fmla="*/ 712 w 718"/>
              <a:gd name="T71" fmla="*/ 567 h 609"/>
              <a:gd name="T72" fmla="*/ 718 w 718"/>
              <a:gd name="T73" fmla="*/ 609 h 609"/>
              <a:gd name="T74" fmla="*/ 0 w 718"/>
              <a:gd name="T75"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8" h="609">
                <a:moveTo>
                  <a:pt x="0" y="609"/>
                </a:moveTo>
                <a:cubicBezTo>
                  <a:pt x="1" y="585"/>
                  <a:pt x="2" y="561"/>
                  <a:pt x="3" y="537"/>
                </a:cubicBezTo>
                <a:cubicBezTo>
                  <a:pt x="4" y="526"/>
                  <a:pt x="11" y="520"/>
                  <a:pt x="21" y="515"/>
                </a:cubicBezTo>
                <a:cubicBezTo>
                  <a:pt x="75" y="488"/>
                  <a:pt x="133" y="474"/>
                  <a:pt x="187" y="450"/>
                </a:cubicBezTo>
                <a:cubicBezTo>
                  <a:pt x="205" y="441"/>
                  <a:pt x="218" y="427"/>
                  <a:pt x="231" y="412"/>
                </a:cubicBezTo>
                <a:cubicBezTo>
                  <a:pt x="238" y="404"/>
                  <a:pt x="243" y="394"/>
                  <a:pt x="252" y="388"/>
                </a:cubicBezTo>
                <a:cubicBezTo>
                  <a:pt x="254" y="386"/>
                  <a:pt x="255" y="384"/>
                  <a:pt x="254" y="381"/>
                </a:cubicBezTo>
                <a:cubicBezTo>
                  <a:pt x="251" y="362"/>
                  <a:pt x="247" y="342"/>
                  <a:pt x="240" y="324"/>
                </a:cubicBezTo>
                <a:cubicBezTo>
                  <a:pt x="238" y="319"/>
                  <a:pt x="235" y="316"/>
                  <a:pt x="229" y="317"/>
                </a:cubicBezTo>
                <a:cubicBezTo>
                  <a:pt x="217" y="319"/>
                  <a:pt x="207" y="314"/>
                  <a:pt x="201" y="305"/>
                </a:cubicBezTo>
                <a:cubicBezTo>
                  <a:pt x="192" y="291"/>
                  <a:pt x="182" y="278"/>
                  <a:pt x="180" y="261"/>
                </a:cubicBezTo>
                <a:cubicBezTo>
                  <a:pt x="179" y="258"/>
                  <a:pt x="177" y="253"/>
                  <a:pt x="179" y="251"/>
                </a:cubicBezTo>
                <a:cubicBezTo>
                  <a:pt x="186" y="238"/>
                  <a:pt x="179" y="225"/>
                  <a:pt x="177" y="213"/>
                </a:cubicBezTo>
                <a:cubicBezTo>
                  <a:pt x="170" y="175"/>
                  <a:pt x="170" y="137"/>
                  <a:pt x="179" y="99"/>
                </a:cubicBezTo>
                <a:cubicBezTo>
                  <a:pt x="187" y="68"/>
                  <a:pt x="200" y="37"/>
                  <a:pt x="232" y="20"/>
                </a:cubicBezTo>
                <a:cubicBezTo>
                  <a:pt x="260" y="6"/>
                  <a:pt x="289" y="0"/>
                  <a:pt x="321" y="7"/>
                </a:cubicBezTo>
                <a:cubicBezTo>
                  <a:pt x="336" y="10"/>
                  <a:pt x="351" y="14"/>
                  <a:pt x="366" y="19"/>
                </a:cubicBezTo>
                <a:cubicBezTo>
                  <a:pt x="366" y="14"/>
                  <a:pt x="361" y="13"/>
                  <a:pt x="362" y="9"/>
                </a:cubicBezTo>
                <a:cubicBezTo>
                  <a:pt x="369" y="9"/>
                  <a:pt x="375" y="10"/>
                  <a:pt x="380" y="16"/>
                </a:cubicBezTo>
                <a:cubicBezTo>
                  <a:pt x="385" y="22"/>
                  <a:pt x="394" y="22"/>
                  <a:pt x="400" y="27"/>
                </a:cubicBezTo>
                <a:cubicBezTo>
                  <a:pt x="412" y="38"/>
                  <a:pt x="415" y="57"/>
                  <a:pt x="405" y="69"/>
                </a:cubicBezTo>
                <a:cubicBezTo>
                  <a:pt x="403" y="72"/>
                  <a:pt x="404" y="74"/>
                  <a:pt x="406" y="76"/>
                </a:cubicBezTo>
                <a:cubicBezTo>
                  <a:pt x="425" y="95"/>
                  <a:pt x="436" y="120"/>
                  <a:pt x="442" y="146"/>
                </a:cubicBezTo>
                <a:cubicBezTo>
                  <a:pt x="444" y="152"/>
                  <a:pt x="445" y="158"/>
                  <a:pt x="444" y="163"/>
                </a:cubicBezTo>
                <a:cubicBezTo>
                  <a:pt x="442" y="176"/>
                  <a:pt x="442" y="186"/>
                  <a:pt x="453" y="196"/>
                </a:cubicBezTo>
                <a:cubicBezTo>
                  <a:pt x="457" y="199"/>
                  <a:pt x="456" y="207"/>
                  <a:pt x="456" y="213"/>
                </a:cubicBezTo>
                <a:cubicBezTo>
                  <a:pt x="455" y="226"/>
                  <a:pt x="454" y="239"/>
                  <a:pt x="455" y="252"/>
                </a:cubicBezTo>
                <a:cubicBezTo>
                  <a:pt x="456" y="259"/>
                  <a:pt x="452" y="265"/>
                  <a:pt x="447" y="269"/>
                </a:cubicBezTo>
                <a:cubicBezTo>
                  <a:pt x="443" y="272"/>
                  <a:pt x="442" y="276"/>
                  <a:pt x="443" y="282"/>
                </a:cubicBezTo>
                <a:cubicBezTo>
                  <a:pt x="444" y="288"/>
                  <a:pt x="444" y="295"/>
                  <a:pt x="442" y="302"/>
                </a:cubicBezTo>
                <a:cubicBezTo>
                  <a:pt x="434" y="328"/>
                  <a:pt x="443" y="354"/>
                  <a:pt x="444" y="380"/>
                </a:cubicBezTo>
                <a:cubicBezTo>
                  <a:pt x="445" y="387"/>
                  <a:pt x="449" y="394"/>
                  <a:pt x="456" y="398"/>
                </a:cubicBezTo>
                <a:cubicBezTo>
                  <a:pt x="466" y="404"/>
                  <a:pt x="474" y="412"/>
                  <a:pt x="480" y="421"/>
                </a:cubicBezTo>
                <a:cubicBezTo>
                  <a:pt x="490" y="435"/>
                  <a:pt x="503" y="444"/>
                  <a:pt x="518" y="451"/>
                </a:cubicBezTo>
                <a:cubicBezTo>
                  <a:pt x="568" y="476"/>
                  <a:pt x="622" y="492"/>
                  <a:pt x="675" y="510"/>
                </a:cubicBezTo>
                <a:cubicBezTo>
                  <a:pt x="705" y="521"/>
                  <a:pt x="710" y="541"/>
                  <a:pt x="712" y="567"/>
                </a:cubicBezTo>
                <a:cubicBezTo>
                  <a:pt x="713" y="581"/>
                  <a:pt x="716" y="595"/>
                  <a:pt x="718" y="609"/>
                </a:cubicBezTo>
                <a:cubicBezTo>
                  <a:pt x="479" y="609"/>
                  <a:pt x="240" y="609"/>
                  <a:pt x="0" y="609"/>
                </a:cubicBezTo>
                <a:close/>
              </a:path>
            </a:pathLst>
          </a:custGeom>
          <a:solidFill>
            <a:srgbClr val="E1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endParaRPr>
          </a:p>
        </p:txBody>
      </p:sp>
      <p:sp>
        <p:nvSpPr>
          <p:cNvPr id="30" name="Freeform 29"/>
          <p:cNvSpPr>
            <a:spLocks/>
          </p:cNvSpPr>
          <p:nvPr/>
        </p:nvSpPr>
        <p:spPr bwMode="auto">
          <a:xfrm>
            <a:off x="11603263" y="8210142"/>
            <a:ext cx="4466186" cy="3757092"/>
          </a:xfrm>
          <a:custGeom>
            <a:avLst/>
            <a:gdLst>
              <a:gd name="T0" fmla="*/ 2 w 703"/>
              <a:gd name="T1" fmla="*/ 593 h 593"/>
              <a:gd name="T2" fmla="*/ 9 w 703"/>
              <a:gd name="T3" fmla="*/ 561 h 593"/>
              <a:gd name="T4" fmla="*/ 26 w 703"/>
              <a:gd name="T5" fmla="*/ 517 h 593"/>
              <a:gd name="T6" fmla="*/ 37 w 703"/>
              <a:gd name="T7" fmla="*/ 501 h 593"/>
              <a:gd name="T8" fmla="*/ 55 w 703"/>
              <a:gd name="T9" fmla="*/ 485 h 593"/>
              <a:gd name="T10" fmla="*/ 70 w 703"/>
              <a:gd name="T11" fmla="*/ 471 h 593"/>
              <a:gd name="T12" fmla="*/ 74 w 703"/>
              <a:gd name="T13" fmla="*/ 470 h 593"/>
              <a:gd name="T14" fmla="*/ 94 w 703"/>
              <a:gd name="T15" fmla="*/ 466 h 593"/>
              <a:gd name="T16" fmla="*/ 96 w 703"/>
              <a:gd name="T17" fmla="*/ 466 h 593"/>
              <a:gd name="T18" fmla="*/ 154 w 703"/>
              <a:gd name="T19" fmla="*/ 465 h 593"/>
              <a:gd name="T20" fmla="*/ 172 w 703"/>
              <a:gd name="T21" fmla="*/ 458 h 593"/>
              <a:gd name="T22" fmla="*/ 221 w 703"/>
              <a:gd name="T23" fmla="*/ 446 h 593"/>
              <a:gd name="T24" fmla="*/ 241 w 703"/>
              <a:gd name="T25" fmla="*/ 432 h 593"/>
              <a:gd name="T26" fmla="*/ 280 w 703"/>
              <a:gd name="T27" fmla="*/ 397 h 593"/>
              <a:gd name="T28" fmla="*/ 284 w 703"/>
              <a:gd name="T29" fmla="*/ 391 h 593"/>
              <a:gd name="T30" fmla="*/ 282 w 703"/>
              <a:gd name="T31" fmla="*/ 356 h 593"/>
              <a:gd name="T32" fmla="*/ 268 w 703"/>
              <a:gd name="T33" fmla="*/ 325 h 593"/>
              <a:gd name="T34" fmla="*/ 261 w 703"/>
              <a:gd name="T35" fmla="*/ 295 h 593"/>
              <a:gd name="T36" fmla="*/ 247 w 703"/>
              <a:gd name="T37" fmla="*/ 280 h 593"/>
              <a:gd name="T38" fmla="*/ 234 w 703"/>
              <a:gd name="T39" fmla="*/ 270 h 593"/>
              <a:gd name="T40" fmla="*/ 229 w 703"/>
              <a:gd name="T41" fmla="*/ 258 h 593"/>
              <a:gd name="T42" fmla="*/ 221 w 703"/>
              <a:gd name="T43" fmla="*/ 229 h 593"/>
              <a:gd name="T44" fmla="*/ 215 w 703"/>
              <a:gd name="T45" fmla="*/ 198 h 593"/>
              <a:gd name="T46" fmla="*/ 218 w 703"/>
              <a:gd name="T47" fmla="*/ 181 h 593"/>
              <a:gd name="T48" fmla="*/ 219 w 703"/>
              <a:gd name="T49" fmla="*/ 159 h 593"/>
              <a:gd name="T50" fmla="*/ 219 w 703"/>
              <a:gd name="T51" fmla="*/ 157 h 593"/>
              <a:gd name="T52" fmla="*/ 229 w 703"/>
              <a:gd name="T53" fmla="*/ 105 h 593"/>
              <a:gd name="T54" fmla="*/ 235 w 703"/>
              <a:gd name="T55" fmla="*/ 87 h 593"/>
              <a:gd name="T56" fmla="*/ 272 w 703"/>
              <a:gd name="T57" fmla="*/ 39 h 593"/>
              <a:gd name="T58" fmla="*/ 283 w 703"/>
              <a:gd name="T59" fmla="*/ 33 h 593"/>
              <a:gd name="T60" fmla="*/ 332 w 703"/>
              <a:gd name="T61" fmla="*/ 8 h 593"/>
              <a:gd name="T62" fmla="*/ 378 w 703"/>
              <a:gd name="T63" fmla="*/ 2 h 593"/>
              <a:gd name="T64" fmla="*/ 444 w 703"/>
              <a:gd name="T65" fmla="*/ 27 h 593"/>
              <a:gd name="T66" fmla="*/ 464 w 703"/>
              <a:gd name="T67" fmla="*/ 49 h 593"/>
              <a:gd name="T68" fmla="*/ 490 w 703"/>
              <a:gd name="T69" fmla="*/ 101 h 593"/>
              <a:gd name="T70" fmla="*/ 495 w 703"/>
              <a:gd name="T71" fmla="*/ 128 h 593"/>
              <a:gd name="T72" fmla="*/ 510 w 703"/>
              <a:gd name="T73" fmla="*/ 176 h 593"/>
              <a:gd name="T74" fmla="*/ 509 w 703"/>
              <a:gd name="T75" fmla="*/ 190 h 593"/>
              <a:gd name="T76" fmla="*/ 505 w 703"/>
              <a:gd name="T77" fmla="*/ 219 h 593"/>
              <a:gd name="T78" fmla="*/ 500 w 703"/>
              <a:gd name="T79" fmla="*/ 240 h 593"/>
              <a:gd name="T80" fmla="*/ 496 w 703"/>
              <a:gd name="T81" fmla="*/ 256 h 593"/>
              <a:gd name="T82" fmla="*/ 482 w 703"/>
              <a:gd name="T83" fmla="*/ 269 h 593"/>
              <a:gd name="T84" fmla="*/ 475 w 703"/>
              <a:gd name="T85" fmla="*/ 278 h 593"/>
              <a:gd name="T86" fmla="*/ 473 w 703"/>
              <a:gd name="T87" fmla="*/ 300 h 593"/>
              <a:gd name="T88" fmla="*/ 464 w 703"/>
              <a:gd name="T89" fmla="*/ 325 h 593"/>
              <a:gd name="T90" fmla="*/ 449 w 703"/>
              <a:gd name="T91" fmla="*/ 383 h 593"/>
              <a:gd name="T92" fmla="*/ 452 w 703"/>
              <a:gd name="T93" fmla="*/ 389 h 593"/>
              <a:gd name="T94" fmla="*/ 472 w 703"/>
              <a:gd name="T95" fmla="*/ 398 h 593"/>
              <a:gd name="T96" fmla="*/ 474 w 703"/>
              <a:gd name="T97" fmla="*/ 400 h 593"/>
              <a:gd name="T98" fmla="*/ 481 w 703"/>
              <a:gd name="T99" fmla="*/ 413 h 593"/>
              <a:gd name="T100" fmla="*/ 526 w 703"/>
              <a:gd name="T101" fmla="*/ 470 h 593"/>
              <a:gd name="T102" fmla="*/ 531 w 703"/>
              <a:gd name="T103" fmla="*/ 474 h 593"/>
              <a:gd name="T104" fmla="*/ 582 w 703"/>
              <a:gd name="T105" fmla="*/ 498 h 593"/>
              <a:gd name="T106" fmla="*/ 639 w 703"/>
              <a:gd name="T107" fmla="*/ 516 h 593"/>
              <a:gd name="T108" fmla="*/ 674 w 703"/>
              <a:gd name="T109" fmla="*/ 538 h 593"/>
              <a:gd name="T110" fmla="*/ 693 w 703"/>
              <a:gd name="T111" fmla="*/ 567 h 593"/>
              <a:gd name="T112" fmla="*/ 703 w 703"/>
              <a:gd name="T113" fmla="*/ 593 h 593"/>
              <a:gd name="T114" fmla="*/ 2 w 703"/>
              <a:gd name="T115" fmla="*/ 593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3" h="593">
                <a:moveTo>
                  <a:pt x="2" y="593"/>
                </a:moveTo>
                <a:cubicBezTo>
                  <a:pt x="0" y="581"/>
                  <a:pt x="5" y="571"/>
                  <a:pt x="9" y="561"/>
                </a:cubicBezTo>
                <a:cubicBezTo>
                  <a:pt x="14" y="546"/>
                  <a:pt x="17" y="531"/>
                  <a:pt x="26" y="517"/>
                </a:cubicBezTo>
                <a:cubicBezTo>
                  <a:pt x="29" y="512"/>
                  <a:pt x="36" y="507"/>
                  <a:pt x="37" y="501"/>
                </a:cubicBezTo>
                <a:cubicBezTo>
                  <a:pt x="39" y="490"/>
                  <a:pt x="48" y="490"/>
                  <a:pt x="55" y="485"/>
                </a:cubicBezTo>
                <a:cubicBezTo>
                  <a:pt x="60" y="481"/>
                  <a:pt x="70" y="481"/>
                  <a:pt x="70" y="471"/>
                </a:cubicBezTo>
                <a:cubicBezTo>
                  <a:pt x="70" y="469"/>
                  <a:pt x="73" y="470"/>
                  <a:pt x="74" y="470"/>
                </a:cubicBezTo>
                <a:cubicBezTo>
                  <a:pt x="81" y="470"/>
                  <a:pt x="88" y="472"/>
                  <a:pt x="94" y="466"/>
                </a:cubicBezTo>
                <a:cubicBezTo>
                  <a:pt x="94" y="466"/>
                  <a:pt x="96" y="465"/>
                  <a:pt x="96" y="466"/>
                </a:cubicBezTo>
                <a:cubicBezTo>
                  <a:pt x="116" y="471"/>
                  <a:pt x="135" y="461"/>
                  <a:pt x="154" y="465"/>
                </a:cubicBezTo>
                <a:cubicBezTo>
                  <a:pt x="161" y="466"/>
                  <a:pt x="166" y="460"/>
                  <a:pt x="172" y="458"/>
                </a:cubicBezTo>
                <a:cubicBezTo>
                  <a:pt x="188" y="452"/>
                  <a:pt x="205" y="451"/>
                  <a:pt x="221" y="446"/>
                </a:cubicBezTo>
                <a:cubicBezTo>
                  <a:pt x="229" y="443"/>
                  <a:pt x="235" y="437"/>
                  <a:pt x="241" y="432"/>
                </a:cubicBezTo>
                <a:cubicBezTo>
                  <a:pt x="255" y="421"/>
                  <a:pt x="267" y="409"/>
                  <a:pt x="280" y="397"/>
                </a:cubicBezTo>
                <a:cubicBezTo>
                  <a:pt x="282" y="396"/>
                  <a:pt x="284" y="394"/>
                  <a:pt x="284" y="391"/>
                </a:cubicBezTo>
                <a:cubicBezTo>
                  <a:pt x="284" y="380"/>
                  <a:pt x="284" y="368"/>
                  <a:pt x="282" y="356"/>
                </a:cubicBezTo>
                <a:cubicBezTo>
                  <a:pt x="279" y="344"/>
                  <a:pt x="273" y="335"/>
                  <a:pt x="268" y="325"/>
                </a:cubicBezTo>
                <a:cubicBezTo>
                  <a:pt x="264" y="315"/>
                  <a:pt x="261" y="306"/>
                  <a:pt x="261" y="295"/>
                </a:cubicBezTo>
                <a:cubicBezTo>
                  <a:pt x="261" y="287"/>
                  <a:pt x="257" y="280"/>
                  <a:pt x="247" y="280"/>
                </a:cubicBezTo>
                <a:cubicBezTo>
                  <a:pt x="240" y="280"/>
                  <a:pt x="236" y="274"/>
                  <a:pt x="234" y="270"/>
                </a:cubicBezTo>
                <a:cubicBezTo>
                  <a:pt x="233" y="266"/>
                  <a:pt x="231" y="261"/>
                  <a:pt x="229" y="258"/>
                </a:cubicBezTo>
                <a:cubicBezTo>
                  <a:pt x="223" y="249"/>
                  <a:pt x="221" y="240"/>
                  <a:pt x="221" y="229"/>
                </a:cubicBezTo>
                <a:cubicBezTo>
                  <a:pt x="222" y="219"/>
                  <a:pt x="215" y="209"/>
                  <a:pt x="215" y="198"/>
                </a:cubicBezTo>
                <a:cubicBezTo>
                  <a:pt x="215" y="192"/>
                  <a:pt x="216" y="186"/>
                  <a:pt x="218" y="181"/>
                </a:cubicBezTo>
                <a:cubicBezTo>
                  <a:pt x="220" y="174"/>
                  <a:pt x="222" y="167"/>
                  <a:pt x="219" y="159"/>
                </a:cubicBezTo>
                <a:cubicBezTo>
                  <a:pt x="218" y="158"/>
                  <a:pt x="219" y="157"/>
                  <a:pt x="219" y="157"/>
                </a:cubicBezTo>
                <a:cubicBezTo>
                  <a:pt x="228" y="140"/>
                  <a:pt x="227" y="122"/>
                  <a:pt x="229" y="105"/>
                </a:cubicBezTo>
                <a:cubicBezTo>
                  <a:pt x="230" y="99"/>
                  <a:pt x="232" y="92"/>
                  <a:pt x="235" y="87"/>
                </a:cubicBezTo>
                <a:cubicBezTo>
                  <a:pt x="247" y="70"/>
                  <a:pt x="258" y="53"/>
                  <a:pt x="272" y="39"/>
                </a:cubicBezTo>
                <a:cubicBezTo>
                  <a:pt x="276" y="36"/>
                  <a:pt x="280" y="36"/>
                  <a:pt x="283" y="33"/>
                </a:cubicBezTo>
                <a:cubicBezTo>
                  <a:pt x="297" y="21"/>
                  <a:pt x="315" y="16"/>
                  <a:pt x="332" y="8"/>
                </a:cubicBezTo>
                <a:cubicBezTo>
                  <a:pt x="346" y="2"/>
                  <a:pt x="361" y="0"/>
                  <a:pt x="378" y="2"/>
                </a:cubicBezTo>
                <a:cubicBezTo>
                  <a:pt x="402" y="5"/>
                  <a:pt x="423" y="17"/>
                  <a:pt x="444" y="27"/>
                </a:cubicBezTo>
                <a:cubicBezTo>
                  <a:pt x="453" y="31"/>
                  <a:pt x="459" y="40"/>
                  <a:pt x="464" y="49"/>
                </a:cubicBezTo>
                <a:cubicBezTo>
                  <a:pt x="474" y="66"/>
                  <a:pt x="483" y="83"/>
                  <a:pt x="490" y="101"/>
                </a:cubicBezTo>
                <a:cubicBezTo>
                  <a:pt x="494" y="109"/>
                  <a:pt x="493" y="119"/>
                  <a:pt x="495" y="128"/>
                </a:cubicBezTo>
                <a:cubicBezTo>
                  <a:pt x="499" y="144"/>
                  <a:pt x="507" y="159"/>
                  <a:pt x="510" y="176"/>
                </a:cubicBezTo>
                <a:cubicBezTo>
                  <a:pt x="511" y="181"/>
                  <a:pt x="512" y="186"/>
                  <a:pt x="509" y="190"/>
                </a:cubicBezTo>
                <a:cubicBezTo>
                  <a:pt x="504" y="199"/>
                  <a:pt x="504" y="209"/>
                  <a:pt x="505" y="219"/>
                </a:cubicBezTo>
                <a:cubicBezTo>
                  <a:pt x="505" y="226"/>
                  <a:pt x="505" y="233"/>
                  <a:pt x="500" y="240"/>
                </a:cubicBezTo>
                <a:cubicBezTo>
                  <a:pt x="497" y="245"/>
                  <a:pt x="497" y="250"/>
                  <a:pt x="496" y="256"/>
                </a:cubicBezTo>
                <a:cubicBezTo>
                  <a:pt x="495" y="264"/>
                  <a:pt x="491" y="270"/>
                  <a:pt x="482" y="269"/>
                </a:cubicBezTo>
                <a:cubicBezTo>
                  <a:pt x="475" y="268"/>
                  <a:pt x="475" y="274"/>
                  <a:pt x="475" y="278"/>
                </a:cubicBezTo>
                <a:cubicBezTo>
                  <a:pt x="475" y="285"/>
                  <a:pt x="475" y="293"/>
                  <a:pt x="473" y="300"/>
                </a:cubicBezTo>
                <a:cubicBezTo>
                  <a:pt x="472" y="309"/>
                  <a:pt x="470" y="319"/>
                  <a:pt x="464" y="325"/>
                </a:cubicBezTo>
                <a:cubicBezTo>
                  <a:pt x="449" y="342"/>
                  <a:pt x="451" y="363"/>
                  <a:pt x="449" y="383"/>
                </a:cubicBezTo>
                <a:cubicBezTo>
                  <a:pt x="448" y="386"/>
                  <a:pt x="450" y="389"/>
                  <a:pt x="452" y="389"/>
                </a:cubicBezTo>
                <a:cubicBezTo>
                  <a:pt x="460" y="389"/>
                  <a:pt x="464" y="397"/>
                  <a:pt x="472" y="398"/>
                </a:cubicBezTo>
                <a:cubicBezTo>
                  <a:pt x="473" y="398"/>
                  <a:pt x="475" y="398"/>
                  <a:pt x="474" y="400"/>
                </a:cubicBezTo>
                <a:cubicBezTo>
                  <a:pt x="471" y="407"/>
                  <a:pt x="479" y="409"/>
                  <a:pt x="481" y="413"/>
                </a:cubicBezTo>
                <a:cubicBezTo>
                  <a:pt x="495" y="433"/>
                  <a:pt x="513" y="450"/>
                  <a:pt x="526" y="470"/>
                </a:cubicBezTo>
                <a:cubicBezTo>
                  <a:pt x="527" y="472"/>
                  <a:pt x="529" y="473"/>
                  <a:pt x="531" y="474"/>
                </a:cubicBezTo>
                <a:cubicBezTo>
                  <a:pt x="548" y="482"/>
                  <a:pt x="564" y="492"/>
                  <a:pt x="582" y="498"/>
                </a:cubicBezTo>
                <a:cubicBezTo>
                  <a:pt x="601" y="504"/>
                  <a:pt x="619" y="512"/>
                  <a:pt x="639" y="516"/>
                </a:cubicBezTo>
                <a:cubicBezTo>
                  <a:pt x="653" y="520"/>
                  <a:pt x="664" y="528"/>
                  <a:pt x="674" y="538"/>
                </a:cubicBezTo>
                <a:cubicBezTo>
                  <a:pt x="683" y="547"/>
                  <a:pt x="688" y="557"/>
                  <a:pt x="693" y="567"/>
                </a:cubicBezTo>
                <a:cubicBezTo>
                  <a:pt x="697" y="575"/>
                  <a:pt x="701" y="584"/>
                  <a:pt x="703" y="593"/>
                </a:cubicBezTo>
                <a:cubicBezTo>
                  <a:pt x="469" y="593"/>
                  <a:pt x="236" y="593"/>
                  <a:pt x="2" y="593"/>
                </a:cubicBezTo>
                <a:close/>
              </a:path>
            </a:pathLst>
          </a:custGeom>
          <a:solidFill>
            <a:srgbClr val="E1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endParaRPr>
          </a:p>
        </p:txBody>
      </p:sp>
      <p:sp>
        <p:nvSpPr>
          <p:cNvPr id="31" name="Freeform 30"/>
          <p:cNvSpPr>
            <a:spLocks/>
          </p:cNvSpPr>
          <p:nvPr/>
        </p:nvSpPr>
        <p:spPr bwMode="auto">
          <a:xfrm>
            <a:off x="11670089" y="3628869"/>
            <a:ext cx="4325110" cy="3827630"/>
          </a:xfrm>
          <a:custGeom>
            <a:avLst/>
            <a:gdLst>
              <a:gd name="T0" fmla="*/ 330 w 680"/>
              <a:gd name="T1" fmla="*/ 604 h 604"/>
              <a:gd name="T2" fmla="*/ 15 w 680"/>
              <a:gd name="T3" fmla="*/ 604 h 604"/>
              <a:gd name="T4" fmla="*/ 4 w 680"/>
              <a:gd name="T5" fmla="*/ 587 h 604"/>
              <a:gd name="T6" fmla="*/ 28 w 680"/>
              <a:gd name="T7" fmla="*/ 520 h 604"/>
              <a:gd name="T8" fmla="*/ 32 w 680"/>
              <a:gd name="T9" fmla="*/ 502 h 604"/>
              <a:gd name="T10" fmla="*/ 32 w 680"/>
              <a:gd name="T11" fmla="*/ 497 h 604"/>
              <a:gd name="T12" fmla="*/ 65 w 680"/>
              <a:gd name="T13" fmla="*/ 448 h 604"/>
              <a:gd name="T14" fmla="*/ 244 w 680"/>
              <a:gd name="T15" fmla="*/ 385 h 604"/>
              <a:gd name="T16" fmla="*/ 266 w 680"/>
              <a:gd name="T17" fmla="*/ 371 h 604"/>
              <a:gd name="T18" fmla="*/ 269 w 680"/>
              <a:gd name="T19" fmla="*/ 352 h 604"/>
              <a:gd name="T20" fmla="*/ 254 w 680"/>
              <a:gd name="T21" fmla="*/ 329 h 604"/>
              <a:gd name="T22" fmla="*/ 236 w 680"/>
              <a:gd name="T23" fmla="*/ 286 h 604"/>
              <a:gd name="T24" fmla="*/ 234 w 680"/>
              <a:gd name="T25" fmla="*/ 280 h 604"/>
              <a:gd name="T26" fmla="*/ 204 w 680"/>
              <a:gd name="T27" fmla="*/ 201 h 604"/>
              <a:gd name="T28" fmla="*/ 206 w 680"/>
              <a:gd name="T29" fmla="*/ 182 h 604"/>
              <a:gd name="T30" fmla="*/ 208 w 680"/>
              <a:gd name="T31" fmla="*/ 164 h 604"/>
              <a:gd name="T32" fmla="*/ 216 w 680"/>
              <a:gd name="T33" fmla="*/ 96 h 604"/>
              <a:gd name="T34" fmla="*/ 245 w 680"/>
              <a:gd name="T35" fmla="*/ 39 h 604"/>
              <a:gd name="T36" fmla="*/ 268 w 680"/>
              <a:gd name="T37" fmla="*/ 22 h 604"/>
              <a:gd name="T38" fmla="*/ 312 w 680"/>
              <a:gd name="T39" fmla="*/ 2 h 604"/>
              <a:gd name="T40" fmla="*/ 348 w 680"/>
              <a:gd name="T41" fmla="*/ 3 h 604"/>
              <a:gd name="T42" fmla="*/ 403 w 680"/>
              <a:gd name="T43" fmla="*/ 16 h 604"/>
              <a:gd name="T44" fmla="*/ 452 w 680"/>
              <a:gd name="T45" fmla="*/ 69 h 604"/>
              <a:gd name="T46" fmla="*/ 470 w 680"/>
              <a:gd name="T47" fmla="*/ 126 h 604"/>
              <a:gd name="T48" fmla="*/ 473 w 680"/>
              <a:gd name="T49" fmla="*/ 159 h 604"/>
              <a:gd name="T50" fmla="*/ 478 w 680"/>
              <a:gd name="T51" fmla="*/ 170 h 604"/>
              <a:gd name="T52" fmla="*/ 483 w 680"/>
              <a:gd name="T53" fmla="*/ 180 h 604"/>
              <a:gd name="T54" fmla="*/ 476 w 680"/>
              <a:gd name="T55" fmla="*/ 224 h 604"/>
              <a:gd name="T56" fmla="*/ 467 w 680"/>
              <a:gd name="T57" fmla="*/ 252 h 604"/>
              <a:gd name="T58" fmla="*/ 463 w 680"/>
              <a:gd name="T59" fmla="*/ 262 h 604"/>
              <a:gd name="T60" fmla="*/ 456 w 680"/>
              <a:gd name="T61" fmla="*/ 277 h 604"/>
              <a:gd name="T62" fmla="*/ 447 w 680"/>
              <a:gd name="T63" fmla="*/ 317 h 604"/>
              <a:gd name="T64" fmla="*/ 447 w 680"/>
              <a:gd name="T65" fmla="*/ 326 h 604"/>
              <a:gd name="T66" fmla="*/ 490 w 680"/>
              <a:gd name="T67" fmla="*/ 367 h 604"/>
              <a:gd name="T68" fmla="*/ 506 w 680"/>
              <a:gd name="T69" fmla="*/ 371 h 604"/>
              <a:gd name="T70" fmla="*/ 545 w 680"/>
              <a:gd name="T71" fmla="*/ 383 h 604"/>
              <a:gd name="T72" fmla="*/ 581 w 680"/>
              <a:gd name="T73" fmla="*/ 405 h 604"/>
              <a:gd name="T74" fmla="*/ 588 w 680"/>
              <a:gd name="T75" fmla="*/ 408 h 604"/>
              <a:gd name="T76" fmla="*/ 639 w 680"/>
              <a:gd name="T77" fmla="*/ 422 h 604"/>
              <a:gd name="T78" fmla="*/ 678 w 680"/>
              <a:gd name="T79" fmla="*/ 489 h 604"/>
              <a:gd name="T80" fmla="*/ 671 w 680"/>
              <a:gd name="T81" fmla="*/ 543 h 604"/>
              <a:gd name="T82" fmla="*/ 669 w 680"/>
              <a:gd name="T83" fmla="*/ 549 h 604"/>
              <a:gd name="T84" fmla="*/ 662 w 680"/>
              <a:gd name="T85" fmla="*/ 589 h 604"/>
              <a:gd name="T86" fmla="*/ 648 w 680"/>
              <a:gd name="T87" fmla="*/ 604 h 604"/>
              <a:gd name="T88" fmla="*/ 330 w 680"/>
              <a:gd name="T89"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0" h="604">
                <a:moveTo>
                  <a:pt x="330" y="604"/>
                </a:moveTo>
                <a:cubicBezTo>
                  <a:pt x="225" y="604"/>
                  <a:pt x="120" y="604"/>
                  <a:pt x="15" y="604"/>
                </a:cubicBezTo>
                <a:cubicBezTo>
                  <a:pt x="2" y="604"/>
                  <a:pt x="0" y="601"/>
                  <a:pt x="4" y="587"/>
                </a:cubicBezTo>
                <a:cubicBezTo>
                  <a:pt x="10" y="564"/>
                  <a:pt x="18" y="542"/>
                  <a:pt x="28" y="520"/>
                </a:cubicBezTo>
                <a:cubicBezTo>
                  <a:pt x="31" y="514"/>
                  <a:pt x="32" y="508"/>
                  <a:pt x="32" y="502"/>
                </a:cubicBezTo>
                <a:cubicBezTo>
                  <a:pt x="31" y="500"/>
                  <a:pt x="31" y="498"/>
                  <a:pt x="32" y="497"/>
                </a:cubicBezTo>
                <a:cubicBezTo>
                  <a:pt x="32" y="469"/>
                  <a:pt x="39" y="458"/>
                  <a:pt x="65" y="448"/>
                </a:cubicBezTo>
                <a:cubicBezTo>
                  <a:pt x="124" y="427"/>
                  <a:pt x="183" y="403"/>
                  <a:pt x="244" y="385"/>
                </a:cubicBezTo>
                <a:cubicBezTo>
                  <a:pt x="252" y="382"/>
                  <a:pt x="260" y="377"/>
                  <a:pt x="266" y="371"/>
                </a:cubicBezTo>
                <a:cubicBezTo>
                  <a:pt x="272" y="366"/>
                  <a:pt x="272" y="359"/>
                  <a:pt x="269" y="352"/>
                </a:cubicBezTo>
                <a:cubicBezTo>
                  <a:pt x="266" y="344"/>
                  <a:pt x="260" y="336"/>
                  <a:pt x="254" y="329"/>
                </a:cubicBezTo>
                <a:cubicBezTo>
                  <a:pt x="245" y="316"/>
                  <a:pt x="239" y="302"/>
                  <a:pt x="236" y="286"/>
                </a:cubicBezTo>
                <a:cubicBezTo>
                  <a:pt x="235" y="284"/>
                  <a:pt x="235" y="282"/>
                  <a:pt x="234" y="280"/>
                </a:cubicBezTo>
                <a:cubicBezTo>
                  <a:pt x="218" y="256"/>
                  <a:pt x="214" y="227"/>
                  <a:pt x="204" y="201"/>
                </a:cubicBezTo>
                <a:cubicBezTo>
                  <a:pt x="202" y="195"/>
                  <a:pt x="201" y="189"/>
                  <a:pt x="206" y="182"/>
                </a:cubicBezTo>
                <a:cubicBezTo>
                  <a:pt x="209" y="177"/>
                  <a:pt x="208" y="170"/>
                  <a:pt x="208" y="164"/>
                </a:cubicBezTo>
                <a:cubicBezTo>
                  <a:pt x="208" y="141"/>
                  <a:pt x="211" y="118"/>
                  <a:pt x="216" y="96"/>
                </a:cubicBezTo>
                <a:cubicBezTo>
                  <a:pt x="222" y="74"/>
                  <a:pt x="233" y="57"/>
                  <a:pt x="245" y="39"/>
                </a:cubicBezTo>
                <a:cubicBezTo>
                  <a:pt x="251" y="31"/>
                  <a:pt x="260" y="28"/>
                  <a:pt x="268" y="22"/>
                </a:cubicBezTo>
                <a:cubicBezTo>
                  <a:pt x="281" y="13"/>
                  <a:pt x="296" y="6"/>
                  <a:pt x="312" y="2"/>
                </a:cubicBezTo>
                <a:cubicBezTo>
                  <a:pt x="324" y="0"/>
                  <a:pt x="336" y="5"/>
                  <a:pt x="348" y="3"/>
                </a:cubicBezTo>
                <a:cubicBezTo>
                  <a:pt x="368" y="1"/>
                  <a:pt x="386" y="7"/>
                  <a:pt x="403" y="16"/>
                </a:cubicBezTo>
                <a:cubicBezTo>
                  <a:pt x="424" y="28"/>
                  <a:pt x="441" y="46"/>
                  <a:pt x="452" y="69"/>
                </a:cubicBezTo>
                <a:cubicBezTo>
                  <a:pt x="460" y="87"/>
                  <a:pt x="465" y="107"/>
                  <a:pt x="470" y="126"/>
                </a:cubicBezTo>
                <a:cubicBezTo>
                  <a:pt x="474" y="137"/>
                  <a:pt x="473" y="148"/>
                  <a:pt x="473" y="159"/>
                </a:cubicBezTo>
                <a:cubicBezTo>
                  <a:pt x="473" y="164"/>
                  <a:pt x="473" y="168"/>
                  <a:pt x="478" y="170"/>
                </a:cubicBezTo>
                <a:cubicBezTo>
                  <a:pt x="482" y="172"/>
                  <a:pt x="482" y="176"/>
                  <a:pt x="483" y="180"/>
                </a:cubicBezTo>
                <a:cubicBezTo>
                  <a:pt x="486" y="196"/>
                  <a:pt x="483" y="210"/>
                  <a:pt x="476" y="224"/>
                </a:cubicBezTo>
                <a:cubicBezTo>
                  <a:pt x="471" y="232"/>
                  <a:pt x="467" y="242"/>
                  <a:pt x="467" y="252"/>
                </a:cubicBezTo>
                <a:cubicBezTo>
                  <a:pt x="467" y="256"/>
                  <a:pt x="466" y="260"/>
                  <a:pt x="463" y="262"/>
                </a:cubicBezTo>
                <a:cubicBezTo>
                  <a:pt x="456" y="265"/>
                  <a:pt x="456" y="271"/>
                  <a:pt x="456" y="277"/>
                </a:cubicBezTo>
                <a:cubicBezTo>
                  <a:pt x="456" y="291"/>
                  <a:pt x="451" y="304"/>
                  <a:pt x="447" y="317"/>
                </a:cubicBezTo>
                <a:cubicBezTo>
                  <a:pt x="446" y="321"/>
                  <a:pt x="444" y="323"/>
                  <a:pt x="447" y="326"/>
                </a:cubicBezTo>
                <a:cubicBezTo>
                  <a:pt x="458" y="343"/>
                  <a:pt x="472" y="358"/>
                  <a:pt x="490" y="367"/>
                </a:cubicBezTo>
                <a:cubicBezTo>
                  <a:pt x="495" y="370"/>
                  <a:pt x="500" y="371"/>
                  <a:pt x="506" y="371"/>
                </a:cubicBezTo>
                <a:cubicBezTo>
                  <a:pt x="520" y="371"/>
                  <a:pt x="533" y="375"/>
                  <a:pt x="545" y="383"/>
                </a:cubicBezTo>
                <a:cubicBezTo>
                  <a:pt x="557" y="390"/>
                  <a:pt x="570" y="397"/>
                  <a:pt x="581" y="405"/>
                </a:cubicBezTo>
                <a:cubicBezTo>
                  <a:pt x="583" y="407"/>
                  <a:pt x="585" y="408"/>
                  <a:pt x="588" y="408"/>
                </a:cubicBezTo>
                <a:cubicBezTo>
                  <a:pt x="606" y="408"/>
                  <a:pt x="622" y="416"/>
                  <a:pt x="639" y="422"/>
                </a:cubicBezTo>
                <a:cubicBezTo>
                  <a:pt x="664" y="431"/>
                  <a:pt x="680" y="459"/>
                  <a:pt x="678" y="489"/>
                </a:cubicBezTo>
                <a:cubicBezTo>
                  <a:pt x="676" y="507"/>
                  <a:pt x="670" y="524"/>
                  <a:pt x="671" y="543"/>
                </a:cubicBezTo>
                <a:cubicBezTo>
                  <a:pt x="671" y="545"/>
                  <a:pt x="670" y="547"/>
                  <a:pt x="669" y="549"/>
                </a:cubicBezTo>
                <a:cubicBezTo>
                  <a:pt x="661" y="561"/>
                  <a:pt x="660" y="575"/>
                  <a:pt x="662" y="589"/>
                </a:cubicBezTo>
                <a:cubicBezTo>
                  <a:pt x="663" y="604"/>
                  <a:pt x="663" y="604"/>
                  <a:pt x="648" y="604"/>
                </a:cubicBezTo>
                <a:cubicBezTo>
                  <a:pt x="542" y="604"/>
                  <a:pt x="436" y="604"/>
                  <a:pt x="330" y="604"/>
                </a:cubicBezTo>
                <a:close/>
              </a:path>
            </a:pathLst>
          </a:custGeom>
          <a:solidFill>
            <a:srgbClr val="E1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32" name="Freeform 31"/>
          <p:cNvSpPr>
            <a:spLocks/>
          </p:cNvSpPr>
          <p:nvPr/>
        </p:nvSpPr>
        <p:spPr bwMode="auto">
          <a:xfrm>
            <a:off x="1939518" y="3636295"/>
            <a:ext cx="3768228" cy="3827630"/>
          </a:xfrm>
          <a:custGeom>
            <a:avLst/>
            <a:gdLst>
              <a:gd name="T0" fmla="*/ 104 w 593"/>
              <a:gd name="T1" fmla="*/ 383 h 604"/>
              <a:gd name="T2" fmla="*/ 98 w 593"/>
              <a:gd name="T3" fmla="*/ 388 h 604"/>
              <a:gd name="T4" fmla="*/ 97 w 593"/>
              <a:gd name="T5" fmla="*/ 349 h 604"/>
              <a:gd name="T6" fmla="*/ 99 w 593"/>
              <a:gd name="T7" fmla="*/ 305 h 604"/>
              <a:gd name="T8" fmla="*/ 95 w 593"/>
              <a:gd name="T9" fmla="*/ 240 h 604"/>
              <a:gd name="T10" fmla="*/ 92 w 593"/>
              <a:gd name="T11" fmla="*/ 186 h 604"/>
              <a:gd name="T12" fmla="*/ 109 w 593"/>
              <a:gd name="T13" fmla="*/ 77 h 604"/>
              <a:gd name="T14" fmla="*/ 157 w 593"/>
              <a:gd name="T15" fmla="*/ 23 h 604"/>
              <a:gd name="T16" fmla="*/ 195 w 593"/>
              <a:gd name="T17" fmla="*/ 7 h 604"/>
              <a:gd name="T18" fmla="*/ 211 w 593"/>
              <a:gd name="T19" fmla="*/ 4 h 604"/>
              <a:gd name="T20" fmla="*/ 239 w 593"/>
              <a:gd name="T21" fmla="*/ 4 h 604"/>
              <a:gd name="T22" fmla="*/ 325 w 593"/>
              <a:gd name="T23" fmla="*/ 36 h 604"/>
              <a:gd name="T24" fmla="*/ 380 w 593"/>
              <a:gd name="T25" fmla="*/ 109 h 604"/>
              <a:gd name="T26" fmla="*/ 390 w 593"/>
              <a:gd name="T27" fmla="*/ 142 h 604"/>
              <a:gd name="T28" fmla="*/ 424 w 593"/>
              <a:gd name="T29" fmla="*/ 249 h 604"/>
              <a:gd name="T30" fmla="*/ 429 w 593"/>
              <a:gd name="T31" fmla="*/ 312 h 604"/>
              <a:gd name="T32" fmla="*/ 430 w 593"/>
              <a:gd name="T33" fmla="*/ 345 h 604"/>
              <a:gd name="T34" fmla="*/ 429 w 593"/>
              <a:gd name="T35" fmla="*/ 356 h 604"/>
              <a:gd name="T36" fmla="*/ 438 w 593"/>
              <a:gd name="T37" fmla="*/ 397 h 604"/>
              <a:gd name="T38" fmla="*/ 479 w 593"/>
              <a:gd name="T39" fmla="*/ 421 h 604"/>
              <a:gd name="T40" fmla="*/ 512 w 593"/>
              <a:gd name="T41" fmla="*/ 442 h 604"/>
              <a:gd name="T42" fmla="*/ 550 w 593"/>
              <a:gd name="T43" fmla="*/ 492 h 604"/>
              <a:gd name="T44" fmla="*/ 562 w 593"/>
              <a:gd name="T45" fmla="*/ 524 h 604"/>
              <a:gd name="T46" fmla="*/ 571 w 593"/>
              <a:gd name="T47" fmla="*/ 542 h 604"/>
              <a:gd name="T48" fmla="*/ 580 w 593"/>
              <a:gd name="T49" fmla="*/ 568 h 604"/>
              <a:gd name="T50" fmla="*/ 583 w 593"/>
              <a:gd name="T51" fmla="*/ 583 h 604"/>
              <a:gd name="T52" fmla="*/ 590 w 593"/>
              <a:gd name="T53" fmla="*/ 596 h 604"/>
              <a:gd name="T54" fmla="*/ 585 w 593"/>
              <a:gd name="T55" fmla="*/ 603 h 604"/>
              <a:gd name="T56" fmla="*/ 577 w 593"/>
              <a:gd name="T57" fmla="*/ 603 h 604"/>
              <a:gd name="T58" fmla="*/ 32 w 593"/>
              <a:gd name="T59" fmla="*/ 603 h 604"/>
              <a:gd name="T60" fmla="*/ 8 w 593"/>
              <a:gd name="T61" fmla="*/ 585 h 604"/>
              <a:gd name="T62" fmla="*/ 19 w 593"/>
              <a:gd name="T63" fmla="*/ 494 h 604"/>
              <a:gd name="T64" fmla="*/ 38 w 593"/>
              <a:gd name="T65" fmla="*/ 476 h 604"/>
              <a:gd name="T66" fmla="*/ 99 w 593"/>
              <a:gd name="T67" fmla="*/ 439 h 604"/>
              <a:gd name="T68" fmla="*/ 106 w 593"/>
              <a:gd name="T69" fmla="*/ 428 h 604"/>
              <a:gd name="T70" fmla="*/ 104 w 593"/>
              <a:gd name="T71" fmla="*/ 38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3" h="604">
                <a:moveTo>
                  <a:pt x="104" y="383"/>
                </a:moveTo>
                <a:cubicBezTo>
                  <a:pt x="100" y="385"/>
                  <a:pt x="101" y="388"/>
                  <a:pt x="98" y="388"/>
                </a:cubicBezTo>
                <a:cubicBezTo>
                  <a:pt x="97" y="375"/>
                  <a:pt x="99" y="362"/>
                  <a:pt x="97" y="349"/>
                </a:cubicBezTo>
                <a:cubicBezTo>
                  <a:pt x="95" y="334"/>
                  <a:pt x="98" y="320"/>
                  <a:pt x="99" y="305"/>
                </a:cubicBezTo>
                <a:cubicBezTo>
                  <a:pt x="101" y="283"/>
                  <a:pt x="98" y="261"/>
                  <a:pt x="95" y="240"/>
                </a:cubicBezTo>
                <a:cubicBezTo>
                  <a:pt x="93" y="222"/>
                  <a:pt x="93" y="204"/>
                  <a:pt x="92" y="186"/>
                </a:cubicBezTo>
                <a:cubicBezTo>
                  <a:pt x="91" y="148"/>
                  <a:pt x="99" y="112"/>
                  <a:pt x="109" y="77"/>
                </a:cubicBezTo>
                <a:cubicBezTo>
                  <a:pt x="116" y="52"/>
                  <a:pt x="130" y="33"/>
                  <a:pt x="157" y="23"/>
                </a:cubicBezTo>
                <a:cubicBezTo>
                  <a:pt x="169" y="19"/>
                  <a:pt x="182" y="13"/>
                  <a:pt x="195" y="7"/>
                </a:cubicBezTo>
                <a:cubicBezTo>
                  <a:pt x="200" y="4"/>
                  <a:pt x="206" y="3"/>
                  <a:pt x="211" y="4"/>
                </a:cubicBezTo>
                <a:cubicBezTo>
                  <a:pt x="221" y="5"/>
                  <a:pt x="230" y="5"/>
                  <a:pt x="239" y="4"/>
                </a:cubicBezTo>
                <a:cubicBezTo>
                  <a:pt x="273" y="0"/>
                  <a:pt x="300" y="14"/>
                  <a:pt x="325" y="36"/>
                </a:cubicBezTo>
                <a:cubicBezTo>
                  <a:pt x="349" y="57"/>
                  <a:pt x="365" y="82"/>
                  <a:pt x="380" y="109"/>
                </a:cubicBezTo>
                <a:cubicBezTo>
                  <a:pt x="385" y="120"/>
                  <a:pt x="386" y="131"/>
                  <a:pt x="390" y="142"/>
                </a:cubicBezTo>
                <a:cubicBezTo>
                  <a:pt x="403" y="177"/>
                  <a:pt x="415" y="212"/>
                  <a:pt x="424" y="249"/>
                </a:cubicBezTo>
                <a:cubicBezTo>
                  <a:pt x="429" y="269"/>
                  <a:pt x="429" y="290"/>
                  <a:pt x="429" y="312"/>
                </a:cubicBezTo>
                <a:cubicBezTo>
                  <a:pt x="429" y="323"/>
                  <a:pt x="428" y="334"/>
                  <a:pt x="430" y="345"/>
                </a:cubicBezTo>
                <a:cubicBezTo>
                  <a:pt x="430" y="349"/>
                  <a:pt x="430" y="353"/>
                  <a:pt x="429" y="356"/>
                </a:cubicBezTo>
                <a:cubicBezTo>
                  <a:pt x="425" y="371"/>
                  <a:pt x="432" y="384"/>
                  <a:pt x="438" y="397"/>
                </a:cubicBezTo>
                <a:cubicBezTo>
                  <a:pt x="445" y="418"/>
                  <a:pt x="464" y="417"/>
                  <a:pt x="479" y="421"/>
                </a:cubicBezTo>
                <a:cubicBezTo>
                  <a:pt x="493" y="425"/>
                  <a:pt x="504" y="431"/>
                  <a:pt x="512" y="442"/>
                </a:cubicBezTo>
                <a:cubicBezTo>
                  <a:pt x="524" y="460"/>
                  <a:pt x="538" y="475"/>
                  <a:pt x="550" y="492"/>
                </a:cubicBezTo>
                <a:cubicBezTo>
                  <a:pt x="557" y="502"/>
                  <a:pt x="561" y="513"/>
                  <a:pt x="562" y="524"/>
                </a:cubicBezTo>
                <a:cubicBezTo>
                  <a:pt x="563" y="531"/>
                  <a:pt x="566" y="537"/>
                  <a:pt x="571" y="542"/>
                </a:cubicBezTo>
                <a:cubicBezTo>
                  <a:pt x="579" y="549"/>
                  <a:pt x="582" y="558"/>
                  <a:pt x="580" y="568"/>
                </a:cubicBezTo>
                <a:cubicBezTo>
                  <a:pt x="579" y="574"/>
                  <a:pt x="581" y="579"/>
                  <a:pt x="583" y="583"/>
                </a:cubicBezTo>
                <a:cubicBezTo>
                  <a:pt x="586" y="587"/>
                  <a:pt x="588" y="592"/>
                  <a:pt x="590" y="596"/>
                </a:cubicBezTo>
                <a:cubicBezTo>
                  <a:pt x="593" y="601"/>
                  <a:pt x="591" y="604"/>
                  <a:pt x="585" y="603"/>
                </a:cubicBezTo>
                <a:cubicBezTo>
                  <a:pt x="582" y="603"/>
                  <a:pt x="580" y="603"/>
                  <a:pt x="577" y="603"/>
                </a:cubicBezTo>
                <a:cubicBezTo>
                  <a:pt x="395" y="603"/>
                  <a:pt x="214" y="603"/>
                  <a:pt x="32" y="603"/>
                </a:cubicBezTo>
                <a:cubicBezTo>
                  <a:pt x="17" y="603"/>
                  <a:pt x="11" y="600"/>
                  <a:pt x="8" y="585"/>
                </a:cubicBezTo>
                <a:cubicBezTo>
                  <a:pt x="0" y="554"/>
                  <a:pt x="1" y="523"/>
                  <a:pt x="19" y="494"/>
                </a:cubicBezTo>
                <a:cubicBezTo>
                  <a:pt x="24" y="487"/>
                  <a:pt x="30" y="481"/>
                  <a:pt x="38" y="476"/>
                </a:cubicBezTo>
                <a:cubicBezTo>
                  <a:pt x="58" y="464"/>
                  <a:pt x="77" y="449"/>
                  <a:pt x="99" y="439"/>
                </a:cubicBezTo>
                <a:cubicBezTo>
                  <a:pt x="104" y="437"/>
                  <a:pt x="106" y="433"/>
                  <a:pt x="106" y="428"/>
                </a:cubicBezTo>
                <a:cubicBezTo>
                  <a:pt x="108" y="413"/>
                  <a:pt x="103" y="399"/>
                  <a:pt x="104" y="383"/>
                </a:cubicBezTo>
                <a:close/>
              </a:path>
            </a:pathLst>
          </a:custGeom>
          <a:solidFill>
            <a:srgbClr val="E1E9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Tree>
    <p:custDataLst>
      <p:tags r:id="rId1"/>
    </p:custDataLst>
    <p:extLst>
      <p:ext uri="{BB962C8B-B14F-4D97-AF65-F5344CB8AC3E}">
        <p14:creationId xmlns:p14="http://schemas.microsoft.com/office/powerpoint/2010/main" val="372694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022380" y="961986"/>
            <a:ext cx="12748220" cy="1107996"/>
          </a:xfrm>
          <a:prstGeom prst="rect">
            <a:avLst/>
          </a:prstGeom>
          <a:noFill/>
        </p:spPr>
        <p:txBody>
          <a:bodyPr wrap="square" rtlCol="0">
            <a:spAutoFit/>
          </a:bodyPr>
          <a:lstStyle/>
          <a:p>
            <a:pPr algn="ctr" defTabSz="1828800"/>
            <a:r>
              <a:rPr lang="en-US" sz="6600" dirty="0">
                <a:latin typeface="Montserrat"/>
              </a:rPr>
              <a:t>Management Team </a:t>
            </a:r>
          </a:p>
        </p:txBody>
      </p:sp>
      <p:sp>
        <p:nvSpPr>
          <p:cNvPr id="25" name="Flowchart: Manual Input 24"/>
          <p:cNvSpPr/>
          <p:nvPr/>
        </p:nvSpPr>
        <p:spPr>
          <a:xfrm rot="16200000" flipH="1">
            <a:off x="10663002" y="8770657"/>
            <a:ext cx="734108" cy="1756706"/>
          </a:xfrm>
          <a:prstGeom prst="flowChartManualInpu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18288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26" name="Flowchart: Manual Input 25"/>
          <p:cNvSpPr/>
          <p:nvPr/>
        </p:nvSpPr>
        <p:spPr>
          <a:xfrm rot="16200000" flipH="1">
            <a:off x="5573040" y="8770657"/>
            <a:ext cx="734108" cy="1756706"/>
          </a:xfrm>
          <a:prstGeom prst="flowChartManualInput">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18288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27" name="Flowchart: Manual Input 26"/>
          <p:cNvSpPr/>
          <p:nvPr/>
        </p:nvSpPr>
        <p:spPr>
          <a:xfrm rot="16200000" flipH="1">
            <a:off x="15752966" y="8770659"/>
            <a:ext cx="734108" cy="1756706"/>
          </a:xfrm>
          <a:prstGeom prst="flowChartManualInput">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18288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29" name="Flowchart: Manual Input 28"/>
          <p:cNvSpPr/>
          <p:nvPr/>
        </p:nvSpPr>
        <p:spPr>
          <a:xfrm rot="16200000" flipH="1">
            <a:off x="20842926" y="8770657"/>
            <a:ext cx="734108" cy="1756706"/>
          </a:xfrm>
          <a:prstGeom prst="flowChartManualInput">
            <a:avLst/>
          </a:prstGeom>
          <a:solidFill>
            <a:schemeClr val="accent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18288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39" name="TextBox 38"/>
          <p:cNvSpPr txBox="1"/>
          <p:nvPr/>
        </p:nvSpPr>
        <p:spPr>
          <a:xfrm>
            <a:off x="8538383" y="10402477"/>
            <a:ext cx="2217274"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Sarah Her</a:t>
            </a:r>
          </a:p>
        </p:txBody>
      </p:sp>
      <p:sp>
        <p:nvSpPr>
          <p:cNvPr id="40" name="TextBox 39"/>
          <p:cNvSpPr txBox="1"/>
          <p:nvPr/>
        </p:nvSpPr>
        <p:spPr>
          <a:xfrm>
            <a:off x="13464833" y="10402477"/>
            <a:ext cx="2544286"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Martin Sole</a:t>
            </a:r>
          </a:p>
        </p:txBody>
      </p:sp>
      <p:sp>
        <p:nvSpPr>
          <p:cNvPr id="41" name="TextBox 40"/>
          <p:cNvSpPr txBox="1"/>
          <p:nvPr/>
        </p:nvSpPr>
        <p:spPr>
          <a:xfrm>
            <a:off x="3036451" y="10402477"/>
            <a:ext cx="3041217"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Jacobs Simon</a:t>
            </a:r>
          </a:p>
        </p:txBody>
      </p:sp>
      <p:sp>
        <p:nvSpPr>
          <p:cNvPr id="43" name="TextBox 42"/>
          <p:cNvSpPr txBox="1"/>
          <p:nvPr/>
        </p:nvSpPr>
        <p:spPr>
          <a:xfrm>
            <a:off x="18587660" y="10402477"/>
            <a:ext cx="2478564" cy="584775"/>
          </a:xfrm>
          <a:prstGeom prst="rect">
            <a:avLst/>
          </a:prstGeom>
          <a:noFill/>
        </p:spPr>
        <p:txBody>
          <a:bodyPr wrap="none" rtlCol="0">
            <a:spAutoFit/>
          </a:bodyPr>
          <a:lstStyle>
            <a:defPPr>
              <a:defRPr lang="en-US"/>
            </a:defPPr>
            <a:lvl1pPr algn="ctr">
              <a:defRPr sz="1600">
                <a:solidFill>
                  <a:schemeClr val="bg1"/>
                </a:solidFill>
                <a:latin typeface="+mj-lt"/>
              </a:defRPr>
            </a:lvl1pPr>
          </a:lstStyle>
          <a:p>
            <a:pPr defTabSz="1828800"/>
            <a:r>
              <a:rPr lang="en-US" sz="3200" dirty="0">
                <a:solidFill>
                  <a:schemeClr val="tx1"/>
                </a:solidFill>
                <a:latin typeface="+mn-lt"/>
              </a:rPr>
              <a:t>Julia Smith</a:t>
            </a:r>
          </a:p>
        </p:txBody>
      </p:sp>
      <p:sp>
        <p:nvSpPr>
          <p:cNvPr id="47" name="TextBox 46"/>
          <p:cNvSpPr txBox="1"/>
          <p:nvPr/>
        </p:nvSpPr>
        <p:spPr>
          <a:xfrm>
            <a:off x="18361620" y="10959756"/>
            <a:ext cx="2930644" cy="875624"/>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solidFill>
                  <a:schemeClr val="tx1"/>
                </a:solidFill>
              </a:rPr>
              <a:t>Dessert et tiramisu</a:t>
            </a:r>
          </a:p>
        </p:txBody>
      </p:sp>
      <p:sp>
        <p:nvSpPr>
          <p:cNvPr id="48" name="TextBox 47"/>
          <p:cNvSpPr txBox="1"/>
          <p:nvPr/>
        </p:nvSpPr>
        <p:spPr>
          <a:xfrm>
            <a:off x="13271654" y="10959756"/>
            <a:ext cx="2930644" cy="875624"/>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solidFill>
                  <a:schemeClr val="tx1"/>
                </a:solidFill>
              </a:rPr>
              <a:t>Dessert et tiramisu</a:t>
            </a:r>
          </a:p>
        </p:txBody>
      </p:sp>
      <p:sp>
        <p:nvSpPr>
          <p:cNvPr id="62" name="TextBox 61"/>
          <p:cNvSpPr txBox="1"/>
          <p:nvPr/>
        </p:nvSpPr>
        <p:spPr>
          <a:xfrm>
            <a:off x="8181696" y="10959756"/>
            <a:ext cx="2930644" cy="875624"/>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solidFill>
                  <a:schemeClr val="tx1"/>
                </a:solidFill>
              </a:rPr>
              <a:t>Dessert et tiramisu</a:t>
            </a:r>
          </a:p>
        </p:txBody>
      </p:sp>
      <p:sp>
        <p:nvSpPr>
          <p:cNvPr id="63" name="TextBox 62"/>
          <p:cNvSpPr txBox="1"/>
          <p:nvPr/>
        </p:nvSpPr>
        <p:spPr>
          <a:xfrm>
            <a:off x="3091736" y="10959756"/>
            <a:ext cx="2930644" cy="875624"/>
          </a:xfrm>
          <a:prstGeom prst="rect">
            <a:avLst/>
          </a:prstGeom>
          <a:noFill/>
        </p:spPr>
        <p:txBody>
          <a:bodyPr wrap="square" rtlCol="0">
            <a:spAutoFit/>
          </a:bodyPr>
          <a:lstStyle>
            <a:defPPr>
              <a:defRPr lang="en-US"/>
            </a:defPPr>
            <a:lvl1pPr algn="ctr">
              <a:lnSpc>
                <a:spcPct val="110000"/>
              </a:lnSpc>
              <a:defRPr sz="1200">
                <a:solidFill>
                  <a:srgbClr val="FFFFFF"/>
                </a:solidFill>
              </a:defRPr>
            </a:lvl1pPr>
          </a:lstStyle>
          <a:p>
            <a:pPr defTabSz="1828800"/>
            <a:r>
              <a:rPr lang="en-US" sz="2400" dirty="0">
                <a:solidFill>
                  <a:schemeClr val="tx1"/>
                </a:solidFill>
              </a:rPr>
              <a:t>Dessert et tiramisu</a:t>
            </a:r>
          </a:p>
        </p:txBody>
      </p:sp>
      <p:sp>
        <p:nvSpPr>
          <p:cNvPr id="6" name="Picture Placeholder 5"/>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spTree>
    <p:custDataLst>
      <p:tags r:id="rId1"/>
    </p:custDataLst>
    <p:extLst>
      <p:ext uri="{BB962C8B-B14F-4D97-AF65-F5344CB8AC3E}">
        <p14:creationId xmlns:p14="http://schemas.microsoft.com/office/powerpoint/2010/main" val="3822711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963922" y="961986"/>
            <a:ext cx="8456161" cy="1107996"/>
          </a:xfrm>
          <a:prstGeom prst="rect">
            <a:avLst/>
          </a:prstGeom>
          <a:noFill/>
        </p:spPr>
        <p:txBody>
          <a:bodyPr wrap="none" rtlCol="0">
            <a:spAutoFit/>
          </a:bodyPr>
          <a:lstStyle/>
          <a:p>
            <a:pPr algn="ctr" defTabSz="1828800"/>
            <a:r>
              <a:rPr lang="en-US" sz="6600" dirty="0">
                <a:latin typeface="Montserrat"/>
              </a:rPr>
              <a:t>Our Creative Team!</a:t>
            </a:r>
          </a:p>
        </p:txBody>
      </p:sp>
      <p:sp>
        <p:nvSpPr>
          <p:cNvPr id="30" name="Rectangle 29"/>
          <p:cNvSpPr/>
          <p:nvPr/>
        </p:nvSpPr>
        <p:spPr>
          <a:xfrm>
            <a:off x="5371522" y="4056914"/>
            <a:ext cx="6677452" cy="3773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38" name="TextBox 37"/>
          <p:cNvSpPr txBox="1"/>
          <p:nvPr/>
        </p:nvSpPr>
        <p:spPr>
          <a:xfrm>
            <a:off x="5775028" y="4524417"/>
            <a:ext cx="2544286"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Martin Sole</a:t>
            </a:r>
          </a:p>
        </p:txBody>
      </p:sp>
      <p:sp>
        <p:nvSpPr>
          <p:cNvPr id="42" name="Rectangle 41"/>
          <p:cNvSpPr/>
          <p:nvPr/>
        </p:nvSpPr>
        <p:spPr>
          <a:xfrm>
            <a:off x="5775030" y="5959266"/>
            <a:ext cx="542393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44" name="TextBox 43"/>
          <p:cNvSpPr txBox="1"/>
          <p:nvPr/>
        </p:nvSpPr>
        <p:spPr>
          <a:xfrm>
            <a:off x="5775029" y="5081696"/>
            <a:ext cx="1989818" cy="478272"/>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dirty="0">
                <a:solidFill>
                  <a:schemeClr val="tx1"/>
                </a:solidFill>
              </a:rPr>
              <a:t>Founder</a:t>
            </a:r>
          </a:p>
        </p:txBody>
      </p:sp>
      <p:sp>
        <p:nvSpPr>
          <p:cNvPr id="58" name="Freeform 57"/>
          <p:cNvSpPr>
            <a:spLocks noEditPoints="1"/>
          </p:cNvSpPr>
          <p:nvPr/>
        </p:nvSpPr>
        <p:spPr bwMode="auto">
          <a:xfrm>
            <a:off x="10746626" y="4389155"/>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59" name="Freeform 58"/>
          <p:cNvSpPr>
            <a:spLocks noEditPoints="1"/>
          </p:cNvSpPr>
          <p:nvPr/>
        </p:nvSpPr>
        <p:spPr bwMode="auto">
          <a:xfrm>
            <a:off x="11255686" y="4389155"/>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tx2">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84" name="Rectangle 83"/>
          <p:cNvSpPr/>
          <p:nvPr/>
        </p:nvSpPr>
        <p:spPr>
          <a:xfrm>
            <a:off x="15886336" y="4056914"/>
            <a:ext cx="6677452" cy="3773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85" name="TextBox 84"/>
          <p:cNvSpPr txBox="1"/>
          <p:nvPr/>
        </p:nvSpPr>
        <p:spPr>
          <a:xfrm>
            <a:off x="16289842" y="4524417"/>
            <a:ext cx="2217274"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Sarah Her</a:t>
            </a:r>
          </a:p>
        </p:txBody>
      </p:sp>
      <p:sp>
        <p:nvSpPr>
          <p:cNvPr id="86" name="Rectangle 85"/>
          <p:cNvSpPr/>
          <p:nvPr/>
        </p:nvSpPr>
        <p:spPr>
          <a:xfrm>
            <a:off x="16289844" y="5959266"/>
            <a:ext cx="542393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87" name="TextBox 86"/>
          <p:cNvSpPr txBox="1"/>
          <p:nvPr/>
        </p:nvSpPr>
        <p:spPr>
          <a:xfrm>
            <a:off x="16289843" y="5081696"/>
            <a:ext cx="1989818" cy="478272"/>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dirty="0">
                <a:solidFill>
                  <a:schemeClr val="tx1"/>
                </a:solidFill>
              </a:rPr>
              <a:t>Founder</a:t>
            </a:r>
          </a:p>
        </p:txBody>
      </p:sp>
      <p:sp>
        <p:nvSpPr>
          <p:cNvPr id="88" name="Freeform 87"/>
          <p:cNvSpPr>
            <a:spLocks noEditPoints="1"/>
          </p:cNvSpPr>
          <p:nvPr/>
        </p:nvSpPr>
        <p:spPr bwMode="auto">
          <a:xfrm>
            <a:off x="21261440" y="4389155"/>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2">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89" name="Freeform 88"/>
          <p:cNvSpPr>
            <a:spLocks noEditPoints="1"/>
          </p:cNvSpPr>
          <p:nvPr/>
        </p:nvSpPr>
        <p:spPr bwMode="auto">
          <a:xfrm>
            <a:off x="21770500" y="4389155"/>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2">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91" name="Rectangle 90"/>
          <p:cNvSpPr/>
          <p:nvPr/>
        </p:nvSpPr>
        <p:spPr>
          <a:xfrm>
            <a:off x="12369370" y="8126760"/>
            <a:ext cx="6677452" cy="37733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92" name="TextBox 91"/>
          <p:cNvSpPr txBox="1"/>
          <p:nvPr/>
        </p:nvSpPr>
        <p:spPr>
          <a:xfrm>
            <a:off x="12772876" y="8600065"/>
            <a:ext cx="2840842"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Jacob Simon</a:t>
            </a:r>
          </a:p>
        </p:txBody>
      </p:sp>
      <p:sp>
        <p:nvSpPr>
          <p:cNvPr id="93" name="Rectangle 92"/>
          <p:cNvSpPr/>
          <p:nvPr/>
        </p:nvSpPr>
        <p:spPr>
          <a:xfrm>
            <a:off x="12772878" y="10034914"/>
            <a:ext cx="542393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94" name="TextBox 93"/>
          <p:cNvSpPr txBox="1"/>
          <p:nvPr/>
        </p:nvSpPr>
        <p:spPr>
          <a:xfrm>
            <a:off x="12772877" y="9157345"/>
            <a:ext cx="1989818" cy="478272"/>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dirty="0">
                <a:solidFill>
                  <a:schemeClr val="tx1"/>
                </a:solidFill>
              </a:rPr>
              <a:t>Co Founder</a:t>
            </a:r>
          </a:p>
        </p:txBody>
      </p:sp>
      <p:sp>
        <p:nvSpPr>
          <p:cNvPr id="95" name="Freeform 94"/>
          <p:cNvSpPr>
            <a:spLocks noEditPoints="1"/>
          </p:cNvSpPr>
          <p:nvPr/>
        </p:nvSpPr>
        <p:spPr bwMode="auto">
          <a:xfrm>
            <a:off x="17744474" y="8464803"/>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6">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96" name="Freeform 95"/>
          <p:cNvSpPr>
            <a:spLocks noEditPoints="1"/>
          </p:cNvSpPr>
          <p:nvPr/>
        </p:nvSpPr>
        <p:spPr bwMode="auto">
          <a:xfrm>
            <a:off x="18253534" y="8464803"/>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98" name="Rectangle 97"/>
          <p:cNvSpPr/>
          <p:nvPr/>
        </p:nvSpPr>
        <p:spPr>
          <a:xfrm>
            <a:off x="1854556" y="8126760"/>
            <a:ext cx="6677452" cy="37733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99" name="TextBox 98"/>
          <p:cNvSpPr txBox="1"/>
          <p:nvPr/>
        </p:nvSpPr>
        <p:spPr>
          <a:xfrm>
            <a:off x="2258062" y="8584371"/>
            <a:ext cx="2427268"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Julia smith</a:t>
            </a:r>
          </a:p>
        </p:txBody>
      </p:sp>
      <p:sp>
        <p:nvSpPr>
          <p:cNvPr id="100" name="Rectangle 99"/>
          <p:cNvSpPr/>
          <p:nvPr/>
        </p:nvSpPr>
        <p:spPr>
          <a:xfrm>
            <a:off x="2258064" y="10019220"/>
            <a:ext cx="542393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Proin sed libero magna Suspend placerat gravida.</a:t>
            </a:r>
          </a:p>
        </p:txBody>
      </p:sp>
      <p:sp>
        <p:nvSpPr>
          <p:cNvPr id="101" name="TextBox 100"/>
          <p:cNvSpPr txBox="1"/>
          <p:nvPr/>
        </p:nvSpPr>
        <p:spPr>
          <a:xfrm>
            <a:off x="2258063" y="9141651"/>
            <a:ext cx="1989818" cy="478272"/>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dirty="0">
                <a:solidFill>
                  <a:schemeClr val="tx1"/>
                </a:solidFill>
              </a:rPr>
              <a:t>Co Founder</a:t>
            </a:r>
          </a:p>
        </p:txBody>
      </p:sp>
      <p:sp>
        <p:nvSpPr>
          <p:cNvPr id="102" name="Freeform 101"/>
          <p:cNvSpPr>
            <a:spLocks noEditPoints="1"/>
          </p:cNvSpPr>
          <p:nvPr/>
        </p:nvSpPr>
        <p:spPr bwMode="auto">
          <a:xfrm>
            <a:off x="7229660" y="844910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accent4">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3" name="Freeform 102"/>
          <p:cNvSpPr>
            <a:spLocks noEditPoints="1"/>
          </p:cNvSpPr>
          <p:nvPr/>
        </p:nvSpPr>
        <p:spPr bwMode="auto">
          <a:xfrm>
            <a:off x="7738720" y="8449109"/>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4">
              <a:lumMod val="60000"/>
              <a:lumOff val="40000"/>
              <a:alpha val="70000"/>
            </a:schemeClr>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2" name="Picture Placeholder 1"/>
          <p:cNvSpPr>
            <a:spLocks noGrp="1"/>
          </p:cNvSpPr>
          <p:nvPr>
            <p:ph type="pic" sz="quarter" idx="14"/>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Tree>
    <p:custDataLst>
      <p:tags r:id="rId1"/>
    </p:custDataLst>
    <p:extLst>
      <p:ext uri="{BB962C8B-B14F-4D97-AF65-F5344CB8AC3E}">
        <p14:creationId xmlns:p14="http://schemas.microsoft.com/office/powerpoint/2010/main" val="365068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802108" y="961986"/>
            <a:ext cx="10928810" cy="1107996"/>
          </a:xfrm>
          <a:prstGeom prst="rect">
            <a:avLst/>
          </a:prstGeom>
          <a:noFill/>
        </p:spPr>
        <p:txBody>
          <a:bodyPr wrap="square" rtlCol="0">
            <a:spAutoFit/>
          </a:bodyPr>
          <a:lstStyle/>
          <a:p>
            <a:pPr algn="ctr" defTabSz="1828800"/>
            <a:r>
              <a:rPr lang="en-US" sz="6600" dirty="0">
                <a:latin typeface="Montserrat"/>
              </a:rPr>
              <a:t>Creative Team </a:t>
            </a:r>
          </a:p>
        </p:txBody>
      </p:sp>
      <p:sp>
        <p:nvSpPr>
          <p:cNvPr id="41" name="Rectangle 40"/>
          <p:cNvSpPr/>
          <p:nvPr/>
        </p:nvSpPr>
        <p:spPr>
          <a:xfrm>
            <a:off x="12645793" y="3840784"/>
            <a:ext cx="4028546" cy="8098044"/>
          </a:xfrm>
          <a:prstGeom prst="rect">
            <a:avLst/>
          </a:prstGeom>
          <a:solidFill>
            <a:schemeClr val="accent4">
              <a:alpha val="15000"/>
            </a:schemeClr>
          </a:solidFill>
          <a:ln w="11113" cap="flat">
            <a:noFill/>
            <a:prstDash val="solid"/>
            <a:miter lim="800000"/>
            <a:headEnd/>
            <a:tailEnd/>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32" name="Rectangle 31"/>
          <p:cNvSpPr/>
          <p:nvPr/>
        </p:nvSpPr>
        <p:spPr>
          <a:xfrm>
            <a:off x="2773577" y="3840784"/>
            <a:ext cx="4028546" cy="8098044"/>
          </a:xfrm>
          <a:prstGeom prst="rect">
            <a:avLst/>
          </a:prstGeom>
          <a:solidFill>
            <a:schemeClr val="tx2">
              <a:alpha val="15000"/>
            </a:schemeClr>
          </a:solidFill>
          <a:ln w="11113" cap="flat">
            <a:noFill/>
            <a:prstDash val="solid"/>
            <a:miter lim="800000"/>
            <a:headEnd/>
            <a:tailEnd/>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36" name="Rectangle 35"/>
          <p:cNvSpPr/>
          <p:nvPr/>
        </p:nvSpPr>
        <p:spPr>
          <a:xfrm>
            <a:off x="7709689" y="3840784"/>
            <a:ext cx="4028546" cy="8098044"/>
          </a:xfrm>
          <a:prstGeom prst="rect">
            <a:avLst/>
          </a:prstGeom>
          <a:solidFill>
            <a:schemeClr val="accent2">
              <a:alpha val="15000"/>
            </a:schemeClr>
          </a:solidFill>
          <a:ln w="11113" cap="flat">
            <a:noFill/>
            <a:prstDash val="solid"/>
            <a:miter lim="800000"/>
            <a:headEnd/>
            <a:tailEnd/>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47" name="Rectangle 46"/>
          <p:cNvSpPr/>
          <p:nvPr/>
        </p:nvSpPr>
        <p:spPr>
          <a:xfrm>
            <a:off x="17581881" y="3840785"/>
            <a:ext cx="4028546" cy="8098042"/>
          </a:xfrm>
          <a:prstGeom prst="rect">
            <a:avLst/>
          </a:prstGeom>
          <a:solidFill>
            <a:schemeClr val="accent6">
              <a:alpha val="15000"/>
            </a:schemeClr>
          </a:solidFill>
          <a:ln w="11113" cap="flat">
            <a:noFill/>
            <a:prstDash val="solid"/>
            <a:miter lim="800000"/>
            <a:headEnd/>
            <a:tailEnd/>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62" name="TextBox 61"/>
          <p:cNvSpPr txBox="1"/>
          <p:nvPr/>
        </p:nvSpPr>
        <p:spPr>
          <a:xfrm>
            <a:off x="2922614" y="8638443"/>
            <a:ext cx="2513830"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Martin Sole</a:t>
            </a:r>
          </a:p>
        </p:txBody>
      </p:sp>
      <p:sp>
        <p:nvSpPr>
          <p:cNvPr id="63" name="Rectangle 62"/>
          <p:cNvSpPr/>
          <p:nvPr/>
        </p:nvSpPr>
        <p:spPr>
          <a:xfrm>
            <a:off x="2922617" y="9892986"/>
            <a:ext cx="373046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placerat gravida.</a:t>
            </a:r>
          </a:p>
        </p:txBody>
      </p:sp>
      <p:sp>
        <p:nvSpPr>
          <p:cNvPr id="64" name="TextBox 63"/>
          <p:cNvSpPr txBox="1"/>
          <p:nvPr/>
        </p:nvSpPr>
        <p:spPr>
          <a:xfrm>
            <a:off x="2922615" y="9195723"/>
            <a:ext cx="1495922" cy="461665"/>
          </a:xfrm>
          <a:prstGeom prst="rect">
            <a:avLst/>
          </a:prstGeom>
          <a:noFill/>
        </p:spPr>
        <p:txBody>
          <a:bodyPr wrap="none" rtlCol="0">
            <a:spAutoFit/>
          </a:bodyPr>
          <a:lstStyle>
            <a:defPPr>
              <a:defRPr lang="en-US"/>
            </a:defPPr>
            <a:lvl1pPr>
              <a:defRPr sz="1200"/>
            </a:lvl1pPr>
          </a:lstStyle>
          <a:p>
            <a:pPr defTabSz="1828800"/>
            <a:r>
              <a:rPr lang="en-US" sz="2400" dirty="0"/>
              <a:t>Founder</a:t>
            </a:r>
          </a:p>
        </p:txBody>
      </p:sp>
      <p:sp>
        <p:nvSpPr>
          <p:cNvPr id="67" name="TextBox 66"/>
          <p:cNvSpPr txBox="1"/>
          <p:nvPr/>
        </p:nvSpPr>
        <p:spPr>
          <a:xfrm>
            <a:off x="7858726" y="8638443"/>
            <a:ext cx="2217274"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Sarah Her</a:t>
            </a:r>
          </a:p>
        </p:txBody>
      </p:sp>
      <p:sp>
        <p:nvSpPr>
          <p:cNvPr id="68" name="Rectangle 67"/>
          <p:cNvSpPr/>
          <p:nvPr/>
        </p:nvSpPr>
        <p:spPr>
          <a:xfrm>
            <a:off x="7858729" y="9892986"/>
            <a:ext cx="373046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placerat gravida.</a:t>
            </a:r>
          </a:p>
        </p:txBody>
      </p:sp>
      <p:sp>
        <p:nvSpPr>
          <p:cNvPr id="69" name="TextBox 68"/>
          <p:cNvSpPr txBox="1"/>
          <p:nvPr/>
        </p:nvSpPr>
        <p:spPr>
          <a:xfrm>
            <a:off x="7858727" y="9195723"/>
            <a:ext cx="1495922" cy="461665"/>
          </a:xfrm>
          <a:prstGeom prst="rect">
            <a:avLst/>
          </a:prstGeom>
          <a:noFill/>
        </p:spPr>
        <p:txBody>
          <a:bodyPr wrap="none" rtlCol="0">
            <a:spAutoFit/>
          </a:bodyPr>
          <a:lstStyle>
            <a:defPPr>
              <a:defRPr lang="en-US"/>
            </a:defPPr>
            <a:lvl1pPr>
              <a:defRPr sz="1200"/>
            </a:lvl1pPr>
          </a:lstStyle>
          <a:p>
            <a:pPr defTabSz="1828800"/>
            <a:r>
              <a:rPr lang="en-US" sz="2400" dirty="0"/>
              <a:t>Founder</a:t>
            </a:r>
          </a:p>
        </p:txBody>
      </p:sp>
      <p:sp>
        <p:nvSpPr>
          <p:cNvPr id="71" name="TextBox 70"/>
          <p:cNvSpPr txBox="1"/>
          <p:nvPr/>
        </p:nvSpPr>
        <p:spPr>
          <a:xfrm>
            <a:off x="12794831" y="8638443"/>
            <a:ext cx="2154757"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John Doe</a:t>
            </a:r>
          </a:p>
        </p:txBody>
      </p:sp>
      <p:sp>
        <p:nvSpPr>
          <p:cNvPr id="72" name="Rectangle 71"/>
          <p:cNvSpPr/>
          <p:nvPr/>
        </p:nvSpPr>
        <p:spPr>
          <a:xfrm>
            <a:off x="12794833" y="9892986"/>
            <a:ext cx="373046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placerat gravida.</a:t>
            </a:r>
          </a:p>
        </p:txBody>
      </p:sp>
      <p:sp>
        <p:nvSpPr>
          <p:cNvPr id="73" name="TextBox 72"/>
          <p:cNvSpPr txBox="1"/>
          <p:nvPr/>
        </p:nvSpPr>
        <p:spPr>
          <a:xfrm>
            <a:off x="12794830" y="9195723"/>
            <a:ext cx="1984839" cy="461665"/>
          </a:xfrm>
          <a:prstGeom prst="rect">
            <a:avLst/>
          </a:prstGeom>
          <a:noFill/>
        </p:spPr>
        <p:txBody>
          <a:bodyPr wrap="none" rtlCol="0">
            <a:spAutoFit/>
          </a:bodyPr>
          <a:lstStyle>
            <a:defPPr>
              <a:defRPr lang="en-US"/>
            </a:defPPr>
            <a:lvl1pPr>
              <a:defRPr sz="1200"/>
            </a:lvl1pPr>
          </a:lstStyle>
          <a:p>
            <a:pPr defTabSz="1828800"/>
            <a:r>
              <a:rPr lang="en-US" sz="2400" dirty="0"/>
              <a:t>Co Founder</a:t>
            </a:r>
          </a:p>
        </p:txBody>
      </p:sp>
      <p:sp>
        <p:nvSpPr>
          <p:cNvPr id="75" name="TextBox 74"/>
          <p:cNvSpPr txBox="1"/>
          <p:nvPr/>
        </p:nvSpPr>
        <p:spPr>
          <a:xfrm>
            <a:off x="17730918" y="8638443"/>
            <a:ext cx="2478564" cy="584775"/>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dirty="0">
                <a:solidFill>
                  <a:schemeClr val="tx1"/>
                </a:solidFill>
                <a:latin typeface="+mn-lt"/>
              </a:rPr>
              <a:t>Julia Smith</a:t>
            </a:r>
          </a:p>
        </p:txBody>
      </p:sp>
      <p:sp>
        <p:nvSpPr>
          <p:cNvPr id="76" name="Rectangle 75"/>
          <p:cNvSpPr/>
          <p:nvPr/>
        </p:nvSpPr>
        <p:spPr>
          <a:xfrm>
            <a:off x="17730921" y="9892986"/>
            <a:ext cx="3730466" cy="1688154"/>
          </a:xfrm>
          <a:prstGeom prst="rect">
            <a:avLst/>
          </a:prstGeom>
          <a:noFill/>
        </p:spPr>
        <p:txBody>
          <a:bodyPr wrap="square" rtlCol="0" anchor="t">
            <a:spAutoFit/>
          </a:bodyPr>
          <a:lstStyle/>
          <a:p>
            <a:pPr defTabSz="1828800">
              <a:lnSpc>
                <a:spcPct val="110000"/>
              </a:lnSpc>
            </a:pPr>
            <a:r>
              <a:rPr lang="en-US" sz="2400" dirty="0"/>
              <a:t>Lorem ipsum dolor amet, consectetur adipiscn elit. placerat gravida.</a:t>
            </a:r>
          </a:p>
        </p:txBody>
      </p:sp>
      <p:sp>
        <p:nvSpPr>
          <p:cNvPr id="77" name="TextBox 76"/>
          <p:cNvSpPr txBox="1"/>
          <p:nvPr/>
        </p:nvSpPr>
        <p:spPr>
          <a:xfrm>
            <a:off x="17730919" y="9195723"/>
            <a:ext cx="867545" cy="461665"/>
          </a:xfrm>
          <a:prstGeom prst="rect">
            <a:avLst/>
          </a:prstGeom>
          <a:noFill/>
        </p:spPr>
        <p:txBody>
          <a:bodyPr wrap="none" rtlCol="0">
            <a:spAutoFit/>
          </a:bodyPr>
          <a:lstStyle>
            <a:defPPr>
              <a:defRPr lang="en-US"/>
            </a:defPPr>
            <a:lvl1pPr>
              <a:defRPr sz="1200"/>
            </a:lvl1pPr>
          </a:lstStyle>
          <a:p>
            <a:pPr defTabSz="1828800"/>
            <a:r>
              <a:rPr lang="en-US" sz="2400" dirty="0"/>
              <a:t>CEO</a:t>
            </a:r>
          </a:p>
        </p:txBody>
      </p:sp>
      <p:sp>
        <p:nvSpPr>
          <p:cNvPr id="83" name="Rectangle 82"/>
          <p:cNvSpPr/>
          <p:nvPr/>
        </p:nvSpPr>
        <p:spPr>
          <a:xfrm>
            <a:off x="17581881" y="3840786"/>
            <a:ext cx="4028546" cy="220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109" name="Rectangle 108"/>
          <p:cNvSpPr/>
          <p:nvPr/>
        </p:nvSpPr>
        <p:spPr>
          <a:xfrm>
            <a:off x="12645777" y="3840786"/>
            <a:ext cx="4028546" cy="22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110" name="Rectangle 109"/>
          <p:cNvSpPr/>
          <p:nvPr/>
        </p:nvSpPr>
        <p:spPr>
          <a:xfrm>
            <a:off x="7709665" y="3840786"/>
            <a:ext cx="4028546" cy="22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111" name="Rectangle 110"/>
          <p:cNvSpPr/>
          <p:nvPr/>
        </p:nvSpPr>
        <p:spPr>
          <a:xfrm>
            <a:off x="2773561" y="3840786"/>
            <a:ext cx="4028546" cy="22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latin typeface="Questrial"/>
            </a:endParaRPr>
          </a:p>
        </p:txBody>
      </p:sp>
      <p:sp>
        <p:nvSpPr>
          <p:cNvPr id="112" name="Rectangle 111"/>
          <p:cNvSpPr/>
          <p:nvPr/>
        </p:nvSpPr>
        <p:spPr>
          <a:xfrm>
            <a:off x="17581881" y="11718788"/>
            <a:ext cx="4028546" cy="220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113" name="Rectangle 112"/>
          <p:cNvSpPr/>
          <p:nvPr/>
        </p:nvSpPr>
        <p:spPr>
          <a:xfrm>
            <a:off x="12645777" y="11718788"/>
            <a:ext cx="4028546" cy="22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114" name="Rectangle 113"/>
          <p:cNvSpPr/>
          <p:nvPr/>
        </p:nvSpPr>
        <p:spPr>
          <a:xfrm>
            <a:off x="7709665" y="11718788"/>
            <a:ext cx="4028546" cy="22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115" name="Rectangle 114"/>
          <p:cNvSpPr/>
          <p:nvPr/>
        </p:nvSpPr>
        <p:spPr>
          <a:xfrm>
            <a:off x="2773561" y="11718788"/>
            <a:ext cx="4028546" cy="22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endParaRP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
        <p:nvSpPr>
          <p:cNvPr id="5" name="Picture Placeholder 4"/>
          <p:cNvSpPr>
            <a:spLocks noGrp="1"/>
          </p:cNvSpPr>
          <p:nvPr>
            <p:ph type="pic" sz="quarter" idx="21"/>
          </p:nvPr>
        </p:nvSpPr>
        <p:spPr/>
      </p:sp>
    </p:spTree>
    <p:custDataLst>
      <p:tags r:id="rId1"/>
    </p:custDataLst>
    <p:extLst>
      <p:ext uri="{BB962C8B-B14F-4D97-AF65-F5344CB8AC3E}">
        <p14:creationId xmlns:p14="http://schemas.microsoft.com/office/powerpoint/2010/main" val="1093596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756400" y="961986"/>
            <a:ext cx="11988799" cy="1107996"/>
          </a:xfrm>
          <a:prstGeom prst="rect">
            <a:avLst/>
          </a:prstGeom>
          <a:noFill/>
        </p:spPr>
        <p:txBody>
          <a:bodyPr wrap="square" rtlCol="0">
            <a:spAutoFit/>
          </a:bodyPr>
          <a:lstStyle/>
          <a:p>
            <a:pPr algn="ctr" defTabSz="1828800"/>
            <a:r>
              <a:rPr lang="en-US" sz="6600" dirty="0">
                <a:latin typeface="Montserrat"/>
              </a:rPr>
              <a:t>Creative Team</a:t>
            </a:r>
          </a:p>
        </p:txBody>
      </p:sp>
      <p:sp>
        <p:nvSpPr>
          <p:cNvPr id="55" name="Oval 54"/>
          <p:cNvSpPr/>
          <p:nvPr/>
        </p:nvSpPr>
        <p:spPr>
          <a:xfrm>
            <a:off x="4736190" y="3667094"/>
            <a:ext cx="1218416" cy="1218416"/>
          </a:xfrm>
          <a:prstGeom prst="ellipse">
            <a:avLst/>
          </a:prstGeom>
          <a:solidFill>
            <a:schemeClr val="tx2"/>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58" name="Oval 57"/>
          <p:cNvSpPr/>
          <p:nvPr/>
        </p:nvSpPr>
        <p:spPr>
          <a:xfrm>
            <a:off x="4736190" y="7867192"/>
            <a:ext cx="1218416" cy="1218416"/>
          </a:xfrm>
          <a:prstGeom prst="ellipse">
            <a:avLst/>
          </a:pr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59" name="Oval 58"/>
          <p:cNvSpPr/>
          <p:nvPr/>
        </p:nvSpPr>
        <p:spPr>
          <a:xfrm>
            <a:off x="10063178" y="3667094"/>
            <a:ext cx="1218416" cy="1218416"/>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60" name="Oval 59"/>
          <p:cNvSpPr/>
          <p:nvPr/>
        </p:nvSpPr>
        <p:spPr>
          <a:xfrm>
            <a:off x="10063178" y="7867192"/>
            <a:ext cx="1218416" cy="1218416"/>
          </a:xfrm>
          <a:prstGeom prst="ellipse">
            <a:avLst/>
          </a:prstGeom>
          <a:solidFill>
            <a:schemeClr val="accent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61" name="Oval 60"/>
          <p:cNvSpPr/>
          <p:nvPr/>
        </p:nvSpPr>
        <p:spPr>
          <a:xfrm>
            <a:off x="15390166" y="3667094"/>
            <a:ext cx="1218416" cy="1218416"/>
          </a:xfrm>
          <a:prstGeom prst="ellipse">
            <a:avLst/>
          </a:prstGeom>
          <a:solidFill>
            <a:schemeClr val="accent2"/>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62" name="Oval 61"/>
          <p:cNvSpPr/>
          <p:nvPr/>
        </p:nvSpPr>
        <p:spPr>
          <a:xfrm>
            <a:off x="15390166" y="7867192"/>
            <a:ext cx="1218416" cy="1218416"/>
          </a:xfrm>
          <a:prstGeom prst="ellipse">
            <a:avLst/>
          </a:prstGeom>
          <a:solidFill>
            <a:schemeClr val="accent5"/>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63" name="Oval 62"/>
          <p:cNvSpPr/>
          <p:nvPr/>
        </p:nvSpPr>
        <p:spPr>
          <a:xfrm>
            <a:off x="20717154" y="3667094"/>
            <a:ext cx="1218416" cy="1218416"/>
          </a:xfrm>
          <a:prstGeom prst="ellipse">
            <a:avLst/>
          </a:pr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64" name="Oval 63"/>
          <p:cNvSpPr/>
          <p:nvPr/>
        </p:nvSpPr>
        <p:spPr>
          <a:xfrm>
            <a:off x="20717154" y="7867192"/>
            <a:ext cx="1218416" cy="1218416"/>
          </a:xfrm>
          <a:prstGeom prst="ellipse">
            <a:avLst/>
          </a:prstGeom>
          <a:solidFill>
            <a:schemeClr val="accent6"/>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chemeClr val="tx1"/>
                </a:solidFill>
              </a:rPr>
              <a:t>CEO</a:t>
            </a:r>
          </a:p>
        </p:txBody>
      </p:sp>
      <p:sp>
        <p:nvSpPr>
          <p:cNvPr id="65" name="TextBox 64"/>
          <p:cNvSpPr txBox="1"/>
          <p:nvPr/>
        </p:nvSpPr>
        <p:spPr>
          <a:xfrm>
            <a:off x="2934988" y="6964259"/>
            <a:ext cx="253306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Rashed</a:t>
            </a:r>
            <a:r>
              <a:rPr lang="en-US" sz="2400" dirty="0">
                <a:solidFill>
                  <a:schemeClr val="tx1"/>
                </a:solidFill>
                <a:latin typeface="+mn-lt"/>
              </a:rPr>
              <a:t> </a:t>
            </a:r>
            <a:r>
              <a:rPr lang="en-US" sz="2400" dirty="0" err="1">
                <a:solidFill>
                  <a:schemeClr val="tx1"/>
                </a:solidFill>
                <a:latin typeface="+mn-lt"/>
              </a:rPr>
              <a:t>Jaman</a:t>
            </a:r>
            <a:r>
              <a:rPr lang="en-US" sz="2400" dirty="0">
                <a:solidFill>
                  <a:schemeClr val="tx1"/>
                </a:solidFill>
                <a:latin typeface="+mn-lt"/>
              </a:rPr>
              <a:t> </a:t>
            </a:r>
          </a:p>
        </p:txBody>
      </p:sp>
      <p:sp>
        <p:nvSpPr>
          <p:cNvPr id="66" name="TextBox 65"/>
          <p:cNvSpPr txBox="1"/>
          <p:nvPr/>
        </p:nvSpPr>
        <p:spPr>
          <a:xfrm>
            <a:off x="3265205" y="11321115"/>
            <a:ext cx="1872629"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Pia Biswas </a:t>
            </a:r>
          </a:p>
        </p:txBody>
      </p:sp>
      <p:sp>
        <p:nvSpPr>
          <p:cNvPr id="67" name="TextBox 66"/>
          <p:cNvSpPr txBox="1"/>
          <p:nvPr/>
        </p:nvSpPr>
        <p:spPr>
          <a:xfrm>
            <a:off x="8446318" y="6964259"/>
            <a:ext cx="2164375"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Khabir</a:t>
            </a:r>
            <a:r>
              <a:rPr lang="en-US" sz="2400" dirty="0">
                <a:solidFill>
                  <a:schemeClr val="tx1"/>
                </a:solidFill>
                <a:latin typeface="+mn-lt"/>
              </a:rPr>
              <a:t> Khan </a:t>
            </a:r>
          </a:p>
        </p:txBody>
      </p:sp>
      <p:sp>
        <p:nvSpPr>
          <p:cNvPr id="68" name="TextBox 67"/>
          <p:cNvSpPr txBox="1"/>
          <p:nvPr/>
        </p:nvSpPr>
        <p:spPr>
          <a:xfrm>
            <a:off x="8200258" y="11321115"/>
            <a:ext cx="265649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Rajesh Chakma </a:t>
            </a:r>
          </a:p>
        </p:txBody>
      </p:sp>
      <p:sp>
        <p:nvSpPr>
          <p:cNvPr id="69" name="TextBox 68"/>
          <p:cNvSpPr txBox="1"/>
          <p:nvPr/>
        </p:nvSpPr>
        <p:spPr>
          <a:xfrm>
            <a:off x="13839833" y="6964259"/>
            <a:ext cx="203132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Tausif</a:t>
            </a:r>
            <a:r>
              <a:rPr lang="en-US" sz="2400" dirty="0">
                <a:solidFill>
                  <a:schemeClr val="tx1"/>
                </a:solidFill>
                <a:latin typeface="+mn-lt"/>
              </a:rPr>
              <a:t> </a:t>
            </a:r>
            <a:r>
              <a:rPr lang="en-US" sz="2400" dirty="0" err="1">
                <a:solidFill>
                  <a:schemeClr val="tx1"/>
                </a:solidFill>
                <a:latin typeface="+mn-lt"/>
              </a:rPr>
              <a:t>Alam</a:t>
            </a:r>
            <a:r>
              <a:rPr lang="en-US" sz="2400" dirty="0">
                <a:solidFill>
                  <a:schemeClr val="tx1"/>
                </a:solidFill>
                <a:latin typeface="+mn-lt"/>
              </a:rPr>
              <a:t> </a:t>
            </a:r>
          </a:p>
        </p:txBody>
      </p:sp>
      <p:sp>
        <p:nvSpPr>
          <p:cNvPr id="70" name="TextBox 69"/>
          <p:cNvSpPr txBox="1"/>
          <p:nvPr/>
        </p:nvSpPr>
        <p:spPr>
          <a:xfrm>
            <a:off x="13961662" y="11321115"/>
            <a:ext cx="1787669"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Sara </a:t>
            </a:r>
            <a:r>
              <a:rPr lang="en-US" sz="2400" dirty="0" err="1">
                <a:solidFill>
                  <a:schemeClr val="tx1"/>
                </a:solidFill>
                <a:latin typeface="+mn-lt"/>
              </a:rPr>
              <a:t>Sarib</a:t>
            </a:r>
            <a:r>
              <a:rPr lang="en-US" sz="2400" dirty="0">
                <a:solidFill>
                  <a:schemeClr val="tx1"/>
                </a:solidFill>
                <a:latin typeface="+mn-lt"/>
              </a:rPr>
              <a:t> </a:t>
            </a:r>
          </a:p>
        </p:txBody>
      </p:sp>
      <p:sp>
        <p:nvSpPr>
          <p:cNvPr id="71" name="TextBox 70"/>
          <p:cNvSpPr txBox="1"/>
          <p:nvPr/>
        </p:nvSpPr>
        <p:spPr>
          <a:xfrm>
            <a:off x="19009722" y="6964259"/>
            <a:ext cx="2345515"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Shuvo Biswas </a:t>
            </a:r>
          </a:p>
        </p:txBody>
      </p:sp>
      <p:sp>
        <p:nvSpPr>
          <p:cNvPr id="72" name="TextBox 71"/>
          <p:cNvSpPr txBox="1"/>
          <p:nvPr/>
        </p:nvSpPr>
        <p:spPr>
          <a:xfrm>
            <a:off x="19061019" y="11321115"/>
            <a:ext cx="2242922"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Shakila</a:t>
            </a:r>
            <a:r>
              <a:rPr lang="en-US" sz="2400" dirty="0">
                <a:solidFill>
                  <a:schemeClr val="tx1"/>
                </a:solidFill>
                <a:latin typeface="+mn-lt"/>
              </a:rPr>
              <a:t> Kabir </a:t>
            </a: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5"/>
          </p:nvPr>
        </p:nvSpPr>
        <p:spPr/>
      </p:sp>
      <p:sp>
        <p:nvSpPr>
          <p:cNvPr id="7" name="Picture Placeholder 6"/>
          <p:cNvSpPr>
            <a:spLocks noGrp="1"/>
          </p:cNvSpPr>
          <p:nvPr>
            <p:ph type="pic" sz="quarter" idx="24"/>
          </p:nvPr>
        </p:nvSpPr>
        <p:spPr/>
      </p:sp>
      <p:sp>
        <p:nvSpPr>
          <p:cNvPr id="8" name="Picture Placeholder 7"/>
          <p:cNvSpPr>
            <a:spLocks noGrp="1"/>
          </p:cNvSpPr>
          <p:nvPr>
            <p:ph type="pic" sz="quarter" idx="23"/>
          </p:nvPr>
        </p:nvSpPr>
        <p:spPr/>
      </p:sp>
      <p:sp>
        <p:nvSpPr>
          <p:cNvPr id="9" name="Picture Placeholder 8"/>
          <p:cNvSpPr>
            <a:spLocks noGrp="1"/>
          </p:cNvSpPr>
          <p:nvPr>
            <p:ph type="pic" sz="quarter" idx="22"/>
          </p:nvPr>
        </p:nvSpPr>
        <p:spPr/>
      </p:sp>
    </p:spTree>
    <p:custDataLst>
      <p:tags r:id="rId1"/>
    </p:custDataLst>
    <p:extLst>
      <p:ext uri="{BB962C8B-B14F-4D97-AF65-F5344CB8AC3E}">
        <p14:creationId xmlns:p14="http://schemas.microsoft.com/office/powerpoint/2010/main" val="386643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51265" y="1361598"/>
            <a:ext cx="9881548" cy="1569585"/>
          </a:xfrm>
          <a:prstGeom prst="rect">
            <a:avLst/>
          </a:prstGeom>
          <a:noFill/>
        </p:spPr>
        <p:txBody>
          <a:bodyPr wrap="none" rtlCol="0">
            <a:spAutoFit/>
          </a:bodyPr>
          <a:lstStyle/>
          <a:p>
            <a:pPr algn="ctr" defTabSz="1828800"/>
            <a:r>
              <a:rPr lang="id-ID" sz="9600" dirty="0">
                <a:solidFill>
                  <a:srgbClr val="272E3A"/>
                </a:solidFill>
                <a:latin typeface="Montserrat"/>
              </a:rPr>
              <a:t>Meet The Team</a:t>
            </a:r>
            <a:endParaRPr lang="en-US" sz="9600" dirty="0">
              <a:solidFill>
                <a:srgbClr val="272E3A"/>
              </a:solidFill>
              <a:latin typeface="Montserrat"/>
            </a:endParaRPr>
          </a:p>
        </p:txBody>
      </p:sp>
      <p:sp>
        <p:nvSpPr>
          <p:cNvPr id="20" name="TextBox 19"/>
          <p:cNvSpPr txBox="1"/>
          <p:nvPr/>
        </p:nvSpPr>
        <p:spPr>
          <a:xfrm>
            <a:off x="3385962" y="8777472"/>
            <a:ext cx="2418577" cy="584768"/>
          </a:xfrm>
          <a:prstGeom prst="rect">
            <a:avLst/>
          </a:prstGeom>
          <a:noFill/>
        </p:spPr>
        <p:txBody>
          <a:bodyPr wrap="none" rtlCol="0">
            <a:spAutoFit/>
          </a:bodyPr>
          <a:lstStyle/>
          <a:p>
            <a:pPr algn="ctr" defTabSz="1828800"/>
            <a:r>
              <a:rPr lang="id-ID" sz="3200" b="1">
                <a:solidFill>
                  <a:srgbClr val="272E3A"/>
                </a:solidFill>
                <a:latin typeface="Source Sans Pro Light"/>
              </a:rPr>
              <a:t>Asep Korong</a:t>
            </a:r>
          </a:p>
        </p:txBody>
      </p:sp>
      <p:sp>
        <p:nvSpPr>
          <p:cNvPr id="21" name="Rectangle 20"/>
          <p:cNvSpPr/>
          <p:nvPr/>
        </p:nvSpPr>
        <p:spPr>
          <a:xfrm>
            <a:off x="2073597" y="9532630"/>
            <a:ext cx="5043307" cy="830986"/>
          </a:xfrm>
          <a:prstGeom prst="rect">
            <a:avLst/>
          </a:prstGeom>
        </p:spPr>
        <p:txBody>
          <a:bodyPr wrap="square">
            <a:spAutoFit/>
          </a:bodyPr>
          <a:lstStyle/>
          <a:p>
            <a:pPr algn="ctr" defTabSz="1828800"/>
            <a:r>
              <a:rPr lang="id-ID" sz="2400">
                <a:solidFill>
                  <a:srgbClr val="272E3A"/>
                </a:solidFill>
                <a:latin typeface="Calibri"/>
              </a:rPr>
              <a:t>Suitable for all categories business and personal presentation</a:t>
            </a:r>
          </a:p>
        </p:txBody>
      </p:sp>
      <p:sp>
        <p:nvSpPr>
          <p:cNvPr id="22" name="Freeform 9"/>
          <p:cNvSpPr>
            <a:spLocks noEditPoints="1"/>
          </p:cNvSpPr>
          <p:nvPr/>
        </p:nvSpPr>
        <p:spPr bwMode="auto">
          <a:xfrm>
            <a:off x="4342226" y="10737918"/>
            <a:ext cx="506049" cy="506639"/>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Calibri"/>
            </a:endParaRPr>
          </a:p>
        </p:txBody>
      </p:sp>
      <p:sp>
        <p:nvSpPr>
          <p:cNvPr id="24" name="Freeform 13"/>
          <p:cNvSpPr>
            <a:spLocks/>
          </p:cNvSpPr>
          <p:nvPr/>
        </p:nvSpPr>
        <p:spPr bwMode="auto">
          <a:xfrm>
            <a:off x="14455014" y="10756582"/>
            <a:ext cx="487409" cy="487976"/>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Calibri"/>
            </a:endParaRPr>
          </a:p>
        </p:txBody>
      </p:sp>
      <p:sp>
        <p:nvSpPr>
          <p:cNvPr id="25" name="TextBox 24"/>
          <p:cNvSpPr txBox="1"/>
          <p:nvPr/>
        </p:nvSpPr>
        <p:spPr>
          <a:xfrm>
            <a:off x="13158578" y="8777472"/>
            <a:ext cx="3119721" cy="584768"/>
          </a:xfrm>
          <a:prstGeom prst="rect">
            <a:avLst/>
          </a:prstGeom>
          <a:noFill/>
        </p:spPr>
        <p:txBody>
          <a:bodyPr wrap="none" rtlCol="0">
            <a:spAutoFit/>
          </a:bodyPr>
          <a:lstStyle/>
          <a:p>
            <a:pPr algn="ctr" defTabSz="1828800"/>
            <a:r>
              <a:rPr lang="id-ID" sz="3200" b="1">
                <a:solidFill>
                  <a:srgbClr val="272E3A"/>
                </a:solidFill>
                <a:latin typeface="Source Sans Pro Light"/>
              </a:rPr>
              <a:t>Dadang Gembok</a:t>
            </a:r>
          </a:p>
        </p:txBody>
      </p:sp>
      <p:sp>
        <p:nvSpPr>
          <p:cNvPr id="26" name="Rectangle 25"/>
          <p:cNvSpPr/>
          <p:nvPr/>
        </p:nvSpPr>
        <p:spPr>
          <a:xfrm>
            <a:off x="12196781" y="9532630"/>
            <a:ext cx="5043307" cy="830986"/>
          </a:xfrm>
          <a:prstGeom prst="rect">
            <a:avLst/>
          </a:prstGeom>
        </p:spPr>
        <p:txBody>
          <a:bodyPr wrap="square">
            <a:spAutoFit/>
          </a:bodyPr>
          <a:lstStyle/>
          <a:p>
            <a:pPr algn="ctr" defTabSz="1828800"/>
            <a:r>
              <a:rPr lang="id-ID" sz="2400">
                <a:solidFill>
                  <a:srgbClr val="272E3A"/>
                </a:solidFill>
                <a:latin typeface="Calibri"/>
              </a:rPr>
              <a:t>Suitable for all categories business and personalca presentation</a:t>
            </a:r>
          </a:p>
        </p:txBody>
      </p:sp>
      <p:sp>
        <p:nvSpPr>
          <p:cNvPr id="28" name="Freeform 17"/>
          <p:cNvSpPr>
            <a:spLocks noEditPoints="1"/>
          </p:cNvSpPr>
          <p:nvPr/>
        </p:nvSpPr>
        <p:spPr bwMode="auto">
          <a:xfrm>
            <a:off x="19498320" y="10756582"/>
            <a:ext cx="487409" cy="487976"/>
          </a:xfrm>
          <a:custGeom>
            <a:avLst/>
            <a:gdLst>
              <a:gd name="T0" fmla="*/ 345 w 360"/>
              <a:gd name="T1" fmla="*/ 206 h 360"/>
              <a:gd name="T2" fmla="*/ 347 w 360"/>
              <a:gd name="T3" fmla="*/ 180 h 360"/>
              <a:gd name="T4" fmla="*/ 180 w 360"/>
              <a:gd name="T5" fmla="*/ 13 h 360"/>
              <a:gd name="T6" fmla="*/ 154 w 360"/>
              <a:gd name="T7" fmla="*/ 15 h 360"/>
              <a:gd name="T8" fmla="*/ 101 w 360"/>
              <a:gd name="T9" fmla="*/ 0 h 360"/>
              <a:gd name="T10" fmla="*/ 0 w 360"/>
              <a:gd name="T11" fmla="*/ 101 h 360"/>
              <a:gd name="T12" fmla="*/ 15 w 360"/>
              <a:gd name="T13" fmla="*/ 154 h 360"/>
              <a:gd name="T14" fmla="*/ 13 w 360"/>
              <a:gd name="T15" fmla="*/ 180 h 360"/>
              <a:gd name="T16" fmla="*/ 180 w 360"/>
              <a:gd name="T17" fmla="*/ 347 h 360"/>
              <a:gd name="T18" fmla="*/ 206 w 360"/>
              <a:gd name="T19" fmla="*/ 345 h 360"/>
              <a:gd name="T20" fmla="*/ 259 w 360"/>
              <a:gd name="T21" fmla="*/ 360 h 360"/>
              <a:gd name="T22" fmla="*/ 360 w 360"/>
              <a:gd name="T23" fmla="*/ 259 h 360"/>
              <a:gd name="T24" fmla="*/ 345 w 360"/>
              <a:gd name="T25" fmla="*/ 206 h 360"/>
              <a:gd name="T26" fmla="*/ 259 w 360"/>
              <a:gd name="T27" fmla="*/ 256 h 360"/>
              <a:gd name="T28" fmla="*/ 228 w 360"/>
              <a:gd name="T29" fmla="*/ 280 h 360"/>
              <a:gd name="T30" fmla="*/ 180 w 360"/>
              <a:gd name="T31" fmla="*/ 288 h 360"/>
              <a:gd name="T32" fmla="*/ 125 w 360"/>
              <a:gd name="T33" fmla="*/ 277 h 360"/>
              <a:gd name="T34" fmla="*/ 100 w 360"/>
              <a:gd name="T35" fmla="*/ 254 h 360"/>
              <a:gd name="T36" fmla="*/ 90 w 360"/>
              <a:gd name="T37" fmla="*/ 227 h 360"/>
              <a:gd name="T38" fmla="*/ 96 w 360"/>
              <a:gd name="T39" fmla="*/ 213 h 360"/>
              <a:gd name="T40" fmla="*/ 111 w 360"/>
              <a:gd name="T41" fmla="*/ 207 h 360"/>
              <a:gd name="T42" fmla="*/ 124 w 360"/>
              <a:gd name="T43" fmla="*/ 212 h 360"/>
              <a:gd name="T44" fmla="*/ 133 w 360"/>
              <a:gd name="T45" fmla="*/ 225 h 360"/>
              <a:gd name="T46" fmla="*/ 142 w 360"/>
              <a:gd name="T47" fmla="*/ 241 h 360"/>
              <a:gd name="T48" fmla="*/ 155 w 360"/>
              <a:gd name="T49" fmla="*/ 252 h 360"/>
              <a:gd name="T50" fmla="*/ 179 w 360"/>
              <a:gd name="T51" fmla="*/ 256 h 360"/>
              <a:gd name="T52" fmla="*/ 211 w 360"/>
              <a:gd name="T53" fmla="*/ 247 h 360"/>
              <a:gd name="T54" fmla="*/ 224 w 360"/>
              <a:gd name="T55" fmla="*/ 226 h 360"/>
              <a:gd name="T56" fmla="*/ 217 w 360"/>
              <a:gd name="T57" fmla="*/ 210 h 360"/>
              <a:gd name="T58" fmla="*/ 200 w 360"/>
              <a:gd name="T59" fmla="*/ 200 h 360"/>
              <a:gd name="T60" fmla="*/ 171 w 360"/>
              <a:gd name="T61" fmla="*/ 193 h 360"/>
              <a:gd name="T62" fmla="*/ 130 w 360"/>
              <a:gd name="T63" fmla="*/ 181 h 360"/>
              <a:gd name="T64" fmla="*/ 104 w 360"/>
              <a:gd name="T65" fmla="*/ 161 h 360"/>
              <a:gd name="T66" fmla="*/ 94 w 360"/>
              <a:gd name="T67" fmla="*/ 131 h 360"/>
              <a:gd name="T68" fmla="*/ 105 w 360"/>
              <a:gd name="T69" fmla="*/ 100 h 360"/>
              <a:gd name="T70" fmla="*/ 134 w 360"/>
              <a:gd name="T71" fmla="*/ 79 h 360"/>
              <a:gd name="T72" fmla="*/ 179 w 360"/>
              <a:gd name="T73" fmla="*/ 72 h 360"/>
              <a:gd name="T74" fmla="*/ 215 w 360"/>
              <a:gd name="T75" fmla="*/ 77 h 360"/>
              <a:gd name="T76" fmla="*/ 241 w 360"/>
              <a:gd name="T77" fmla="*/ 89 h 360"/>
              <a:gd name="T78" fmla="*/ 255 w 360"/>
              <a:gd name="T79" fmla="*/ 106 h 360"/>
              <a:gd name="T80" fmla="*/ 260 w 360"/>
              <a:gd name="T81" fmla="*/ 123 h 360"/>
              <a:gd name="T82" fmla="*/ 254 w 360"/>
              <a:gd name="T83" fmla="*/ 137 h 360"/>
              <a:gd name="T84" fmla="*/ 239 w 360"/>
              <a:gd name="T85" fmla="*/ 144 h 360"/>
              <a:gd name="T86" fmla="*/ 227 w 360"/>
              <a:gd name="T87" fmla="*/ 140 h 360"/>
              <a:gd name="T88" fmla="*/ 218 w 360"/>
              <a:gd name="T89" fmla="*/ 128 h 360"/>
              <a:gd name="T90" fmla="*/ 203 w 360"/>
              <a:gd name="T91" fmla="*/ 110 h 360"/>
              <a:gd name="T92" fmla="*/ 176 w 360"/>
              <a:gd name="T93" fmla="*/ 103 h 360"/>
              <a:gd name="T94" fmla="*/ 148 w 360"/>
              <a:gd name="T95" fmla="*/ 110 h 360"/>
              <a:gd name="T96" fmla="*/ 138 w 360"/>
              <a:gd name="T97" fmla="*/ 127 h 360"/>
              <a:gd name="T98" fmla="*/ 141 w 360"/>
              <a:gd name="T99" fmla="*/ 137 h 360"/>
              <a:gd name="T100" fmla="*/ 151 w 360"/>
              <a:gd name="T101" fmla="*/ 145 h 360"/>
              <a:gd name="T102" fmla="*/ 164 w 360"/>
              <a:gd name="T103" fmla="*/ 150 h 360"/>
              <a:gd name="T104" fmla="*/ 186 w 360"/>
              <a:gd name="T105" fmla="*/ 155 h 360"/>
              <a:gd name="T106" fmla="*/ 220 w 360"/>
              <a:gd name="T107" fmla="*/ 164 h 360"/>
              <a:gd name="T108" fmla="*/ 247 w 360"/>
              <a:gd name="T109" fmla="*/ 176 h 360"/>
              <a:gd name="T110" fmla="*/ 264 w 360"/>
              <a:gd name="T111" fmla="*/ 195 h 360"/>
              <a:gd name="T112" fmla="*/ 270 w 360"/>
              <a:gd name="T113" fmla="*/ 222 h 360"/>
              <a:gd name="T114" fmla="*/ 259 w 360"/>
              <a:gd name="T115" fmla="*/ 25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0" h="360">
                <a:moveTo>
                  <a:pt x="345" y="206"/>
                </a:moveTo>
                <a:cubicBezTo>
                  <a:pt x="346" y="198"/>
                  <a:pt x="347" y="189"/>
                  <a:pt x="347" y="180"/>
                </a:cubicBezTo>
                <a:cubicBezTo>
                  <a:pt x="347" y="88"/>
                  <a:pt x="272" y="13"/>
                  <a:pt x="180" y="13"/>
                </a:cubicBezTo>
                <a:cubicBezTo>
                  <a:pt x="171" y="13"/>
                  <a:pt x="162" y="14"/>
                  <a:pt x="154" y="15"/>
                </a:cubicBezTo>
                <a:cubicBezTo>
                  <a:pt x="139" y="6"/>
                  <a:pt x="120" y="0"/>
                  <a:pt x="101" y="0"/>
                </a:cubicBezTo>
                <a:cubicBezTo>
                  <a:pt x="45" y="0"/>
                  <a:pt x="0" y="45"/>
                  <a:pt x="0" y="101"/>
                </a:cubicBezTo>
                <a:cubicBezTo>
                  <a:pt x="0" y="120"/>
                  <a:pt x="6" y="139"/>
                  <a:pt x="15" y="154"/>
                </a:cubicBezTo>
                <a:cubicBezTo>
                  <a:pt x="14" y="163"/>
                  <a:pt x="13" y="171"/>
                  <a:pt x="13" y="180"/>
                </a:cubicBezTo>
                <a:cubicBezTo>
                  <a:pt x="13" y="272"/>
                  <a:pt x="88" y="347"/>
                  <a:pt x="180" y="347"/>
                </a:cubicBezTo>
                <a:cubicBezTo>
                  <a:pt x="189" y="347"/>
                  <a:pt x="198" y="346"/>
                  <a:pt x="206" y="345"/>
                </a:cubicBezTo>
                <a:cubicBezTo>
                  <a:pt x="221" y="355"/>
                  <a:pt x="240" y="360"/>
                  <a:pt x="259" y="360"/>
                </a:cubicBezTo>
                <a:cubicBezTo>
                  <a:pt x="315" y="360"/>
                  <a:pt x="360" y="315"/>
                  <a:pt x="360" y="259"/>
                </a:cubicBezTo>
                <a:cubicBezTo>
                  <a:pt x="360" y="240"/>
                  <a:pt x="355" y="222"/>
                  <a:pt x="345" y="206"/>
                </a:cubicBezTo>
                <a:close/>
                <a:moveTo>
                  <a:pt x="259" y="256"/>
                </a:moveTo>
                <a:cubicBezTo>
                  <a:pt x="252" y="266"/>
                  <a:pt x="242" y="274"/>
                  <a:pt x="228" y="280"/>
                </a:cubicBezTo>
                <a:cubicBezTo>
                  <a:pt x="215" y="286"/>
                  <a:pt x="199" y="288"/>
                  <a:pt x="180" y="288"/>
                </a:cubicBezTo>
                <a:cubicBezTo>
                  <a:pt x="158" y="288"/>
                  <a:pt x="139" y="285"/>
                  <a:pt x="125" y="277"/>
                </a:cubicBezTo>
                <a:cubicBezTo>
                  <a:pt x="115" y="271"/>
                  <a:pt x="106" y="264"/>
                  <a:pt x="100" y="254"/>
                </a:cubicBezTo>
                <a:cubicBezTo>
                  <a:pt x="93" y="245"/>
                  <a:pt x="90" y="236"/>
                  <a:pt x="90" y="227"/>
                </a:cubicBezTo>
                <a:cubicBezTo>
                  <a:pt x="90" y="221"/>
                  <a:pt x="92" y="217"/>
                  <a:pt x="96" y="213"/>
                </a:cubicBezTo>
                <a:cubicBezTo>
                  <a:pt x="100" y="209"/>
                  <a:pt x="105" y="207"/>
                  <a:pt x="111" y="207"/>
                </a:cubicBezTo>
                <a:cubicBezTo>
                  <a:pt x="116" y="207"/>
                  <a:pt x="120" y="209"/>
                  <a:pt x="124" y="212"/>
                </a:cubicBezTo>
                <a:cubicBezTo>
                  <a:pt x="127" y="215"/>
                  <a:pt x="130" y="219"/>
                  <a:pt x="133" y="225"/>
                </a:cubicBezTo>
                <a:cubicBezTo>
                  <a:pt x="135" y="231"/>
                  <a:pt x="138" y="237"/>
                  <a:pt x="142" y="241"/>
                </a:cubicBezTo>
                <a:cubicBezTo>
                  <a:pt x="145" y="245"/>
                  <a:pt x="150" y="249"/>
                  <a:pt x="155" y="252"/>
                </a:cubicBezTo>
                <a:cubicBezTo>
                  <a:pt x="161" y="255"/>
                  <a:pt x="169" y="256"/>
                  <a:pt x="179" y="256"/>
                </a:cubicBezTo>
                <a:cubicBezTo>
                  <a:pt x="192" y="256"/>
                  <a:pt x="203" y="253"/>
                  <a:pt x="211" y="247"/>
                </a:cubicBezTo>
                <a:cubicBezTo>
                  <a:pt x="220" y="242"/>
                  <a:pt x="224" y="235"/>
                  <a:pt x="224" y="226"/>
                </a:cubicBezTo>
                <a:cubicBezTo>
                  <a:pt x="224" y="219"/>
                  <a:pt x="221" y="214"/>
                  <a:pt x="217" y="210"/>
                </a:cubicBezTo>
                <a:cubicBezTo>
                  <a:pt x="213" y="206"/>
                  <a:pt x="207" y="203"/>
                  <a:pt x="200" y="200"/>
                </a:cubicBezTo>
                <a:cubicBezTo>
                  <a:pt x="193" y="198"/>
                  <a:pt x="183" y="196"/>
                  <a:pt x="171" y="193"/>
                </a:cubicBezTo>
                <a:cubicBezTo>
                  <a:pt x="155" y="190"/>
                  <a:pt x="141" y="185"/>
                  <a:pt x="130" y="181"/>
                </a:cubicBezTo>
                <a:cubicBezTo>
                  <a:pt x="119" y="176"/>
                  <a:pt x="111" y="170"/>
                  <a:pt x="104" y="161"/>
                </a:cubicBezTo>
                <a:cubicBezTo>
                  <a:pt x="98" y="153"/>
                  <a:pt x="94" y="143"/>
                  <a:pt x="94" y="131"/>
                </a:cubicBezTo>
                <a:cubicBezTo>
                  <a:pt x="94" y="119"/>
                  <a:pt x="98" y="109"/>
                  <a:pt x="105" y="100"/>
                </a:cubicBezTo>
                <a:cubicBezTo>
                  <a:pt x="111" y="91"/>
                  <a:pt x="121" y="84"/>
                  <a:pt x="134" y="79"/>
                </a:cubicBezTo>
                <a:cubicBezTo>
                  <a:pt x="147" y="74"/>
                  <a:pt x="162" y="72"/>
                  <a:pt x="179" y="72"/>
                </a:cubicBezTo>
                <a:cubicBezTo>
                  <a:pt x="193" y="72"/>
                  <a:pt x="205" y="73"/>
                  <a:pt x="215" y="77"/>
                </a:cubicBezTo>
                <a:cubicBezTo>
                  <a:pt x="226" y="80"/>
                  <a:pt x="234" y="84"/>
                  <a:pt x="241" y="89"/>
                </a:cubicBezTo>
                <a:cubicBezTo>
                  <a:pt x="247" y="95"/>
                  <a:pt x="252" y="100"/>
                  <a:pt x="255" y="106"/>
                </a:cubicBezTo>
                <a:cubicBezTo>
                  <a:pt x="259" y="112"/>
                  <a:pt x="260" y="118"/>
                  <a:pt x="260" y="123"/>
                </a:cubicBezTo>
                <a:cubicBezTo>
                  <a:pt x="260" y="129"/>
                  <a:pt x="258" y="133"/>
                  <a:pt x="254" y="137"/>
                </a:cubicBezTo>
                <a:cubicBezTo>
                  <a:pt x="250" y="142"/>
                  <a:pt x="245" y="144"/>
                  <a:pt x="239" y="144"/>
                </a:cubicBezTo>
                <a:cubicBezTo>
                  <a:pt x="234" y="144"/>
                  <a:pt x="230" y="142"/>
                  <a:pt x="227" y="140"/>
                </a:cubicBezTo>
                <a:cubicBezTo>
                  <a:pt x="224" y="137"/>
                  <a:pt x="221" y="133"/>
                  <a:pt x="218" y="128"/>
                </a:cubicBezTo>
                <a:cubicBezTo>
                  <a:pt x="214" y="120"/>
                  <a:pt x="209" y="114"/>
                  <a:pt x="203" y="110"/>
                </a:cubicBezTo>
                <a:cubicBezTo>
                  <a:pt x="198" y="105"/>
                  <a:pt x="189" y="103"/>
                  <a:pt x="176" y="103"/>
                </a:cubicBezTo>
                <a:cubicBezTo>
                  <a:pt x="165" y="103"/>
                  <a:pt x="155" y="106"/>
                  <a:pt x="148" y="110"/>
                </a:cubicBezTo>
                <a:cubicBezTo>
                  <a:pt x="141" y="115"/>
                  <a:pt x="138" y="120"/>
                  <a:pt x="138" y="127"/>
                </a:cubicBezTo>
                <a:cubicBezTo>
                  <a:pt x="138" y="131"/>
                  <a:pt x="139" y="134"/>
                  <a:pt x="141" y="137"/>
                </a:cubicBezTo>
                <a:cubicBezTo>
                  <a:pt x="144" y="140"/>
                  <a:pt x="147" y="143"/>
                  <a:pt x="151" y="145"/>
                </a:cubicBezTo>
                <a:cubicBezTo>
                  <a:pt x="156" y="147"/>
                  <a:pt x="160" y="149"/>
                  <a:pt x="164" y="150"/>
                </a:cubicBezTo>
                <a:cubicBezTo>
                  <a:pt x="169" y="151"/>
                  <a:pt x="176" y="153"/>
                  <a:pt x="186" y="155"/>
                </a:cubicBezTo>
                <a:cubicBezTo>
                  <a:pt x="199" y="158"/>
                  <a:pt x="210" y="161"/>
                  <a:pt x="220" y="164"/>
                </a:cubicBezTo>
                <a:cubicBezTo>
                  <a:pt x="231" y="168"/>
                  <a:pt x="239" y="172"/>
                  <a:pt x="247" y="176"/>
                </a:cubicBezTo>
                <a:cubicBezTo>
                  <a:pt x="254" y="181"/>
                  <a:pt x="260" y="187"/>
                  <a:pt x="264" y="195"/>
                </a:cubicBezTo>
                <a:cubicBezTo>
                  <a:pt x="268" y="202"/>
                  <a:pt x="270" y="211"/>
                  <a:pt x="270" y="222"/>
                </a:cubicBezTo>
                <a:cubicBezTo>
                  <a:pt x="270" y="234"/>
                  <a:pt x="266" y="246"/>
                  <a:pt x="259" y="256"/>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Calibri"/>
            </a:endParaRPr>
          </a:p>
        </p:txBody>
      </p:sp>
      <p:sp>
        <p:nvSpPr>
          <p:cNvPr id="29" name="TextBox 28"/>
          <p:cNvSpPr txBox="1"/>
          <p:nvPr/>
        </p:nvSpPr>
        <p:spPr>
          <a:xfrm>
            <a:off x="18492023" y="8777472"/>
            <a:ext cx="2539441" cy="584768"/>
          </a:xfrm>
          <a:prstGeom prst="rect">
            <a:avLst/>
          </a:prstGeom>
          <a:noFill/>
        </p:spPr>
        <p:txBody>
          <a:bodyPr wrap="none" rtlCol="0">
            <a:spAutoFit/>
          </a:bodyPr>
          <a:lstStyle/>
          <a:p>
            <a:pPr algn="ctr" defTabSz="1828800"/>
            <a:r>
              <a:rPr lang="id-ID" sz="3200" b="1">
                <a:solidFill>
                  <a:srgbClr val="272E3A"/>
                </a:solidFill>
                <a:latin typeface="Source Sans Pro Light"/>
              </a:rPr>
              <a:t>Kelly Klakson</a:t>
            </a:r>
          </a:p>
        </p:txBody>
      </p:sp>
      <p:sp>
        <p:nvSpPr>
          <p:cNvPr id="30" name="Rectangle 29"/>
          <p:cNvSpPr/>
          <p:nvPr/>
        </p:nvSpPr>
        <p:spPr>
          <a:xfrm>
            <a:off x="17240087" y="9532630"/>
            <a:ext cx="5043307" cy="830986"/>
          </a:xfrm>
          <a:prstGeom prst="rect">
            <a:avLst/>
          </a:prstGeom>
        </p:spPr>
        <p:txBody>
          <a:bodyPr wrap="square">
            <a:spAutoFit/>
          </a:bodyPr>
          <a:lstStyle/>
          <a:p>
            <a:pPr algn="ctr" defTabSz="1828800"/>
            <a:r>
              <a:rPr lang="id-ID" sz="2400">
                <a:solidFill>
                  <a:srgbClr val="272E3A"/>
                </a:solidFill>
                <a:latin typeface="Calibri"/>
              </a:rPr>
              <a:t>Suitable for all categories business and personal presentation</a:t>
            </a:r>
          </a:p>
        </p:txBody>
      </p:sp>
      <p:sp>
        <p:nvSpPr>
          <p:cNvPr id="32" name="TextBox 31"/>
          <p:cNvSpPr txBox="1"/>
          <p:nvPr/>
        </p:nvSpPr>
        <p:spPr>
          <a:xfrm>
            <a:off x="8274264" y="8777472"/>
            <a:ext cx="2728593" cy="584768"/>
          </a:xfrm>
          <a:prstGeom prst="rect">
            <a:avLst/>
          </a:prstGeom>
          <a:noFill/>
        </p:spPr>
        <p:txBody>
          <a:bodyPr wrap="none" rtlCol="0">
            <a:spAutoFit/>
          </a:bodyPr>
          <a:lstStyle/>
          <a:p>
            <a:pPr algn="ctr" defTabSz="1828800"/>
            <a:r>
              <a:rPr lang="id-ID" sz="3200" b="1">
                <a:solidFill>
                  <a:srgbClr val="272E3A"/>
                </a:solidFill>
                <a:latin typeface="Source Sans Pro Light"/>
              </a:rPr>
              <a:t>Euis Komariah</a:t>
            </a:r>
          </a:p>
        </p:txBody>
      </p:sp>
      <p:sp>
        <p:nvSpPr>
          <p:cNvPr id="33" name="Rectangle 32"/>
          <p:cNvSpPr/>
          <p:nvPr/>
        </p:nvSpPr>
        <p:spPr>
          <a:xfrm>
            <a:off x="7116903" y="9532630"/>
            <a:ext cx="5043307" cy="830986"/>
          </a:xfrm>
          <a:prstGeom prst="rect">
            <a:avLst/>
          </a:prstGeom>
        </p:spPr>
        <p:txBody>
          <a:bodyPr wrap="square">
            <a:spAutoFit/>
          </a:bodyPr>
          <a:lstStyle/>
          <a:p>
            <a:pPr algn="ctr" defTabSz="1828800"/>
            <a:r>
              <a:rPr lang="id-ID" sz="2400">
                <a:solidFill>
                  <a:srgbClr val="272E3A"/>
                </a:solidFill>
                <a:latin typeface="Calibri"/>
              </a:rPr>
              <a:t>Suitable for all categories business and personal presentation</a:t>
            </a:r>
          </a:p>
        </p:txBody>
      </p:sp>
      <p:sp>
        <p:nvSpPr>
          <p:cNvPr id="34" name="Freeform 16"/>
          <p:cNvSpPr>
            <a:spLocks/>
          </p:cNvSpPr>
          <p:nvPr/>
        </p:nvSpPr>
        <p:spPr bwMode="auto">
          <a:xfrm>
            <a:off x="9389702" y="10756580"/>
            <a:ext cx="610957" cy="49649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2"/>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272E3A"/>
              </a:solidFill>
              <a:latin typeface="Calibri"/>
            </a:endParaRPr>
          </a:p>
        </p:txBody>
      </p:sp>
      <p:cxnSp>
        <p:nvCxnSpPr>
          <p:cNvPr id="39" name="Straight Connector 38"/>
          <p:cNvCxnSpPr/>
          <p:nvPr/>
        </p:nvCxnSpPr>
        <p:spPr>
          <a:xfrm>
            <a:off x="3831619" y="8497603"/>
            <a:ext cx="1488680"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884313" y="8497603"/>
            <a:ext cx="1488680"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3972533" y="8497603"/>
            <a:ext cx="1488680"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025228" y="8497603"/>
            <a:ext cx="1488680"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2A5C9F4A-FCF7-4210-9A4D-A2414C78685C}"/>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B241C50D-C6ED-4578-ABCE-20890ADBCBA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8C29E69F-284F-434A-B79C-E2A2093167DC}"/>
              </a:ext>
            </a:extLst>
          </p:cNvPr>
          <p:cNvSpPr>
            <a:spLocks noGrp="1"/>
          </p:cNvSpPr>
          <p:nvPr>
            <p:ph type="pic" sz="quarter" idx="12"/>
          </p:nvPr>
        </p:nvSpPr>
        <p:spPr/>
      </p:sp>
      <p:sp>
        <p:nvSpPr>
          <p:cNvPr id="13" name="Picture Placeholder 12">
            <a:extLst>
              <a:ext uri="{FF2B5EF4-FFF2-40B4-BE49-F238E27FC236}">
                <a16:creationId xmlns:a16="http://schemas.microsoft.com/office/drawing/2014/main" id="{4E170CB7-1F46-46B1-9E89-96EB3F0704BE}"/>
              </a:ext>
            </a:extLst>
          </p:cNvPr>
          <p:cNvSpPr>
            <a:spLocks noGrp="1"/>
          </p:cNvSpPr>
          <p:nvPr>
            <p:ph type="pic" sz="quarter" idx="13"/>
          </p:nvPr>
        </p:nvSpPr>
        <p:spPr/>
      </p:sp>
    </p:spTree>
    <p:custDataLst>
      <p:tags r:id="rId1"/>
    </p:custDataLst>
    <p:extLst>
      <p:ext uri="{BB962C8B-B14F-4D97-AF65-F5344CB8AC3E}">
        <p14:creationId xmlns:p14="http://schemas.microsoft.com/office/powerpoint/2010/main" val="3899017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569200" y="961986"/>
            <a:ext cx="9347200" cy="1107996"/>
          </a:xfrm>
          <a:prstGeom prst="rect">
            <a:avLst/>
          </a:prstGeom>
          <a:noFill/>
        </p:spPr>
        <p:txBody>
          <a:bodyPr wrap="square" rtlCol="0">
            <a:spAutoFit/>
          </a:bodyPr>
          <a:lstStyle/>
          <a:p>
            <a:pPr algn="ctr" defTabSz="1828800"/>
            <a:r>
              <a:rPr lang="en-US" sz="6600" dirty="0">
                <a:latin typeface="Montserrat"/>
              </a:rPr>
              <a:t>Creative Team</a:t>
            </a:r>
          </a:p>
        </p:txBody>
      </p:sp>
      <p:sp>
        <p:nvSpPr>
          <p:cNvPr id="29" name="Rectangle 28"/>
          <p:cNvSpPr/>
          <p:nvPr/>
        </p:nvSpPr>
        <p:spPr>
          <a:xfrm>
            <a:off x="4757104" y="3562586"/>
            <a:ext cx="1066872" cy="669780"/>
          </a:xfrm>
          <a:prstGeom prst="rect">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0" name="Rectangle 29"/>
          <p:cNvSpPr/>
          <p:nvPr/>
        </p:nvSpPr>
        <p:spPr>
          <a:xfrm>
            <a:off x="4757104" y="7971694"/>
            <a:ext cx="1066872" cy="669780"/>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1" name="Rectangle 30"/>
          <p:cNvSpPr/>
          <p:nvPr/>
        </p:nvSpPr>
        <p:spPr>
          <a:xfrm>
            <a:off x="10084092" y="3562586"/>
            <a:ext cx="1066872" cy="669780"/>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2" name="Rectangle 31"/>
          <p:cNvSpPr/>
          <p:nvPr/>
        </p:nvSpPr>
        <p:spPr>
          <a:xfrm>
            <a:off x="10084092" y="7971694"/>
            <a:ext cx="1066872" cy="669780"/>
          </a:xfrm>
          <a:prstGeom prst="rect">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3" name="Rectangle 32"/>
          <p:cNvSpPr/>
          <p:nvPr/>
        </p:nvSpPr>
        <p:spPr>
          <a:xfrm>
            <a:off x="15411080" y="3562586"/>
            <a:ext cx="1066872" cy="669780"/>
          </a:xfrm>
          <a:prstGeom prst="rect">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4" name="Rectangle 33"/>
          <p:cNvSpPr/>
          <p:nvPr/>
        </p:nvSpPr>
        <p:spPr>
          <a:xfrm>
            <a:off x="15411080" y="7971694"/>
            <a:ext cx="1066872" cy="669780"/>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5" name="Rectangle 34"/>
          <p:cNvSpPr/>
          <p:nvPr/>
        </p:nvSpPr>
        <p:spPr>
          <a:xfrm>
            <a:off x="20738066" y="3562586"/>
            <a:ext cx="1066872" cy="669780"/>
          </a:xfrm>
          <a:prstGeom prst="rect">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36" name="Rectangle 35"/>
          <p:cNvSpPr/>
          <p:nvPr/>
        </p:nvSpPr>
        <p:spPr>
          <a:xfrm>
            <a:off x="20738066" y="7971694"/>
            <a:ext cx="1066872" cy="669780"/>
          </a:xfrm>
          <a:prstGeom prst="rect">
            <a:avLst/>
          </a:prstGeom>
          <a:solidFill>
            <a:schemeClr val="accent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828800"/>
            <a:r>
              <a:rPr lang="en-US" sz="2400" dirty="0">
                <a:solidFill>
                  <a:srgbClr val="FFFFFF"/>
                </a:solidFill>
                <a:latin typeface="Questrial"/>
              </a:rPr>
              <a:t>CEO</a:t>
            </a:r>
          </a:p>
        </p:txBody>
      </p:sp>
      <p:sp>
        <p:nvSpPr>
          <p:cNvPr id="2" name="Picture Placeholder 1"/>
          <p:cNvSpPr>
            <a:spLocks noGrp="1"/>
          </p:cNvSpPr>
          <p:nvPr>
            <p:ph type="pic" sz="quarter" idx="18"/>
          </p:nvPr>
        </p:nvSpPr>
        <p:spPr/>
      </p:sp>
      <p:sp>
        <p:nvSpPr>
          <p:cNvPr id="3" name="Picture Placeholder 2"/>
          <p:cNvSpPr>
            <a:spLocks noGrp="1"/>
          </p:cNvSpPr>
          <p:nvPr>
            <p:ph type="pic" sz="quarter" idx="22"/>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3"/>
          </p:nvPr>
        </p:nvSpPr>
        <p:spPr/>
      </p:sp>
      <p:sp>
        <p:nvSpPr>
          <p:cNvPr id="6" name="Picture Placeholder 5"/>
          <p:cNvSpPr>
            <a:spLocks noGrp="1"/>
          </p:cNvSpPr>
          <p:nvPr>
            <p:ph type="pic" sz="quarter" idx="20"/>
          </p:nvPr>
        </p:nvSpPr>
        <p:spPr/>
      </p:sp>
      <p:sp>
        <p:nvSpPr>
          <p:cNvPr id="7" name="Picture Placeholder 6"/>
          <p:cNvSpPr>
            <a:spLocks noGrp="1"/>
          </p:cNvSpPr>
          <p:nvPr>
            <p:ph type="pic" sz="quarter" idx="24"/>
          </p:nvPr>
        </p:nvSpPr>
        <p:spPr/>
      </p:sp>
      <p:sp>
        <p:nvSpPr>
          <p:cNvPr id="8" name="Picture Placeholder 7"/>
          <p:cNvSpPr>
            <a:spLocks noGrp="1"/>
          </p:cNvSpPr>
          <p:nvPr>
            <p:ph type="pic" sz="quarter" idx="21"/>
          </p:nvPr>
        </p:nvSpPr>
        <p:spPr/>
      </p:sp>
      <p:sp>
        <p:nvSpPr>
          <p:cNvPr id="9" name="Picture Placeholder 8"/>
          <p:cNvSpPr>
            <a:spLocks noGrp="1"/>
          </p:cNvSpPr>
          <p:nvPr>
            <p:ph type="pic" sz="quarter" idx="25"/>
          </p:nvPr>
        </p:nvSpPr>
        <p:spPr/>
      </p:sp>
      <p:sp>
        <p:nvSpPr>
          <p:cNvPr id="57" name="TextBox 56">
            <a:extLst>
              <a:ext uri="{FF2B5EF4-FFF2-40B4-BE49-F238E27FC236}">
                <a16:creationId xmlns:a16="http://schemas.microsoft.com/office/drawing/2014/main" id="{C3E5BD61-D19F-4F85-B350-15251B1B80B4}"/>
              </a:ext>
            </a:extLst>
          </p:cNvPr>
          <p:cNvSpPr txBox="1"/>
          <p:nvPr/>
        </p:nvSpPr>
        <p:spPr>
          <a:xfrm>
            <a:off x="2934988" y="6964259"/>
            <a:ext cx="253306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Rashed</a:t>
            </a:r>
            <a:r>
              <a:rPr lang="en-US" sz="2400" dirty="0">
                <a:solidFill>
                  <a:schemeClr val="tx1"/>
                </a:solidFill>
                <a:latin typeface="+mn-lt"/>
              </a:rPr>
              <a:t> </a:t>
            </a:r>
            <a:r>
              <a:rPr lang="en-US" sz="2400" dirty="0" err="1">
                <a:solidFill>
                  <a:schemeClr val="tx1"/>
                </a:solidFill>
                <a:latin typeface="+mn-lt"/>
              </a:rPr>
              <a:t>Jaman</a:t>
            </a:r>
            <a:r>
              <a:rPr lang="en-US" sz="2400" dirty="0">
                <a:solidFill>
                  <a:schemeClr val="tx1"/>
                </a:solidFill>
                <a:latin typeface="+mn-lt"/>
              </a:rPr>
              <a:t> </a:t>
            </a:r>
          </a:p>
        </p:txBody>
      </p:sp>
      <p:sp>
        <p:nvSpPr>
          <p:cNvPr id="58" name="TextBox 57">
            <a:extLst>
              <a:ext uri="{FF2B5EF4-FFF2-40B4-BE49-F238E27FC236}">
                <a16:creationId xmlns:a16="http://schemas.microsoft.com/office/drawing/2014/main" id="{4D5191D1-AFFD-4272-8ED4-D5AA6EAEB7C3}"/>
              </a:ext>
            </a:extLst>
          </p:cNvPr>
          <p:cNvSpPr txBox="1"/>
          <p:nvPr/>
        </p:nvSpPr>
        <p:spPr>
          <a:xfrm>
            <a:off x="3265205" y="11321115"/>
            <a:ext cx="1872629"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Pia Biswas </a:t>
            </a:r>
          </a:p>
        </p:txBody>
      </p:sp>
      <p:sp>
        <p:nvSpPr>
          <p:cNvPr id="59" name="TextBox 58">
            <a:extLst>
              <a:ext uri="{FF2B5EF4-FFF2-40B4-BE49-F238E27FC236}">
                <a16:creationId xmlns:a16="http://schemas.microsoft.com/office/drawing/2014/main" id="{FFBEFF7D-00A6-442D-B1A0-01E73C0C7841}"/>
              </a:ext>
            </a:extLst>
          </p:cNvPr>
          <p:cNvSpPr txBox="1"/>
          <p:nvPr/>
        </p:nvSpPr>
        <p:spPr>
          <a:xfrm>
            <a:off x="8446318" y="6964259"/>
            <a:ext cx="2164375"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Khabir</a:t>
            </a:r>
            <a:r>
              <a:rPr lang="en-US" sz="2400" dirty="0">
                <a:solidFill>
                  <a:schemeClr val="tx1"/>
                </a:solidFill>
                <a:latin typeface="+mn-lt"/>
              </a:rPr>
              <a:t> Khan </a:t>
            </a:r>
          </a:p>
        </p:txBody>
      </p:sp>
      <p:sp>
        <p:nvSpPr>
          <p:cNvPr id="60" name="TextBox 59">
            <a:extLst>
              <a:ext uri="{FF2B5EF4-FFF2-40B4-BE49-F238E27FC236}">
                <a16:creationId xmlns:a16="http://schemas.microsoft.com/office/drawing/2014/main" id="{74E8654E-2912-4E46-8E27-DC0452777C75}"/>
              </a:ext>
            </a:extLst>
          </p:cNvPr>
          <p:cNvSpPr txBox="1"/>
          <p:nvPr/>
        </p:nvSpPr>
        <p:spPr>
          <a:xfrm>
            <a:off x="8200258" y="11321115"/>
            <a:ext cx="265649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Rajesh Chakma </a:t>
            </a:r>
          </a:p>
        </p:txBody>
      </p:sp>
      <p:sp>
        <p:nvSpPr>
          <p:cNvPr id="61" name="TextBox 60">
            <a:extLst>
              <a:ext uri="{FF2B5EF4-FFF2-40B4-BE49-F238E27FC236}">
                <a16:creationId xmlns:a16="http://schemas.microsoft.com/office/drawing/2014/main" id="{E5E753EF-F142-4366-A06F-D0BDA6C90D06}"/>
              </a:ext>
            </a:extLst>
          </p:cNvPr>
          <p:cNvSpPr txBox="1"/>
          <p:nvPr/>
        </p:nvSpPr>
        <p:spPr>
          <a:xfrm>
            <a:off x="13839833" y="6964259"/>
            <a:ext cx="2031326"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Tausif</a:t>
            </a:r>
            <a:r>
              <a:rPr lang="en-US" sz="2400" dirty="0">
                <a:solidFill>
                  <a:schemeClr val="tx1"/>
                </a:solidFill>
                <a:latin typeface="+mn-lt"/>
              </a:rPr>
              <a:t> </a:t>
            </a:r>
            <a:r>
              <a:rPr lang="en-US" sz="2400" dirty="0" err="1">
                <a:solidFill>
                  <a:schemeClr val="tx1"/>
                </a:solidFill>
                <a:latin typeface="+mn-lt"/>
              </a:rPr>
              <a:t>Alam</a:t>
            </a:r>
            <a:r>
              <a:rPr lang="en-US" sz="2400" dirty="0">
                <a:solidFill>
                  <a:schemeClr val="tx1"/>
                </a:solidFill>
                <a:latin typeface="+mn-lt"/>
              </a:rPr>
              <a:t> </a:t>
            </a:r>
          </a:p>
        </p:txBody>
      </p:sp>
      <p:sp>
        <p:nvSpPr>
          <p:cNvPr id="62" name="TextBox 61">
            <a:extLst>
              <a:ext uri="{FF2B5EF4-FFF2-40B4-BE49-F238E27FC236}">
                <a16:creationId xmlns:a16="http://schemas.microsoft.com/office/drawing/2014/main" id="{06B384A5-F3D0-461B-AA08-886A401E2659}"/>
              </a:ext>
            </a:extLst>
          </p:cNvPr>
          <p:cNvSpPr txBox="1"/>
          <p:nvPr/>
        </p:nvSpPr>
        <p:spPr>
          <a:xfrm>
            <a:off x="13961662" y="11321115"/>
            <a:ext cx="1787669"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Sara </a:t>
            </a:r>
            <a:r>
              <a:rPr lang="en-US" sz="2400" dirty="0" err="1">
                <a:solidFill>
                  <a:schemeClr val="tx1"/>
                </a:solidFill>
                <a:latin typeface="+mn-lt"/>
              </a:rPr>
              <a:t>Sarib</a:t>
            </a:r>
            <a:r>
              <a:rPr lang="en-US" sz="2400" dirty="0">
                <a:solidFill>
                  <a:schemeClr val="tx1"/>
                </a:solidFill>
                <a:latin typeface="+mn-lt"/>
              </a:rPr>
              <a:t> </a:t>
            </a:r>
          </a:p>
        </p:txBody>
      </p:sp>
      <p:sp>
        <p:nvSpPr>
          <p:cNvPr id="63" name="TextBox 62">
            <a:extLst>
              <a:ext uri="{FF2B5EF4-FFF2-40B4-BE49-F238E27FC236}">
                <a16:creationId xmlns:a16="http://schemas.microsoft.com/office/drawing/2014/main" id="{F6EF501D-C363-429F-B42A-246ED024CF71}"/>
              </a:ext>
            </a:extLst>
          </p:cNvPr>
          <p:cNvSpPr txBox="1"/>
          <p:nvPr/>
        </p:nvSpPr>
        <p:spPr>
          <a:xfrm>
            <a:off x="19009722" y="6964259"/>
            <a:ext cx="2345515"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a:solidFill>
                  <a:schemeClr val="tx1"/>
                </a:solidFill>
                <a:latin typeface="+mn-lt"/>
              </a:rPr>
              <a:t>Shuvo Biswas </a:t>
            </a:r>
          </a:p>
        </p:txBody>
      </p:sp>
      <p:sp>
        <p:nvSpPr>
          <p:cNvPr id="64" name="TextBox 63">
            <a:extLst>
              <a:ext uri="{FF2B5EF4-FFF2-40B4-BE49-F238E27FC236}">
                <a16:creationId xmlns:a16="http://schemas.microsoft.com/office/drawing/2014/main" id="{3BE04191-5BE9-4646-9224-C86BBF508E52}"/>
              </a:ext>
            </a:extLst>
          </p:cNvPr>
          <p:cNvSpPr txBox="1"/>
          <p:nvPr/>
        </p:nvSpPr>
        <p:spPr>
          <a:xfrm>
            <a:off x="19061019" y="11321115"/>
            <a:ext cx="2242922" cy="461665"/>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defTabSz="1828800"/>
            <a:r>
              <a:rPr lang="en-US" sz="2400" dirty="0" err="1">
                <a:solidFill>
                  <a:schemeClr val="tx1"/>
                </a:solidFill>
                <a:latin typeface="+mn-lt"/>
              </a:rPr>
              <a:t>Shakila</a:t>
            </a:r>
            <a:r>
              <a:rPr lang="en-US" sz="2400" dirty="0">
                <a:solidFill>
                  <a:schemeClr val="tx1"/>
                </a:solidFill>
                <a:latin typeface="+mn-lt"/>
              </a:rPr>
              <a:t> Kabir </a:t>
            </a:r>
          </a:p>
        </p:txBody>
      </p:sp>
    </p:spTree>
    <p:custDataLst>
      <p:tags r:id="rId1"/>
    </p:custDataLst>
    <p:extLst>
      <p:ext uri="{BB962C8B-B14F-4D97-AF65-F5344CB8AC3E}">
        <p14:creationId xmlns:p14="http://schemas.microsoft.com/office/powerpoint/2010/main" val="924669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807200" y="961986"/>
            <a:ext cx="11988800" cy="1107996"/>
          </a:xfrm>
          <a:prstGeom prst="rect">
            <a:avLst/>
          </a:prstGeom>
          <a:noFill/>
        </p:spPr>
        <p:txBody>
          <a:bodyPr wrap="square" rtlCol="0">
            <a:spAutoFit/>
          </a:bodyPr>
          <a:lstStyle/>
          <a:p>
            <a:pPr algn="ctr" defTabSz="1828800"/>
            <a:r>
              <a:rPr lang="en-US" sz="6600" dirty="0">
                <a:latin typeface="Montserrat"/>
              </a:rPr>
              <a:t>Creative Team</a:t>
            </a:r>
          </a:p>
        </p:txBody>
      </p:sp>
      <p:sp>
        <p:nvSpPr>
          <p:cNvPr id="90" name="Rectangle 89"/>
          <p:cNvSpPr/>
          <p:nvPr/>
        </p:nvSpPr>
        <p:spPr>
          <a:xfrm>
            <a:off x="7128788" y="3797722"/>
            <a:ext cx="5008472" cy="8134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92" name="Rectangle 91"/>
          <p:cNvSpPr/>
          <p:nvPr/>
        </p:nvSpPr>
        <p:spPr>
          <a:xfrm>
            <a:off x="17364696" y="3797722"/>
            <a:ext cx="5008472" cy="8134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cxnSp>
        <p:nvCxnSpPr>
          <p:cNvPr id="27" name="Straight Connector 26"/>
          <p:cNvCxnSpPr/>
          <p:nvPr/>
        </p:nvCxnSpPr>
        <p:spPr>
          <a:xfrm>
            <a:off x="7621344" y="10235696"/>
            <a:ext cx="4023360" cy="0"/>
          </a:xfrm>
          <a:prstGeom prst="line">
            <a:avLst/>
          </a:prstGeom>
          <a:ln w="635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621344" y="10235696"/>
            <a:ext cx="2447104"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479306" y="9571385"/>
            <a:ext cx="1547218"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Efficiency</a:t>
            </a:r>
          </a:p>
        </p:txBody>
      </p:sp>
      <p:sp>
        <p:nvSpPr>
          <p:cNvPr id="98" name="Rectangle 97"/>
          <p:cNvSpPr/>
          <p:nvPr/>
        </p:nvSpPr>
        <p:spPr>
          <a:xfrm>
            <a:off x="11019513" y="9571385"/>
            <a:ext cx="750525"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65%</a:t>
            </a:r>
          </a:p>
        </p:txBody>
      </p:sp>
      <p:cxnSp>
        <p:nvCxnSpPr>
          <p:cNvPr id="101" name="Straight Connector 100"/>
          <p:cNvCxnSpPr/>
          <p:nvPr/>
        </p:nvCxnSpPr>
        <p:spPr>
          <a:xfrm>
            <a:off x="7621344" y="11155680"/>
            <a:ext cx="4023360" cy="0"/>
          </a:xfrm>
          <a:prstGeom prst="line">
            <a:avLst/>
          </a:prstGeom>
          <a:ln w="635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621344" y="11155680"/>
            <a:ext cx="3492132"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479307" y="10491369"/>
            <a:ext cx="1691489"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Teamwork</a:t>
            </a:r>
          </a:p>
        </p:txBody>
      </p:sp>
      <p:sp>
        <p:nvSpPr>
          <p:cNvPr id="104" name="Rectangle 103"/>
          <p:cNvSpPr/>
          <p:nvPr/>
        </p:nvSpPr>
        <p:spPr>
          <a:xfrm>
            <a:off x="11019515" y="10491369"/>
            <a:ext cx="750525"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92%</a:t>
            </a:r>
          </a:p>
        </p:txBody>
      </p:sp>
      <p:cxnSp>
        <p:nvCxnSpPr>
          <p:cNvPr id="106" name="Straight Connector 105"/>
          <p:cNvCxnSpPr/>
          <p:nvPr/>
        </p:nvCxnSpPr>
        <p:spPr>
          <a:xfrm>
            <a:off x="7621344" y="9315712"/>
            <a:ext cx="4023360" cy="0"/>
          </a:xfrm>
          <a:prstGeom prst="line">
            <a:avLst/>
          </a:prstGeom>
          <a:ln w="635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621344" y="9315712"/>
            <a:ext cx="3100248"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479307" y="8651401"/>
            <a:ext cx="1838965"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Perspective</a:t>
            </a:r>
          </a:p>
        </p:txBody>
      </p:sp>
      <p:sp>
        <p:nvSpPr>
          <p:cNvPr id="109" name="Rectangle 108"/>
          <p:cNvSpPr/>
          <p:nvPr/>
        </p:nvSpPr>
        <p:spPr>
          <a:xfrm>
            <a:off x="11011498" y="8651401"/>
            <a:ext cx="758541"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82%</a:t>
            </a:r>
          </a:p>
        </p:txBody>
      </p:sp>
      <p:sp>
        <p:nvSpPr>
          <p:cNvPr id="113" name="TextBox 112"/>
          <p:cNvSpPr txBox="1"/>
          <p:nvPr/>
        </p:nvSpPr>
        <p:spPr>
          <a:xfrm>
            <a:off x="7479304" y="4531133"/>
            <a:ext cx="2802370"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600" dirty="0">
                <a:latin typeface="+mn-lt"/>
              </a:rPr>
              <a:t>Martin Sole</a:t>
            </a:r>
          </a:p>
        </p:txBody>
      </p:sp>
      <p:sp>
        <p:nvSpPr>
          <p:cNvPr id="114" name="Rectangle 113"/>
          <p:cNvSpPr/>
          <p:nvPr/>
        </p:nvSpPr>
        <p:spPr>
          <a:xfrm>
            <a:off x="7479306" y="6065836"/>
            <a:ext cx="4290732" cy="2094420"/>
          </a:xfrm>
          <a:prstGeom prst="rect">
            <a:avLst/>
          </a:prstGeom>
          <a:noFill/>
        </p:spPr>
        <p:txBody>
          <a:bodyPr wrap="square" rtlCol="0" anchor="t">
            <a:spAutoFit/>
          </a:bodyPr>
          <a:lstStyle/>
          <a:p>
            <a:pPr defTabSz="1828800">
              <a:lnSpc>
                <a:spcPct val="110000"/>
              </a:lnSpc>
            </a:pPr>
            <a:r>
              <a:rPr lang="en-US" sz="2400" dirty="0">
                <a:solidFill>
                  <a:srgbClr val="FFFFFF"/>
                </a:solidFill>
              </a:rPr>
              <a:t>Sed perspiciatis unde omnis iste natus mirror voluptatem accusantium ut maque ipsa quasi architecto.</a:t>
            </a:r>
          </a:p>
        </p:txBody>
      </p:sp>
      <p:sp>
        <p:nvSpPr>
          <p:cNvPr id="115" name="TextBox 114"/>
          <p:cNvSpPr txBox="1"/>
          <p:nvPr/>
        </p:nvSpPr>
        <p:spPr>
          <a:xfrm>
            <a:off x="7479305" y="5166791"/>
            <a:ext cx="1495922" cy="461665"/>
          </a:xfrm>
          <a:prstGeom prst="rect">
            <a:avLst/>
          </a:prstGeom>
          <a:noFill/>
        </p:spPr>
        <p:txBody>
          <a:bodyPr wrap="none" rtlCol="0">
            <a:spAutoFit/>
          </a:bodyPr>
          <a:lstStyle>
            <a:defPPr>
              <a:defRPr lang="en-US"/>
            </a:defPPr>
            <a:lvl1pPr>
              <a:defRPr sz="1200"/>
            </a:lvl1pPr>
          </a:lstStyle>
          <a:p>
            <a:pPr defTabSz="1828800"/>
            <a:r>
              <a:rPr lang="en-US" sz="2400" dirty="0">
                <a:solidFill>
                  <a:srgbClr val="FFFFFF"/>
                </a:solidFill>
              </a:rPr>
              <a:t>Founder</a:t>
            </a:r>
          </a:p>
        </p:txBody>
      </p:sp>
      <p:cxnSp>
        <p:nvCxnSpPr>
          <p:cNvPr id="117" name="Straight Connector 116"/>
          <p:cNvCxnSpPr/>
          <p:nvPr/>
        </p:nvCxnSpPr>
        <p:spPr>
          <a:xfrm>
            <a:off x="17857252" y="10235696"/>
            <a:ext cx="4023360" cy="0"/>
          </a:xfrm>
          <a:prstGeom prst="line">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7857252" y="10235696"/>
            <a:ext cx="2447104"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7715214" y="9571385"/>
            <a:ext cx="1547218"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Efficiency</a:t>
            </a:r>
          </a:p>
        </p:txBody>
      </p:sp>
      <p:sp>
        <p:nvSpPr>
          <p:cNvPr id="120" name="Rectangle 119"/>
          <p:cNvSpPr/>
          <p:nvPr/>
        </p:nvSpPr>
        <p:spPr>
          <a:xfrm>
            <a:off x="21255421" y="9571385"/>
            <a:ext cx="750525"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65%</a:t>
            </a:r>
          </a:p>
        </p:txBody>
      </p:sp>
      <p:cxnSp>
        <p:nvCxnSpPr>
          <p:cNvPr id="121" name="Straight Connector 120"/>
          <p:cNvCxnSpPr/>
          <p:nvPr/>
        </p:nvCxnSpPr>
        <p:spPr>
          <a:xfrm>
            <a:off x="17857252" y="11155680"/>
            <a:ext cx="4023360" cy="0"/>
          </a:xfrm>
          <a:prstGeom prst="line">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7857252" y="11155680"/>
            <a:ext cx="3492132"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7715215" y="10491369"/>
            <a:ext cx="1691489"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Teamwork</a:t>
            </a:r>
          </a:p>
        </p:txBody>
      </p:sp>
      <p:sp>
        <p:nvSpPr>
          <p:cNvPr id="124" name="Rectangle 123"/>
          <p:cNvSpPr/>
          <p:nvPr/>
        </p:nvSpPr>
        <p:spPr>
          <a:xfrm>
            <a:off x="21255423" y="10491369"/>
            <a:ext cx="750525"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92%</a:t>
            </a:r>
          </a:p>
        </p:txBody>
      </p:sp>
      <p:cxnSp>
        <p:nvCxnSpPr>
          <p:cNvPr id="125" name="Straight Connector 124"/>
          <p:cNvCxnSpPr/>
          <p:nvPr/>
        </p:nvCxnSpPr>
        <p:spPr>
          <a:xfrm>
            <a:off x="17857252" y="9315712"/>
            <a:ext cx="4023360" cy="0"/>
          </a:xfrm>
          <a:prstGeom prst="line">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7857252" y="9315712"/>
            <a:ext cx="3100248" cy="0"/>
          </a:xfrm>
          <a:prstGeom prst="line">
            <a:avLst/>
          </a:prstGeom>
          <a:ln w="63500">
            <a:solidFill>
              <a:srgbClr val="FFFFFF"/>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7715215" y="8651401"/>
            <a:ext cx="1838965" cy="430887"/>
          </a:xfrm>
          <a:prstGeom prst="rect">
            <a:avLst/>
          </a:prstGeom>
          <a:noFill/>
        </p:spPr>
        <p:txBody>
          <a:bodyPr wrap="none" rtlCol="0">
            <a:spAutoFit/>
          </a:bodyPr>
          <a:lstStyle/>
          <a:p>
            <a:pPr defTabSz="1828800"/>
            <a:r>
              <a:rPr lang="en-US" sz="2200" dirty="0">
                <a:solidFill>
                  <a:srgbClr val="FFFFFF"/>
                </a:solidFill>
                <a:cs typeface="Montserrat" panose="02000000000000000000" pitchFamily="2" charset="0"/>
              </a:rPr>
              <a:t>Perspective</a:t>
            </a:r>
          </a:p>
        </p:txBody>
      </p:sp>
      <p:sp>
        <p:nvSpPr>
          <p:cNvPr id="128" name="Rectangle 127"/>
          <p:cNvSpPr/>
          <p:nvPr/>
        </p:nvSpPr>
        <p:spPr>
          <a:xfrm>
            <a:off x="21247406" y="8651401"/>
            <a:ext cx="758541" cy="430887"/>
          </a:xfrm>
          <a:prstGeom prst="rect">
            <a:avLst/>
          </a:prstGeom>
          <a:noFill/>
        </p:spPr>
        <p:txBody>
          <a:bodyPr wrap="none" rtlCol="0">
            <a:spAutoFit/>
          </a:bodyPr>
          <a:lstStyle/>
          <a:p>
            <a:pPr algn="r" defTabSz="1828800"/>
            <a:r>
              <a:rPr lang="en-US" sz="2200" dirty="0">
                <a:solidFill>
                  <a:srgbClr val="FFFFFF"/>
                </a:solidFill>
                <a:cs typeface="Montserrat" panose="02000000000000000000" pitchFamily="2" charset="0"/>
              </a:rPr>
              <a:t>82%</a:t>
            </a:r>
          </a:p>
        </p:txBody>
      </p:sp>
      <p:sp>
        <p:nvSpPr>
          <p:cNvPr id="129" name="TextBox 128"/>
          <p:cNvSpPr txBox="1"/>
          <p:nvPr/>
        </p:nvSpPr>
        <p:spPr>
          <a:xfrm>
            <a:off x="17715212" y="4531133"/>
            <a:ext cx="2763898"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600" dirty="0">
                <a:latin typeface="+mn-lt"/>
              </a:rPr>
              <a:t>Julia Smith</a:t>
            </a:r>
          </a:p>
        </p:txBody>
      </p:sp>
      <p:sp>
        <p:nvSpPr>
          <p:cNvPr id="130" name="Rectangle 129"/>
          <p:cNvSpPr/>
          <p:nvPr/>
        </p:nvSpPr>
        <p:spPr>
          <a:xfrm>
            <a:off x="17715214" y="6065836"/>
            <a:ext cx="4290732" cy="2094420"/>
          </a:xfrm>
          <a:prstGeom prst="rect">
            <a:avLst/>
          </a:prstGeom>
          <a:noFill/>
        </p:spPr>
        <p:txBody>
          <a:bodyPr wrap="square" rtlCol="0" anchor="t">
            <a:spAutoFit/>
          </a:bodyPr>
          <a:lstStyle/>
          <a:p>
            <a:pPr defTabSz="1828800">
              <a:lnSpc>
                <a:spcPct val="110000"/>
              </a:lnSpc>
            </a:pPr>
            <a:r>
              <a:rPr lang="en-US" sz="2400" dirty="0">
                <a:solidFill>
                  <a:srgbClr val="FFFFFF"/>
                </a:solidFill>
              </a:rPr>
              <a:t>Sed perspiciatis unde omnis iste natus mirror voluptatem accusantium ut maque ipsa quasi architecto.</a:t>
            </a:r>
          </a:p>
        </p:txBody>
      </p:sp>
      <p:sp>
        <p:nvSpPr>
          <p:cNvPr id="131" name="TextBox 130"/>
          <p:cNvSpPr txBox="1"/>
          <p:nvPr/>
        </p:nvSpPr>
        <p:spPr>
          <a:xfrm>
            <a:off x="17715212" y="5166791"/>
            <a:ext cx="1984839" cy="461665"/>
          </a:xfrm>
          <a:prstGeom prst="rect">
            <a:avLst/>
          </a:prstGeom>
          <a:noFill/>
        </p:spPr>
        <p:txBody>
          <a:bodyPr wrap="none" rtlCol="0">
            <a:spAutoFit/>
          </a:bodyPr>
          <a:lstStyle>
            <a:defPPr>
              <a:defRPr lang="en-US"/>
            </a:defPPr>
            <a:lvl1pPr>
              <a:defRPr sz="1200"/>
            </a:lvl1pPr>
          </a:lstStyle>
          <a:p>
            <a:pPr defTabSz="1828800"/>
            <a:r>
              <a:rPr lang="en-US" sz="2400" dirty="0">
                <a:solidFill>
                  <a:srgbClr val="FFFFFF"/>
                </a:solidFill>
              </a:rPr>
              <a:t>Co Founder</a:t>
            </a: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Tree>
    <p:custDataLst>
      <p:tags r:id="rId1"/>
    </p:custDataLst>
    <p:extLst>
      <p:ext uri="{BB962C8B-B14F-4D97-AF65-F5344CB8AC3E}">
        <p14:creationId xmlns:p14="http://schemas.microsoft.com/office/powerpoint/2010/main" val="2468878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654419" y="4084557"/>
            <a:ext cx="5642798" cy="74003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9" name="Rectangle 48"/>
          <p:cNvSpPr/>
          <p:nvPr/>
        </p:nvSpPr>
        <p:spPr>
          <a:xfrm>
            <a:off x="9370603" y="4084557"/>
            <a:ext cx="5642798" cy="74003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50" name="Rectangle 49"/>
          <p:cNvSpPr/>
          <p:nvPr/>
        </p:nvSpPr>
        <p:spPr>
          <a:xfrm>
            <a:off x="16086787" y="4084557"/>
            <a:ext cx="5642798" cy="7400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21" name="TextBox 20"/>
          <p:cNvSpPr txBox="1"/>
          <p:nvPr/>
        </p:nvSpPr>
        <p:spPr>
          <a:xfrm>
            <a:off x="8969809" y="961986"/>
            <a:ext cx="6444393" cy="1107996"/>
          </a:xfrm>
          <a:prstGeom prst="rect">
            <a:avLst/>
          </a:prstGeom>
          <a:noFill/>
        </p:spPr>
        <p:txBody>
          <a:bodyPr wrap="none" rtlCol="0">
            <a:spAutoFit/>
          </a:bodyPr>
          <a:lstStyle/>
          <a:p>
            <a:pPr algn="ctr" defTabSz="1828800"/>
            <a:r>
              <a:rPr lang="en-US" sz="6600" dirty="0"/>
              <a:t>Creative Team </a:t>
            </a:r>
          </a:p>
        </p:txBody>
      </p:sp>
      <p:sp>
        <p:nvSpPr>
          <p:cNvPr id="51" name="TextBox 50"/>
          <p:cNvSpPr txBox="1"/>
          <p:nvPr/>
        </p:nvSpPr>
        <p:spPr>
          <a:xfrm>
            <a:off x="3777274" y="10032041"/>
            <a:ext cx="3397084"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Jacobs Simon</a:t>
            </a:r>
          </a:p>
        </p:txBody>
      </p:sp>
      <p:sp>
        <p:nvSpPr>
          <p:cNvPr id="52" name="TextBox 51"/>
          <p:cNvSpPr txBox="1"/>
          <p:nvPr/>
        </p:nvSpPr>
        <p:spPr>
          <a:xfrm>
            <a:off x="4337526" y="10615447"/>
            <a:ext cx="2276585"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Founder/CEO</a:t>
            </a:r>
          </a:p>
        </p:txBody>
      </p:sp>
      <p:sp>
        <p:nvSpPr>
          <p:cNvPr id="53" name="TextBox 52"/>
          <p:cNvSpPr txBox="1"/>
          <p:nvPr/>
        </p:nvSpPr>
        <p:spPr>
          <a:xfrm>
            <a:off x="10790815" y="10032041"/>
            <a:ext cx="2802369"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Martin Sole</a:t>
            </a:r>
          </a:p>
        </p:txBody>
      </p:sp>
      <p:sp>
        <p:nvSpPr>
          <p:cNvPr id="54" name="TextBox 53"/>
          <p:cNvSpPr txBox="1"/>
          <p:nvPr/>
        </p:nvSpPr>
        <p:spPr>
          <a:xfrm>
            <a:off x="11199583" y="10615447"/>
            <a:ext cx="1984839"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Co Founder</a:t>
            </a:r>
          </a:p>
        </p:txBody>
      </p:sp>
      <p:sp>
        <p:nvSpPr>
          <p:cNvPr id="55" name="TextBox 54"/>
          <p:cNvSpPr txBox="1"/>
          <p:nvPr/>
        </p:nvSpPr>
        <p:spPr>
          <a:xfrm>
            <a:off x="17526235" y="10032041"/>
            <a:ext cx="2763898"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Julia Smith</a:t>
            </a:r>
          </a:p>
        </p:txBody>
      </p:sp>
      <p:sp>
        <p:nvSpPr>
          <p:cNvPr id="56" name="TextBox 55"/>
          <p:cNvSpPr txBox="1"/>
          <p:nvPr/>
        </p:nvSpPr>
        <p:spPr>
          <a:xfrm>
            <a:off x="17915765" y="10615447"/>
            <a:ext cx="1984839"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Co Founder</a:t>
            </a:r>
          </a:p>
        </p:txBody>
      </p:sp>
      <p:sp>
        <p:nvSpPr>
          <p:cNvPr id="2" name="Picture Placeholder 1"/>
          <p:cNvSpPr>
            <a:spLocks noGrp="1"/>
          </p:cNvSpPr>
          <p:nvPr>
            <p:ph type="pic" sz="quarter" idx="18"/>
          </p:nvPr>
        </p:nvSpPr>
        <p:spPr/>
      </p:sp>
      <p:sp>
        <p:nvSpPr>
          <p:cNvPr id="3" name="Picture Placeholder 2"/>
          <p:cNvSpPr>
            <a:spLocks noGrp="1"/>
          </p:cNvSpPr>
          <p:nvPr>
            <p:ph type="pic" sz="quarter" idx="19"/>
          </p:nvPr>
        </p:nvSpPr>
        <p:spPr/>
      </p:sp>
      <p:sp>
        <p:nvSpPr>
          <p:cNvPr id="4" name="Picture Placeholder 3"/>
          <p:cNvSpPr>
            <a:spLocks noGrp="1"/>
          </p:cNvSpPr>
          <p:nvPr>
            <p:ph type="pic" sz="quarter" idx="20"/>
          </p:nvPr>
        </p:nvSpPr>
        <p:spPr/>
      </p:sp>
    </p:spTree>
    <p:custDataLst>
      <p:tags r:id="rId1"/>
    </p:custDataLst>
    <p:extLst>
      <p:ext uri="{BB962C8B-B14F-4D97-AF65-F5344CB8AC3E}">
        <p14:creationId xmlns:p14="http://schemas.microsoft.com/office/powerpoint/2010/main" val="1998456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886455" y="961986"/>
            <a:ext cx="6611105" cy="1107996"/>
          </a:xfrm>
          <a:prstGeom prst="rect">
            <a:avLst/>
          </a:prstGeom>
          <a:noFill/>
        </p:spPr>
        <p:txBody>
          <a:bodyPr wrap="none" rtlCol="0">
            <a:spAutoFit/>
          </a:bodyPr>
          <a:lstStyle/>
          <a:p>
            <a:pPr algn="ctr" defTabSz="1828800"/>
            <a:r>
              <a:rPr lang="en-US" sz="6600" dirty="0">
                <a:solidFill>
                  <a:srgbClr val="323232"/>
                </a:solidFill>
                <a:latin typeface="+mj-lt"/>
              </a:rPr>
              <a:t>Creative Team </a:t>
            </a:r>
          </a:p>
        </p:txBody>
      </p:sp>
      <p:sp>
        <p:nvSpPr>
          <p:cNvPr id="44" name="Rectangle 43"/>
          <p:cNvSpPr/>
          <p:nvPr/>
        </p:nvSpPr>
        <p:spPr>
          <a:xfrm>
            <a:off x="1575146" y="4084561"/>
            <a:ext cx="4852112" cy="74003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5" name="Rectangle 44"/>
          <p:cNvSpPr/>
          <p:nvPr/>
        </p:nvSpPr>
        <p:spPr>
          <a:xfrm>
            <a:off x="7035700" y="4084561"/>
            <a:ext cx="4852112" cy="74003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6" name="Rectangle 45"/>
          <p:cNvSpPr/>
          <p:nvPr/>
        </p:nvSpPr>
        <p:spPr>
          <a:xfrm>
            <a:off x="12496222" y="4084561"/>
            <a:ext cx="4852112" cy="74003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47" name="Rectangle 46"/>
          <p:cNvSpPr/>
          <p:nvPr/>
        </p:nvSpPr>
        <p:spPr>
          <a:xfrm>
            <a:off x="17956740" y="4084561"/>
            <a:ext cx="4852112" cy="74003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323232"/>
              </a:solidFill>
            </a:endParaRPr>
          </a:p>
        </p:txBody>
      </p:sp>
      <p:sp>
        <p:nvSpPr>
          <p:cNvPr id="61" name="TextBox 60"/>
          <p:cNvSpPr txBox="1"/>
          <p:nvPr/>
        </p:nvSpPr>
        <p:spPr>
          <a:xfrm>
            <a:off x="2302660" y="9693515"/>
            <a:ext cx="3397084"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Jacobs Simon</a:t>
            </a:r>
          </a:p>
        </p:txBody>
      </p:sp>
      <p:sp>
        <p:nvSpPr>
          <p:cNvPr id="62" name="TextBox 61"/>
          <p:cNvSpPr txBox="1"/>
          <p:nvPr/>
        </p:nvSpPr>
        <p:spPr>
          <a:xfrm>
            <a:off x="2862912" y="10276921"/>
            <a:ext cx="2276585"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Founder/CEO</a:t>
            </a:r>
          </a:p>
        </p:txBody>
      </p:sp>
      <p:sp>
        <p:nvSpPr>
          <p:cNvPr id="63" name="TextBox 62"/>
          <p:cNvSpPr txBox="1"/>
          <p:nvPr/>
        </p:nvSpPr>
        <p:spPr>
          <a:xfrm>
            <a:off x="13521093" y="9693515"/>
            <a:ext cx="2802369"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Martin Sole</a:t>
            </a:r>
          </a:p>
        </p:txBody>
      </p:sp>
      <p:sp>
        <p:nvSpPr>
          <p:cNvPr id="64" name="TextBox 63"/>
          <p:cNvSpPr txBox="1"/>
          <p:nvPr/>
        </p:nvSpPr>
        <p:spPr>
          <a:xfrm>
            <a:off x="13929861" y="10276921"/>
            <a:ext cx="1984839"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Co Founder</a:t>
            </a:r>
          </a:p>
        </p:txBody>
      </p:sp>
      <p:sp>
        <p:nvSpPr>
          <p:cNvPr id="65" name="TextBox 64"/>
          <p:cNvSpPr txBox="1"/>
          <p:nvPr/>
        </p:nvSpPr>
        <p:spPr>
          <a:xfrm>
            <a:off x="19000847" y="9693515"/>
            <a:ext cx="2763898"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Julia Smith</a:t>
            </a:r>
          </a:p>
        </p:txBody>
      </p:sp>
      <p:sp>
        <p:nvSpPr>
          <p:cNvPr id="66" name="TextBox 65"/>
          <p:cNvSpPr txBox="1"/>
          <p:nvPr/>
        </p:nvSpPr>
        <p:spPr>
          <a:xfrm>
            <a:off x="19390377" y="10276921"/>
            <a:ext cx="1984839"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Co Founder</a:t>
            </a:r>
          </a:p>
        </p:txBody>
      </p:sp>
      <p:sp>
        <p:nvSpPr>
          <p:cNvPr id="67" name="TextBox 66"/>
          <p:cNvSpPr txBox="1"/>
          <p:nvPr/>
        </p:nvSpPr>
        <p:spPr>
          <a:xfrm>
            <a:off x="8227285" y="9693515"/>
            <a:ext cx="2468945" cy="646331"/>
          </a:xfrm>
          <a:prstGeom prst="rect">
            <a:avLst/>
          </a:prstGeom>
          <a:noFill/>
        </p:spPr>
        <p:txBody>
          <a:bodyPr wrap="none" rtlCol="0">
            <a:spAutoFit/>
          </a:bodyPr>
          <a:lstStyle>
            <a:defPPr>
              <a:defRPr lang="en-US"/>
            </a:defPPr>
            <a:lvl1pPr>
              <a:defRPr sz="1600">
                <a:solidFill>
                  <a:srgbClr val="FFFFFF"/>
                </a:solidFill>
                <a:latin typeface="+mj-lt"/>
              </a:defRPr>
            </a:lvl1pPr>
          </a:lstStyle>
          <a:p>
            <a:pPr algn="ctr" defTabSz="1828800"/>
            <a:r>
              <a:rPr lang="en-US" sz="3600" dirty="0">
                <a:latin typeface="+mn-lt"/>
              </a:rPr>
              <a:t>Sarah Her</a:t>
            </a:r>
          </a:p>
        </p:txBody>
      </p:sp>
      <p:sp>
        <p:nvSpPr>
          <p:cNvPr id="68" name="TextBox 67"/>
          <p:cNvSpPr txBox="1"/>
          <p:nvPr/>
        </p:nvSpPr>
        <p:spPr>
          <a:xfrm>
            <a:off x="8713796" y="10276921"/>
            <a:ext cx="1495923" cy="461665"/>
          </a:xfrm>
          <a:prstGeom prst="rect">
            <a:avLst/>
          </a:prstGeom>
          <a:noFill/>
        </p:spPr>
        <p:txBody>
          <a:bodyPr wrap="none" rtlCol="0">
            <a:spAutoFit/>
          </a:bodyPr>
          <a:lstStyle>
            <a:defPPr>
              <a:defRPr lang="en-US"/>
            </a:defPPr>
            <a:lvl1pPr algn="ctr">
              <a:defRPr sz="1200">
                <a:solidFill>
                  <a:srgbClr val="FFFFFF"/>
                </a:solidFill>
              </a:defRPr>
            </a:lvl1pPr>
          </a:lstStyle>
          <a:p>
            <a:pPr defTabSz="1828800"/>
            <a:r>
              <a:rPr lang="en-US" sz="2400" dirty="0"/>
              <a:t>Founder</a:t>
            </a:r>
          </a:p>
        </p:txBody>
      </p:sp>
      <p:sp>
        <p:nvSpPr>
          <p:cNvPr id="4" name="Picture Placeholder 3"/>
          <p:cNvSpPr>
            <a:spLocks noGrp="1"/>
          </p:cNvSpPr>
          <p:nvPr>
            <p:ph type="pic" sz="quarter" idx="18"/>
          </p:nvPr>
        </p:nvSpPr>
        <p:spPr/>
      </p:sp>
      <p:sp>
        <p:nvSpPr>
          <p:cNvPr id="5" name="Picture Placeholder 4"/>
          <p:cNvSpPr>
            <a:spLocks noGrp="1"/>
          </p:cNvSpPr>
          <p:nvPr>
            <p:ph type="pic" sz="quarter" idx="20"/>
          </p:nvPr>
        </p:nvSpPr>
        <p:spPr/>
      </p:sp>
      <p:sp>
        <p:nvSpPr>
          <p:cNvPr id="8" name="Picture Placeholder 7"/>
          <p:cNvSpPr>
            <a:spLocks noGrp="1"/>
          </p:cNvSpPr>
          <p:nvPr>
            <p:ph type="pic" sz="quarter" idx="21"/>
          </p:nvPr>
        </p:nvSpPr>
        <p:spPr/>
      </p:sp>
      <p:sp>
        <p:nvSpPr>
          <p:cNvPr id="9" name="Picture Placeholder 8"/>
          <p:cNvSpPr>
            <a:spLocks noGrp="1"/>
          </p:cNvSpPr>
          <p:nvPr>
            <p:ph type="pic" sz="quarter" idx="19"/>
          </p:nvPr>
        </p:nvSpPr>
        <p:spPr/>
      </p:sp>
    </p:spTree>
    <p:custDataLst>
      <p:tags r:id="rId1"/>
    </p:custDataLst>
    <p:extLst>
      <p:ext uri="{BB962C8B-B14F-4D97-AF65-F5344CB8AC3E}">
        <p14:creationId xmlns:p14="http://schemas.microsoft.com/office/powerpoint/2010/main" val="1110751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6288842" y="3299807"/>
            <a:ext cx="4677884" cy="707886"/>
          </a:xfrm>
          <a:prstGeom prst="rect">
            <a:avLst/>
          </a:prstGeom>
          <a:noFill/>
        </p:spPr>
        <p:txBody>
          <a:bodyPr wrap="none" rtlCol="0" anchor="b">
            <a:spAutoFit/>
          </a:bodyPr>
          <a:lstStyle>
            <a:defPPr>
              <a:defRPr lang="en-US"/>
            </a:defPPr>
            <a:lvl1pPr>
              <a:defRPr sz="2000">
                <a:solidFill>
                  <a:schemeClr val="bg1"/>
                </a:solidFill>
                <a:latin typeface="Montserrat" panose="02000000000000000000" pitchFamily="2" charset="0"/>
                <a:cs typeface="Montserrat" panose="02000000000000000000" pitchFamily="2" charset="0"/>
              </a:defRPr>
            </a:lvl1pPr>
          </a:lstStyle>
          <a:p>
            <a:pPr defTabSz="1828800"/>
            <a:r>
              <a:rPr lang="en-US" sz="4000" dirty="0">
                <a:solidFill>
                  <a:schemeClr val="tx1"/>
                </a:solidFill>
                <a:latin typeface="+mn-lt"/>
              </a:rPr>
              <a:t>Personal Analyze:</a:t>
            </a:r>
          </a:p>
        </p:txBody>
      </p:sp>
      <p:sp>
        <p:nvSpPr>
          <p:cNvPr id="29" name="Rectangle 28"/>
          <p:cNvSpPr/>
          <p:nvPr/>
        </p:nvSpPr>
        <p:spPr>
          <a:xfrm>
            <a:off x="2905596" y="7393586"/>
            <a:ext cx="2549096" cy="584775"/>
          </a:xfrm>
          <a:prstGeom prst="rect">
            <a:avLst/>
          </a:prstGeom>
          <a:noFill/>
        </p:spPr>
        <p:txBody>
          <a:bodyPr wrap="none" rtlCol="0">
            <a:spAutoFit/>
          </a:bodyPr>
          <a:lstStyle/>
          <a:p>
            <a:pPr algn="ctr" defTabSz="1828800"/>
            <a:r>
              <a:rPr lang="en-US" sz="3200" dirty="0">
                <a:ea typeface="Questrial" panose="020B0606030504020204" pitchFamily="34" charset="0"/>
                <a:cs typeface="Montserrat" panose="02000000000000000000" pitchFamily="2" charset="0"/>
              </a:rPr>
              <a:t>Kabir Khan </a:t>
            </a:r>
          </a:p>
        </p:txBody>
      </p:sp>
      <p:sp>
        <p:nvSpPr>
          <p:cNvPr id="30" name="Rectangle 29"/>
          <p:cNvSpPr/>
          <p:nvPr/>
        </p:nvSpPr>
        <p:spPr>
          <a:xfrm>
            <a:off x="2798194" y="7908404"/>
            <a:ext cx="2763898" cy="461665"/>
          </a:xfrm>
          <a:prstGeom prst="rect">
            <a:avLst/>
          </a:prstGeom>
          <a:noFill/>
        </p:spPr>
        <p:txBody>
          <a:bodyPr wrap="none" rtlCol="0">
            <a:spAutoFit/>
          </a:bodyPr>
          <a:lstStyle/>
          <a:p>
            <a:pPr algn="ctr" defTabSz="1828800"/>
            <a:r>
              <a:rPr lang="en-US" sz="2400" dirty="0"/>
              <a:t>Creative Director</a:t>
            </a:r>
          </a:p>
        </p:txBody>
      </p:sp>
      <p:sp>
        <p:nvSpPr>
          <p:cNvPr id="104" name="Freeform 103"/>
          <p:cNvSpPr>
            <a:spLocks noEditPoints="1"/>
          </p:cNvSpPr>
          <p:nvPr/>
        </p:nvSpPr>
        <p:spPr bwMode="auto">
          <a:xfrm>
            <a:off x="3728633" y="8780810"/>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tx2"/>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05" name="Freeform 104"/>
          <p:cNvSpPr>
            <a:spLocks noEditPoints="1"/>
          </p:cNvSpPr>
          <p:nvPr/>
        </p:nvSpPr>
        <p:spPr bwMode="auto">
          <a:xfrm>
            <a:off x="4237693" y="8780810"/>
            <a:ext cx="393956" cy="392818"/>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accent6"/>
          </a:solidFill>
          <a:ln>
            <a:noFill/>
          </a:ln>
        </p:spPr>
        <p:txBody>
          <a:bodyPr vert="horz" wrap="square" lIns="182880" tIns="91440" rIns="182880" bIns="91440" numCol="1" anchor="t" anchorCtr="0" compatLnSpc="1">
            <a:prstTxWarp prst="textNoShape">
              <a:avLst/>
            </a:prstTxWarp>
          </a:bodyPr>
          <a:lstStyle/>
          <a:p>
            <a:pPr defTabSz="1828800"/>
            <a:endParaRPr lang="en-US" sz="3600"/>
          </a:p>
        </p:txBody>
      </p:sp>
      <p:sp>
        <p:nvSpPr>
          <p:cNvPr id="110" name="TextBox 109"/>
          <p:cNvSpPr txBox="1"/>
          <p:nvPr/>
        </p:nvSpPr>
        <p:spPr>
          <a:xfrm>
            <a:off x="8316384" y="2985184"/>
            <a:ext cx="3578224" cy="707886"/>
          </a:xfrm>
          <a:prstGeom prst="rect">
            <a:avLst/>
          </a:prstGeom>
          <a:noFill/>
        </p:spPr>
        <p:txBody>
          <a:bodyPr wrap="none" rtlCol="0" anchor="b">
            <a:spAutoFit/>
          </a:bodyPr>
          <a:lstStyle>
            <a:defPPr>
              <a:defRPr lang="en-US"/>
            </a:defPPr>
            <a:lvl1pPr>
              <a:defRPr sz="2000">
                <a:solidFill>
                  <a:schemeClr val="bg1"/>
                </a:solidFill>
                <a:latin typeface="Montserrat" panose="02000000000000000000" pitchFamily="2" charset="0"/>
                <a:cs typeface="Montserrat" panose="02000000000000000000" pitchFamily="2" charset="0"/>
              </a:defRPr>
            </a:lvl1pPr>
          </a:lstStyle>
          <a:p>
            <a:pPr defTabSz="1828800"/>
            <a:r>
              <a:rPr lang="en-US" sz="4000" dirty="0">
                <a:solidFill>
                  <a:schemeClr val="tx1"/>
                </a:solidFill>
                <a:latin typeface="+mn-lt"/>
              </a:rPr>
              <a:t>About Simon</a:t>
            </a:r>
          </a:p>
        </p:txBody>
      </p:sp>
      <p:sp>
        <p:nvSpPr>
          <p:cNvPr id="111" name="Rectangle 110"/>
          <p:cNvSpPr/>
          <p:nvPr/>
        </p:nvSpPr>
        <p:spPr>
          <a:xfrm>
            <a:off x="8316384" y="4060999"/>
            <a:ext cx="5685752" cy="6766468"/>
          </a:xfrm>
          <a:prstGeom prst="rect">
            <a:avLst/>
          </a:prstGeom>
          <a:noFill/>
        </p:spPr>
        <p:txBody>
          <a:bodyPr wrap="square" rtlCol="0">
            <a:spAutoFit/>
          </a:bodyPr>
          <a:lstStyle/>
          <a:p>
            <a:pPr defTabSz="1828800">
              <a:lnSpc>
                <a:spcPct val="130000"/>
              </a:lnSpc>
            </a:pPr>
            <a:r>
              <a:rPr lang="en-US" sz="2400" dirty="0"/>
              <a:t>Sed ut perspiciatis unde omnis iste natus error sit voluptatem accusantium doloremque laudantium, totam rem aperiam, eaque ipsa quae ab illo inventore veritatis et quasi architecto beatae vitae dicta sunt explicabo. Donec ut volutpat metus. Aliquam tortor lorem, fringilla tempor dignissim at, pretium et arcu. Sed ut perspiciatis unde omnis iste natus error sit voluptatem accusantium doloremque ab illo inventore veritatis.</a:t>
            </a:r>
          </a:p>
        </p:txBody>
      </p:sp>
      <p:cxnSp>
        <p:nvCxnSpPr>
          <p:cNvPr id="113" name="Straight Connector 112"/>
          <p:cNvCxnSpPr/>
          <p:nvPr/>
        </p:nvCxnSpPr>
        <p:spPr>
          <a:xfrm>
            <a:off x="15212336" y="3076843"/>
            <a:ext cx="0" cy="6971228"/>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451958" y="3076843"/>
            <a:ext cx="0" cy="6971228"/>
          </a:xfrm>
          <a:prstGeom prst="line">
            <a:avLst/>
          </a:prstGeom>
          <a:ln w="12700">
            <a:solidFill>
              <a:srgbClr val="E1E9EA"/>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6288842" y="9167244"/>
            <a:ext cx="2533066" cy="461665"/>
          </a:xfrm>
          <a:prstGeom prst="rect">
            <a:avLst/>
          </a:prstGeom>
          <a:noFill/>
        </p:spPr>
        <p:txBody>
          <a:bodyPr wrap="none" rtlCol="0">
            <a:spAutoFit/>
          </a:bodyPr>
          <a:lstStyle/>
          <a:p>
            <a:pPr defTabSz="1828800"/>
            <a:r>
              <a:rPr lang="en-US" sz="2400" dirty="0"/>
              <a:t>Working Times</a:t>
            </a:r>
          </a:p>
        </p:txBody>
      </p:sp>
      <p:sp>
        <p:nvSpPr>
          <p:cNvPr id="122" name="Rectangle 121"/>
          <p:cNvSpPr/>
          <p:nvPr/>
        </p:nvSpPr>
        <p:spPr>
          <a:xfrm>
            <a:off x="21946375" y="9167242"/>
            <a:ext cx="801822" cy="461665"/>
          </a:xfrm>
          <a:prstGeom prst="rect">
            <a:avLst/>
          </a:prstGeom>
          <a:noFill/>
        </p:spPr>
        <p:txBody>
          <a:bodyPr wrap="none" rtlCol="0">
            <a:spAutoFit/>
          </a:bodyPr>
          <a:lstStyle/>
          <a:p>
            <a:pPr algn="r" defTabSz="1828800"/>
            <a:r>
              <a:rPr lang="en-US" sz="2400" dirty="0"/>
              <a:t>77%</a:t>
            </a:r>
          </a:p>
        </p:txBody>
      </p:sp>
      <p:cxnSp>
        <p:nvCxnSpPr>
          <p:cNvPr id="123" name="Straight Connector 122"/>
          <p:cNvCxnSpPr/>
          <p:nvPr/>
        </p:nvCxnSpPr>
        <p:spPr>
          <a:xfrm>
            <a:off x="16634777" y="10090547"/>
            <a:ext cx="5834318"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634776" y="10090547"/>
            <a:ext cx="4101440" cy="0"/>
          </a:xfrm>
          <a:prstGeom prst="line">
            <a:avLst/>
          </a:prstGeom>
          <a:ln w="228600" cap="rnd">
            <a:solidFill>
              <a:schemeClr val="accent6"/>
            </a:solidFill>
            <a:round/>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16288843" y="7677574"/>
            <a:ext cx="1826141" cy="461665"/>
          </a:xfrm>
          <a:prstGeom prst="rect">
            <a:avLst/>
          </a:prstGeom>
          <a:noFill/>
        </p:spPr>
        <p:txBody>
          <a:bodyPr wrap="none" rtlCol="0">
            <a:spAutoFit/>
          </a:bodyPr>
          <a:lstStyle/>
          <a:p>
            <a:pPr defTabSz="1828800"/>
            <a:r>
              <a:rPr lang="en-US" sz="2400" dirty="0"/>
              <a:t>Teamwork</a:t>
            </a:r>
          </a:p>
        </p:txBody>
      </p:sp>
      <p:sp>
        <p:nvSpPr>
          <p:cNvPr id="126" name="Rectangle 125"/>
          <p:cNvSpPr/>
          <p:nvPr/>
        </p:nvSpPr>
        <p:spPr>
          <a:xfrm>
            <a:off x="21946375" y="7677572"/>
            <a:ext cx="801822" cy="461665"/>
          </a:xfrm>
          <a:prstGeom prst="rect">
            <a:avLst/>
          </a:prstGeom>
          <a:noFill/>
        </p:spPr>
        <p:txBody>
          <a:bodyPr wrap="none" rtlCol="0">
            <a:spAutoFit/>
          </a:bodyPr>
          <a:lstStyle/>
          <a:p>
            <a:pPr algn="r" defTabSz="1828800"/>
            <a:r>
              <a:rPr lang="en-US" sz="2400" dirty="0"/>
              <a:t>92%</a:t>
            </a:r>
          </a:p>
        </p:txBody>
      </p:sp>
      <p:cxnSp>
        <p:nvCxnSpPr>
          <p:cNvPr id="127" name="Straight Connector 126"/>
          <p:cNvCxnSpPr/>
          <p:nvPr/>
        </p:nvCxnSpPr>
        <p:spPr>
          <a:xfrm>
            <a:off x="16634777" y="8600877"/>
            <a:ext cx="5834318"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634776" y="8600877"/>
            <a:ext cx="5077236" cy="0"/>
          </a:xfrm>
          <a:prstGeom prst="line">
            <a:avLst/>
          </a:prstGeom>
          <a:ln w="22860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16288843" y="6187904"/>
            <a:ext cx="1672253" cy="461665"/>
          </a:xfrm>
          <a:prstGeom prst="rect">
            <a:avLst/>
          </a:prstGeom>
          <a:noFill/>
        </p:spPr>
        <p:txBody>
          <a:bodyPr wrap="none" rtlCol="0">
            <a:spAutoFit/>
          </a:bodyPr>
          <a:lstStyle/>
          <a:p>
            <a:pPr defTabSz="1828800"/>
            <a:r>
              <a:rPr lang="en-US" sz="2400" dirty="0"/>
              <a:t>Efficiency</a:t>
            </a:r>
          </a:p>
        </p:txBody>
      </p:sp>
      <p:sp>
        <p:nvSpPr>
          <p:cNvPr id="130" name="Rectangle 129"/>
          <p:cNvSpPr/>
          <p:nvPr/>
        </p:nvSpPr>
        <p:spPr>
          <a:xfrm>
            <a:off x="21946375" y="6187902"/>
            <a:ext cx="801822" cy="461665"/>
          </a:xfrm>
          <a:prstGeom prst="rect">
            <a:avLst/>
          </a:prstGeom>
          <a:noFill/>
        </p:spPr>
        <p:txBody>
          <a:bodyPr wrap="none" rtlCol="0">
            <a:spAutoFit/>
          </a:bodyPr>
          <a:lstStyle/>
          <a:p>
            <a:pPr algn="r" defTabSz="1828800"/>
            <a:r>
              <a:rPr lang="en-US" sz="2400" dirty="0"/>
              <a:t>56%</a:t>
            </a:r>
          </a:p>
        </p:txBody>
      </p:sp>
      <p:cxnSp>
        <p:nvCxnSpPr>
          <p:cNvPr id="131" name="Straight Connector 130"/>
          <p:cNvCxnSpPr/>
          <p:nvPr/>
        </p:nvCxnSpPr>
        <p:spPr>
          <a:xfrm>
            <a:off x="16634777" y="7111207"/>
            <a:ext cx="5834318"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6634777" y="7111207"/>
            <a:ext cx="2917158" cy="0"/>
          </a:xfrm>
          <a:prstGeom prst="line">
            <a:avLst/>
          </a:prstGeom>
          <a:ln w="2286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16288843" y="4698234"/>
            <a:ext cx="1994457" cy="461665"/>
          </a:xfrm>
          <a:prstGeom prst="rect">
            <a:avLst/>
          </a:prstGeom>
          <a:noFill/>
        </p:spPr>
        <p:txBody>
          <a:bodyPr wrap="none" rtlCol="0">
            <a:spAutoFit/>
          </a:bodyPr>
          <a:lstStyle/>
          <a:p>
            <a:pPr defTabSz="1828800"/>
            <a:r>
              <a:rPr lang="en-US" sz="2400" dirty="0"/>
              <a:t>Perspective</a:t>
            </a:r>
          </a:p>
        </p:txBody>
      </p:sp>
      <p:sp>
        <p:nvSpPr>
          <p:cNvPr id="134" name="Rectangle 133"/>
          <p:cNvSpPr/>
          <p:nvPr/>
        </p:nvSpPr>
        <p:spPr>
          <a:xfrm>
            <a:off x="21917520" y="4698232"/>
            <a:ext cx="830677" cy="461665"/>
          </a:xfrm>
          <a:prstGeom prst="rect">
            <a:avLst/>
          </a:prstGeom>
          <a:noFill/>
        </p:spPr>
        <p:txBody>
          <a:bodyPr wrap="none" rtlCol="0">
            <a:spAutoFit/>
          </a:bodyPr>
          <a:lstStyle/>
          <a:p>
            <a:pPr algn="r" defTabSz="1828800"/>
            <a:r>
              <a:rPr lang="en-US" sz="2400" dirty="0"/>
              <a:t>88%</a:t>
            </a:r>
          </a:p>
        </p:txBody>
      </p:sp>
      <p:cxnSp>
        <p:nvCxnSpPr>
          <p:cNvPr id="135" name="Straight Connector 134"/>
          <p:cNvCxnSpPr/>
          <p:nvPr/>
        </p:nvCxnSpPr>
        <p:spPr>
          <a:xfrm>
            <a:off x="16634777" y="5621537"/>
            <a:ext cx="5834318"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634777" y="5621537"/>
            <a:ext cx="4650378" cy="0"/>
          </a:xfrm>
          <a:prstGeom prst="line">
            <a:avLst/>
          </a:prstGeom>
          <a:ln w="2286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02974ECD-92FE-4A91-B029-9EB6FB8E32B3}"/>
              </a:ext>
            </a:extLst>
          </p:cNvPr>
          <p:cNvSpPr>
            <a:spLocks noGrp="1"/>
          </p:cNvSpPr>
          <p:nvPr>
            <p:ph type="pic" sz="quarter" idx="18"/>
          </p:nvPr>
        </p:nvSpPr>
        <p:spPr/>
      </p:sp>
    </p:spTree>
    <p:custDataLst>
      <p:tags r:id="rId1"/>
    </p:custDataLst>
    <p:extLst>
      <p:ext uri="{BB962C8B-B14F-4D97-AF65-F5344CB8AC3E}">
        <p14:creationId xmlns:p14="http://schemas.microsoft.com/office/powerpoint/2010/main" val="17967964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9051267" y="6796309"/>
            <a:ext cx="4299575" cy="646331"/>
          </a:xfrm>
          <a:prstGeom prst="rect">
            <a:avLst/>
          </a:prstGeom>
          <a:noFill/>
        </p:spPr>
        <p:txBody>
          <a:bodyPr wrap="none" rtlCol="0" anchor="b">
            <a:spAutoFit/>
          </a:bodyPr>
          <a:lstStyle>
            <a:defPPr>
              <a:defRPr lang="en-US"/>
            </a:defPPr>
            <a:lvl1pPr>
              <a:defRPr sz="2000">
                <a:solidFill>
                  <a:schemeClr val="bg1"/>
                </a:solidFill>
                <a:latin typeface="Montserrat" panose="02000000000000000000" pitchFamily="2" charset="0"/>
                <a:cs typeface="Montserrat" panose="02000000000000000000" pitchFamily="2" charset="0"/>
              </a:defRPr>
            </a:lvl1pPr>
          </a:lstStyle>
          <a:p>
            <a:pPr defTabSz="1828800"/>
            <a:r>
              <a:rPr lang="en-US" sz="3600" dirty="0">
                <a:solidFill>
                  <a:schemeClr val="tx1"/>
                </a:solidFill>
                <a:latin typeface="+mn-lt"/>
              </a:rPr>
              <a:t>Personal Analyze:</a:t>
            </a:r>
          </a:p>
        </p:txBody>
      </p:sp>
      <p:sp>
        <p:nvSpPr>
          <p:cNvPr id="57" name="Rectangle 56"/>
          <p:cNvSpPr/>
          <p:nvPr/>
        </p:nvSpPr>
        <p:spPr>
          <a:xfrm>
            <a:off x="16062968" y="9316100"/>
            <a:ext cx="2533066" cy="461665"/>
          </a:xfrm>
          <a:prstGeom prst="rect">
            <a:avLst/>
          </a:prstGeom>
          <a:noFill/>
        </p:spPr>
        <p:txBody>
          <a:bodyPr wrap="none" rtlCol="0">
            <a:spAutoFit/>
          </a:bodyPr>
          <a:lstStyle/>
          <a:p>
            <a:pPr defTabSz="1828800"/>
            <a:r>
              <a:rPr lang="en-US" sz="2400" dirty="0"/>
              <a:t>Working Times</a:t>
            </a:r>
          </a:p>
        </p:txBody>
      </p:sp>
      <p:sp>
        <p:nvSpPr>
          <p:cNvPr id="81" name="Rectangle 80"/>
          <p:cNvSpPr/>
          <p:nvPr/>
        </p:nvSpPr>
        <p:spPr>
          <a:xfrm>
            <a:off x="21171263" y="9316098"/>
            <a:ext cx="801822" cy="461665"/>
          </a:xfrm>
          <a:prstGeom prst="rect">
            <a:avLst/>
          </a:prstGeom>
          <a:noFill/>
        </p:spPr>
        <p:txBody>
          <a:bodyPr wrap="none" rtlCol="0">
            <a:spAutoFit/>
          </a:bodyPr>
          <a:lstStyle/>
          <a:p>
            <a:pPr algn="r" defTabSz="1828800"/>
            <a:r>
              <a:rPr lang="en-US" sz="2400" dirty="0"/>
              <a:t>77%</a:t>
            </a:r>
          </a:p>
        </p:txBody>
      </p:sp>
      <p:cxnSp>
        <p:nvCxnSpPr>
          <p:cNvPr id="20" name="Straight Connector 19"/>
          <p:cNvCxnSpPr/>
          <p:nvPr/>
        </p:nvCxnSpPr>
        <p:spPr>
          <a:xfrm>
            <a:off x="16379489" y="10239403"/>
            <a:ext cx="5338226"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6379490" y="10239403"/>
            <a:ext cx="3752696" cy="0"/>
          </a:xfrm>
          <a:prstGeom prst="line">
            <a:avLst/>
          </a:prstGeom>
          <a:ln w="228600" cap="rnd">
            <a:solidFill>
              <a:schemeClr val="accent6"/>
            </a:solidFill>
            <a:roun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6062969" y="7826430"/>
            <a:ext cx="1826141" cy="461665"/>
          </a:xfrm>
          <a:prstGeom prst="rect">
            <a:avLst/>
          </a:prstGeom>
          <a:noFill/>
        </p:spPr>
        <p:txBody>
          <a:bodyPr wrap="none" rtlCol="0">
            <a:spAutoFit/>
          </a:bodyPr>
          <a:lstStyle/>
          <a:p>
            <a:pPr defTabSz="1828800"/>
            <a:r>
              <a:rPr lang="en-US" sz="2400" dirty="0"/>
              <a:t>Teamwork</a:t>
            </a:r>
          </a:p>
        </p:txBody>
      </p:sp>
      <p:sp>
        <p:nvSpPr>
          <p:cNvPr id="86" name="Rectangle 85"/>
          <p:cNvSpPr/>
          <p:nvPr/>
        </p:nvSpPr>
        <p:spPr>
          <a:xfrm>
            <a:off x="21171263" y="7826428"/>
            <a:ext cx="801822" cy="461665"/>
          </a:xfrm>
          <a:prstGeom prst="rect">
            <a:avLst/>
          </a:prstGeom>
          <a:noFill/>
        </p:spPr>
        <p:txBody>
          <a:bodyPr wrap="none" rtlCol="0">
            <a:spAutoFit/>
          </a:bodyPr>
          <a:lstStyle/>
          <a:p>
            <a:pPr algn="r" defTabSz="1828800"/>
            <a:r>
              <a:rPr lang="en-US" sz="2400" dirty="0"/>
              <a:t>92%</a:t>
            </a:r>
          </a:p>
        </p:txBody>
      </p:sp>
      <p:cxnSp>
        <p:nvCxnSpPr>
          <p:cNvPr id="87" name="Straight Connector 86"/>
          <p:cNvCxnSpPr/>
          <p:nvPr/>
        </p:nvCxnSpPr>
        <p:spPr>
          <a:xfrm>
            <a:off x="16379491" y="8749733"/>
            <a:ext cx="5338226"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379492" y="8749733"/>
            <a:ext cx="4645520" cy="0"/>
          </a:xfrm>
          <a:prstGeom prst="line">
            <a:avLst/>
          </a:prstGeom>
          <a:ln w="22860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9051271" y="9277740"/>
            <a:ext cx="1648208" cy="461665"/>
          </a:xfrm>
          <a:prstGeom prst="rect">
            <a:avLst/>
          </a:prstGeom>
          <a:noFill/>
        </p:spPr>
        <p:txBody>
          <a:bodyPr wrap="none" rtlCol="0">
            <a:spAutoFit/>
          </a:bodyPr>
          <a:lstStyle/>
          <a:p>
            <a:pPr defTabSz="1828800"/>
            <a:r>
              <a:rPr lang="en-US" sz="2400" dirty="0"/>
              <a:t>Efficiency</a:t>
            </a:r>
          </a:p>
        </p:txBody>
      </p:sp>
      <p:sp>
        <p:nvSpPr>
          <p:cNvPr id="91" name="Rectangle 90"/>
          <p:cNvSpPr/>
          <p:nvPr/>
        </p:nvSpPr>
        <p:spPr>
          <a:xfrm>
            <a:off x="14159565" y="9277738"/>
            <a:ext cx="801822" cy="461665"/>
          </a:xfrm>
          <a:prstGeom prst="rect">
            <a:avLst/>
          </a:prstGeom>
          <a:noFill/>
        </p:spPr>
        <p:txBody>
          <a:bodyPr wrap="none" rtlCol="0">
            <a:spAutoFit/>
          </a:bodyPr>
          <a:lstStyle/>
          <a:p>
            <a:pPr algn="r" defTabSz="1828800"/>
            <a:r>
              <a:rPr lang="en-US" sz="2400" dirty="0"/>
              <a:t>56%</a:t>
            </a:r>
          </a:p>
        </p:txBody>
      </p:sp>
      <p:cxnSp>
        <p:nvCxnSpPr>
          <p:cNvPr id="92" name="Straight Connector 91"/>
          <p:cNvCxnSpPr/>
          <p:nvPr/>
        </p:nvCxnSpPr>
        <p:spPr>
          <a:xfrm>
            <a:off x="9367793" y="10201043"/>
            <a:ext cx="5338226"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367788" y="10201043"/>
            <a:ext cx="2669112" cy="0"/>
          </a:xfrm>
          <a:prstGeom prst="line">
            <a:avLst/>
          </a:prstGeom>
          <a:ln w="2286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162455" y="7788070"/>
            <a:ext cx="2018502" cy="461665"/>
          </a:xfrm>
          <a:prstGeom prst="rect">
            <a:avLst/>
          </a:prstGeom>
          <a:noFill/>
        </p:spPr>
        <p:txBody>
          <a:bodyPr wrap="none" rtlCol="0">
            <a:spAutoFit/>
          </a:bodyPr>
          <a:lstStyle/>
          <a:p>
            <a:pPr algn="r" defTabSz="1828800"/>
            <a:r>
              <a:rPr lang="en-US" sz="2400" dirty="0"/>
              <a:t>Perspective</a:t>
            </a:r>
          </a:p>
        </p:txBody>
      </p:sp>
      <p:sp>
        <p:nvSpPr>
          <p:cNvPr id="96" name="Rectangle 95"/>
          <p:cNvSpPr/>
          <p:nvPr/>
        </p:nvSpPr>
        <p:spPr>
          <a:xfrm>
            <a:off x="14130710" y="7788068"/>
            <a:ext cx="830677" cy="461665"/>
          </a:xfrm>
          <a:prstGeom prst="rect">
            <a:avLst/>
          </a:prstGeom>
          <a:noFill/>
        </p:spPr>
        <p:txBody>
          <a:bodyPr wrap="none" rtlCol="0">
            <a:spAutoFit/>
          </a:bodyPr>
          <a:lstStyle/>
          <a:p>
            <a:pPr algn="r" defTabSz="1828800"/>
            <a:r>
              <a:rPr lang="en-US" sz="2400" dirty="0"/>
              <a:t>88%</a:t>
            </a:r>
          </a:p>
        </p:txBody>
      </p:sp>
      <p:cxnSp>
        <p:nvCxnSpPr>
          <p:cNvPr id="97" name="Straight Connector 96"/>
          <p:cNvCxnSpPr/>
          <p:nvPr/>
        </p:nvCxnSpPr>
        <p:spPr>
          <a:xfrm>
            <a:off x="9367791" y="8711373"/>
            <a:ext cx="5338226" cy="0"/>
          </a:xfrm>
          <a:prstGeom prst="line">
            <a:avLst/>
          </a:prstGeom>
          <a:ln w="228600" cap="rnd">
            <a:solidFill>
              <a:srgbClr val="E1E9EA"/>
            </a:solidFill>
            <a:roun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367792" y="8711373"/>
            <a:ext cx="4254956" cy="0"/>
          </a:xfrm>
          <a:prstGeom prst="line">
            <a:avLst/>
          </a:prstGeom>
          <a:ln w="2286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051267" y="3075491"/>
            <a:ext cx="2847254" cy="646331"/>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600" dirty="0">
                <a:solidFill>
                  <a:schemeClr val="tx1"/>
                </a:solidFill>
                <a:latin typeface="+mn-lt"/>
              </a:rPr>
              <a:t>Kabir Khan </a:t>
            </a:r>
          </a:p>
        </p:txBody>
      </p:sp>
      <p:sp>
        <p:nvSpPr>
          <p:cNvPr id="41" name="TextBox 40"/>
          <p:cNvSpPr txBox="1"/>
          <p:nvPr/>
        </p:nvSpPr>
        <p:spPr>
          <a:xfrm>
            <a:off x="9078976" y="3625412"/>
            <a:ext cx="2886048" cy="875624"/>
          </a:xfrm>
          <a:prstGeom prst="rect">
            <a:avLst/>
          </a:prstGeom>
          <a:noFill/>
        </p:spPr>
        <p:txBody>
          <a:bodyPr wrap="square" rtlCol="0">
            <a:spAutoFit/>
          </a:bodyPr>
          <a:lstStyle>
            <a:defPPr>
              <a:defRPr lang="en-US"/>
            </a:defPPr>
            <a:lvl1pPr>
              <a:lnSpc>
                <a:spcPct val="110000"/>
              </a:lnSpc>
              <a:defRPr sz="1200"/>
            </a:lvl1pPr>
          </a:lstStyle>
          <a:p>
            <a:pPr defTabSz="1828800"/>
            <a:r>
              <a:rPr lang="en-US" sz="2400" dirty="0"/>
              <a:t>Design Consultant</a:t>
            </a:r>
          </a:p>
        </p:txBody>
      </p:sp>
      <p:sp>
        <p:nvSpPr>
          <p:cNvPr id="42" name="Rectangle 41"/>
          <p:cNvSpPr/>
          <p:nvPr/>
        </p:nvSpPr>
        <p:spPr>
          <a:xfrm>
            <a:off x="9051269" y="4323421"/>
            <a:ext cx="11080918" cy="1290803"/>
          </a:xfrm>
          <a:prstGeom prst="rect">
            <a:avLst/>
          </a:prstGeom>
          <a:noFill/>
        </p:spPr>
        <p:txBody>
          <a:bodyPr wrap="square" rtlCol="0">
            <a:spAutoFit/>
          </a:bodyPr>
          <a:lstStyle/>
          <a:p>
            <a:pPr defTabSz="1828800">
              <a:lnSpc>
                <a:spcPct val="110000"/>
              </a:lnSpc>
            </a:pPr>
            <a:r>
              <a:rPr lang="en-US" sz="2400" dirty="0"/>
              <a:t>Trendy will show you The easiest and fastest way to go the place that you want to go Whether you're on foot public transport or in a car use trendy to guide the best route. real-time help from other drivers. </a:t>
            </a:r>
          </a:p>
        </p:txBody>
      </p:sp>
      <p:sp>
        <p:nvSpPr>
          <p:cNvPr id="3" name="Picture Placeholder 2">
            <a:extLst>
              <a:ext uri="{FF2B5EF4-FFF2-40B4-BE49-F238E27FC236}">
                <a16:creationId xmlns:a16="http://schemas.microsoft.com/office/drawing/2014/main" id="{4CCED650-5A29-4409-A2A0-9CB69D6FF9AD}"/>
              </a:ext>
            </a:extLst>
          </p:cNvPr>
          <p:cNvSpPr>
            <a:spLocks noGrp="1"/>
          </p:cNvSpPr>
          <p:nvPr>
            <p:ph type="pic" sz="quarter" idx="10"/>
          </p:nvPr>
        </p:nvSpPr>
        <p:spPr/>
      </p:sp>
    </p:spTree>
    <p:custDataLst>
      <p:tags r:id="rId1"/>
    </p:custDataLst>
    <p:extLst>
      <p:ext uri="{BB962C8B-B14F-4D97-AF65-F5344CB8AC3E}">
        <p14:creationId xmlns:p14="http://schemas.microsoft.com/office/powerpoint/2010/main" val="3570960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0193076" y="4242705"/>
            <a:ext cx="5565114" cy="3572756"/>
          </a:xfrm>
          <a:prstGeom prst="rect">
            <a:avLst/>
          </a:prstGeom>
          <a:solidFill>
            <a:srgbClr val="E1E9EA">
              <a:alpha val="35000"/>
            </a:srgbClr>
          </a:solidFill>
          <a:ln w="12700" cap="flat" cmpd="sng" algn="ctr">
            <a:solidFill>
              <a:srgbClr val="E1E9EA">
                <a:lumMod val="90000"/>
                <a:alpha val="80000"/>
              </a:srgbClr>
            </a:solidFill>
            <a:prstDash val="solid"/>
            <a:miter lim="800000"/>
          </a:ln>
          <a:effectLst/>
        </p:spPr>
        <p:txBody>
          <a:bodyPr lIns="182880" tIns="91440" rIns="182880" bIns="91440" rtlCol="0" anchor="ctr"/>
          <a:lstStyle/>
          <a:p>
            <a:pPr algn="ctr" defTabSz="1828800">
              <a:defRPr/>
            </a:pPr>
            <a:endParaRPr lang="en-US" sz="3600" kern="0">
              <a:latin typeface="Questrial"/>
            </a:endParaRPr>
          </a:p>
        </p:txBody>
      </p:sp>
      <p:sp>
        <p:nvSpPr>
          <p:cNvPr id="30" name="Rectangle 29"/>
          <p:cNvSpPr/>
          <p:nvPr/>
        </p:nvSpPr>
        <p:spPr>
          <a:xfrm>
            <a:off x="10193076" y="8467703"/>
            <a:ext cx="5565114" cy="3572756"/>
          </a:xfrm>
          <a:prstGeom prst="rect">
            <a:avLst/>
          </a:prstGeom>
          <a:solidFill>
            <a:srgbClr val="E1E9EA">
              <a:alpha val="35000"/>
            </a:srgbClr>
          </a:solidFill>
          <a:ln w="12700" cap="flat" cmpd="sng" algn="ctr">
            <a:solidFill>
              <a:srgbClr val="E1E9EA">
                <a:lumMod val="90000"/>
                <a:alpha val="80000"/>
              </a:srgbClr>
            </a:solidFill>
            <a:prstDash val="solid"/>
            <a:miter lim="800000"/>
          </a:ln>
          <a:effectLst/>
        </p:spPr>
        <p:txBody>
          <a:bodyPr lIns="182880" tIns="91440" rIns="182880" bIns="91440" rtlCol="0" anchor="ctr"/>
          <a:lstStyle/>
          <a:p>
            <a:pPr algn="ctr" defTabSz="1828800">
              <a:defRPr/>
            </a:pPr>
            <a:endParaRPr lang="en-US" sz="3600" kern="0">
              <a:latin typeface="Questrial"/>
            </a:endParaRPr>
          </a:p>
        </p:txBody>
      </p:sp>
      <p:sp>
        <p:nvSpPr>
          <p:cNvPr id="21" name="TextBox 20"/>
          <p:cNvSpPr txBox="1"/>
          <p:nvPr/>
        </p:nvSpPr>
        <p:spPr>
          <a:xfrm>
            <a:off x="7871587" y="961986"/>
            <a:ext cx="8640827" cy="1200329"/>
          </a:xfrm>
          <a:prstGeom prst="rect">
            <a:avLst/>
          </a:prstGeom>
          <a:noFill/>
        </p:spPr>
        <p:txBody>
          <a:bodyPr wrap="none" lIns="182880" tIns="91440" rIns="182880" bIns="91440" rtlCol="0">
            <a:spAutoFit/>
          </a:bodyPr>
          <a:lstStyle/>
          <a:p>
            <a:pPr algn="ctr" defTabSz="1828800"/>
            <a:r>
              <a:rPr lang="en-US" sz="6600" dirty="0">
                <a:latin typeface="Montserrat"/>
              </a:rPr>
              <a:t>Our Creative Team!</a:t>
            </a:r>
          </a:p>
        </p:txBody>
      </p:sp>
      <p:sp>
        <p:nvSpPr>
          <p:cNvPr id="48" name="TextBox 47"/>
          <p:cNvSpPr txBox="1"/>
          <p:nvPr/>
        </p:nvSpPr>
        <p:spPr>
          <a:xfrm>
            <a:off x="11773864" y="5881468"/>
            <a:ext cx="2403543" cy="677108"/>
          </a:xfrm>
          <a:prstGeom prst="rect">
            <a:avLst/>
          </a:prstGeom>
          <a:noFill/>
        </p:spPr>
        <p:txBody>
          <a:bodyPr wrap="none" lIns="182880" tIns="91440" rIns="182880" bIns="91440" rtlCol="0">
            <a:spAutoFit/>
          </a:bodyPr>
          <a:lstStyle>
            <a:defPPr>
              <a:defRPr lang="en-US"/>
            </a:defPPr>
            <a:lvl1pPr>
              <a:defRPr sz="1600">
                <a:solidFill>
                  <a:schemeClr val="bg1"/>
                </a:solidFill>
                <a:latin typeface="+mj-lt"/>
                <a:ea typeface="Questrial" panose="020B0606030504020204" pitchFamily="34" charset="0"/>
                <a:cs typeface="Questrial" panose="020B0606030504020204" pitchFamily="34" charset="0"/>
              </a:defRPr>
            </a:lvl1pPr>
          </a:lstStyle>
          <a:p>
            <a:pPr algn="ctr" defTabSz="1828800"/>
            <a:r>
              <a:rPr lang="en-US" sz="3200" dirty="0">
                <a:solidFill>
                  <a:schemeClr val="tx1"/>
                </a:solidFill>
                <a:latin typeface="Montserrat"/>
                <a:cs typeface="Montserrat" panose="02000000000000000000" pitchFamily="2" charset="0"/>
              </a:rPr>
              <a:t>Efficiency</a:t>
            </a:r>
          </a:p>
        </p:txBody>
      </p:sp>
      <p:sp>
        <p:nvSpPr>
          <p:cNvPr id="49" name="Rectangle 48"/>
          <p:cNvSpPr/>
          <p:nvPr/>
        </p:nvSpPr>
        <p:spPr>
          <a:xfrm>
            <a:off x="10397559" y="6493660"/>
            <a:ext cx="5156144" cy="976870"/>
          </a:xfrm>
          <a:prstGeom prst="rect">
            <a:avLst/>
          </a:prstGeom>
          <a:noFill/>
        </p:spPr>
        <p:txBody>
          <a:bodyPr wrap="square" lIns="182880" tIns="91440" rIns="182880" bIns="91440" rtlCol="0">
            <a:spAutoFit/>
          </a:bodyPr>
          <a:lstStyle/>
          <a:p>
            <a:pPr algn="ctr" defTabSz="1828800">
              <a:lnSpc>
                <a:spcPct val="110000"/>
              </a:lnSpc>
            </a:pPr>
            <a:r>
              <a:rPr lang="en-US" sz="2400" dirty="0">
                <a:latin typeface="Questrial"/>
              </a:rPr>
              <a:t>There are variations passages slightly available.</a:t>
            </a:r>
          </a:p>
        </p:txBody>
      </p:sp>
      <p:sp>
        <p:nvSpPr>
          <p:cNvPr id="50" name="Rectangle 49"/>
          <p:cNvSpPr/>
          <p:nvPr/>
        </p:nvSpPr>
        <p:spPr>
          <a:xfrm>
            <a:off x="11815538" y="4443827"/>
            <a:ext cx="2320186" cy="1538883"/>
          </a:xfrm>
          <a:prstGeom prst="rect">
            <a:avLst/>
          </a:prstGeom>
        </p:spPr>
        <p:txBody>
          <a:bodyPr wrap="none" lIns="182880" tIns="91440" rIns="182880" bIns="91440">
            <a:spAutoFit/>
          </a:bodyPr>
          <a:lstStyle/>
          <a:p>
            <a:pPr algn="ctr" defTabSz="1828800">
              <a:defRPr/>
            </a:pPr>
            <a:r>
              <a:rPr lang="en-US" sz="8800" kern="0" dirty="0">
                <a:latin typeface="Questrial"/>
                <a:ea typeface="Questrial" panose="020B0706030804020204" pitchFamily="34" charset="0"/>
                <a:cs typeface="Montserrat" panose="02000000000000000000" pitchFamily="2" charset="0"/>
              </a:rPr>
              <a:t>76%</a:t>
            </a:r>
          </a:p>
        </p:txBody>
      </p:sp>
      <p:sp>
        <p:nvSpPr>
          <p:cNvPr id="51" name="TextBox 50"/>
          <p:cNvSpPr txBox="1"/>
          <p:nvPr/>
        </p:nvSpPr>
        <p:spPr>
          <a:xfrm>
            <a:off x="11470896" y="10020342"/>
            <a:ext cx="3009478" cy="677108"/>
          </a:xfrm>
          <a:prstGeom prst="rect">
            <a:avLst/>
          </a:prstGeom>
          <a:noFill/>
        </p:spPr>
        <p:txBody>
          <a:bodyPr wrap="none" lIns="182880" tIns="91440" rIns="182880" bIns="91440" rtlCol="0">
            <a:spAutoFit/>
          </a:bodyPr>
          <a:lstStyle>
            <a:defPPr>
              <a:defRPr lang="en-US"/>
            </a:defPPr>
            <a:lvl1pPr>
              <a:defRPr sz="1600">
                <a:solidFill>
                  <a:schemeClr val="bg1"/>
                </a:solidFill>
                <a:latin typeface="+mj-lt"/>
                <a:ea typeface="Questrial" panose="020B0606030504020204" pitchFamily="34" charset="0"/>
                <a:cs typeface="Questrial" panose="020B0606030504020204" pitchFamily="34" charset="0"/>
              </a:defRPr>
            </a:lvl1pPr>
          </a:lstStyle>
          <a:p>
            <a:pPr algn="ctr" defTabSz="1828800"/>
            <a:r>
              <a:rPr lang="en-US" sz="3200" dirty="0">
                <a:solidFill>
                  <a:schemeClr val="tx1"/>
                </a:solidFill>
                <a:latin typeface="Montserrat"/>
                <a:cs typeface="Montserrat" panose="02000000000000000000" pitchFamily="2" charset="0"/>
              </a:rPr>
              <a:t>Contribution</a:t>
            </a:r>
          </a:p>
        </p:txBody>
      </p:sp>
      <p:sp>
        <p:nvSpPr>
          <p:cNvPr id="52" name="Rectangle 51"/>
          <p:cNvSpPr/>
          <p:nvPr/>
        </p:nvSpPr>
        <p:spPr>
          <a:xfrm>
            <a:off x="10397559" y="10632532"/>
            <a:ext cx="5156144" cy="976870"/>
          </a:xfrm>
          <a:prstGeom prst="rect">
            <a:avLst/>
          </a:prstGeom>
          <a:noFill/>
        </p:spPr>
        <p:txBody>
          <a:bodyPr wrap="square" lIns="182880" tIns="91440" rIns="182880" bIns="91440" rtlCol="0">
            <a:spAutoFit/>
          </a:bodyPr>
          <a:lstStyle/>
          <a:p>
            <a:pPr algn="ctr" defTabSz="1828800">
              <a:lnSpc>
                <a:spcPct val="110000"/>
              </a:lnSpc>
            </a:pPr>
            <a:r>
              <a:rPr lang="en-US" sz="2400" dirty="0">
                <a:latin typeface="Questrial"/>
              </a:rPr>
              <a:t>There are variations passages slightly available.</a:t>
            </a:r>
          </a:p>
        </p:txBody>
      </p:sp>
      <p:sp>
        <p:nvSpPr>
          <p:cNvPr id="53" name="Rectangle 52"/>
          <p:cNvSpPr/>
          <p:nvPr/>
        </p:nvSpPr>
        <p:spPr>
          <a:xfrm>
            <a:off x="10973961" y="8891768"/>
            <a:ext cx="4003340" cy="1046440"/>
          </a:xfrm>
          <a:prstGeom prst="rect">
            <a:avLst/>
          </a:prstGeom>
        </p:spPr>
        <p:txBody>
          <a:bodyPr wrap="none" lIns="182880" tIns="91440" rIns="182880" bIns="91440" anchor="b">
            <a:spAutoFit/>
          </a:bodyPr>
          <a:lstStyle/>
          <a:p>
            <a:pPr algn="ctr" defTabSz="1828800">
              <a:defRPr/>
            </a:pPr>
            <a:r>
              <a:rPr lang="en-US" sz="5600" kern="0" dirty="0">
                <a:latin typeface="Questrial"/>
                <a:ea typeface="Questrial" panose="020B0706030804020204" pitchFamily="34" charset="0"/>
                <a:cs typeface="Questrial" panose="020B0706030804020204" pitchFamily="34" charset="0"/>
              </a:rPr>
              <a:t>$72,512,745</a:t>
            </a:r>
          </a:p>
        </p:txBody>
      </p:sp>
      <p:sp>
        <p:nvSpPr>
          <p:cNvPr id="56" name="Rectangle 55"/>
          <p:cNvSpPr/>
          <p:nvPr/>
        </p:nvSpPr>
        <p:spPr>
          <a:xfrm>
            <a:off x="1899933" y="5536543"/>
            <a:ext cx="7058764" cy="1383136"/>
          </a:xfrm>
          <a:prstGeom prst="rect">
            <a:avLst/>
          </a:prstGeom>
          <a:noFill/>
        </p:spPr>
        <p:txBody>
          <a:bodyPr wrap="square" lIns="182880" tIns="91440" rIns="182880" bIns="91440" rtlCol="0">
            <a:spAutoFit/>
          </a:bodyPr>
          <a:lstStyle/>
          <a:p>
            <a:pPr defTabSz="1828800">
              <a:lnSpc>
                <a:spcPct val="110000"/>
              </a:lnSpc>
            </a:pPr>
            <a:r>
              <a:rPr lang="en-US" sz="2400" dirty="0">
                <a:solidFill>
                  <a:srgbClr val="878787"/>
                </a:solidFill>
                <a:latin typeface="Questrial"/>
              </a:rPr>
              <a:t>Trendy will show you The easiest and fastest way trendy to guide the best route. real-time help from you're on foot public transport use .</a:t>
            </a:r>
          </a:p>
        </p:txBody>
      </p:sp>
      <p:sp>
        <p:nvSpPr>
          <p:cNvPr id="58" name="TextBox 57"/>
          <p:cNvSpPr txBox="1"/>
          <p:nvPr/>
        </p:nvSpPr>
        <p:spPr>
          <a:xfrm>
            <a:off x="1899931" y="4610528"/>
            <a:ext cx="4836902" cy="738664"/>
          </a:xfrm>
          <a:prstGeom prst="rect">
            <a:avLst/>
          </a:prstGeom>
          <a:noFill/>
        </p:spPr>
        <p:txBody>
          <a:bodyPr wrap="none" lIns="182880" tIns="91440" rIns="182880" bIns="91440"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600" dirty="0">
                <a:solidFill>
                  <a:srgbClr val="323232"/>
                </a:solidFill>
                <a:latin typeface="Montserrat"/>
              </a:rPr>
              <a:t>Experience Sample</a:t>
            </a:r>
          </a:p>
        </p:txBody>
      </p:sp>
      <p:sp>
        <p:nvSpPr>
          <p:cNvPr id="59" name="TextBox 58"/>
          <p:cNvSpPr txBox="1"/>
          <p:nvPr/>
        </p:nvSpPr>
        <p:spPr>
          <a:xfrm>
            <a:off x="1899932" y="7490856"/>
            <a:ext cx="4410503" cy="738664"/>
          </a:xfrm>
          <a:prstGeom prst="rect">
            <a:avLst/>
          </a:prstGeom>
          <a:noFill/>
        </p:spPr>
        <p:txBody>
          <a:bodyPr wrap="none" lIns="182880" tIns="91440" rIns="182880" bIns="91440" rtlCol="0" anchor="b">
            <a:spAutoFit/>
          </a:bodyPr>
          <a:lstStyle>
            <a:defPPr>
              <a:defRPr lang="en-US"/>
            </a:defPPr>
            <a:lvl1pPr>
              <a:defRPr>
                <a:solidFill>
                  <a:schemeClr val="bg1"/>
                </a:solidFill>
                <a:latin typeface="+mj-lt"/>
                <a:cs typeface="Montserrat" panose="02000000000000000000" pitchFamily="2" charset="0"/>
              </a:defRPr>
            </a:lvl1pPr>
          </a:lstStyle>
          <a:p>
            <a:pPr defTabSz="1828800"/>
            <a:r>
              <a:rPr lang="en-US" sz="3600" dirty="0">
                <a:solidFill>
                  <a:srgbClr val="323232"/>
                </a:solidFill>
                <a:latin typeface="Montserrat"/>
              </a:rPr>
              <a:t>Personal Analyze:</a:t>
            </a:r>
          </a:p>
        </p:txBody>
      </p:sp>
      <p:sp>
        <p:nvSpPr>
          <p:cNvPr id="118" name="Rounded Rectangle 117"/>
          <p:cNvSpPr/>
          <p:nvPr/>
        </p:nvSpPr>
        <p:spPr>
          <a:xfrm>
            <a:off x="2056688" y="8676095"/>
            <a:ext cx="6315694" cy="526228"/>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828800"/>
            <a:endParaRPr lang="en-US" sz="2200">
              <a:solidFill>
                <a:srgbClr val="FFFFFF"/>
              </a:solidFill>
              <a:latin typeface="Montserrat"/>
              <a:ea typeface="Questrial" panose="020B0706030804020204" pitchFamily="34" charset="0"/>
              <a:cs typeface="Questrial" panose="020B0706030804020204" pitchFamily="34" charset="0"/>
            </a:endParaRPr>
          </a:p>
        </p:txBody>
      </p:sp>
      <p:sp>
        <p:nvSpPr>
          <p:cNvPr id="119" name="Rounded Rectangle 118"/>
          <p:cNvSpPr/>
          <p:nvPr/>
        </p:nvSpPr>
        <p:spPr>
          <a:xfrm>
            <a:off x="2056690" y="8676095"/>
            <a:ext cx="4695354" cy="52622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r" defTabSz="1828800"/>
            <a:r>
              <a:rPr lang="en-US" sz="2200" dirty="0">
                <a:solidFill>
                  <a:srgbClr val="FFFFFF"/>
                </a:solidFill>
                <a:latin typeface="Montserrat"/>
                <a:ea typeface="Questrial" panose="020B0706030804020204" pitchFamily="34" charset="0"/>
                <a:cs typeface="Montserrat" panose="02000000000000000000" pitchFamily="2" charset="0"/>
              </a:rPr>
              <a:t>89%</a:t>
            </a:r>
          </a:p>
        </p:txBody>
      </p:sp>
      <p:sp>
        <p:nvSpPr>
          <p:cNvPr id="120" name="Rectangle 119"/>
          <p:cNvSpPr/>
          <p:nvPr/>
        </p:nvSpPr>
        <p:spPr>
          <a:xfrm>
            <a:off x="2125941" y="8677601"/>
            <a:ext cx="1731884" cy="523220"/>
          </a:xfrm>
          <a:prstGeom prst="rect">
            <a:avLst/>
          </a:prstGeom>
        </p:spPr>
        <p:txBody>
          <a:bodyPr wrap="none" lIns="182880" tIns="91440" rIns="182880" bIns="91440" anchor="ctr">
            <a:spAutoFit/>
          </a:bodyPr>
          <a:lstStyle/>
          <a:p>
            <a:pPr defTabSz="1828800"/>
            <a:r>
              <a:rPr lang="en-US" sz="2200" dirty="0">
                <a:solidFill>
                  <a:srgbClr val="FFFFFF"/>
                </a:solidFill>
                <a:latin typeface="Montserrat"/>
                <a:ea typeface="Questrial" panose="020B0706030804020204" pitchFamily="34" charset="0"/>
                <a:cs typeface="Montserrat" panose="02000000000000000000" pitchFamily="2" charset="0"/>
              </a:rPr>
              <a:t>Efficiency</a:t>
            </a:r>
          </a:p>
        </p:txBody>
      </p:sp>
      <p:sp>
        <p:nvSpPr>
          <p:cNvPr id="121" name="Rounded Rectangle 120"/>
          <p:cNvSpPr/>
          <p:nvPr/>
        </p:nvSpPr>
        <p:spPr>
          <a:xfrm>
            <a:off x="2056688" y="9544465"/>
            <a:ext cx="6315694" cy="526228"/>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828800"/>
            <a:endParaRPr lang="en-US" sz="2200">
              <a:solidFill>
                <a:srgbClr val="FFFFFF"/>
              </a:solidFill>
              <a:latin typeface="Montserrat"/>
              <a:ea typeface="Questrial" panose="020B0706030804020204" pitchFamily="34" charset="0"/>
              <a:cs typeface="Questrial" panose="020B0706030804020204" pitchFamily="34" charset="0"/>
            </a:endParaRPr>
          </a:p>
        </p:txBody>
      </p:sp>
      <p:sp>
        <p:nvSpPr>
          <p:cNvPr id="122" name="Rounded Rectangle 121"/>
          <p:cNvSpPr/>
          <p:nvPr/>
        </p:nvSpPr>
        <p:spPr>
          <a:xfrm>
            <a:off x="2056690" y="9544465"/>
            <a:ext cx="3729246" cy="5262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r" defTabSz="1828800"/>
            <a:r>
              <a:rPr lang="en-US" sz="2200" dirty="0">
                <a:solidFill>
                  <a:srgbClr val="FFFFFF"/>
                </a:solidFill>
                <a:latin typeface="Montserrat"/>
                <a:ea typeface="Questrial" panose="020B0706030804020204" pitchFamily="34" charset="0"/>
                <a:cs typeface="Montserrat" panose="02000000000000000000" pitchFamily="2" charset="0"/>
              </a:rPr>
              <a:t>84%</a:t>
            </a:r>
          </a:p>
        </p:txBody>
      </p:sp>
      <p:sp>
        <p:nvSpPr>
          <p:cNvPr id="123" name="Rectangle 122"/>
          <p:cNvSpPr/>
          <p:nvPr/>
        </p:nvSpPr>
        <p:spPr>
          <a:xfrm>
            <a:off x="2125942" y="9545971"/>
            <a:ext cx="1876155" cy="523220"/>
          </a:xfrm>
          <a:prstGeom prst="rect">
            <a:avLst/>
          </a:prstGeom>
        </p:spPr>
        <p:txBody>
          <a:bodyPr wrap="none" lIns="182880" tIns="91440" rIns="182880" bIns="91440" anchor="ctr">
            <a:spAutoFit/>
          </a:bodyPr>
          <a:lstStyle/>
          <a:p>
            <a:pPr defTabSz="1828800"/>
            <a:r>
              <a:rPr lang="en-US" sz="2200" dirty="0">
                <a:solidFill>
                  <a:srgbClr val="FFFFFF"/>
                </a:solidFill>
                <a:latin typeface="Montserrat"/>
                <a:ea typeface="Questrial" panose="020B0706030804020204" pitchFamily="34" charset="0"/>
                <a:cs typeface="Montserrat" panose="02000000000000000000" pitchFamily="2" charset="0"/>
              </a:rPr>
              <a:t>Teamwork</a:t>
            </a:r>
          </a:p>
        </p:txBody>
      </p:sp>
      <p:sp>
        <p:nvSpPr>
          <p:cNvPr id="124" name="Rounded Rectangle 123"/>
          <p:cNvSpPr/>
          <p:nvPr/>
        </p:nvSpPr>
        <p:spPr>
          <a:xfrm>
            <a:off x="2056688" y="10412835"/>
            <a:ext cx="6315694" cy="526228"/>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828800"/>
            <a:endParaRPr lang="en-US" sz="2200">
              <a:solidFill>
                <a:srgbClr val="FFFFFF"/>
              </a:solidFill>
              <a:latin typeface="Montserrat"/>
              <a:ea typeface="Questrial" panose="020B0706030804020204" pitchFamily="34" charset="0"/>
              <a:cs typeface="Questrial" panose="020B0706030804020204" pitchFamily="34" charset="0"/>
            </a:endParaRPr>
          </a:p>
        </p:txBody>
      </p:sp>
      <p:sp>
        <p:nvSpPr>
          <p:cNvPr id="125" name="Rounded Rectangle 124"/>
          <p:cNvSpPr/>
          <p:nvPr/>
        </p:nvSpPr>
        <p:spPr>
          <a:xfrm>
            <a:off x="2056686" y="10412835"/>
            <a:ext cx="5857406" cy="52622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r" defTabSz="1828800"/>
            <a:r>
              <a:rPr lang="en-US" sz="2200" dirty="0">
                <a:solidFill>
                  <a:srgbClr val="FFFFFF"/>
                </a:solidFill>
                <a:latin typeface="Montserrat"/>
                <a:ea typeface="Questrial" panose="020B0706030804020204" pitchFamily="34" charset="0"/>
                <a:cs typeface="Montserrat" panose="02000000000000000000" pitchFamily="2" charset="0"/>
              </a:rPr>
              <a:t>94%</a:t>
            </a:r>
          </a:p>
        </p:txBody>
      </p:sp>
      <p:sp>
        <p:nvSpPr>
          <p:cNvPr id="126" name="Rectangle 125"/>
          <p:cNvSpPr/>
          <p:nvPr/>
        </p:nvSpPr>
        <p:spPr>
          <a:xfrm>
            <a:off x="2125942" y="10414341"/>
            <a:ext cx="2522165" cy="523220"/>
          </a:xfrm>
          <a:prstGeom prst="rect">
            <a:avLst/>
          </a:prstGeom>
        </p:spPr>
        <p:txBody>
          <a:bodyPr wrap="none" lIns="182880" tIns="91440" rIns="182880" bIns="91440" anchor="ctr">
            <a:spAutoFit/>
          </a:bodyPr>
          <a:lstStyle/>
          <a:p>
            <a:pPr defTabSz="1828800"/>
            <a:r>
              <a:rPr lang="en-US" sz="2200" dirty="0">
                <a:solidFill>
                  <a:srgbClr val="FFFFFF"/>
                </a:solidFill>
                <a:latin typeface="Montserrat"/>
                <a:ea typeface="Questrial" panose="020B0706030804020204" pitchFamily="34" charset="0"/>
                <a:cs typeface="Montserrat" panose="02000000000000000000" pitchFamily="2" charset="0"/>
              </a:rPr>
              <a:t>Working Times</a:t>
            </a:r>
          </a:p>
        </p:txBody>
      </p:sp>
      <p:sp>
        <p:nvSpPr>
          <p:cNvPr id="127" name="Rounded Rectangle 126"/>
          <p:cNvSpPr/>
          <p:nvPr/>
        </p:nvSpPr>
        <p:spPr>
          <a:xfrm>
            <a:off x="2056688" y="11281205"/>
            <a:ext cx="6315694" cy="526228"/>
          </a:xfrm>
          <a:prstGeom prst="roundRect">
            <a:avLst>
              <a:gd name="adj" fmla="val 50000"/>
            </a:avLst>
          </a:prstGeom>
          <a:solidFill>
            <a:srgbClr val="ECEFF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828800"/>
            <a:endParaRPr lang="en-US" sz="2200">
              <a:solidFill>
                <a:srgbClr val="FFFFFF"/>
              </a:solidFill>
              <a:latin typeface="Montserrat"/>
              <a:ea typeface="Questrial" panose="020B0706030804020204" pitchFamily="34" charset="0"/>
              <a:cs typeface="Questrial" panose="020B0706030804020204" pitchFamily="34" charset="0"/>
            </a:endParaRPr>
          </a:p>
        </p:txBody>
      </p:sp>
      <p:sp>
        <p:nvSpPr>
          <p:cNvPr id="128" name="Rounded Rectangle 127"/>
          <p:cNvSpPr/>
          <p:nvPr/>
        </p:nvSpPr>
        <p:spPr>
          <a:xfrm>
            <a:off x="2056690" y="11281205"/>
            <a:ext cx="5190654" cy="526228"/>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r" defTabSz="1828800"/>
            <a:r>
              <a:rPr lang="en-US" sz="2200" dirty="0">
                <a:solidFill>
                  <a:srgbClr val="FFFFFF"/>
                </a:solidFill>
                <a:latin typeface="Montserrat"/>
                <a:ea typeface="Questrial" panose="020B0706030804020204" pitchFamily="34" charset="0"/>
                <a:cs typeface="Montserrat" panose="02000000000000000000" pitchFamily="2" charset="0"/>
              </a:rPr>
              <a:t>99%</a:t>
            </a:r>
          </a:p>
        </p:txBody>
      </p:sp>
      <p:sp>
        <p:nvSpPr>
          <p:cNvPr id="129" name="Rectangle 128"/>
          <p:cNvSpPr/>
          <p:nvPr/>
        </p:nvSpPr>
        <p:spPr>
          <a:xfrm>
            <a:off x="2125942" y="11282711"/>
            <a:ext cx="2023631" cy="523220"/>
          </a:xfrm>
          <a:prstGeom prst="rect">
            <a:avLst/>
          </a:prstGeom>
        </p:spPr>
        <p:txBody>
          <a:bodyPr wrap="none" lIns="182880" tIns="91440" rIns="182880" bIns="91440" anchor="ctr">
            <a:spAutoFit/>
          </a:bodyPr>
          <a:lstStyle/>
          <a:p>
            <a:pPr defTabSz="1828800"/>
            <a:r>
              <a:rPr lang="en-US" sz="2200" dirty="0">
                <a:solidFill>
                  <a:srgbClr val="FFFFFF"/>
                </a:solidFill>
                <a:latin typeface="Montserrat"/>
                <a:ea typeface="Questrial" panose="020B0706030804020204" pitchFamily="34" charset="0"/>
                <a:cs typeface="Montserrat" panose="02000000000000000000" pitchFamily="2" charset="0"/>
              </a:rPr>
              <a:t>Perspective</a:t>
            </a:r>
          </a:p>
        </p:txBody>
      </p:sp>
      <p:sp>
        <p:nvSpPr>
          <p:cNvPr id="31" name="Freeform 5"/>
          <p:cNvSpPr>
            <a:spLocks noEditPoints="1"/>
          </p:cNvSpPr>
          <p:nvPr/>
        </p:nvSpPr>
        <p:spPr bwMode="auto">
          <a:xfrm flipH="1">
            <a:off x="18037174" y="3161860"/>
            <a:ext cx="6108950" cy="10554140"/>
          </a:xfrm>
          <a:custGeom>
            <a:avLst/>
            <a:gdLst>
              <a:gd name="T0" fmla="*/ 3 w 978"/>
              <a:gd name="T1" fmla="*/ 1510 h 1700"/>
              <a:gd name="T2" fmla="*/ 115 w 978"/>
              <a:gd name="T3" fmla="*/ 1327 h 1700"/>
              <a:gd name="T4" fmla="*/ 51 w 978"/>
              <a:gd name="T5" fmla="*/ 1193 h 1700"/>
              <a:gd name="T6" fmla="*/ 21 w 978"/>
              <a:gd name="T7" fmla="*/ 1072 h 1700"/>
              <a:gd name="T8" fmla="*/ 30 w 978"/>
              <a:gd name="T9" fmla="*/ 1016 h 1700"/>
              <a:gd name="T10" fmla="*/ 33 w 978"/>
              <a:gd name="T11" fmla="*/ 941 h 1700"/>
              <a:gd name="T12" fmla="*/ 55 w 978"/>
              <a:gd name="T13" fmla="*/ 901 h 1700"/>
              <a:gd name="T14" fmla="*/ 46 w 978"/>
              <a:gd name="T15" fmla="*/ 837 h 1700"/>
              <a:gd name="T16" fmla="*/ 76 w 978"/>
              <a:gd name="T17" fmla="*/ 751 h 1700"/>
              <a:gd name="T18" fmla="*/ 77 w 978"/>
              <a:gd name="T19" fmla="*/ 652 h 1700"/>
              <a:gd name="T20" fmla="*/ 77 w 978"/>
              <a:gd name="T21" fmla="*/ 632 h 1700"/>
              <a:gd name="T22" fmla="*/ 61 w 978"/>
              <a:gd name="T23" fmla="*/ 672 h 1700"/>
              <a:gd name="T24" fmla="*/ 40 w 978"/>
              <a:gd name="T25" fmla="*/ 654 h 1700"/>
              <a:gd name="T26" fmla="*/ 27 w 978"/>
              <a:gd name="T27" fmla="*/ 677 h 1700"/>
              <a:gd name="T28" fmla="*/ 45 w 978"/>
              <a:gd name="T29" fmla="*/ 626 h 1700"/>
              <a:gd name="T30" fmla="*/ 68 w 978"/>
              <a:gd name="T31" fmla="*/ 600 h 1700"/>
              <a:gd name="T32" fmla="*/ 79 w 978"/>
              <a:gd name="T33" fmla="*/ 580 h 1700"/>
              <a:gd name="T34" fmla="*/ 52 w 978"/>
              <a:gd name="T35" fmla="*/ 515 h 1700"/>
              <a:gd name="T36" fmla="*/ 42 w 978"/>
              <a:gd name="T37" fmla="*/ 523 h 1700"/>
              <a:gd name="T38" fmla="*/ 54 w 978"/>
              <a:gd name="T39" fmla="*/ 417 h 1700"/>
              <a:gd name="T40" fmla="*/ 87 w 978"/>
              <a:gd name="T41" fmla="*/ 345 h 1700"/>
              <a:gd name="T42" fmla="*/ 72 w 978"/>
              <a:gd name="T43" fmla="*/ 358 h 1700"/>
              <a:gd name="T44" fmla="*/ 89 w 978"/>
              <a:gd name="T45" fmla="*/ 238 h 1700"/>
              <a:gd name="T46" fmla="*/ 192 w 978"/>
              <a:gd name="T47" fmla="*/ 22 h 1700"/>
              <a:gd name="T48" fmla="*/ 364 w 978"/>
              <a:gd name="T49" fmla="*/ 29 h 1700"/>
              <a:gd name="T50" fmla="*/ 449 w 978"/>
              <a:gd name="T51" fmla="*/ 113 h 1700"/>
              <a:gd name="T52" fmla="*/ 524 w 978"/>
              <a:gd name="T53" fmla="*/ 263 h 1700"/>
              <a:gd name="T54" fmla="*/ 500 w 978"/>
              <a:gd name="T55" fmla="*/ 385 h 1700"/>
              <a:gd name="T56" fmla="*/ 532 w 978"/>
              <a:gd name="T57" fmla="*/ 474 h 1700"/>
              <a:gd name="T58" fmla="*/ 652 w 978"/>
              <a:gd name="T59" fmla="*/ 498 h 1700"/>
              <a:gd name="T60" fmla="*/ 748 w 978"/>
              <a:gd name="T61" fmla="*/ 670 h 1700"/>
              <a:gd name="T62" fmla="*/ 776 w 978"/>
              <a:gd name="T63" fmla="*/ 783 h 1700"/>
              <a:gd name="T64" fmla="*/ 787 w 978"/>
              <a:gd name="T65" fmla="*/ 861 h 1700"/>
              <a:gd name="T66" fmla="*/ 807 w 978"/>
              <a:gd name="T67" fmla="*/ 876 h 1700"/>
              <a:gd name="T68" fmla="*/ 906 w 978"/>
              <a:gd name="T69" fmla="*/ 761 h 1700"/>
              <a:gd name="T70" fmla="*/ 962 w 978"/>
              <a:gd name="T71" fmla="*/ 788 h 1700"/>
              <a:gd name="T72" fmla="*/ 958 w 978"/>
              <a:gd name="T73" fmla="*/ 863 h 1700"/>
              <a:gd name="T74" fmla="*/ 895 w 978"/>
              <a:gd name="T75" fmla="*/ 1020 h 1700"/>
              <a:gd name="T76" fmla="*/ 889 w 978"/>
              <a:gd name="T77" fmla="*/ 1079 h 1700"/>
              <a:gd name="T78" fmla="*/ 788 w 978"/>
              <a:gd name="T79" fmla="*/ 1139 h 1700"/>
              <a:gd name="T80" fmla="*/ 738 w 978"/>
              <a:gd name="T81" fmla="*/ 1186 h 1700"/>
              <a:gd name="T82" fmla="*/ 691 w 978"/>
              <a:gd name="T83" fmla="*/ 1222 h 1700"/>
              <a:gd name="T84" fmla="*/ 668 w 978"/>
              <a:gd name="T85" fmla="*/ 1343 h 1700"/>
              <a:gd name="T86" fmla="*/ 673 w 978"/>
              <a:gd name="T87" fmla="*/ 1572 h 1700"/>
              <a:gd name="T88" fmla="*/ 656 w 978"/>
              <a:gd name="T89" fmla="*/ 1545 h 1700"/>
              <a:gd name="T90" fmla="*/ 677 w 978"/>
              <a:gd name="T91" fmla="*/ 1683 h 1700"/>
              <a:gd name="T92" fmla="*/ 114 w 978"/>
              <a:gd name="T93" fmla="*/ 1698 h 1700"/>
              <a:gd name="T94" fmla="*/ 80 w 978"/>
              <a:gd name="T95" fmla="*/ 1670 h 1700"/>
              <a:gd name="T96" fmla="*/ 44 w 978"/>
              <a:gd name="T97" fmla="*/ 1561 h 1700"/>
              <a:gd name="T98" fmla="*/ 81 w 978"/>
              <a:gd name="T99" fmla="*/ 386 h 1700"/>
              <a:gd name="T100" fmla="*/ 61 w 978"/>
              <a:gd name="T101" fmla="*/ 512 h 1700"/>
              <a:gd name="T102" fmla="*/ 72 w 978"/>
              <a:gd name="T103" fmla="*/ 439 h 1700"/>
              <a:gd name="T104" fmla="*/ 80 w 978"/>
              <a:gd name="T105" fmla="*/ 395 h 1700"/>
              <a:gd name="T106" fmla="*/ 95 w 978"/>
              <a:gd name="T107" fmla="*/ 479 h 1700"/>
              <a:gd name="T108" fmla="*/ 93 w 978"/>
              <a:gd name="T109" fmla="*/ 557 h 1700"/>
              <a:gd name="T110" fmla="*/ 98 w 978"/>
              <a:gd name="T111" fmla="*/ 490 h 1700"/>
              <a:gd name="T112" fmla="*/ 41 w 978"/>
              <a:gd name="T113" fmla="*/ 646 h 1700"/>
              <a:gd name="T114" fmla="*/ 72 w 978"/>
              <a:gd name="T115" fmla="*/ 622 h 1700"/>
              <a:gd name="T116" fmla="*/ 95 w 978"/>
              <a:gd name="T117" fmla="*/ 577 h 1700"/>
              <a:gd name="T118" fmla="*/ 151 w 978"/>
              <a:gd name="T119" fmla="*/ 500 h 1700"/>
              <a:gd name="T120" fmla="*/ 151 w 978"/>
              <a:gd name="T121" fmla="*/ 500 h 1700"/>
              <a:gd name="T122" fmla="*/ 138 w 978"/>
              <a:gd name="T123" fmla="*/ 535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8" h="1700">
                <a:moveTo>
                  <a:pt x="0" y="1519"/>
                </a:moveTo>
                <a:cubicBezTo>
                  <a:pt x="0" y="1517"/>
                  <a:pt x="0" y="1515"/>
                  <a:pt x="0" y="1513"/>
                </a:cubicBezTo>
                <a:cubicBezTo>
                  <a:pt x="1" y="1512"/>
                  <a:pt x="2" y="1511"/>
                  <a:pt x="3" y="1510"/>
                </a:cubicBezTo>
                <a:cubicBezTo>
                  <a:pt x="20" y="1480"/>
                  <a:pt x="36" y="1451"/>
                  <a:pt x="54" y="1422"/>
                </a:cubicBezTo>
                <a:cubicBezTo>
                  <a:pt x="58" y="1415"/>
                  <a:pt x="65" y="1408"/>
                  <a:pt x="68" y="1401"/>
                </a:cubicBezTo>
                <a:cubicBezTo>
                  <a:pt x="80" y="1373"/>
                  <a:pt x="98" y="1351"/>
                  <a:pt x="115" y="1327"/>
                </a:cubicBezTo>
                <a:cubicBezTo>
                  <a:pt x="133" y="1301"/>
                  <a:pt x="151" y="1276"/>
                  <a:pt x="155" y="1241"/>
                </a:cubicBezTo>
                <a:cubicBezTo>
                  <a:pt x="134" y="1237"/>
                  <a:pt x="113" y="1233"/>
                  <a:pt x="92" y="1229"/>
                </a:cubicBezTo>
                <a:cubicBezTo>
                  <a:pt x="71" y="1225"/>
                  <a:pt x="55" y="1213"/>
                  <a:pt x="51" y="1193"/>
                </a:cubicBezTo>
                <a:cubicBezTo>
                  <a:pt x="44" y="1163"/>
                  <a:pt x="27" y="1138"/>
                  <a:pt x="20" y="1108"/>
                </a:cubicBezTo>
                <a:cubicBezTo>
                  <a:pt x="16" y="1092"/>
                  <a:pt x="15" y="1092"/>
                  <a:pt x="27" y="1082"/>
                </a:cubicBezTo>
                <a:cubicBezTo>
                  <a:pt x="25" y="1079"/>
                  <a:pt x="21" y="1075"/>
                  <a:pt x="21" y="1072"/>
                </a:cubicBezTo>
                <a:cubicBezTo>
                  <a:pt x="19" y="1064"/>
                  <a:pt x="19" y="1057"/>
                  <a:pt x="19" y="1049"/>
                </a:cubicBezTo>
                <a:cubicBezTo>
                  <a:pt x="19" y="1046"/>
                  <a:pt x="20" y="1043"/>
                  <a:pt x="21" y="1040"/>
                </a:cubicBezTo>
                <a:cubicBezTo>
                  <a:pt x="22" y="1032"/>
                  <a:pt x="16" y="1021"/>
                  <a:pt x="30" y="1016"/>
                </a:cubicBezTo>
                <a:cubicBezTo>
                  <a:pt x="27" y="1011"/>
                  <a:pt x="24" y="1006"/>
                  <a:pt x="23" y="1001"/>
                </a:cubicBezTo>
                <a:cubicBezTo>
                  <a:pt x="22" y="993"/>
                  <a:pt x="21" y="984"/>
                  <a:pt x="24" y="977"/>
                </a:cubicBezTo>
                <a:cubicBezTo>
                  <a:pt x="29" y="965"/>
                  <a:pt x="32" y="954"/>
                  <a:pt x="33" y="941"/>
                </a:cubicBezTo>
                <a:cubicBezTo>
                  <a:pt x="34" y="921"/>
                  <a:pt x="41" y="914"/>
                  <a:pt x="60" y="909"/>
                </a:cubicBezTo>
                <a:cubicBezTo>
                  <a:pt x="61" y="908"/>
                  <a:pt x="63" y="908"/>
                  <a:pt x="67" y="906"/>
                </a:cubicBezTo>
                <a:cubicBezTo>
                  <a:pt x="61" y="904"/>
                  <a:pt x="58" y="902"/>
                  <a:pt x="55" y="901"/>
                </a:cubicBezTo>
                <a:cubicBezTo>
                  <a:pt x="40" y="896"/>
                  <a:pt x="35" y="888"/>
                  <a:pt x="40" y="873"/>
                </a:cubicBezTo>
                <a:cubicBezTo>
                  <a:pt x="43" y="864"/>
                  <a:pt x="49" y="856"/>
                  <a:pt x="54" y="846"/>
                </a:cubicBezTo>
                <a:cubicBezTo>
                  <a:pt x="52" y="844"/>
                  <a:pt x="50" y="840"/>
                  <a:pt x="46" y="837"/>
                </a:cubicBezTo>
                <a:cubicBezTo>
                  <a:pt x="36" y="825"/>
                  <a:pt x="38" y="818"/>
                  <a:pt x="45" y="807"/>
                </a:cubicBezTo>
                <a:cubicBezTo>
                  <a:pt x="54" y="792"/>
                  <a:pt x="64" y="779"/>
                  <a:pt x="74" y="765"/>
                </a:cubicBezTo>
                <a:cubicBezTo>
                  <a:pt x="76" y="761"/>
                  <a:pt x="76" y="756"/>
                  <a:pt x="76" y="751"/>
                </a:cubicBezTo>
                <a:cubicBezTo>
                  <a:pt x="75" y="736"/>
                  <a:pt x="72" y="721"/>
                  <a:pt x="71" y="706"/>
                </a:cubicBezTo>
                <a:cubicBezTo>
                  <a:pt x="71" y="697"/>
                  <a:pt x="73" y="688"/>
                  <a:pt x="74" y="679"/>
                </a:cubicBezTo>
                <a:cubicBezTo>
                  <a:pt x="75" y="670"/>
                  <a:pt x="76" y="661"/>
                  <a:pt x="77" y="652"/>
                </a:cubicBezTo>
                <a:cubicBezTo>
                  <a:pt x="78" y="647"/>
                  <a:pt x="81" y="642"/>
                  <a:pt x="82" y="637"/>
                </a:cubicBezTo>
                <a:cubicBezTo>
                  <a:pt x="83" y="635"/>
                  <a:pt x="81" y="633"/>
                  <a:pt x="80" y="631"/>
                </a:cubicBezTo>
                <a:cubicBezTo>
                  <a:pt x="79" y="631"/>
                  <a:pt x="78" y="632"/>
                  <a:pt x="77" y="632"/>
                </a:cubicBezTo>
                <a:cubicBezTo>
                  <a:pt x="71" y="654"/>
                  <a:pt x="64" y="676"/>
                  <a:pt x="58" y="698"/>
                </a:cubicBezTo>
                <a:cubicBezTo>
                  <a:pt x="57" y="694"/>
                  <a:pt x="58" y="690"/>
                  <a:pt x="59" y="687"/>
                </a:cubicBezTo>
                <a:cubicBezTo>
                  <a:pt x="60" y="682"/>
                  <a:pt x="63" y="675"/>
                  <a:pt x="61" y="672"/>
                </a:cubicBezTo>
                <a:cubicBezTo>
                  <a:pt x="54" y="662"/>
                  <a:pt x="62" y="656"/>
                  <a:pt x="65" y="648"/>
                </a:cubicBezTo>
                <a:cubicBezTo>
                  <a:pt x="66" y="645"/>
                  <a:pt x="67" y="643"/>
                  <a:pt x="69" y="640"/>
                </a:cubicBezTo>
                <a:cubicBezTo>
                  <a:pt x="58" y="644"/>
                  <a:pt x="49" y="649"/>
                  <a:pt x="40" y="654"/>
                </a:cubicBezTo>
                <a:cubicBezTo>
                  <a:pt x="38" y="655"/>
                  <a:pt x="37" y="658"/>
                  <a:pt x="37" y="660"/>
                </a:cubicBezTo>
                <a:cubicBezTo>
                  <a:pt x="32" y="681"/>
                  <a:pt x="27" y="701"/>
                  <a:pt x="21" y="722"/>
                </a:cubicBezTo>
                <a:cubicBezTo>
                  <a:pt x="23" y="707"/>
                  <a:pt x="26" y="692"/>
                  <a:pt x="27" y="677"/>
                </a:cubicBezTo>
                <a:cubicBezTo>
                  <a:pt x="29" y="666"/>
                  <a:pt x="29" y="655"/>
                  <a:pt x="39" y="648"/>
                </a:cubicBezTo>
                <a:cubicBezTo>
                  <a:pt x="40" y="647"/>
                  <a:pt x="39" y="643"/>
                  <a:pt x="39" y="640"/>
                </a:cubicBezTo>
                <a:cubicBezTo>
                  <a:pt x="41" y="636"/>
                  <a:pt x="43" y="631"/>
                  <a:pt x="45" y="626"/>
                </a:cubicBezTo>
                <a:cubicBezTo>
                  <a:pt x="46" y="628"/>
                  <a:pt x="46" y="630"/>
                  <a:pt x="46" y="633"/>
                </a:cubicBezTo>
                <a:cubicBezTo>
                  <a:pt x="49" y="630"/>
                  <a:pt x="50" y="629"/>
                  <a:pt x="51" y="627"/>
                </a:cubicBezTo>
                <a:cubicBezTo>
                  <a:pt x="57" y="618"/>
                  <a:pt x="62" y="609"/>
                  <a:pt x="68" y="600"/>
                </a:cubicBezTo>
                <a:cubicBezTo>
                  <a:pt x="70" y="597"/>
                  <a:pt x="75" y="596"/>
                  <a:pt x="70" y="591"/>
                </a:cubicBezTo>
                <a:cubicBezTo>
                  <a:pt x="70" y="591"/>
                  <a:pt x="73" y="586"/>
                  <a:pt x="75" y="586"/>
                </a:cubicBezTo>
                <a:cubicBezTo>
                  <a:pt x="80" y="585"/>
                  <a:pt x="80" y="585"/>
                  <a:pt x="79" y="580"/>
                </a:cubicBezTo>
                <a:cubicBezTo>
                  <a:pt x="75" y="568"/>
                  <a:pt x="72" y="555"/>
                  <a:pt x="64" y="544"/>
                </a:cubicBezTo>
                <a:cubicBezTo>
                  <a:pt x="63" y="542"/>
                  <a:pt x="59" y="541"/>
                  <a:pt x="57" y="540"/>
                </a:cubicBezTo>
                <a:cubicBezTo>
                  <a:pt x="55" y="533"/>
                  <a:pt x="54" y="524"/>
                  <a:pt x="52" y="515"/>
                </a:cubicBezTo>
                <a:cubicBezTo>
                  <a:pt x="51" y="515"/>
                  <a:pt x="50" y="515"/>
                  <a:pt x="49" y="515"/>
                </a:cubicBezTo>
                <a:cubicBezTo>
                  <a:pt x="47" y="521"/>
                  <a:pt x="45" y="526"/>
                  <a:pt x="43" y="531"/>
                </a:cubicBezTo>
                <a:cubicBezTo>
                  <a:pt x="42" y="528"/>
                  <a:pt x="42" y="525"/>
                  <a:pt x="42" y="523"/>
                </a:cubicBezTo>
                <a:cubicBezTo>
                  <a:pt x="44" y="509"/>
                  <a:pt x="46" y="496"/>
                  <a:pt x="41" y="483"/>
                </a:cubicBezTo>
                <a:cubicBezTo>
                  <a:pt x="38" y="475"/>
                  <a:pt x="37" y="466"/>
                  <a:pt x="39" y="458"/>
                </a:cubicBezTo>
                <a:cubicBezTo>
                  <a:pt x="43" y="444"/>
                  <a:pt x="49" y="430"/>
                  <a:pt x="54" y="417"/>
                </a:cubicBezTo>
                <a:cubicBezTo>
                  <a:pt x="57" y="408"/>
                  <a:pt x="58" y="397"/>
                  <a:pt x="65" y="392"/>
                </a:cubicBezTo>
                <a:cubicBezTo>
                  <a:pt x="73" y="387"/>
                  <a:pt x="75" y="380"/>
                  <a:pt x="79" y="372"/>
                </a:cubicBezTo>
                <a:cubicBezTo>
                  <a:pt x="83" y="364"/>
                  <a:pt x="84" y="354"/>
                  <a:pt x="87" y="345"/>
                </a:cubicBezTo>
                <a:cubicBezTo>
                  <a:pt x="86" y="345"/>
                  <a:pt x="85" y="344"/>
                  <a:pt x="84" y="344"/>
                </a:cubicBezTo>
                <a:cubicBezTo>
                  <a:pt x="80" y="351"/>
                  <a:pt x="76" y="358"/>
                  <a:pt x="72" y="364"/>
                </a:cubicBezTo>
                <a:cubicBezTo>
                  <a:pt x="71" y="362"/>
                  <a:pt x="71" y="360"/>
                  <a:pt x="72" y="358"/>
                </a:cubicBezTo>
                <a:cubicBezTo>
                  <a:pt x="76" y="349"/>
                  <a:pt x="80" y="339"/>
                  <a:pt x="83" y="329"/>
                </a:cubicBezTo>
                <a:cubicBezTo>
                  <a:pt x="85" y="323"/>
                  <a:pt x="82" y="315"/>
                  <a:pt x="84" y="310"/>
                </a:cubicBezTo>
                <a:cubicBezTo>
                  <a:pt x="93" y="286"/>
                  <a:pt x="90" y="262"/>
                  <a:pt x="89" y="238"/>
                </a:cubicBezTo>
                <a:cubicBezTo>
                  <a:pt x="88" y="214"/>
                  <a:pt x="86" y="191"/>
                  <a:pt x="94" y="168"/>
                </a:cubicBezTo>
                <a:cubicBezTo>
                  <a:pt x="105" y="132"/>
                  <a:pt x="113" y="94"/>
                  <a:pt x="140" y="65"/>
                </a:cubicBezTo>
                <a:cubicBezTo>
                  <a:pt x="155" y="48"/>
                  <a:pt x="171" y="32"/>
                  <a:pt x="192" y="22"/>
                </a:cubicBezTo>
                <a:cubicBezTo>
                  <a:pt x="220" y="9"/>
                  <a:pt x="249" y="0"/>
                  <a:pt x="281" y="0"/>
                </a:cubicBezTo>
                <a:cubicBezTo>
                  <a:pt x="303" y="0"/>
                  <a:pt x="325" y="3"/>
                  <a:pt x="344" y="15"/>
                </a:cubicBezTo>
                <a:cubicBezTo>
                  <a:pt x="351" y="20"/>
                  <a:pt x="357" y="26"/>
                  <a:pt x="364" y="29"/>
                </a:cubicBezTo>
                <a:cubicBezTo>
                  <a:pt x="374" y="35"/>
                  <a:pt x="385" y="38"/>
                  <a:pt x="394" y="43"/>
                </a:cubicBezTo>
                <a:cubicBezTo>
                  <a:pt x="402" y="48"/>
                  <a:pt x="409" y="54"/>
                  <a:pt x="414" y="61"/>
                </a:cubicBezTo>
                <a:cubicBezTo>
                  <a:pt x="427" y="78"/>
                  <a:pt x="438" y="96"/>
                  <a:pt x="449" y="113"/>
                </a:cubicBezTo>
                <a:cubicBezTo>
                  <a:pt x="454" y="122"/>
                  <a:pt x="459" y="130"/>
                  <a:pt x="464" y="138"/>
                </a:cubicBezTo>
                <a:cubicBezTo>
                  <a:pt x="472" y="151"/>
                  <a:pt x="477" y="167"/>
                  <a:pt x="487" y="178"/>
                </a:cubicBezTo>
                <a:cubicBezTo>
                  <a:pt x="510" y="202"/>
                  <a:pt x="522" y="230"/>
                  <a:pt x="524" y="263"/>
                </a:cubicBezTo>
                <a:cubicBezTo>
                  <a:pt x="526" y="292"/>
                  <a:pt x="528" y="321"/>
                  <a:pt x="529" y="350"/>
                </a:cubicBezTo>
                <a:cubicBezTo>
                  <a:pt x="529" y="353"/>
                  <a:pt x="529" y="358"/>
                  <a:pt x="527" y="360"/>
                </a:cubicBezTo>
                <a:cubicBezTo>
                  <a:pt x="518" y="369"/>
                  <a:pt x="511" y="380"/>
                  <a:pt x="500" y="385"/>
                </a:cubicBezTo>
                <a:cubicBezTo>
                  <a:pt x="481" y="393"/>
                  <a:pt x="481" y="406"/>
                  <a:pt x="484" y="422"/>
                </a:cubicBezTo>
                <a:cubicBezTo>
                  <a:pt x="485" y="426"/>
                  <a:pt x="485" y="432"/>
                  <a:pt x="487" y="435"/>
                </a:cubicBezTo>
                <a:cubicBezTo>
                  <a:pt x="502" y="449"/>
                  <a:pt x="517" y="461"/>
                  <a:pt x="532" y="474"/>
                </a:cubicBezTo>
                <a:cubicBezTo>
                  <a:pt x="534" y="476"/>
                  <a:pt x="537" y="477"/>
                  <a:pt x="540" y="477"/>
                </a:cubicBezTo>
                <a:cubicBezTo>
                  <a:pt x="560" y="481"/>
                  <a:pt x="581" y="483"/>
                  <a:pt x="601" y="487"/>
                </a:cubicBezTo>
                <a:cubicBezTo>
                  <a:pt x="618" y="490"/>
                  <a:pt x="635" y="494"/>
                  <a:pt x="652" y="498"/>
                </a:cubicBezTo>
                <a:cubicBezTo>
                  <a:pt x="659" y="500"/>
                  <a:pt x="669" y="501"/>
                  <a:pt x="673" y="506"/>
                </a:cubicBezTo>
                <a:cubicBezTo>
                  <a:pt x="696" y="529"/>
                  <a:pt x="716" y="553"/>
                  <a:pt x="725" y="585"/>
                </a:cubicBezTo>
                <a:cubicBezTo>
                  <a:pt x="733" y="613"/>
                  <a:pt x="740" y="642"/>
                  <a:pt x="748" y="670"/>
                </a:cubicBezTo>
                <a:cubicBezTo>
                  <a:pt x="752" y="686"/>
                  <a:pt x="751" y="702"/>
                  <a:pt x="750" y="718"/>
                </a:cubicBezTo>
                <a:cubicBezTo>
                  <a:pt x="749" y="729"/>
                  <a:pt x="753" y="741"/>
                  <a:pt x="757" y="751"/>
                </a:cubicBezTo>
                <a:cubicBezTo>
                  <a:pt x="762" y="763"/>
                  <a:pt x="770" y="773"/>
                  <a:pt x="776" y="783"/>
                </a:cubicBezTo>
                <a:cubicBezTo>
                  <a:pt x="778" y="786"/>
                  <a:pt x="778" y="791"/>
                  <a:pt x="778" y="794"/>
                </a:cubicBezTo>
                <a:cubicBezTo>
                  <a:pt x="779" y="812"/>
                  <a:pt x="780" y="829"/>
                  <a:pt x="781" y="846"/>
                </a:cubicBezTo>
                <a:cubicBezTo>
                  <a:pt x="781" y="851"/>
                  <a:pt x="785" y="856"/>
                  <a:pt x="787" y="861"/>
                </a:cubicBezTo>
                <a:cubicBezTo>
                  <a:pt x="788" y="865"/>
                  <a:pt x="790" y="870"/>
                  <a:pt x="793" y="874"/>
                </a:cubicBezTo>
                <a:cubicBezTo>
                  <a:pt x="794" y="877"/>
                  <a:pt x="797" y="881"/>
                  <a:pt x="799" y="881"/>
                </a:cubicBezTo>
                <a:cubicBezTo>
                  <a:pt x="802" y="882"/>
                  <a:pt x="805" y="878"/>
                  <a:pt x="807" y="876"/>
                </a:cubicBezTo>
                <a:cubicBezTo>
                  <a:pt x="840" y="831"/>
                  <a:pt x="873" y="787"/>
                  <a:pt x="906" y="742"/>
                </a:cubicBezTo>
                <a:cubicBezTo>
                  <a:pt x="907" y="741"/>
                  <a:pt x="910" y="740"/>
                  <a:pt x="912" y="739"/>
                </a:cubicBezTo>
                <a:cubicBezTo>
                  <a:pt x="910" y="747"/>
                  <a:pt x="908" y="754"/>
                  <a:pt x="906" y="761"/>
                </a:cubicBezTo>
                <a:cubicBezTo>
                  <a:pt x="907" y="762"/>
                  <a:pt x="908" y="762"/>
                  <a:pt x="908" y="763"/>
                </a:cubicBezTo>
                <a:cubicBezTo>
                  <a:pt x="917" y="752"/>
                  <a:pt x="924" y="757"/>
                  <a:pt x="932" y="763"/>
                </a:cubicBezTo>
                <a:cubicBezTo>
                  <a:pt x="942" y="772"/>
                  <a:pt x="952" y="780"/>
                  <a:pt x="962" y="788"/>
                </a:cubicBezTo>
                <a:cubicBezTo>
                  <a:pt x="967" y="791"/>
                  <a:pt x="972" y="794"/>
                  <a:pt x="978" y="798"/>
                </a:cubicBezTo>
                <a:cubicBezTo>
                  <a:pt x="973" y="818"/>
                  <a:pt x="966" y="839"/>
                  <a:pt x="960" y="860"/>
                </a:cubicBezTo>
                <a:cubicBezTo>
                  <a:pt x="960" y="861"/>
                  <a:pt x="959" y="862"/>
                  <a:pt x="958" y="863"/>
                </a:cubicBezTo>
                <a:cubicBezTo>
                  <a:pt x="938" y="889"/>
                  <a:pt x="918" y="915"/>
                  <a:pt x="898" y="941"/>
                </a:cubicBezTo>
                <a:cubicBezTo>
                  <a:pt x="891" y="951"/>
                  <a:pt x="883" y="961"/>
                  <a:pt x="877" y="970"/>
                </a:cubicBezTo>
                <a:cubicBezTo>
                  <a:pt x="893" y="984"/>
                  <a:pt x="903" y="999"/>
                  <a:pt x="895" y="1020"/>
                </a:cubicBezTo>
                <a:cubicBezTo>
                  <a:pt x="893" y="1024"/>
                  <a:pt x="892" y="1029"/>
                  <a:pt x="890" y="1034"/>
                </a:cubicBezTo>
                <a:cubicBezTo>
                  <a:pt x="887" y="1042"/>
                  <a:pt x="885" y="1049"/>
                  <a:pt x="888" y="1057"/>
                </a:cubicBezTo>
                <a:cubicBezTo>
                  <a:pt x="890" y="1064"/>
                  <a:pt x="891" y="1073"/>
                  <a:pt x="889" y="1079"/>
                </a:cubicBezTo>
                <a:cubicBezTo>
                  <a:pt x="881" y="1105"/>
                  <a:pt x="862" y="1120"/>
                  <a:pt x="834" y="1124"/>
                </a:cubicBezTo>
                <a:cubicBezTo>
                  <a:pt x="829" y="1124"/>
                  <a:pt x="822" y="1125"/>
                  <a:pt x="818" y="1129"/>
                </a:cubicBezTo>
                <a:cubicBezTo>
                  <a:pt x="809" y="1137"/>
                  <a:pt x="799" y="1139"/>
                  <a:pt x="788" y="1139"/>
                </a:cubicBezTo>
                <a:cubicBezTo>
                  <a:pt x="778" y="1139"/>
                  <a:pt x="765" y="1151"/>
                  <a:pt x="764" y="1160"/>
                </a:cubicBezTo>
                <a:cubicBezTo>
                  <a:pt x="764" y="1171"/>
                  <a:pt x="756" y="1178"/>
                  <a:pt x="746" y="1180"/>
                </a:cubicBezTo>
                <a:cubicBezTo>
                  <a:pt x="743" y="1181"/>
                  <a:pt x="740" y="1184"/>
                  <a:pt x="738" y="1186"/>
                </a:cubicBezTo>
                <a:cubicBezTo>
                  <a:pt x="731" y="1192"/>
                  <a:pt x="725" y="1197"/>
                  <a:pt x="719" y="1203"/>
                </a:cubicBezTo>
                <a:cubicBezTo>
                  <a:pt x="717" y="1204"/>
                  <a:pt x="715" y="1206"/>
                  <a:pt x="714" y="1207"/>
                </a:cubicBezTo>
                <a:cubicBezTo>
                  <a:pt x="711" y="1220"/>
                  <a:pt x="702" y="1222"/>
                  <a:pt x="691" y="1222"/>
                </a:cubicBezTo>
                <a:cubicBezTo>
                  <a:pt x="681" y="1222"/>
                  <a:pt x="670" y="1234"/>
                  <a:pt x="670" y="1243"/>
                </a:cubicBezTo>
                <a:cubicBezTo>
                  <a:pt x="670" y="1267"/>
                  <a:pt x="670" y="1292"/>
                  <a:pt x="670" y="1316"/>
                </a:cubicBezTo>
                <a:cubicBezTo>
                  <a:pt x="670" y="1325"/>
                  <a:pt x="668" y="1334"/>
                  <a:pt x="668" y="1343"/>
                </a:cubicBezTo>
                <a:cubicBezTo>
                  <a:pt x="668" y="1362"/>
                  <a:pt x="668" y="1382"/>
                  <a:pt x="669" y="1401"/>
                </a:cubicBezTo>
                <a:cubicBezTo>
                  <a:pt x="669" y="1448"/>
                  <a:pt x="665" y="1496"/>
                  <a:pt x="673" y="1543"/>
                </a:cubicBezTo>
                <a:cubicBezTo>
                  <a:pt x="674" y="1553"/>
                  <a:pt x="673" y="1562"/>
                  <a:pt x="673" y="1572"/>
                </a:cubicBezTo>
                <a:cubicBezTo>
                  <a:pt x="672" y="1572"/>
                  <a:pt x="670" y="1573"/>
                  <a:pt x="669" y="1573"/>
                </a:cubicBezTo>
                <a:cubicBezTo>
                  <a:pt x="665" y="1562"/>
                  <a:pt x="661" y="1551"/>
                  <a:pt x="657" y="1540"/>
                </a:cubicBezTo>
                <a:cubicBezTo>
                  <a:pt x="657" y="1542"/>
                  <a:pt x="656" y="1543"/>
                  <a:pt x="656" y="1545"/>
                </a:cubicBezTo>
                <a:cubicBezTo>
                  <a:pt x="655" y="1567"/>
                  <a:pt x="662" y="1587"/>
                  <a:pt x="667" y="1607"/>
                </a:cubicBezTo>
                <a:cubicBezTo>
                  <a:pt x="670" y="1619"/>
                  <a:pt x="672" y="1632"/>
                  <a:pt x="673" y="1645"/>
                </a:cubicBezTo>
                <a:cubicBezTo>
                  <a:pt x="673" y="1658"/>
                  <a:pt x="672" y="1671"/>
                  <a:pt x="677" y="1683"/>
                </a:cubicBezTo>
                <a:cubicBezTo>
                  <a:pt x="679" y="1687"/>
                  <a:pt x="681" y="1692"/>
                  <a:pt x="683" y="1697"/>
                </a:cubicBezTo>
                <a:cubicBezTo>
                  <a:pt x="677" y="1697"/>
                  <a:pt x="674" y="1697"/>
                  <a:pt x="670" y="1697"/>
                </a:cubicBezTo>
                <a:cubicBezTo>
                  <a:pt x="484" y="1697"/>
                  <a:pt x="299" y="1697"/>
                  <a:pt x="114" y="1698"/>
                </a:cubicBezTo>
                <a:cubicBezTo>
                  <a:pt x="102" y="1698"/>
                  <a:pt x="90" y="1700"/>
                  <a:pt x="85" y="1685"/>
                </a:cubicBezTo>
                <a:cubicBezTo>
                  <a:pt x="85" y="1684"/>
                  <a:pt x="84" y="1684"/>
                  <a:pt x="83" y="1684"/>
                </a:cubicBezTo>
                <a:cubicBezTo>
                  <a:pt x="78" y="1680"/>
                  <a:pt x="78" y="1676"/>
                  <a:pt x="80" y="1670"/>
                </a:cubicBezTo>
                <a:cubicBezTo>
                  <a:pt x="82" y="1666"/>
                  <a:pt x="83" y="1661"/>
                  <a:pt x="83" y="1657"/>
                </a:cubicBezTo>
                <a:cubicBezTo>
                  <a:pt x="79" y="1638"/>
                  <a:pt x="73" y="1620"/>
                  <a:pt x="69" y="1602"/>
                </a:cubicBezTo>
                <a:cubicBezTo>
                  <a:pt x="66" y="1584"/>
                  <a:pt x="63" y="1568"/>
                  <a:pt x="44" y="1561"/>
                </a:cubicBezTo>
                <a:cubicBezTo>
                  <a:pt x="43" y="1560"/>
                  <a:pt x="42" y="1559"/>
                  <a:pt x="41" y="1558"/>
                </a:cubicBezTo>
                <a:cubicBezTo>
                  <a:pt x="27" y="1545"/>
                  <a:pt x="13" y="1532"/>
                  <a:pt x="0" y="1519"/>
                </a:cubicBezTo>
                <a:close/>
                <a:moveTo>
                  <a:pt x="81" y="386"/>
                </a:moveTo>
                <a:cubicBezTo>
                  <a:pt x="62" y="405"/>
                  <a:pt x="47" y="435"/>
                  <a:pt x="50" y="478"/>
                </a:cubicBezTo>
                <a:cubicBezTo>
                  <a:pt x="51" y="490"/>
                  <a:pt x="54" y="501"/>
                  <a:pt x="56" y="513"/>
                </a:cubicBezTo>
                <a:cubicBezTo>
                  <a:pt x="58" y="512"/>
                  <a:pt x="60" y="512"/>
                  <a:pt x="61" y="512"/>
                </a:cubicBezTo>
                <a:cubicBezTo>
                  <a:pt x="60" y="505"/>
                  <a:pt x="59" y="498"/>
                  <a:pt x="58" y="491"/>
                </a:cubicBezTo>
                <a:cubicBezTo>
                  <a:pt x="58" y="488"/>
                  <a:pt x="59" y="484"/>
                  <a:pt x="61" y="482"/>
                </a:cubicBezTo>
                <a:cubicBezTo>
                  <a:pt x="72" y="470"/>
                  <a:pt x="67" y="453"/>
                  <a:pt x="72" y="439"/>
                </a:cubicBezTo>
                <a:cubicBezTo>
                  <a:pt x="65" y="432"/>
                  <a:pt x="72" y="427"/>
                  <a:pt x="75" y="421"/>
                </a:cubicBezTo>
                <a:cubicBezTo>
                  <a:pt x="78" y="414"/>
                  <a:pt x="80" y="407"/>
                  <a:pt x="82" y="401"/>
                </a:cubicBezTo>
                <a:cubicBezTo>
                  <a:pt x="83" y="399"/>
                  <a:pt x="81" y="397"/>
                  <a:pt x="80" y="395"/>
                </a:cubicBezTo>
                <a:cubicBezTo>
                  <a:pt x="79" y="395"/>
                  <a:pt x="78" y="395"/>
                  <a:pt x="77" y="395"/>
                </a:cubicBezTo>
                <a:cubicBezTo>
                  <a:pt x="79" y="392"/>
                  <a:pt x="80" y="389"/>
                  <a:pt x="81" y="386"/>
                </a:cubicBezTo>
                <a:close/>
                <a:moveTo>
                  <a:pt x="95" y="479"/>
                </a:moveTo>
                <a:cubicBezTo>
                  <a:pt x="85" y="488"/>
                  <a:pt x="84" y="497"/>
                  <a:pt x="83" y="507"/>
                </a:cubicBezTo>
                <a:cubicBezTo>
                  <a:pt x="80" y="522"/>
                  <a:pt x="81" y="538"/>
                  <a:pt x="88" y="552"/>
                </a:cubicBezTo>
                <a:cubicBezTo>
                  <a:pt x="88" y="554"/>
                  <a:pt x="91" y="557"/>
                  <a:pt x="93" y="557"/>
                </a:cubicBezTo>
                <a:cubicBezTo>
                  <a:pt x="94" y="557"/>
                  <a:pt x="97" y="554"/>
                  <a:pt x="98" y="552"/>
                </a:cubicBezTo>
                <a:cubicBezTo>
                  <a:pt x="99" y="549"/>
                  <a:pt x="99" y="544"/>
                  <a:pt x="101" y="541"/>
                </a:cubicBezTo>
                <a:cubicBezTo>
                  <a:pt x="111" y="524"/>
                  <a:pt x="104" y="507"/>
                  <a:pt x="98" y="490"/>
                </a:cubicBezTo>
                <a:cubicBezTo>
                  <a:pt x="96" y="491"/>
                  <a:pt x="94" y="492"/>
                  <a:pt x="93" y="493"/>
                </a:cubicBezTo>
                <a:cubicBezTo>
                  <a:pt x="93" y="489"/>
                  <a:pt x="94" y="485"/>
                  <a:pt x="95" y="479"/>
                </a:cubicBezTo>
                <a:close/>
                <a:moveTo>
                  <a:pt x="41" y="646"/>
                </a:moveTo>
                <a:cubicBezTo>
                  <a:pt x="42" y="647"/>
                  <a:pt x="43" y="648"/>
                  <a:pt x="45" y="650"/>
                </a:cubicBezTo>
                <a:cubicBezTo>
                  <a:pt x="50" y="645"/>
                  <a:pt x="56" y="641"/>
                  <a:pt x="61" y="636"/>
                </a:cubicBezTo>
                <a:cubicBezTo>
                  <a:pt x="65" y="632"/>
                  <a:pt x="68" y="626"/>
                  <a:pt x="72" y="622"/>
                </a:cubicBezTo>
                <a:cubicBezTo>
                  <a:pt x="75" y="618"/>
                  <a:pt x="78" y="615"/>
                  <a:pt x="81" y="611"/>
                </a:cubicBezTo>
                <a:cubicBezTo>
                  <a:pt x="86" y="602"/>
                  <a:pt x="90" y="593"/>
                  <a:pt x="95" y="584"/>
                </a:cubicBezTo>
                <a:cubicBezTo>
                  <a:pt x="96" y="582"/>
                  <a:pt x="95" y="579"/>
                  <a:pt x="95" y="577"/>
                </a:cubicBezTo>
                <a:cubicBezTo>
                  <a:pt x="94" y="577"/>
                  <a:pt x="93" y="577"/>
                  <a:pt x="92" y="577"/>
                </a:cubicBezTo>
                <a:cubicBezTo>
                  <a:pt x="75" y="600"/>
                  <a:pt x="58" y="623"/>
                  <a:pt x="41" y="646"/>
                </a:cubicBezTo>
                <a:close/>
                <a:moveTo>
                  <a:pt x="151" y="500"/>
                </a:moveTo>
                <a:cubicBezTo>
                  <a:pt x="150" y="500"/>
                  <a:pt x="149" y="500"/>
                  <a:pt x="148" y="500"/>
                </a:cubicBezTo>
                <a:cubicBezTo>
                  <a:pt x="147" y="510"/>
                  <a:pt x="146" y="521"/>
                  <a:pt x="146" y="532"/>
                </a:cubicBezTo>
                <a:cubicBezTo>
                  <a:pt x="158" y="528"/>
                  <a:pt x="160" y="512"/>
                  <a:pt x="151" y="500"/>
                </a:cubicBezTo>
                <a:close/>
                <a:moveTo>
                  <a:pt x="138" y="535"/>
                </a:moveTo>
                <a:cubicBezTo>
                  <a:pt x="135" y="543"/>
                  <a:pt x="133" y="549"/>
                  <a:pt x="130" y="557"/>
                </a:cubicBezTo>
                <a:cubicBezTo>
                  <a:pt x="143" y="553"/>
                  <a:pt x="146" y="546"/>
                  <a:pt x="138" y="535"/>
                </a:cubicBezTo>
                <a:close/>
              </a:path>
            </a:pathLst>
          </a:custGeom>
          <a:solidFill>
            <a:srgbClr val="E1E9EA"/>
          </a:solidFill>
          <a:ln>
            <a:noFill/>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Tree>
    <p:custDataLst>
      <p:tags r:id="rId1"/>
    </p:custDataLst>
    <p:extLst>
      <p:ext uri="{BB962C8B-B14F-4D97-AF65-F5344CB8AC3E}">
        <p14:creationId xmlns:p14="http://schemas.microsoft.com/office/powerpoint/2010/main" val="1906497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p:cNvSpPr>
            <a:spLocks noEditPoints="1"/>
          </p:cNvSpPr>
          <p:nvPr/>
        </p:nvSpPr>
        <p:spPr bwMode="auto">
          <a:xfrm>
            <a:off x="1508865" y="1450905"/>
            <a:ext cx="8070022" cy="12265094"/>
          </a:xfrm>
          <a:custGeom>
            <a:avLst/>
            <a:gdLst>
              <a:gd name="T0" fmla="*/ 228 w 1267"/>
              <a:gd name="T1" fmla="*/ 1824 h 1932"/>
              <a:gd name="T2" fmla="*/ 248 w 1267"/>
              <a:gd name="T3" fmla="*/ 1522 h 1932"/>
              <a:gd name="T4" fmla="*/ 240 w 1267"/>
              <a:gd name="T5" fmla="*/ 1410 h 1932"/>
              <a:gd name="T6" fmla="*/ 122 w 1267"/>
              <a:gd name="T7" fmla="*/ 1463 h 1932"/>
              <a:gd name="T8" fmla="*/ 17 w 1267"/>
              <a:gd name="T9" fmla="*/ 1237 h 1932"/>
              <a:gd name="T10" fmla="*/ 38 w 1267"/>
              <a:gd name="T11" fmla="*/ 998 h 1932"/>
              <a:gd name="T12" fmla="*/ 32 w 1267"/>
              <a:gd name="T13" fmla="*/ 922 h 1932"/>
              <a:gd name="T14" fmla="*/ 7 w 1267"/>
              <a:gd name="T15" fmla="*/ 816 h 1932"/>
              <a:gd name="T16" fmla="*/ 46 w 1267"/>
              <a:gd name="T17" fmla="*/ 713 h 1932"/>
              <a:gd name="T18" fmla="*/ 112 w 1267"/>
              <a:gd name="T19" fmla="*/ 676 h 1932"/>
              <a:gd name="T20" fmla="*/ 97 w 1267"/>
              <a:gd name="T21" fmla="*/ 492 h 1932"/>
              <a:gd name="T22" fmla="*/ 184 w 1267"/>
              <a:gd name="T23" fmla="*/ 644 h 1932"/>
              <a:gd name="T24" fmla="*/ 205 w 1267"/>
              <a:gd name="T25" fmla="*/ 776 h 1932"/>
              <a:gd name="T26" fmla="*/ 188 w 1267"/>
              <a:gd name="T27" fmla="*/ 842 h 1932"/>
              <a:gd name="T28" fmla="*/ 274 w 1267"/>
              <a:gd name="T29" fmla="*/ 817 h 1932"/>
              <a:gd name="T30" fmla="*/ 296 w 1267"/>
              <a:gd name="T31" fmla="*/ 803 h 1932"/>
              <a:gd name="T32" fmla="*/ 303 w 1267"/>
              <a:gd name="T33" fmla="*/ 804 h 1932"/>
              <a:gd name="T34" fmla="*/ 325 w 1267"/>
              <a:gd name="T35" fmla="*/ 785 h 1932"/>
              <a:gd name="T36" fmla="*/ 342 w 1267"/>
              <a:gd name="T37" fmla="*/ 638 h 1932"/>
              <a:gd name="T38" fmla="*/ 358 w 1267"/>
              <a:gd name="T39" fmla="*/ 419 h 1932"/>
              <a:gd name="T40" fmla="*/ 377 w 1267"/>
              <a:gd name="T41" fmla="*/ 288 h 1932"/>
              <a:gd name="T42" fmla="*/ 375 w 1267"/>
              <a:gd name="T43" fmla="*/ 274 h 1932"/>
              <a:gd name="T44" fmla="*/ 473 w 1267"/>
              <a:gd name="T45" fmla="*/ 73 h 1932"/>
              <a:gd name="T46" fmla="*/ 575 w 1267"/>
              <a:gd name="T47" fmla="*/ 19 h 1932"/>
              <a:gd name="T48" fmla="*/ 733 w 1267"/>
              <a:gd name="T49" fmla="*/ 28 h 1932"/>
              <a:gd name="T50" fmla="*/ 911 w 1267"/>
              <a:gd name="T51" fmla="*/ 318 h 1932"/>
              <a:gd name="T52" fmla="*/ 924 w 1267"/>
              <a:gd name="T53" fmla="*/ 388 h 1932"/>
              <a:gd name="T54" fmla="*/ 931 w 1267"/>
              <a:gd name="T55" fmla="*/ 448 h 1932"/>
              <a:gd name="T56" fmla="*/ 923 w 1267"/>
              <a:gd name="T57" fmla="*/ 495 h 1932"/>
              <a:gd name="T58" fmla="*/ 957 w 1267"/>
              <a:gd name="T59" fmla="*/ 618 h 1932"/>
              <a:gd name="T60" fmla="*/ 958 w 1267"/>
              <a:gd name="T61" fmla="*/ 588 h 1932"/>
              <a:gd name="T62" fmla="*/ 971 w 1267"/>
              <a:gd name="T63" fmla="*/ 693 h 1932"/>
              <a:gd name="T64" fmla="*/ 998 w 1267"/>
              <a:gd name="T65" fmla="*/ 672 h 1932"/>
              <a:gd name="T66" fmla="*/ 1046 w 1267"/>
              <a:gd name="T67" fmla="*/ 495 h 1932"/>
              <a:gd name="T68" fmla="*/ 1084 w 1267"/>
              <a:gd name="T69" fmla="*/ 558 h 1932"/>
              <a:gd name="T70" fmla="*/ 1076 w 1267"/>
              <a:gd name="T71" fmla="*/ 668 h 1932"/>
              <a:gd name="T72" fmla="*/ 1166 w 1267"/>
              <a:gd name="T73" fmla="*/ 749 h 1932"/>
              <a:gd name="T74" fmla="*/ 1190 w 1267"/>
              <a:gd name="T75" fmla="*/ 824 h 1932"/>
              <a:gd name="T76" fmla="*/ 1229 w 1267"/>
              <a:gd name="T77" fmla="*/ 900 h 1932"/>
              <a:gd name="T78" fmla="*/ 1260 w 1267"/>
              <a:gd name="T79" fmla="*/ 1047 h 1932"/>
              <a:gd name="T80" fmla="*/ 1238 w 1267"/>
              <a:gd name="T81" fmla="*/ 1127 h 1932"/>
              <a:gd name="T82" fmla="*/ 1213 w 1267"/>
              <a:gd name="T83" fmla="*/ 1272 h 1932"/>
              <a:gd name="T84" fmla="*/ 1173 w 1267"/>
              <a:gd name="T85" fmla="*/ 1359 h 1932"/>
              <a:gd name="T86" fmla="*/ 1066 w 1267"/>
              <a:gd name="T87" fmla="*/ 1427 h 1932"/>
              <a:gd name="T88" fmla="*/ 1048 w 1267"/>
              <a:gd name="T89" fmla="*/ 1616 h 1932"/>
              <a:gd name="T90" fmla="*/ 1104 w 1267"/>
              <a:gd name="T91" fmla="*/ 1917 h 1932"/>
              <a:gd name="T92" fmla="*/ 350 w 1267"/>
              <a:gd name="T93" fmla="*/ 754 h 1932"/>
              <a:gd name="T94" fmla="*/ 358 w 1267"/>
              <a:gd name="T95" fmla="*/ 775 h 1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67" h="1932">
                <a:moveTo>
                  <a:pt x="202" y="1932"/>
                </a:moveTo>
                <a:cubicBezTo>
                  <a:pt x="209" y="1906"/>
                  <a:pt x="217" y="1880"/>
                  <a:pt x="224" y="1853"/>
                </a:cubicBezTo>
                <a:cubicBezTo>
                  <a:pt x="227" y="1844"/>
                  <a:pt x="227" y="1834"/>
                  <a:pt x="228" y="1824"/>
                </a:cubicBezTo>
                <a:cubicBezTo>
                  <a:pt x="233" y="1795"/>
                  <a:pt x="239" y="1765"/>
                  <a:pt x="242" y="1736"/>
                </a:cubicBezTo>
                <a:cubicBezTo>
                  <a:pt x="245" y="1696"/>
                  <a:pt x="246" y="1655"/>
                  <a:pt x="247" y="1615"/>
                </a:cubicBezTo>
                <a:cubicBezTo>
                  <a:pt x="248" y="1584"/>
                  <a:pt x="248" y="1553"/>
                  <a:pt x="248" y="1522"/>
                </a:cubicBezTo>
                <a:cubicBezTo>
                  <a:pt x="247" y="1498"/>
                  <a:pt x="244" y="1474"/>
                  <a:pt x="243" y="1450"/>
                </a:cubicBezTo>
                <a:cubicBezTo>
                  <a:pt x="242" y="1437"/>
                  <a:pt x="243" y="1424"/>
                  <a:pt x="243" y="1411"/>
                </a:cubicBezTo>
                <a:cubicBezTo>
                  <a:pt x="242" y="1410"/>
                  <a:pt x="241" y="1410"/>
                  <a:pt x="240" y="1410"/>
                </a:cubicBezTo>
                <a:cubicBezTo>
                  <a:pt x="236" y="1413"/>
                  <a:pt x="232" y="1416"/>
                  <a:pt x="228" y="1420"/>
                </a:cubicBezTo>
                <a:cubicBezTo>
                  <a:pt x="206" y="1436"/>
                  <a:pt x="181" y="1446"/>
                  <a:pt x="156" y="1455"/>
                </a:cubicBezTo>
                <a:cubicBezTo>
                  <a:pt x="145" y="1459"/>
                  <a:pt x="135" y="1464"/>
                  <a:pt x="122" y="1463"/>
                </a:cubicBezTo>
                <a:cubicBezTo>
                  <a:pt x="100" y="1460"/>
                  <a:pt x="84" y="1446"/>
                  <a:pt x="70" y="1432"/>
                </a:cubicBezTo>
                <a:cubicBezTo>
                  <a:pt x="49" y="1410"/>
                  <a:pt x="32" y="1385"/>
                  <a:pt x="23" y="1356"/>
                </a:cubicBezTo>
                <a:cubicBezTo>
                  <a:pt x="10" y="1317"/>
                  <a:pt x="6" y="1278"/>
                  <a:pt x="17" y="1237"/>
                </a:cubicBezTo>
                <a:cubicBezTo>
                  <a:pt x="20" y="1227"/>
                  <a:pt x="18" y="1215"/>
                  <a:pt x="17" y="1203"/>
                </a:cubicBezTo>
                <a:cubicBezTo>
                  <a:pt x="13" y="1164"/>
                  <a:pt x="15" y="1126"/>
                  <a:pt x="23" y="1087"/>
                </a:cubicBezTo>
                <a:cubicBezTo>
                  <a:pt x="29" y="1058"/>
                  <a:pt x="33" y="1028"/>
                  <a:pt x="38" y="998"/>
                </a:cubicBezTo>
                <a:cubicBezTo>
                  <a:pt x="41" y="980"/>
                  <a:pt x="44" y="962"/>
                  <a:pt x="47" y="944"/>
                </a:cubicBezTo>
                <a:cubicBezTo>
                  <a:pt x="49" y="935"/>
                  <a:pt x="47" y="929"/>
                  <a:pt x="38" y="926"/>
                </a:cubicBezTo>
                <a:cubicBezTo>
                  <a:pt x="36" y="925"/>
                  <a:pt x="34" y="923"/>
                  <a:pt x="32" y="922"/>
                </a:cubicBezTo>
                <a:cubicBezTo>
                  <a:pt x="14" y="913"/>
                  <a:pt x="7" y="900"/>
                  <a:pt x="12" y="880"/>
                </a:cubicBezTo>
                <a:cubicBezTo>
                  <a:pt x="14" y="870"/>
                  <a:pt x="12" y="860"/>
                  <a:pt x="6" y="850"/>
                </a:cubicBezTo>
                <a:cubicBezTo>
                  <a:pt x="0" y="839"/>
                  <a:pt x="3" y="827"/>
                  <a:pt x="7" y="816"/>
                </a:cubicBezTo>
                <a:cubicBezTo>
                  <a:pt x="11" y="805"/>
                  <a:pt x="12" y="796"/>
                  <a:pt x="10" y="785"/>
                </a:cubicBezTo>
                <a:cubicBezTo>
                  <a:pt x="9" y="779"/>
                  <a:pt x="11" y="770"/>
                  <a:pt x="15" y="766"/>
                </a:cubicBezTo>
                <a:cubicBezTo>
                  <a:pt x="29" y="750"/>
                  <a:pt x="39" y="733"/>
                  <a:pt x="46" y="713"/>
                </a:cubicBezTo>
                <a:cubicBezTo>
                  <a:pt x="49" y="701"/>
                  <a:pt x="61" y="698"/>
                  <a:pt x="71" y="693"/>
                </a:cubicBezTo>
                <a:cubicBezTo>
                  <a:pt x="82" y="687"/>
                  <a:pt x="93" y="683"/>
                  <a:pt x="104" y="678"/>
                </a:cubicBezTo>
                <a:cubicBezTo>
                  <a:pt x="106" y="677"/>
                  <a:pt x="109" y="677"/>
                  <a:pt x="112" y="676"/>
                </a:cubicBezTo>
                <a:cubicBezTo>
                  <a:pt x="122" y="640"/>
                  <a:pt x="108" y="609"/>
                  <a:pt x="96" y="576"/>
                </a:cubicBezTo>
                <a:cubicBezTo>
                  <a:pt x="89" y="558"/>
                  <a:pt x="85" y="538"/>
                  <a:pt x="81" y="519"/>
                </a:cubicBezTo>
                <a:cubicBezTo>
                  <a:pt x="79" y="506"/>
                  <a:pt x="87" y="495"/>
                  <a:pt x="97" y="492"/>
                </a:cubicBezTo>
                <a:cubicBezTo>
                  <a:pt x="110" y="488"/>
                  <a:pt x="123" y="492"/>
                  <a:pt x="129" y="505"/>
                </a:cubicBezTo>
                <a:cubicBezTo>
                  <a:pt x="138" y="524"/>
                  <a:pt x="147" y="543"/>
                  <a:pt x="153" y="563"/>
                </a:cubicBezTo>
                <a:cubicBezTo>
                  <a:pt x="163" y="591"/>
                  <a:pt x="169" y="618"/>
                  <a:pt x="184" y="644"/>
                </a:cubicBezTo>
                <a:cubicBezTo>
                  <a:pt x="195" y="663"/>
                  <a:pt x="196" y="687"/>
                  <a:pt x="201" y="710"/>
                </a:cubicBezTo>
                <a:cubicBezTo>
                  <a:pt x="204" y="721"/>
                  <a:pt x="201" y="734"/>
                  <a:pt x="206" y="744"/>
                </a:cubicBezTo>
                <a:cubicBezTo>
                  <a:pt x="211" y="756"/>
                  <a:pt x="206" y="766"/>
                  <a:pt x="205" y="776"/>
                </a:cubicBezTo>
                <a:cubicBezTo>
                  <a:pt x="204" y="782"/>
                  <a:pt x="201" y="787"/>
                  <a:pt x="199" y="794"/>
                </a:cubicBezTo>
                <a:cubicBezTo>
                  <a:pt x="204" y="802"/>
                  <a:pt x="202" y="815"/>
                  <a:pt x="191" y="824"/>
                </a:cubicBezTo>
                <a:cubicBezTo>
                  <a:pt x="185" y="829"/>
                  <a:pt x="183" y="834"/>
                  <a:pt x="188" y="842"/>
                </a:cubicBezTo>
                <a:cubicBezTo>
                  <a:pt x="194" y="838"/>
                  <a:pt x="201" y="834"/>
                  <a:pt x="207" y="829"/>
                </a:cubicBezTo>
                <a:cubicBezTo>
                  <a:pt x="215" y="822"/>
                  <a:pt x="224" y="820"/>
                  <a:pt x="234" y="822"/>
                </a:cubicBezTo>
                <a:cubicBezTo>
                  <a:pt x="248" y="824"/>
                  <a:pt x="261" y="822"/>
                  <a:pt x="274" y="817"/>
                </a:cubicBezTo>
                <a:cubicBezTo>
                  <a:pt x="276" y="816"/>
                  <a:pt x="277" y="815"/>
                  <a:pt x="280" y="814"/>
                </a:cubicBezTo>
                <a:cubicBezTo>
                  <a:pt x="273" y="810"/>
                  <a:pt x="263" y="815"/>
                  <a:pt x="261" y="803"/>
                </a:cubicBezTo>
                <a:cubicBezTo>
                  <a:pt x="273" y="803"/>
                  <a:pt x="285" y="803"/>
                  <a:pt x="296" y="803"/>
                </a:cubicBezTo>
                <a:cubicBezTo>
                  <a:pt x="296" y="802"/>
                  <a:pt x="296" y="800"/>
                  <a:pt x="296" y="797"/>
                </a:cubicBezTo>
                <a:cubicBezTo>
                  <a:pt x="299" y="797"/>
                  <a:pt x="301" y="797"/>
                  <a:pt x="300" y="797"/>
                </a:cubicBezTo>
                <a:cubicBezTo>
                  <a:pt x="302" y="800"/>
                  <a:pt x="303" y="802"/>
                  <a:pt x="303" y="804"/>
                </a:cubicBezTo>
                <a:cubicBezTo>
                  <a:pt x="305" y="802"/>
                  <a:pt x="306" y="800"/>
                  <a:pt x="308" y="798"/>
                </a:cubicBezTo>
                <a:cubicBezTo>
                  <a:pt x="311" y="796"/>
                  <a:pt x="314" y="793"/>
                  <a:pt x="318" y="792"/>
                </a:cubicBezTo>
                <a:cubicBezTo>
                  <a:pt x="323" y="791"/>
                  <a:pt x="324" y="790"/>
                  <a:pt x="325" y="785"/>
                </a:cubicBezTo>
                <a:cubicBezTo>
                  <a:pt x="328" y="768"/>
                  <a:pt x="332" y="751"/>
                  <a:pt x="335" y="735"/>
                </a:cubicBezTo>
                <a:cubicBezTo>
                  <a:pt x="337" y="727"/>
                  <a:pt x="337" y="719"/>
                  <a:pt x="338" y="711"/>
                </a:cubicBezTo>
                <a:cubicBezTo>
                  <a:pt x="339" y="686"/>
                  <a:pt x="341" y="662"/>
                  <a:pt x="342" y="638"/>
                </a:cubicBezTo>
                <a:cubicBezTo>
                  <a:pt x="343" y="610"/>
                  <a:pt x="342" y="583"/>
                  <a:pt x="342" y="555"/>
                </a:cubicBezTo>
                <a:cubicBezTo>
                  <a:pt x="343" y="539"/>
                  <a:pt x="344" y="522"/>
                  <a:pt x="346" y="505"/>
                </a:cubicBezTo>
                <a:cubicBezTo>
                  <a:pt x="350" y="476"/>
                  <a:pt x="354" y="448"/>
                  <a:pt x="358" y="419"/>
                </a:cubicBezTo>
                <a:cubicBezTo>
                  <a:pt x="361" y="398"/>
                  <a:pt x="364" y="376"/>
                  <a:pt x="368" y="355"/>
                </a:cubicBezTo>
                <a:cubicBezTo>
                  <a:pt x="371" y="337"/>
                  <a:pt x="376" y="320"/>
                  <a:pt x="379" y="302"/>
                </a:cubicBezTo>
                <a:cubicBezTo>
                  <a:pt x="380" y="298"/>
                  <a:pt x="378" y="293"/>
                  <a:pt x="377" y="288"/>
                </a:cubicBezTo>
                <a:cubicBezTo>
                  <a:pt x="376" y="288"/>
                  <a:pt x="375" y="288"/>
                  <a:pt x="374" y="288"/>
                </a:cubicBezTo>
                <a:cubicBezTo>
                  <a:pt x="371" y="294"/>
                  <a:pt x="367" y="300"/>
                  <a:pt x="364" y="306"/>
                </a:cubicBezTo>
                <a:cubicBezTo>
                  <a:pt x="357" y="292"/>
                  <a:pt x="367" y="283"/>
                  <a:pt x="375" y="274"/>
                </a:cubicBezTo>
                <a:cubicBezTo>
                  <a:pt x="392" y="257"/>
                  <a:pt x="402" y="237"/>
                  <a:pt x="409" y="215"/>
                </a:cubicBezTo>
                <a:cubicBezTo>
                  <a:pt x="419" y="183"/>
                  <a:pt x="429" y="151"/>
                  <a:pt x="442" y="120"/>
                </a:cubicBezTo>
                <a:cubicBezTo>
                  <a:pt x="449" y="103"/>
                  <a:pt x="461" y="88"/>
                  <a:pt x="473" y="73"/>
                </a:cubicBezTo>
                <a:cubicBezTo>
                  <a:pt x="483" y="61"/>
                  <a:pt x="495" y="50"/>
                  <a:pt x="508" y="41"/>
                </a:cubicBezTo>
                <a:cubicBezTo>
                  <a:pt x="521" y="32"/>
                  <a:pt x="536" y="26"/>
                  <a:pt x="551" y="20"/>
                </a:cubicBezTo>
                <a:cubicBezTo>
                  <a:pt x="559" y="17"/>
                  <a:pt x="568" y="17"/>
                  <a:pt x="575" y="19"/>
                </a:cubicBezTo>
                <a:cubicBezTo>
                  <a:pt x="585" y="22"/>
                  <a:pt x="589" y="16"/>
                  <a:pt x="596" y="12"/>
                </a:cubicBezTo>
                <a:cubicBezTo>
                  <a:pt x="601" y="9"/>
                  <a:pt x="607" y="5"/>
                  <a:pt x="613" y="4"/>
                </a:cubicBezTo>
                <a:cubicBezTo>
                  <a:pt x="655" y="0"/>
                  <a:pt x="695" y="9"/>
                  <a:pt x="733" y="28"/>
                </a:cubicBezTo>
                <a:cubicBezTo>
                  <a:pt x="775" y="50"/>
                  <a:pt x="810" y="80"/>
                  <a:pt x="838" y="120"/>
                </a:cubicBezTo>
                <a:cubicBezTo>
                  <a:pt x="861" y="155"/>
                  <a:pt x="881" y="192"/>
                  <a:pt x="894" y="232"/>
                </a:cubicBezTo>
                <a:cubicBezTo>
                  <a:pt x="903" y="260"/>
                  <a:pt x="908" y="288"/>
                  <a:pt x="911" y="318"/>
                </a:cubicBezTo>
                <a:cubicBezTo>
                  <a:pt x="912" y="330"/>
                  <a:pt x="917" y="341"/>
                  <a:pt x="921" y="353"/>
                </a:cubicBezTo>
                <a:cubicBezTo>
                  <a:pt x="921" y="356"/>
                  <a:pt x="920" y="360"/>
                  <a:pt x="921" y="363"/>
                </a:cubicBezTo>
                <a:cubicBezTo>
                  <a:pt x="922" y="371"/>
                  <a:pt x="923" y="379"/>
                  <a:pt x="924" y="388"/>
                </a:cubicBezTo>
                <a:cubicBezTo>
                  <a:pt x="926" y="400"/>
                  <a:pt x="928" y="413"/>
                  <a:pt x="931" y="426"/>
                </a:cubicBezTo>
                <a:cubicBezTo>
                  <a:pt x="932" y="431"/>
                  <a:pt x="934" y="435"/>
                  <a:pt x="935" y="440"/>
                </a:cubicBezTo>
                <a:cubicBezTo>
                  <a:pt x="934" y="442"/>
                  <a:pt x="931" y="445"/>
                  <a:pt x="931" y="448"/>
                </a:cubicBezTo>
                <a:cubicBezTo>
                  <a:pt x="934" y="465"/>
                  <a:pt x="937" y="483"/>
                  <a:pt x="938" y="501"/>
                </a:cubicBezTo>
                <a:cubicBezTo>
                  <a:pt x="936" y="493"/>
                  <a:pt x="934" y="484"/>
                  <a:pt x="931" y="474"/>
                </a:cubicBezTo>
                <a:cubicBezTo>
                  <a:pt x="924" y="480"/>
                  <a:pt x="923" y="487"/>
                  <a:pt x="923" y="495"/>
                </a:cubicBezTo>
                <a:cubicBezTo>
                  <a:pt x="922" y="520"/>
                  <a:pt x="926" y="545"/>
                  <a:pt x="935" y="569"/>
                </a:cubicBezTo>
                <a:cubicBezTo>
                  <a:pt x="940" y="583"/>
                  <a:pt x="944" y="597"/>
                  <a:pt x="949" y="611"/>
                </a:cubicBezTo>
                <a:cubicBezTo>
                  <a:pt x="950" y="614"/>
                  <a:pt x="954" y="616"/>
                  <a:pt x="957" y="618"/>
                </a:cubicBezTo>
                <a:cubicBezTo>
                  <a:pt x="951" y="598"/>
                  <a:pt x="953" y="578"/>
                  <a:pt x="947" y="559"/>
                </a:cubicBezTo>
                <a:cubicBezTo>
                  <a:pt x="949" y="559"/>
                  <a:pt x="950" y="558"/>
                  <a:pt x="951" y="558"/>
                </a:cubicBezTo>
                <a:cubicBezTo>
                  <a:pt x="953" y="568"/>
                  <a:pt x="955" y="578"/>
                  <a:pt x="958" y="588"/>
                </a:cubicBezTo>
                <a:cubicBezTo>
                  <a:pt x="960" y="593"/>
                  <a:pt x="963" y="598"/>
                  <a:pt x="964" y="603"/>
                </a:cubicBezTo>
                <a:cubicBezTo>
                  <a:pt x="965" y="620"/>
                  <a:pt x="967" y="637"/>
                  <a:pt x="968" y="654"/>
                </a:cubicBezTo>
                <a:cubicBezTo>
                  <a:pt x="969" y="667"/>
                  <a:pt x="965" y="680"/>
                  <a:pt x="971" y="693"/>
                </a:cubicBezTo>
                <a:cubicBezTo>
                  <a:pt x="975" y="701"/>
                  <a:pt x="980" y="709"/>
                  <a:pt x="985" y="717"/>
                </a:cubicBezTo>
                <a:cubicBezTo>
                  <a:pt x="985" y="717"/>
                  <a:pt x="990" y="716"/>
                  <a:pt x="990" y="714"/>
                </a:cubicBezTo>
                <a:cubicBezTo>
                  <a:pt x="993" y="700"/>
                  <a:pt x="995" y="686"/>
                  <a:pt x="998" y="672"/>
                </a:cubicBezTo>
                <a:cubicBezTo>
                  <a:pt x="1002" y="654"/>
                  <a:pt x="1007" y="637"/>
                  <a:pt x="1012" y="619"/>
                </a:cubicBezTo>
                <a:cubicBezTo>
                  <a:pt x="1016" y="600"/>
                  <a:pt x="1020" y="580"/>
                  <a:pt x="1025" y="561"/>
                </a:cubicBezTo>
                <a:cubicBezTo>
                  <a:pt x="1031" y="539"/>
                  <a:pt x="1038" y="517"/>
                  <a:pt x="1046" y="495"/>
                </a:cubicBezTo>
                <a:cubicBezTo>
                  <a:pt x="1049" y="487"/>
                  <a:pt x="1057" y="482"/>
                  <a:pt x="1066" y="481"/>
                </a:cubicBezTo>
                <a:cubicBezTo>
                  <a:pt x="1081" y="479"/>
                  <a:pt x="1094" y="488"/>
                  <a:pt x="1093" y="502"/>
                </a:cubicBezTo>
                <a:cubicBezTo>
                  <a:pt x="1092" y="521"/>
                  <a:pt x="1088" y="540"/>
                  <a:pt x="1084" y="558"/>
                </a:cubicBezTo>
                <a:cubicBezTo>
                  <a:pt x="1080" y="582"/>
                  <a:pt x="1074" y="605"/>
                  <a:pt x="1070" y="629"/>
                </a:cubicBezTo>
                <a:cubicBezTo>
                  <a:pt x="1068" y="640"/>
                  <a:pt x="1071" y="651"/>
                  <a:pt x="1072" y="662"/>
                </a:cubicBezTo>
                <a:cubicBezTo>
                  <a:pt x="1072" y="664"/>
                  <a:pt x="1074" y="667"/>
                  <a:pt x="1076" y="668"/>
                </a:cubicBezTo>
                <a:cubicBezTo>
                  <a:pt x="1099" y="669"/>
                  <a:pt x="1121" y="673"/>
                  <a:pt x="1138" y="689"/>
                </a:cubicBezTo>
                <a:cubicBezTo>
                  <a:pt x="1142" y="693"/>
                  <a:pt x="1146" y="698"/>
                  <a:pt x="1148" y="703"/>
                </a:cubicBezTo>
                <a:cubicBezTo>
                  <a:pt x="1154" y="718"/>
                  <a:pt x="1160" y="733"/>
                  <a:pt x="1166" y="749"/>
                </a:cubicBezTo>
                <a:cubicBezTo>
                  <a:pt x="1168" y="755"/>
                  <a:pt x="1167" y="761"/>
                  <a:pt x="1168" y="767"/>
                </a:cubicBezTo>
                <a:cubicBezTo>
                  <a:pt x="1170" y="782"/>
                  <a:pt x="1170" y="797"/>
                  <a:pt x="1174" y="812"/>
                </a:cubicBezTo>
                <a:cubicBezTo>
                  <a:pt x="1175" y="817"/>
                  <a:pt x="1184" y="821"/>
                  <a:pt x="1190" y="824"/>
                </a:cubicBezTo>
                <a:cubicBezTo>
                  <a:pt x="1204" y="832"/>
                  <a:pt x="1220" y="839"/>
                  <a:pt x="1227" y="855"/>
                </a:cubicBezTo>
                <a:cubicBezTo>
                  <a:pt x="1229" y="860"/>
                  <a:pt x="1230" y="866"/>
                  <a:pt x="1229" y="871"/>
                </a:cubicBezTo>
                <a:cubicBezTo>
                  <a:pt x="1226" y="881"/>
                  <a:pt x="1226" y="889"/>
                  <a:pt x="1229" y="900"/>
                </a:cubicBezTo>
                <a:cubicBezTo>
                  <a:pt x="1243" y="937"/>
                  <a:pt x="1248" y="975"/>
                  <a:pt x="1239" y="1014"/>
                </a:cubicBezTo>
                <a:cubicBezTo>
                  <a:pt x="1238" y="1017"/>
                  <a:pt x="1241" y="1021"/>
                  <a:pt x="1243" y="1024"/>
                </a:cubicBezTo>
                <a:cubicBezTo>
                  <a:pt x="1248" y="1032"/>
                  <a:pt x="1256" y="1039"/>
                  <a:pt x="1260" y="1047"/>
                </a:cubicBezTo>
                <a:cubicBezTo>
                  <a:pt x="1267" y="1059"/>
                  <a:pt x="1263" y="1069"/>
                  <a:pt x="1250" y="1073"/>
                </a:cubicBezTo>
                <a:cubicBezTo>
                  <a:pt x="1242" y="1076"/>
                  <a:pt x="1241" y="1080"/>
                  <a:pt x="1240" y="1087"/>
                </a:cubicBezTo>
                <a:cubicBezTo>
                  <a:pt x="1240" y="1101"/>
                  <a:pt x="1240" y="1114"/>
                  <a:pt x="1238" y="1127"/>
                </a:cubicBezTo>
                <a:cubicBezTo>
                  <a:pt x="1236" y="1141"/>
                  <a:pt x="1231" y="1154"/>
                  <a:pt x="1228" y="1167"/>
                </a:cubicBezTo>
                <a:cubicBezTo>
                  <a:pt x="1223" y="1189"/>
                  <a:pt x="1218" y="1210"/>
                  <a:pt x="1215" y="1232"/>
                </a:cubicBezTo>
                <a:cubicBezTo>
                  <a:pt x="1213" y="1245"/>
                  <a:pt x="1215" y="1259"/>
                  <a:pt x="1213" y="1272"/>
                </a:cubicBezTo>
                <a:cubicBezTo>
                  <a:pt x="1212" y="1280"/>
                  <a:pt x="1207" y="1288"/>
                  <a:pt x="1204" y="1295"/>
                </a:cubicBezTo>
                <a:cubicBezTo>
                  <a:pt x="1202" y="1299"/>
                  <a:pt x="1200" y="1303"/>
                  <a:pt x="1198" y="1306"/>
                </a:cubicBezTo>
                <a:cubicBezTo>
                  <a:pt x="1190" y="1324"/>
                  <a:pt x="1181" y="1341"/>
                  <a:pt x="1173" y="1359"/>
                </a:cubicBezTo>
                <a:cubicBezTo>
                  <a:pt x="1170" y="1364"/>
                  <a:pt x="1166" y="1369"/>
                  <a:pt x="1164" y="1375"/>
                </a:cubicBezTo>
                <a:cubicBezTo>
                  <a:pt x="1160" y="1387"/>
                  <a:pt x="1151" y="1394"/>
                  <a:pt x="1141" y="1400"/>
                </a:cubicBezTo>
                <a:cubicBezTo>
                  <a:pt x="1117" y="1414"/>
                  <a:pt x="1092" y="1421"/>
                  <a:pt x="1066" y="1427"/>
                </a:cubicBezTo>
                <a:cubicBezTo>
                  <a:pt x="1060" y="1428"/>
                  <a:pt x="1058" y="1430"/>
                  <a:pt x="1057" y="1436"/>
                </a:cubicBezTo>
                <a:cubicBezTo>
                  <a:pt x="1054" y="1458"/>
                  <a:pt x="1049" y="1480"/>
                  <a:pt x="1047" y="1502"/>
                </a:cubicBezTo>
                <a:cubicBezTo>
                  <a:pt x="1045" y="1540"/>
                  <a:pt x="1043" y="1578"/>
                  <a:pt x="1048" y="1616"/>
                </a:cubicBezTo>
                <a:cubicBezTo>
                  <a:pt x="1051" y="1637"/>
                  <a:pt x="1050" y="1658"/>
                  <a:pt x="1051" y="1680"/>
                </a:cubicBezTo>
                <a:cubicBezTo>
                  <a:pt x="1053" y="1728"/>
                  <a:pt x="1063" y="1775"/>
                  <a:pt x="1077" y="1822"/>
                </a:cubicBezTo>
                <a:cubicBezTo>
                  <a:pt x="1086" y="1854"/>
                  <a:pt x="1095" y="1886"/>
                  <a:pt x="1104" y="1917"/>
                </a:cubicBezTo>
                <a:cubicBezTo>
                  <a:pt x="1106" y="1922"/>
                  <a:pt x="1108" y="1927"/>
                  <a:pt x="1110" y="1932"/>
                </a:cubicBezTo>
                <a:cubicBezTo>
                  <a:pt x="807" y="1932"/>
                  <a:pt x="505" y="1932"/>
                  <a:pt x="202" y="1932"/>
                </a:cubicBezTo>
                <a:close/>
                <a:moveTo>
                  <a:pt x="350" y="754"/>
                </a:moveTo>
                <a:cubicBezTo>
                  <a:pt x="344" y="766"/>
                  <a:pt x="339" y="777"/>
                  <a:pt x="332" y="790"/>
                </a:cubicBezTo>
                <a:cubicBezTo>
                  <a:pt x="339" y="789"/>
                  <a:pt x="345" y="788"/>
                  <a:pt x="349" y="786"/>
                </a:cubicBezTo>
                <a:cubicBezTo>
                  <a:pt x="353" y="783"/>
                  <a:pt x="358" y="778"/>
                  <a:pt x="358" y="775"/>
                </a:cubicBezTo>
                <a:cubicBezTo>
                  <a:pt x="357" y="768"/>
                  <a:pt x="353" y="761"/>
                  <a:pt x="350" y="754"/>
                </a:cubicBezTo>
                <a:close/>
              </a:path>
            </a:pathLst>
          </a:custGeom>
          <a:solidFill>
            <a:srgbClr val="E1E9EA"/>
          </a:solidFill>
          <a:ln>
            <a:noFill/>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36" name="TextBox 35"/>
          <p:cNvSpPr txBox="1"/>
          <p:nvPr/>
        </p:nvSpPr>
        <p:spPr>
          <a:xfrm>
            <a:off x="11194473" y="2493823"/>
            <a:ext cx="9326363" cy="1200329"/>
          </a:xfrm>
          <a:prstGeom prst="rect">
            <a:avLst/>
          </a:prstGeom>
          <a:noFill/>
        </p:spPr>
        <p:txBody>
          <a:bodyPr wrap="square" rtlCol="0">
            <a:spAutoFit/>
          </a:bodyPr>
          <a:lstStyle>
            <a:defPPr>
              <a:defRPr lang="en-US"/>
            </a:defPPr>
            <a:lvl1pPr>
              <a:defRPr sz="2800">
                <a:solidFill>
                  <a:schemeClr val="bg1"/>
                </a:solidFill>
                <a:latin typeface="Montserrat Semi Bold" panose="00000700000000000000" pitchFamily="50" charset="0"/>
                <a:ea typeface="Questrial" panose="020B0906030804020204" pitchFamily="34" charset="0"/>
                <a:cs typeface="Questrial" panose="020B0906030804020204" pitchFamily="34" charset="0"/>
              </a:defRPr>
            </a:lvl1pPr>
          </a:lstStyle>
          <a:p>
            <a:pPr defTabSz="1828800"/>
            <a:r>
              <a:rPr lang="en-US" sz="7200" dirty="0">
                <a:solidFill>
                  <a:schemeClr val="tx1"/>
                </a:solidFill>
              </a:rPr>
              <a:t>Kabir Khan </a:t>
            </a:r>
          </a:p>
        </p:txBody>
      </p:sp>
      <p:sp>
        <p:nvSpPr>
          <p:cNvPr id="37" name="TextBox 36"/>
          <p:cNvSpPr txBox="1"/>
          <p:nvPr/>
        </p:nvSpPr>
        <p:spPr>
          <a:xfrm>
            <a:off x="11222184" y="3743335"/>
            <a:ext cx="4822154" cy="584775"/>
          </a:xfrm>
          <a:prstGeom prst="rect">
            <a:avLst/>
          </a:prstGeom>
          <a:noFill/>
        </p:spPr>
        <p:txBody>
          <a:bodyPr wrap="none" rtlCol="0">
            <a:spAutoFit/>
          </a:bodyPr>
          <a:lstStyle>
            <a:defPPr>
              <a:defRPr lang="en-US"/>
            </a:defPPr>
            <a:lvl1pPr>
              <a:defRPr sz="1400">
                <a:solidFill>
                  <a:schemeClr val="bg1"/>
                </a:solidFill>
                <a:latin typeface="+mj-lt"/>
                <a:ea typeface="Questrial" panose="020B0906030804020204" pitchFamily="34" charset="0"/>
                <a:cs typeface="Questrial" panose="020B0906030804020204" pitchFamily="34" charset="0"/>
              </a:defRPr>
            </a:lvl1pPr>
          </a:lstStyle>
          <a:p>
            <a:pPr defTabSz="1828800"/>
            <a:r>
              <a:rPr lang="en-US" sz="3200" dirty="0">
                <a:solidFill>
                  <a:srgbClr val="323232"/>
                </a:solidFill>
                <a:latin typeface="Montserrat"/>
              </a:rPr>
              <a:t>DESIGN</a:t>
            </a:r>
            <a:r>
              <a:rPr lang="en-US" sz="3200" dirty="0">
                <a:solidFill>
                  <a:srgbClr val="FFFFFF"/>
                </a:solidFill>
                <a:latin typeface="Montserrat"/>
              </a:rPr>
              <a:t> CONSULTANT</a:t>
            </a:r>
          </a:p>
        </p:txBody>
      </p:sp>
      <p:sp>
        <p:nvSpPr>
          <p:cNvPr id="38" name="Rectangle 37"/>
          <p:cNvSpPr/>
          <p:nvPr/>
        </p:nvSpPr>
        <p:spPr>
          <a:xfrm>
            <a:off x="11194475" y="4691225"/>
            <a:ext cx="11522642" cy="1290803"/>
          </a:xfrm>
          <a:prstGeom prst="rect">
            <a:avLst/>
          </a:prstGeom>
          <a:noFill/>
        </p:spPr>
        <p:txBody>
          <a:bodyPr wrap="square" rtlCol="0">
            <a:spAutoFit/>
          </a:bodyPr>
          <a:lstStyle/>
          <a:p>
            <a:pPr defTabSz="1828800">
              <a:lnSpc>
                <a:spcPct val="110000"/>
              </a:lnSpc>
            </a:pPr>
            <a:r>
              <a:rPr lang="en-US" sz="2400" dirty="0">
                <a:latin typeface="Questrial"/>
              </a:rPr>
              <a:t>Trendy will show you The easiest and fastest way to go the place that you want to go Whether you're on foot public transport or in a car. use Trendy to guide you with accurate maps that are always available. Trendy the best route. real-time help from other drivers. </a:t>
            </a:r>
          </a:p>
        </p:txBody>
      </p:sp>
      <p:sp>
        <p:nvSpPr>
          <p:cNvPr id="39" name="Rectangle 38"/>
          <p:cNvSpPr/>
          <p:nvPr/>
        </p:nvSpPr>
        <p:spPr>
          <a:xfrm>
            <a:off x="11416145" y="8091177"/>
            <a:ext cx="11083638" cy="233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0" name="Rectangle 39"/>
          <p:cNvSpPr/>
          <p:nvPr/>
        </p:nvSpPr>
        <p:spPr>
          <a:xfrm>
            <a:off x="11416145" y="8091177"/>
            <a:ext cx="8257310" cy="233342"/>
          </a:xfrm>
          <a:prstGeom prst="rect">
            <a:avLst/>
          </a:prstGeom>
          <a:solidFill>
            <a:srgbClr val="C56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1" name="TextBox 40"/>
          <p:cNvSpPr txBox="1"/>
          <p:nvPr/>
        </p:nvSpPr>
        <p:spPr>
          <a:xfrm>
            <a:off x="11222184" y="7378060"/>
            <a:ext cx="2400016" cy="523220"/>
          </a:xfrm>
          <a:prstGeom prst="rect">
            <a:avLst/>
          </a:prstGeom>
          <a:noFill/>
        </p:spPr>
        <p:txBody>
          <a:bodyPr wrap="none" rtlCol="0">
            <a:spAutoFit/>
          </a:bodyPr>
          <a:lstStyle/>
          <a:p>
            <a:pPr defTabSz="1828800"/>
            <a:r>
              <a:rPr lang="en-US" sz="2800" dirty="0">
                <a:latin typeface="Montserrat"/>
                <a:cs typeface="Montserrat" panose="02000000000000000000" pitchFamily="2" charset="0"/>
              </a:rPr>
              <a:t>Professional</a:t>
            </a:r>
          </a:p>
        </p:txBody>
      </p:sp>
      <p:sp>
        <p:nvSpPr>
          <p:cNvPr id="42" name="TextBox 41"/>
          <p:cNvSpPr txBox="1"/>
          <p:nvPr/>
        </p:nvSpPr>
        <p:spPr>
          <a:xfrm>
            <a:off x="21793467" y="7378060"/>
            <a:ext cx="923650" cy="523220"/>
          </a:xfrm>
          <a:prstGeom prst="rect">
            <a:avLst/>
          </a:prstGeom>
          <a:noFill/>
        </p:spPr>
        <p:txBody>
          <a:bodyPr wrap="none" rtlCol="0">
            <a:spAutoFit/>
          </a:bodyPr>
          <a:lstStyle/>
          <a:p>
            <a:pPr algn="r" defTabSz="1828800"/>
            <a:r>
              <a:rPr lang="en-US" sz="2800" dirty="0">
                <a:latin typeface="Montserrat"/>
                <a:cs typeface="Montserrat" panose="02000000000000000000" pitchFamily="2" charset="0"/>
              </a:rPr>
              <a:t>87%</a:t>
            </a:r>
          </a:p>
        </p:txBody>
      </p:sp>
      <p:sp>
        <p:nvSpPr>
          <p:cNvPr id="43" name="Rectangle 42"/>
          <p:cNvSpPr/>
          <p:nvPr/>
        </p:nvSpPr>
        <p:spPr>
          <a:xfrm>
            <a:off x="11416145" y="9350489"/>
            <a:ext cx="11083638" cy="233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4" name="Rectangle 43"/>
          <p:cNvSpPr/>
          <p:nvPr/>
        </p:nvSpPr>
        <p:spPr>
          <a:xfrm>
            <a:off x="11416145" y="9350489"/>
            <a:ext cx="6400802" cy="233342"/>
          </a:xfrm>
          <a:prstGeom prst="rect">
            <a:avLst/>
          </a:prstGeom>
          <a:solidFill>
            <a:srgbClr val="C56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5" name="TextBox 44"/>
          <p:cNvSpPr txBox="1"/>
          <p:nvPr/>
        </p:nvSpPr>
        <p:spPr>
          <a:xfrm>
            <a:off x="11222184" y="8637372"/>
            <a:ext cx="2393604" cy="523220"/>
          </a:xfrm>
          <a:prstGeom prst="rect">
            <a:avLst/>
          </a:prstGeom>
          <a:noFill/>
        </p:spPr>
        <p:txBody>
          <a:bodyPr wrap="none" rtlCol="0">
            <a:spAutoFit/>
          </a:bodyPr>
          <a:lstStyle/>
          <a:p>
            <a:pPr defTabSz="1828800"/>
            <a:r>
              <a:rPr lang="en-US" sz="2800" dirty="0">
                <a:latin typeface="Montserrat"/>
                <a:cs typeface="Montserrat" panose="02000000000000000000" pitchFamily="2" charset="0"/>
              </a:rPr>
              <a:t>Consistency</a:t>
            </a:r>
          </a:p>
        </p:txBody>
      </p:sp>
      <p:sp>
        <p:nvSpPr>
          <p:cNvPr id="46" name="TextBox 45"/>
          <p:cNvSpPr txBox="1"/>
          <p:nvPr/>
        </p:nvSpPr>
        <p:spPr>
          <a:xfrm>
            <a:off x="21820718" y="8637372"/>
            <a:ext cx="896399" cy="523220"/>
          </a:xfrm>
          <a:prstGeom prst="rect">
            <a:avLst/>
          </a:prstGeom>
          <a:noFill/>
        </p:spPr>
        <p:txBody>
          <a:bodyPr wrap="none" rtlCol="0">
            <a:spAutoFit/>
          </a:bodyPr>
          <a:lstStyle/>
          <a:p>
            <a:pPr algn="r" defTabSz="1828800"/>
            <a:r>
              <a:rPr lang="en-US" sz="2800" dirty="0">
                <a:latin typeface="Montserrat"/>
                <a:cs typeface="Montserrat" panose="02000000000000000000" pitchFamily="2" charset="0"/>
              </a:rPr>
              <a:t>73%</a:t>
            </a:r>
          </a:p>
        </p:txBody>
      </p:sp>
      <p:sp>
        <p:nvSpPr>
          <p:cNvPr id="47" name="Rectangle 46"/>
          <p:cNvSpPr/>
          <p:nvPr/>
        </p:nvSpPr>
        <p:spPr>
          <a:xfrm>
            <a:off x="11416145" y="10609803"/>
            <a:ext cx="11083638" cy="2333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8" name="Rectangle 47"/>
          <p:cNvSpPr/>
          <p:nvPr/>
        </p:nvSpPr>
        <p:spPr>
          <a:xfrm>
            <a:off x="11416143" y="10609803"/>
            <a:ext cx="9892146" cy="233342"/>
          </a:xfrm>
          <a:prstGeom prst="rect">
            <a:avLst/>
          </a:prstGeom>
          <a:solidFill>
            <a:srgbClr val="C56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chemeClr val="tx1"/>
              </a:solidFill>
              <a:latin typeface="Questrial"/>
            </a:endParaRPr>
          </a:p>
        </p:txBody>
      </p:sp>
      <p:sp>
        <p:nvSpPr>
          <p:cNvPr id="49" name="TextBox 48"/>
          <p:cNvSpPr txBox="1"/>
          <p:nvPr/>
        </p:nvSpPr>
        <p:spPr>
          <a:xfrm>
            <a:off x="11222185" y="9896686"/>
            <a:ext cx="3135795" cy="523220"/>
          </a:xfrm>
          <a:prstGeom prst="rect">
            <a:avLst/>
          </a:prstGeom>
          <a:noFill/>
        </p:spPr>
        <p:txBody>
          <a:bodyPr wrap="none" rtlCol="0">
            <a:spAutoFit/>
          </a:bodyPr>
          <a:lstStyle/>
          <a:p>
            <a:pPr defTabSz="1828800"/>
            <a:r>
              <a:rPr lang="en-US" sz="2800" dirty="0">
                <a:latin typeface="Montserrat"/>
                <a:cs typeface="Montserrat" panose="02000000000000000000" pitchFamily="2" charset="0"/>
              </a:rPr>
              <a:t>Communication</a:t>
            </a:r>
          </a:p>
        </p:txBody>
      </p:sp>
      <p:sp>
        <p:nvSpPr>
          <p:cNvPr id="50" name="TextBox 49"/>
          <p:cNvSpPr txBox="1"/>
          <p:nvPr/>
        </p:nvSpPr>
        <p:spPr>
          <a:xfrm>
            <a:off x="21812703" y="9896686"/>
            <a:ext cx="904414" cy="523220"/>
          </a:xfrm>
          <a:prstGeom prst="rect">
            <a:avLst/>
          </a:prstGeom>
          <a:noFill/>
        </p:spPr>
        <p:txBody>
          <a:bodyPr wrap="none" rtlCol="0">
            <a:spAutoFit/>
          </a:bodyPr>
          <a:lstStyle/>
          <a:p>
            <a:pPr algn="r" defTabSz="1828800"/>
            <a:r>
              <a:rPr lang="en-US" sz="2800" dirty="0">
                <a:latin typeface="Montserrat"/>
                <a:cs typeface="Montserrat" panose="02000000000000000000" pitchFamily="2" charset="0"/>
              </a:rPr>
              <a:t>95%</a:t>
            </a:r>
          </a:p>
        </p:txBody>
      </p:sp>
    </p:spTree>
    <p:custDataLst>
      <p:tags r:id="rId1"/>
    </p:custDataLst>
    <p:extLst>
      <p:ext uri="{BB962C8B-B14F-4D97-AF65-F5344CB8AC3E}">
        <p14:creationId xmlns:p14="http://schemas.microsoft.com/office/powerpoint/2010/main" val="168744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1266290" y="7430312"/>
            <a:ext cx="2844428" cy="2844428"/>
          </a:xfrm>
          <a:prstGeom prst="ellipse">
            <a:avLst/>
          </a:prstGeom>
          <a:solidFill>
            <a:srgbClr val="2F353B"/>
          </a:solidFill>
          <a:ln w="12700" cap="flat" cmpd="sng" algn="ctr">
            <a:noFill/>
            <a:prstDash val="solid"/>
            <a:miter lim="800000"/>
          </a:ln>
          <a:effectLst/>
        </p:spPr>
        <p:txBody>
          <a:bodyPr rtlCol="0" anchor="ctr"/>
          <a:lstStyle/>
          <a:p>
            <a:pPr algn="ctr" defTabSz="1828800">
              <a:defRPr/>
            </a:pPr>
            <a:endParaRPr lang="en-US" sz="3600" kern="0">
              <a:solidFill>
                <a:srgbClr val="2F353B"/>
              </a:solidFill>
            </a:endParaRPr>
          </a:p>
        </p:txBody>
      </p:sp>
      <p:sp>
        <p:nvSpPr>
          <p:cNvPr id="23" name="Pie 22"/>
          <p:cNvSpPr/>
          <p:nvPr/>
        </p:nvSpPr>
        <p:spPr>
          <a:xfrm flipH="1">
            <a:off x="1266290" y="7430312"/>
            <a:ext cx="2844428" cy="2844428"/>
          </a:xfrm>
          <a:prstGeom prst="pie">
            <a:avLst>
              <a:gd name="adj1" fmla="val 1233504"/>
              <a:gd name="adj2" fmla="val 13620148"/>
            </a:avLst>
          </a:prstGeom>
          <a:solidFill>
            <a:schemeClr val="accent6"/>
          </a:solidFill>
          <a:ln w="12700" cap="flat" cmpd="sng" algn="ctr">
            <a:noFill/>
            <a:prstDash val="solid"/>
            <a:miter lim="800000"/>
          </a:ln>
          <a:effectLst/>
        </p:spPr>
        <p:txBody>
          <a:bodyPr rtlCol="0" anchor="ctr"/>
          <a:lstStyle/>
          <a:p>
            <a:pPr algn="ctr" defTabSz="1828800"/>
            <a:endParaRPr lang="en-US" sz="3600" kern="0">
              <a:solidFill>
                <a:srgbClr val="2F353B"/>
              </a:solidFill>
            </a:endParaRPr>
          </a:p>
        </p:txBody>
      </p:sp>
      <p:sp>
        <p:nvSpPr>
          <p:cNvPr id="24" name="Oval 23"/>
          <p:cNvSpPr/>
          <p:nvPr/>
        </p:nvSpPr>
        <p:spPr>
          <a:xfrm>
            <a:off x="1473886" y="7637908"/>
            <a:ext cx="2429236" cy="2429236"/>
          </a:xfrm>
          <a:prstGeom prst="ellipse">
            <a:avLst/>
          </a:prstGeom>
          <a:solidFill>
            <a:schemeClr val="accent2"/>
          </a:solidFill>
          <a:ln w="12700" cap="flat" cmpd="sng" algn="ctr">
            <a:noFill/>
            <a:prstDash val="solid"/>
            <a:miter lim="800000"/>
          </a:ln>
          <a:effectLst/>
        </p:spPr>
        <p:txBody>
          <a:bodyPr rtlCol="0" anchor="ctr"/>
          <a:lstStyle/>
          <a:p>
            <a:pPr algn="ctr" defTabSz="1828800">
              <a:defRPr/>
            </a:pPr>
            <a:endParaRPr lang="en-US" sz="3600" kern="0">
              <a:solidFill>
                <a:srgbClr val="2F353B"/>
              </a:solidFill>
            </a:endParaRPr>
          </a:p>
        </p:txBody>
      </p:sp>
      <p:sp>
        <p:nvSpPr>
          <p:cNvPr id="25" name="TextBox 24"/>
          <p:cNvSpPr txBox="1"/>
          <p:nvPr/>
        </p:nvSpPr>
        <p:spPr>
          <a:xfrm>
            <a:off x="1488498" y="10515904"/>
            <a:ext cx="2400017" cy="523220"/>
          </a:xfrm>
          <a:prstGeom prst="rect">
            <a:avLst/>
          </a:prstGeom>
          <a:noFill/>
        </p:spPr>
        <p:txBody>
          <a:bodyPr wrap="none" rtlCol="0">
            <a:spAutoFit/>
          </a:bodyPr>
          <a:lstStyle/>
          <a:p>
            <a:pPr algn="ctr" defTabSz="1828800"/>
            <a:r>
              <a:rPr lang="en-US" sz="2800" dirty="0">
                <a:cs typeface="Montserrat" panose="02000000000000000000" pitchFamily="2" charset="0"/>
              </a:rPr>
              <a:t>Professional</a:t>
            </a:r>
          </a:p>
        </p:txBody>
      </p:sp>
      <p:sp>
        <p:nvSpPr>
          <p:cNvPr id="26" name="TextBox 25"/>
          <p:cNvSpPr txBox="1"/>
          <p:nvPr/>
        </p:nvSpPr>
        <p:spPr>
          <a:xfrm>
            <a:off x="2166570" y="8595568"/>
            <a:ext cx="941284" cy="523220"/>
          </a:xfrm>
          <a:prstGeom prst="rect">
            <a:avLst/>
          </a:prstGeom>
          <a:noFill/>
        </p:spPr>
        <p:txBody>
          <a:bodyPr wrap="none" rtlCol="0" anchor="ctr">
            <a:spAutoFit/>
          </a:bodyPr>
          <a:lstStyle/>
          <a:p>
            <a:pPr algn="ctr" defTabSz="1828800"/>
            <a:r>
              <a:rPr lang="en-US" sz="2800" dirty="0">
                <a:solidFill>
                  <a:srgbClr val="FFFFFF"/>
                </a:solidFill>
                <a:cs typeface="Montserrat" panose="02000000000000000000" pitchFamily="2" charset="0"/>
              </a:rPr>
              <a:t>80%</a:t>
            </a:r>
          </a:p>
        </p:txBody>
      </p:sp>
      <p:sp>
        <p:nvSpPr>
          <p:cNvPr id="31" name="TextBox 30"/>
          <p:cNvSpPr txBox="1"/>
          <p:nvPr/>
        </p:nvSpPr>
        <p:spPr>
          <a:xfrm flipH="1">
            <a:off x="5823261" y="10515904"/>
            <a:ext cx="1257075" cy="523220"/>
          </a:xfrm>
          <a:prstGeom prst="rect">
            <a:avLst/>
          </a:prstGeom>
          <a:noFill/>
        </p:spPr>
        <p:txBody>
          <a:bodyPr wrap="none" rtlCol="0">
            <a:spAutoFit/>
          </a:bodyPr>
          <a:lstStyle/>
          <a:p>
            <a:pPr algn="ctr" defTabSz="1828800"/>
            <a:r>
              <a:rPr lang="en-US" sz="2800" dirty="0">
                <a:cs typeface="Montserrat" panose="02000000000000000000" pitchFamily="2" charset="0"/>
              </a:rPr>
              <a:t>Social</a:t>
            </a:r>
          </a:p>
        </p:txBody>
      </p:sp>
      <p:sp>
        <p:nvSpPr>
          <p:cNvPr id="51" name="TextBox 50"/>
          <p:cNvSpPr txBox="1"/>
          <p:nvPr/>
        </p:nvSpPr>
        <p:spPr>
          <a:xfrm flipH="1">
            <a:off x="9018288" y="10515904"/>
            <a:ext cx="2393605" cy="523220"/>
          </a:xfrm>
          <a:prstGeom prst="rect">
            <a:avLst/>
          </a:prstGeom>
          <a:noFill/>
        </p:spPr>
        <p:txBody>
          <a:bodyPr wrap="none" rtlCol="0">
            <a:spAutoFit/>
          </a:bodyPr>
          <a:lstStyle/>
          <a:p>
            <a:pPr algn="ctr" defTabSz="1828800"/>
            <a:r>
              <a:rPr lang="en-US" sz="2800" dirty="0">
                <a:cs typeface="Montserrat" panose="02000000000000000000" pitchFamily="2" charset="0"/>
              </a:rPr>
              <a:t>Consistency</a:t>
            </a:r>
          </a:p>
        </p:txBody>
      </p:sp>
      <p:sp>
        <p:nvSpPr>
          <p:cNvPr id="56" name="TextBox 55"/>
          <p:cNvSpPr txBox="1"/>
          <p:nvPr/>
        </p:nvSpPr>
        <p:spPr>
          <a:xfrm>
            <a:off x="1161424" y="2493823"/>
            <a:ext cx="5509842" cy="1200329"/>
          </a:xfrm>
          <a:prstGeom prst="rect">
            <a:avLst/>
          </a:prstGeom>
          <a:noFill/>
        </p:spPr>
        <p:txBody>
          <a:bodyPr wrap="none" rtlCol="0">
            <a:spAutoFit/>
          </a:bodyPr>
          <a:lstStyle>
            <a:defPPr>
              <a:defRPr lang="en-US"/>
            </a:defPPr>
            <a:lvl1pPr>
              <a:defRPr sz="2800">
                <a:solidFill>
                  <a:schemeClr val="bg1"/>
                </a:solidFill>
                <a:latin typeface="Montserrat Semi Bold" panose="00000700000000000000" pitchFamily="50" charset="0"/>
                <a:ea typeface="Questrial" panose="020B0906030804020204" pitchFamily="34" charset="0"/>
                <a:cs typeface="Questrial" panose="020B0906030804020204" pitchFamily="34" charset="0"/>
              </a:defRPr>
            </a:lvl1pPr>
          </a:lstStyle>
          <a:p>
            <a:pPr defTabSz="1828800"/>
            <a:r>
              <a:rPr lang="en-US" sz="7200" dirty="0">
                <a:solidFill>
                  <a:schemeClr val="tx1"/>
                </a:solidFill>
                <a:latin typeface="+mj-lt"/>
              </a:rPr>
              <a:t>Kabir Khan </a:t>
            </a:r>
          </a:p>
        </p:txBody>
      </p:sp>
      <p:sp>
        <p:nvSpPr>
          <p:cNvPr id="57" name="TextBox 56"/>
          <p:cNvSpPr txBox="1"/>
          <p:nvPr/>
        </p:nvSpPr>
        <p:spPr>
          <a:xfrm>
            <a:off x="1161424" y="3743335"/>
            <a:ext cx="4822154" cy="584775"/>
          </a:xfrm>
          <a:prstGeom prst="rect">
            <a:avLst/>
          </a:prstGeom>
          <a:noFill/>
        </p:spPr>
        <p:txBody>
          <a:bodyPr wrap="none" rtlCol="0">
            <a:spAutoFit/>
          </a:bodyPr>
          <a:lstStyle>
            <a:defPPr>
              <a:defRPr lang="en-US"/>
            </a:defPPr>
            <a:lvl1pPr>
              <a:defRPr sz="1400">
                <a:solidFill>
                  <a:schemeClr val="bg1"/>
                </a:solidFill>
                <a:latin typeface="+mj-lt"/>
                <a:ea typeface="Questrial" panose="020B0906030804020204" pitchFamily="34" charset="0"/>
                <a:cs typeface="Questrial" panose="020B0906030804020204" pitchFamily="34" charset="0"/>
              </a:defRPr>
            </a:lvl1pPr>
          </a:lstStyle>
          <a:p>
            <a:pPr defTabSz="1828800"/>
            <a:r>
              <a:rPr lang="en-US" sz="3200" dirty="0">
                <a:solidFill>
                  <a:srgbClr val="323232"/>
                </a:solidFill>
                <a:latin typeface="+mn-lt"/>
              </a:rPr>
              <a:t>DESIGN</a:t>
            </a:r>
            <a:r>
              <a:rPr lang="en-US" sz="3200" dirty="0">
                <a:solidFill>
                  <a:srgbClr val="FFFFFF"/>
                </a:solidFill>
                <a:latin typeface="+mn-lt"/>
              </a:rPr>
              <a:t> CONSULTANT</a:t>
            </a:r>
          </a:p>
        </p:txBody>
      </p:sp>
      <p:sp>
        <p:nvSpPr>
          <p:cNvPr id="58" name="Rectangle 57"/>
          <p:cNvSpPr/>
          <p:nvPr/>
        </p:nvSpPr>
        <p:spPr>
          <a:xfrm>
            <a:off x="1161425" y="4691225"/>
            <a:ext cx="11522642" cy="1688154"/>
          </a:xfrm>
          <a:prstGeom prst="rect">
            <a:avLst/>
          </a:prstGeom>
          <a:noFill/>
        </p:spPr>
        <p:txBody>
          <a:bodyPr wrap="square" rtlCol="0">
            <a:spAutoFit/>
          </a:bodyPr>
          <a:lstStyle/>
          <a:p>
            <a:pPr defTabSz="1828800">
              <a:lnSpc>
                <a:spcPct val="110000"/>
              </a:lnSpc>
            </a:pPr>
            <a:r>
              <a:rPr lang="en-US" sz="2400" dirty="0"/>
              <a:t>Trendy will show you The easiest and fastest way to go the place that you want to go Whether you're on foot public transport or in a car. use Trendy to guide you with accurate maps that are always available. Trendy the best route. real-time help from other drivers. </a:t>
            </a:r>
          </a:p>
        </p:txBody>
      </p:sp>
      <p:sp>
        <p:nvSpPr>
          <p:cNvPr id="36" name="Freeform 5"/>
          <p:cNvSpPr>
            <a:spLocks/>
          </p:cNvSpPr>
          <p:nvPr/>
        </p:nvSpPr>
        <p:spPr bwMode="auto">
          <a:xfrm>
            <a:off x="14470035" y="1570018"/>
            <a:ext cx="9652014" cy="12145980"/>
          </a:xfrm>
          <a:custGeom>
            <a:avLst/>
            <a:gdLst>
              <a:gd name="T0" fmla="*/ 342 w 1515"/>
              <a:gd name="T1" fmla="*/ 1847 h 1913"/>
              <a:gd name="T2" fmla="*/ 351 w 1515"/>
              <a:gd name="T3" fmla="*/ 1698 h 1913"/>
              <a:gd name="T4" fmla="*/ 372 w 1515"/>
              <a:gd name="T5" fmla="*/ 1571 h 1913"/>
              <a:gd name="T6" fmla="*/ 367 w 1515"/>
              <a:gd name="T7" fmla="*/ 1474 h 1913"/>
              <a:gd name="T8" fmla="*/ 328 w 1515"/>
              <a:gd name="T9" fmla="*/ 1476 h 1913"/>
              <a:gd name="T10" fmla="*/ 329 w 1515"/>
              <a:gd name="T11" fmla="*/ 1552 h 1913"/>
              <a:gd name="T12" fmla="*/ 315 w 1515"/>
              <a:gd name="T13" fmla="*/ 1684 h 1913"/>
              <a:gd name="T14" fmla="*/ 247 w 1515"/>
              <a:gd name="T15" fmla="*/ 1794 h 1913"/>
              <a:gd name="T16" fmla="*/ 91 w 1515"/>
              <a:gd name="T17" fmla="*/ 1716 h 1913"/>
              <a:gd name="T18" fmla="*/ 50 w 1515"/>
              <a:gd name="T19" fmla="*/ 1624 h 1913"/>
              <a:gd name="T20" fmla="*/ 41 w 1515"/>
              <a:gd name="T21" fmla="*/ 1549 h 1913"/>
              <a:gd name="T22" fmla="*/ 39 w 1515"/>
              <a:gd name="T23" fmla="*/ 1419 h 1913"/>
              <a:gd name="T24" fmla="*/ 50 w 1515"/>
              <a:gd name="T25" fmla="*/ 1357 h 1913"/>
              <a:gd name="T26" fmla="*/ 46 w 1515"/>
              <a:gd name="T27" fmla="*/ 1307 h 1913"/>
              <a:gd name="T28" fmla="*/ 10 w 1515"/>
              <a:gd name="T29" fmla="*/ 1207 h 1913"/>
              <a:gd name="T30" fmla="*/ 19 w 1515"/>
              <a:gd name="T31" fmla="*/ 1140 h 1913"/>
              <a:gd name="T32" fmla="*/ 48 w 1515"/>
              <a:gd name="T33" fmla="*/ 1090 h 1913"/>
              <a:gd name="T34" fmla="*/ 62 w 1515"/>
              <a:gd name="T35" fmla="*/ 901 h 1913"/>
              <a:gd name="T36" fmla="*/ 132 w 1515"/>
              <a:gd name="T37" fmla="*/ 832 h 1913"/>
              <a:gd name="T38" fmla="*/ 284 w 1515"/>
              <a:gd name="T39" fmla="*/ 682 h 1913"/>
              <a:gd name="T40" fmla="*/ 295 w 1515"/>
              <a:gd name="T41" fmla="*/ 644 h 1913"/>
              <a:gd name="T42" fmla="*/ 248 w 1515"/>
              <a:gd name="T43" fmla="*/ 408 h 1913"/>
              <a:gd name="T44" fmla="*/ 246 w 1515"/>
              <a:gd name="T45" fmla="*/ 305 h 1913"/>
              <a:gd name="T46" fmla="*/ 246 w 1515"/>
              <a:gd name="T47" fmla="*/ 263 h 1913"/>
              <a:gd name="T48" fmla="*/ 238 w 1515"/>
              <a:gd name="T49" fmla="*/ 199 h 1913"/>
              <a:gd name="T50" fmla="*/ 255 w 1515"/>
              <a:gd name="T51" fmla="*/ 145 h 1913"/>
              <a:gd name="T52" fmla="*/ 308 w 1515"/>
              <a:gd name="T53" fmla="*/ 67 h 1913"/>
              <a:gd name="T54" fmla="*/ 422 w 1515"/>
              <a:gd name="T55" fmla="*/ 17 h 1913"/>
              <a:gd name="T56" fmla="*/ 607 w 1515"/>
              <a:gd name="T57" fmla="*/ 43 h 1913"/>
              <a:gd name="T58" fmla="*/ 687 w 1515"/>
              <a:gd name="T59" fmla="*/ 163 h 1913"/>
              <a:gd name="T60" fmla="*/ 677 w 1515"/>
              <a:gd name="T61" fmla="*/ 321 h 1913"/>
              <a:gd name="T62" fmla="*/ 679 w 1515"/>
              <a:gd name="T63" fmla="*/ 359 h 1913"/>
              <a:gd name="T64" fmla="*/ 637 w 1515"/>
              <a:gd name="T65" fmla="*/ 468 h 1913"/>
              <a:gd name="T66" fmla="*/ 674 w 1515"/>
              <a:gd name="T67" fmla="*/ 516 h 1913"/>
              <a:gd name="T68" fmla="*/ 754 w 1515"/>
              <a:gd name="T69" fmla="*/ 562 h 1913"/>
              <a:gd name="T70" fmla="*/ 971 w 1515"/>
              <a:gd name="T71" fmla="*/ 595 h 1913"/>
              <a:gd name="T72" fmla="*/ 1004 w 1515"/>
              <a:gd name="T73" fmla="*/ 602 h 1913"/>
              <a:gd name="T74" fmla="*/ 1089 w 1515"/>
              <a:gd name="T75" fmla="*/ 680 h 1913"/>
              <a:gd name="T76" fmla="*/ 1137 w 1515"/>
              <a:gd name="T77" fmla="*/ 836 h 1913"/>
              <a:gd name="T78" fmla="*/ 1158 w 1515"/>
              <a:gd name="T79" fmla="*/ 974 h 1913"/>
              <a:gd name="T80" fmla="*/ 1204 w 1515"/>
              <a:gd name="T81" fmla="*/ 1107 h 1913"/>
              <a:gd name="T82" fmla="*/ 1308 w 1515"/>
              <a:gd name="T83" fmla="*/ 1345 h 1913"/>
              <a:gd name="T84" fmla="*/ 1322 w 1515"/>
              <a:gd name="T85" fmla="*/ 1384 h 1913"/>
              <a:gd name="T86" fmla="*/ 1354 w 1515"/>
              <a:gd name="T87" fmla="*/ 1479 h 1913"/>
              <a:gd name="T88" fmla="*/ 1390 w 1515"/>
              <a:gd name="T89" fmla="*/ 1569 h 1913"/>
              <a:gd name="T90" fmla="*/ 1420 w 1515"/>
              <a:gd name="T91" fmla="*/ 1655 h 1913"/>
              <a:gd name="T92" fmla="*/ 1471 w 1515"/>
              <a:gd name="T93" fmla="*/ 1789 h 1913"/>
              <a:gd name="T94" fmla="*/ 1483 w 1515"/>
              <a:gd name="T95" fmla="*/ 1840 h 1913"/>
              <a:gd name="T96" fmla="*/ 1486 w 1515"/>
              <a:gd name="T97" fmla="*/ 1883 h 1913"/>
              <a:gd name="T98" fmla="*/ 1515 w 1515"/>
              <a:gd name="T99" fmla="*/ 1913 h 1913"/>
              <a:gd name="T100" fmla="*/ 1310 w 1515"/>
              <a:gd name="T101" fmla="*/ 1895 h 1913"/>
              <a:gd name="T102" fmla="*/ 1302 w 1515"/>
              <a:gd name="T103" fmla="*/ 1898 h 1913"/>
              <a:gd name="T104" fmla="*/ 337 w 1515"/>
              <a:gd name="T105" fmla="*/ 1913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5" h="1913">
                <a:moveTo>
                  <a:pt x="337" y="1913"/>
                </a:moveTo>
                <a:cubicBezTo>
                  <a:pt x="338" y="1891"/>
                  <a:pt x="341" y="1869"/>
                  <a:pt x="342" y="1847"/>
                </a:cubicBezTo>
                <a:cubicBezTo>
                  <a:pt x="344" y="1800"/>
                  <a:pt x="345" y="1754"/>
                  <a:pt x="347" y="1708"/>
                </a:cubicBezTo>
                <a:cubicBezTo>
                  <a:pt x="347" y="1704"/>
                  <a:pt x="349" y="1699"/>
                  <a:pt x="351" y="1698"/>
                </a:cubicBezTo>
                <a:cubicBezTo>
                  <a:pt x="366" y="1694"/>
                  <a:pt x="371" y="1682"/>
                  <a:pt x="372" y="1671"/>
                </a:cubicBezTo>
                <a:cubicBezTo>
                  <a:pt x="377" y="1638"/>
                  <a:pt x="378" y="1605"/>
                  <a:pt x="372" y="1571"/>
                </a:cubicBezTo>
                <a:cubicBezTo>
                  <a:pt x="367" y="1542"/>
                  <a:pt x="370" y="1513"/>
                  <a:pt x="370" y="1484"/>
                </a:cubicBezTo>
                <a:cubicBezTo>
                  <a:pt x="370" y="1480"/>
                  <a:pt x="369" y="1476"/>
                  <a:pt x="367" y="1474"/>
                </a:cubicBezTo>
                <a:cubicBezTo>
                  <a:pt x="351" y="1462"/>
                  <a:pt x="339" y="1447"/>
                  <a:pt x="330" y="1428"/>
                </a:cubicBezTo>
                <a:cubicBezTo>
                  <a:pt x="331" y="1444"/>
                  <a:pt x="322" y="1459"/>
                  <a:pt x="328" y="1476"/>
                </a:cubicBezTo>
                <a:cubicBezTo>
                  <a:pt x="332" y="1486"/>
                  <a:pt x="334" y="1497"/>
                  <a:pt x="336" y="1507"/>
                </a:cubicBezTo>
                <a:cubicBezTo>
                  <a:pt x="340" y="1523"/>
                  <a:pt x="338" y="1538"/>
                  <a:pt x="329" y="1552"/>
                </a:cubicBezTo>
                <a:cubicBezTo>
                  <a:pt x="327" y="1555"/>
                  <a:pt x="325" y="1559"/>
                  <a:pt x="326" y="1562"/>
                </a:cubicBezTo>
                <a:cubicBezTo>
                  <a:pt x="329" y="1604"/>
                  <a:pt x="322" y="1644"/>
                  <a:pt x="315" y="1684"/>
                </a:cubicBezTo>
                <a:cubicBezTo>
                  <a:pt x="311" y="1703"/>
                  <a:pt x="302" y="1722"/>
                  <a:pt x="291" y="1738"/>
                </a:cubicBezTo>
                <a:cubicBezTo>
                  <a:pt x="279" y="1758"/>
                  <a:pt x="262" y="1776"/>
                  <a:pt x="247" y="1794"/>
                </a:cubicBezTo>
                <a:cubicBezTo>
                  <a:pt x="233" y="1811"/>
                  <a:pt x="211" y="1810"/>
                  <a:pt x="195" y="1803"/>
                </a:cubicBezTo>
                <a:cubicBezTo>
                  <a:pt x="151" y="1785"/>
                  <a:pt x="119" y="1754"/>
                  <a:pt x="91" y="1716"/>
                </a:cubicBezTo>
                <a:cubicBezTo>
                  <a:pt x="74" y="1694"/>
                  <a:pt x="58" y="1670"/>
                  <a:pt x="52" y="1642"/>
                </a:cubicBezTo>
                <a:cubicBezTo>
                  <a:pt x="51" y="1636"/>
                  <a:pt x="51" y="1630"/>
                  <a:pt x="50" y="1624"/>
                </a:cubicBezTo>
                <a:cubicBezTo>
                  <a:pt x="49" y="1612"/>
                  <a:pt x="46" y="1600"/>
                  <a:pt x="45" y="1588"/>
                </a:cubicBezTo>
                <a:cubicBezTo>
                  <a:pt x="43" y="1575"/>
                  <a:pt x="42" y="1562"/>
                  <a:pt x="41" y="1549"/>
                </a:cubicBezTo>
                <a:cubicBezTo>
                  <a:pt x="40" y="1522"/>
                  <a:pt x="39" y="1494"/>
                  <a:pt x="36" y="1467"/>
                </a:cubicBezTo>
                <a:cubicBezTo>
                  <a:pt x="34" y="1451"/>
                  <a:pt x="36" y="1435"/>
                  <a:pt x="39" y="1419"/>
                </a:cubicBezTo>
                <a:cubicBezTo>
                  <a:pt x="40" y="1415"/>
                  <a:pt x="41" y="1411"/>
                  <a:pt x="41" y="1408"/>
                </a:cubicBezTo>
                <a:cubicBezTo>
                  <a:pt x="40" y="1390"/>
                  <a:pt x="46" y="1374"/>
                  <a:pt x="50" y="1357"/>
                </a:cubicBezTo>
                <a:cubicBezTo>
                  <a:pt x="52" y="1347"/>
                  <a:pt x="50" y="1335"/>
                  <a:pt x="49" y="1325"/>
                </a:cubicBezTo>
                <a:cubicBezTo>
                  <a:pt x="49" y="1319"/>
                  <a:pt x="48" y="1313"/>
                  <a:pt x="46" y="1307"/>
                </a:cubicBezTo>
                <a:cubicBezTo>
                  <a:pt x="46" y="1303"/>
                  <a:pt x="44" y="1298"/>
                  <a:pt x="42" y="1295"/>
                </a:cubicBezTo>
                <a:cubicBezTo>
                  <a:pt x="25" y="1268"/>
                  <a:pt x="11" y="1240"/>
                  <a:pt x="10" y="1207"/>
                </a:cubicBezTo>
                <a:cubicBezTo>
                  <a:pt x="9" y="1203"/>
                  <a:pt x="7" y="1198"/>
                  <a:pt x="6" y="1194"/>
                </a:cubicBezTo>
                <a:cubicBezTo>
                  <a:pt x="0" y="1175"/>
                  <a:pt x="1" y="1155"/>
                  <a:pt x="19" y="1140"/>
                </a:cubicBezTo>
                <a:cubicBezTo>
                  <a:pt x="23" y="1137"/>
                  <a:pt x="27" y="1134"/>
                  <a:pt x="30" y="1131"/>
                </a:cubicBezTo>
                <a:cubicBezTo>
                  <a:pt x="43" y="1120"/>
                  <a:pt x="49" y="1108"/>
                  <a:pt x="48" y="1090"/>
                </a:cubicBezTo>
                <a:cubicBezTo>
                  <a:pt x="44" y="1040"/>
                  <a:pt x="42" y="990"/>
                  <a:pt x="41" y="940"/>
                </a:cubicBezTo>
                <a:cubicBezTo>
                  <a:pt x="41" y="924"/>
                  <a:pt x="46" y="909"/>
                  <a:pt x="62" y="901"/>
                </a:cubicBezTo>
                <a:cubicBezTo>
                  <a:pt x="66" y="898"/>
                  <a:pt x="68" y="891"/>
                  <a:pt x="72" y="887"/>
                </a:cubicBezTo>
                <a:cubicBezTo>
                  <a:pt x="91" y="869"/>
                  <a:pt x="111" y="849"/>
                  <a:pt x="132" y="832"/>
                </a:cubicBezTo>
                <a:cubicBezTo>
                  <a:pt x="173" y="800"/>
                  <a:pt x="207" y="762"/>
                  <a:pt x="245" y="726"/>
                </a:cubicBezTo>
                <a:cubicBezTo>
                  <a:pt x="260" y="713"/>
                  <a:pt x="275" y="700"/>
                  <a:pt x="284" y="682"/>
                </a:cubicBezTo>
                <a:cubicBezTo>
                  <a:pt x="284" y="681"/>
                  <a:pt x="284" y="681"/>
                  <a:pt x="285" y="681"/>
                </a:cubicBezTo>
                <a:cubicBezTo>
                  <a:pt x="300" y="672"/>
                  <a:pt x="296" y="658"/>
                  <a:pt x="295" y="644"/>
                </a:cubicBezTo>
                <a:cubicBezTo>
                  <a:pt x="292" y="582"/>
                  <a:pt x="276" y="523"/>
                  <a:pt x="255" y="465"/>
                </a:cubicBezTo>
                <a:cubicBezTo>
                  <a:pt x="249" y="446"/>
                  <a:pt x="247" y="428"/>
                  <a:pt x="248" y="408"/>
                </a:cubicBezTo>
                <a:cubicBezTo>
                  <a:pt x="250" y="387"/>
                  <a:pt x="251" y="366"/>
                  <a:pt x="247" y="345"/>
                </a:cubicBezTo>
                <a:cubicBezTo>
                  <a:pt x="245" y="332"/>
                  <a:pt x="242" y="319"/>
                  <a:pt x="246" y="305"/>
                </a:cubicBezTo>
                <a:cubicBezTo>
                  <a:pt x="248" y="299"/>
                  <a:pt x="249" y="293"/>
                  <a:pt x="250" y="287"/>
                </a:cubicBezTo>
                <a:cubicBezTo>
                  <a:pt x="251" y="279"/>
                  <a:pt x="249" y="272"/>
                  <a:pt x="246" y="263"/>
                </a:cubicBezTo>
                <a:cubicBezTo>
                  <a:pt x="242" y="252"/>
                  <a:pt x="241" y="240"/>
                  <a:pt x="239" y="228"/>
                </a:cubicBezTo>
                <a:cubicBezTo>
                  <a:pt x="238" y="218"/>
                  <a:pt x="237" y="209"/>
                  <a:pt x="238" y="199"/>
                </a:cubicBezTo>
                <a:cubicBezTo>
                  <a:pt x="238" y="184"/>
                  <a:pt x="245" y="172"/>
                  <a:pt x="254" y="161"/>
                </a:cubicBezTo>
                <a:cubicBezTo>
                  <a:pt x="258" y="156"/>
                  <a:pt x="259" y="151"/>
                  <a:pt x="255" y="145"/>
                </a:cubicBezTo>
                <a:cubicBezTo>
                  <a:pt x="246" y="130"/>
                  <a:pt x="249" y="109"/>
                  <a:pt x="260" y="95"/>
                </a:cubicBezTo>
                <a:cubicBezTo>
                  <a:pt x="272" y="78"/>
                  <a:pt x="288" y="69"/>
                  <a:pt x="308" y="67"/>
                </a:cubicBezTo>
                <a:cubicBezTo>
                  <a:pt x="328" y="64"/>
                  <a:pt x="344" y="55"/>
                  <a:pt x="358" y="44"/>
                </a:cubicBezTo>
                <a:cubicBezTo>
                  <a:pt x="378" y="28"/>
                  <a:pt x="399" y="20"/>
                  <a:pt x="422" y="17"/>
                </a:cubicBezTo>
                <a:cubicBezTo>
                  <a:pt x="440" y="14"/>
                  <a:pt x="457" y="11"/>
                  <a:pt x="475" y="8"/>
                </a:cubicBezTo>
                <a:cubicBezTo>
                  <a:pt x="524" y="0"/>
                  <a:pt x="567" y="13"/>
                  <a:pt x="607" y="43"/>
                </a:cubicBezTo>
                <a:cubicBezTo>
                  <a:pt x="633" y="63"/>
                  <a:pt x="650" y="90"/>
                  <a:pt x="666" y="119"/>
                </a:cubicBezTo>
                <a:cubicBezTo>
                  <a:pt x="674" y="133"/>
                  <a:pt x="681" y="148"/>
                  <a:pt x="687" y="163"/>
                </a:cubicBezTo>
                <a:cubicBezTo>
                  <a:pt x="696" y="186"/>
                  <a:pt x="694" y="211"/>
                  <a:pt x="691" y="234"/>
                </a:cubicBezTo>
                <a:cubicBezTo>
                  <a:pt x="687" y="263"/>
                  <a:pt x="682" y="292"/>
                  <a:pt x="677" y="321"/>
                </a:cubicBezTo>
                <a:cubicBezTo>
                  <a:pt x="677" y="323"/>
                  <a:pt x="677" y="326"/>
                  <a:pt x="677" y="328"/>
                </a:cubicBezTo>
                <a:cubicBezTo>
                  <a:pt x="678" y="338"/>
                  <a:pt x="682" y="349"/>
                  <a:pt x="679" y="359"/>
                </a:cubicBezTo>
                <a:cubicBezTo>
                  <a:pt x="672" y="387"/>
                  <a:pt x="665" y="415"/>
                  <a:pt x="646" y="438"/>
                </a:cubicBezTo>
                <a:cubicBezTo>
                  <a:pt x="638" y="447"/>
                  <a:pt x="637" y="456"/>
                  <a:pt x="637" y="468"/>
                </a:cubicBezTo>
                <a:cubicBezTo>
                  <a:pt x="637" y="479"/>
                  <a:pt x="642" y="486"/>
                  <a:pt x="650" y="491"/>
                </a:cubicBezTo>
                <a:cubicBezTo>
                  <a:pt x="661" y="497"/>
                  <a:pt x="666" y="507"/>
                  <a:pt x="674" y="516"/>
                </a:cubicBezTo>
                <a:cubicBezTo>
                  <a:pt x="683" y="527"/>
                  <a:pt x="695" y="536"/>
                  <a:pt x="708" y="543"/>
                </a:cubicBezTo>
                <a:cubicBezTo>
                  <a:pt x="722" y="551"/>
                  <a:pt x="738" y="557"/>
                  <a:pt x="754" y="562"/>
                </a:cubicBezTo>
                <a:cubicBezTo>
                  <a:pt x="771" y="567"/>
                  <a:pt x="789" y="572"/>
                  <a:pt x="807" y="575"/>
                </a:cubicBezTo>
                <a:cubicBezTo>
                  <a:pt x="861" y="582"/>
                  <a:pt x="916" y="588"/>
                  <a:pt x="971" y="595"/>
                </a:cubicBezTo>
                <a:cubicBezTo>
                  <a:pt x="976" y="595"/>
                  <a:pt x="980" y="597"/>
                  <a:pt x="984" y="598"/>
                </a:cubicBezTo>
                <a:cubicBezTo>
                  <a:pt x="991" y="599"/>
                  <a:pt x="998" y="600"/>
                  <a:pt x="1004" y="602"/>
                </a:cubicBezTo>
                <a:cubicBezTo>
                  <a:pt x="1014" y="606"/>
                  <a:pt x="1023" y="610"/>
                  <a:pt x="1032" y="615"/>
                </a:cubicBezTo>
                <a:cubicBezTo>
                  <a:pt x="1058" y="631"/>
                  <a:pt x="1072" y="657"/>
                  <a:pt x="1089" y="680"/>
                </a:cubicBezTo>
                <a:cubicBezTo>
                  <a:pt x="1113" y="714"/>
                  <a:pt x="1124" y="751"/>
                  <a:pt x="1128" y="792"/>
                </a:cubicBezTo>
                <a:cubicBezTo>
                  <a:pt x="1130" y="806"/>
                  <a:pt x="1136" y="821"/>
                  <a:pt x="1137" y="836"/>
                </a:cubicBezTo>
                <a:cubicBezTo>
                  <a:pt x="1141" y="865"/>
                  <a:pt x="1143" y="894"/>
                  <a:pt x="1146" y="923"/>
                </a:cubicBezTo>
                <a:cubicBezTo>
                  <a:pt x="1149" y="940"/>
                  <a:pt x="1153" y="957"/>
                  <a:pt x="1158" y="974"/>
                </a:cubicBezTo>
                <a:cubicBezTo>
                  <a:pt x="1164" y="996"/>
                  <a:pt x="1169" y="1019"/>
                  <a:pt x="1177" y="1041"/>
                </a:cubicBezTo>
                <a:cubicBezTo>
                  <a:pt x="1184" y="1064"/>
                  <a:pt x="1194" y="1086"/>
                  <a:pt x="1204" y="1107"/>
                </a:cubicBezTo>
                <a:cubicBezTo>
                  <a:pt x="1220" y="1144"/>
                  <a:pt x="1235" y="1182"/>
                  <a:pt x="1254" y="1217"/>
                </a:cubicBezTo>
                <a:cubicBezTo>
                  <a:pt x="1277" y="1258"/>
                  <a:pt x="1288" y="1303"/>
                  <a:pt x="1308" y="1345"/>
                </a:cubicBezTo>
                <a:cubicBezTo>
                  <a:pt x="1311" y="1353"/>
                  <a:pt x="1316" y="1360"/>
                  <a:pt x="1319" y="1368"/>
                </a:cubicBezTo>
                <a:cubicBezTo>
                  <a:pt x="1321" y="1373"/>
                  <a:pt x="1321" y="1379"/>
                  <a:pt x="1322" y="1384"/>
                </a:cubicBezTo>
                <a:cubicBezTo>
                  <a:pt x="1323" y="1388"/>
                  <a:pt x="1323" y="1392"/>
                  <a:pt x="1325" y="1396"/>
                </a:cubicBezTo>
                <a:cubicBezTo>
                  <a:pt x="1338" y="1422"/>
                  <a:pt x="1345" y="1451"/>
                  <a:pt x="1354" y="1479"/>
                </a:cubicBezTo>
                <a:cubicBezTo>
                  <a:pt x="1362" y="1503"/>
                  <a:pt x="1374" y="1526"/>
                  <a:pt x="1384" y="1549"/>
                </a:cubicBezTo>
                <a:cubicBezTo>
                  <a:pt x="1387" y="1555"/>
                  <a:pt x="1390" y="1562"/>
                  <a:pt x="1390" y="1569"/>
                </a:cubicBezTo>
                <a:cubicBezTo>
                  <a:pt x="1391" y="1579"/>
                  <a:pt x="1394" y="1589"/>
                  <a:pt x="1399" y="1599"/>
                </a:cubicBezTo>
                <a:cubicBezTo>
                  <a:pt x="1407" y="1617"/>
                  <a:pt x="1413" y="1636"/>
                  <a:pt x="1420" y="1655"/>
                </a:cubicBezTo>
                <a:cubicBezTo>
                  <a:pt x="1430" y="1680"/>
                  <a:pt x="1440" y="1706"/>
                  <a:pt x="1450" y="1732"/>
                </a:cubicBezTo>
                <a:cubicBezTo>
                  <a:pt x="1457" y="1751"/>
                  <a:pt x="1464" y="1770"/>
                  <a:pt x="1471" y="1789"/>
                </a:cubicBezTo>
                <a:cubicBezTo>
                  <a:pt x="1472" y="1790"/>
                  <a:pt x="1473" y="1792"/>
                  <a:pt x="1472" y="1793"/>
                </a:cubicBezTo>
                <a:cubicBezTo>
                  <a:pt x="1465" y="1811"/>
                  <a:pt x="1477" y="1825"/>
                  <a:pt x="1483" y="1840"/>
                </a:cubicBezTo>
                <a:cubicBezTo>
                  <a:pt x="1488" y="1852"/>
                  <a:pt x="1490" y="1863"/>
                  <a:pt x="1484" y="1874"/>
                </a:cubicBezTo>
                <a:cubicBezTo>
                  <a:pt x="1483" y="1876"/>
                  <a:pt x="1484" y="1881"/>
                  <a:pt x="1486" y="1883"/>
                </a:cubicBezTo>
                <a:cubicBezTo>
                  <a:pt x="1494" y="1890"/>
                  <a:pt x="1502" y="1897"/>
                  <a:pt x="1509" y="1904"/>
                </a:cubicBezTo>
                <a:cubicBezTo>
                  <a:pt x="1512" y="1907"/>
                  <a:pt x="1513" y="1910"/>
                  <a:pt x="1515" y="1913"/>
                </a:cubicBezTo>
                <a:cubicBezTo>
                  <a:pt x="1450" y="1913"/>
                  <a:pt x="1385" y="1913"/>
                  <a:pt x="1320" y="1913"/>
                </a:cubicBezTo>
                <a:cubicBezTo>
                  <a:pt x="1317" y="1907"/>
                  <a:pt x="1314" y="1901"/>
                  <a:pt x="1310" y="1895"/>
                </a:cubicBezTo>
                <a:cubicBezTo>
                  <a:pt x="1309" y="1893"/>
                  <a:pt x="1306" y="1892"/>
                  <a:pt x="1304" y="1891"/>
                </a:cubicBezTo>
                <a:cubicBezTo>
                  <a:pt x="1303" y="1893"/>
                  <a:pt x="1302" y="1896"/>
                  <a:pt x="1302" y="1898"/>
                </a:cubicBezTo>
                <a:cubicBezTo>
                  <a:pt x="1303" y="1903"/>
                  <a:pt x="1305" y="1908"/>
                  <a:pt x="1306" y="1913"/>
                </a:cubicBezTo>
                <a:cubicBezTo>
                  <a:pt x="983" y="1913"/>
                  <a:pt x="660" y="1913"/>
                  <a:pt x="337" y="1913"/>
                </a:cubicBezTo>
                <a:close/>
              </a:path>
            </a:pathLst>
          </a:custGeom>
          <a:solidFill>
            <a:srgbClr val="E1E9EA"/>
          </a:solidFill>
          <a:ln>
            <a:noFill/>
          </a:ln>
        </p:spPr>
        <p:txBody>
          <a:bodyPr vert="horz" wrap="square" lIns="182880" tIns="91440" rIns="182880" bIns="91440" numCol="1" anchor="t" anchorCtr="0" compatLnSpc="1">
            <a:prstTxWarp prst="textNoShape">
              <a:avLst/>
            </a:prstTxWarp>
          </a:bodyPr>
          <a:lstStyle/>
          <a:p>
            <a:pPr defTabSz="1828800"/>
            <a:endParaRPr lang="en-US" sz="3600">
              <a:solidFill>
                <a:srgbClr val="878787"/>
              </a:solidFill>
              <a:latin typeface="Questrial"/>
            </a:endParaRPr>
          </a:p>
        </p:txBody>
      </p:sp>
      <p:sp>
        <p:nvSpPr>
          <p:cNvPr id="21" name="Oval 20">
            <a:extLst>
              <a:ext uri="{FF2B5EF4-FFF2-40B4-BE49-F238E27FC236}">
                <a16:creationId xmlns:a16="http://schemas.microsoft.com/office/drawing/2014/main" id="{74185491-BB7F-47B7-8A49-9851B11A385A}"/>
              </a:ext>
            </a:extLst>
          </p:cNvPr>
          <p:cNvSpPr/>
          <p:nvPr/>
        </p:nvSpPr>
        <p:spPr>
          <a:xfrm>
            <a:off x="5120229" y="7430312"/>
            <a:ext cx="2844428" cy="2844428"/>
          </a:xfrm>
          <a:prstGeom prst="ellipse">
            <a:avLst/>
          </a:prstGeom>
          <a:solidFill>
            <a:srgbClr val="2F353B"/>
          </a:solidFill>
          <a:ln w="12700" cap="flat" cmpd="sng" algn="ctr">
            <a:noFill/>
            <a:prstDash val="solid"/>
            <a:miter lim="800000"/>
          </a:ln>
          <a:effectLst/>
        </p:spPr>
        <p:txBody>
          <a:bodyPr rtlCol="0" anchor="ctr"/>
          <a:lstStyle/>
          <a:p>
            <a:pPr algn="ctr" defTabSz="1828800">
              <a:defRPr/>
            </a:pPr>
            <a:endParaRPr lang="en-US" sz="3600" kern="0">
              <a:solidFill>
                <a:srgbClr val="2F353B"/>
              </a:solidFill>
            </a:endParaRPr>
          </a:p>
        </p:txBody>
      </p:sp>
      <p:sp>
        <p:nvSpPr>
          <p:cNvPr id="35" name="Pie 22">
            <a:extLst>
              <a:ext uri="{FF2B5EF4-FFF2-40B4-BE49-F238E27FC236}">
                <a16:creationId xmlns:a16="http://schemas.microsoft.com/office/drawing/2014/main" id="{E26A47D6-8F17-4C58-A55B-49719A91C375}"/>
              </a:ext>
            </a:extLst>
          </p:cNvPr>
          <p:cNvSpPr/>
          <p:nvPr/>
        </p:nvSpPr>
        <p:spPr>
          <a:xfrm flipH="1">
            <a:off x="5120229" y="7430312"/>
            <a:ext cx="2844428" cy="2844428"/>
          </a:xfrm>
          <a:prstGeom prst="pie">
            <a:avLst>
              <a:gd name="adj1" fmla="val 674209"/>
              <a:gd name="adj2" fmla="val 17261261"/>
            </a:avLst>
          </a:prstGeom>
          <a:solidFill>
            <a:schemeClr val="accent6"/>
          </a:solidFill>
          <a:ln w="12700" cap="flat" cmpd="sng" algn="ctr">
            <a:noFill/>
            <a:prstDash val="solid"/>
            <a:miter lim="800000"/>
          </a:ln>
          <a:effectLst/>
        </p:spPr>
        <p:txBody>
          <a:bodyPr rtlCol="0" anchor="ctr"/>
          <a:lstStyle/>
          <a:p>
            <a:pPr algn="ctr" defTabSz="1828800"/>
            <a:endParaRPr lang="en-US" sz="3600" kern="0">
              <a:solidFill>
                <a:srgbClr val="2F353B"/>
              </a:solidFill>
            </a:endParaRPr>
          </a:p>
        </p:txBody>
      </p:sp>
      <p:sp>
        <p:nvSpPr>
          <p:cNvPr id="37" name="Oval 36">
            <a:extLst>
              <a:ext uri="{FF2B5EF4-FFF2-40B4-BE49-F238E27FC236}">
                <a16:creationId xmlns:a16="http://schemas.microsoft.com/office/drawing/2014/main" id="{AA45CC1B-3A0C-4FAE-A130-D63F027FB4F4}"/>
              </a:ext>
            </a:extLst>
          </p:cNvPr>
          <p:cNvSpPr/>
          <p:nvPr/>
        </p:nvSpPr>
        <p:spPr>
          <a:xfrm>
            <a:off x="5327825" y="7637908"/>
            <a:ext cx="2429236" cy="2429236"/>
          </a:xfrm>
          <a:prstGeom prst="ellipse">
            <a:avLst/>
          </a:prstGeom>
          <a:solidFill>
            <a:schemeClr val="accent2"/>
          </a:solidFill>
          <a:ln w="12700" cap="flat" cmpd="sng" algn="ctr">
            <a:noFill/>
            <a:prstDash val="solid"/>
            <a:miter lim="800000"/>
          </a:ln>
          <a:effectLst/>
        </p:spPr>
        <p:txBody>
          <a:bodyPr rtlCol="0" anchor="ctr"/>
          <a:lstStyle/>
          <a:p>
            <a:pPr algn="ctr" defTabSz="1828800">
              <a:defRPr/>
            </a:pPr>
            <a:endParaRPr lang="en-US" sz="3600" kern="0">
              <a:solidFill>
                <a:srgbClr val="2F353B"/>
              </a:solidFill>
            </a:endParaRPr>
          </a:p>
        </p:txBody>
      </p:sp>
      <p:sp>
        <p:nvSpPr>
          <p:cNvPr id="38" name="TextBox 37">
            <a:extLst>
              <a:ext uri="{FF2B5EF4-FFF2-40B4-BE49-F238E27FC236}">
                <a16:creationId xmlns:a16="http://schemas.microsoft.com/office/drawing/2014/main" id="{B79AC99F-F3BA-44E5-821D-9142123B8E9B}"/>
              </a:ext>
            </a:extLst>
          </p:cNvPr>
          <p:cNvSpPr txBox="1"/>
          <p:nvPr/>
        </p:nvSpPr>
        <p:spPr>
          <a:xfrm>
            <a:off x="6022913" y="8595568"/>
            <a:ext cx="936475" cy="523220"/>
          </a:xfrm>
          <a:prstGeom prst="rect">
            <a:avLst/>
          </a:prstGeom>
          <a:noFill/>
        </p:spPr>
        <p:txBody>
          <a:bodyPr wrap="none" rtlCol="0" anchor="ctr">
            <a:spAutoFit/>
          </a:bodyPr>
          <a:lstStyle/>
          <a:p>
            <a:pPr algn="ctr" defTabSz="1828800"/>
            <a:r>
              <a:rPr lang="en-US" sz="2800" dirty="0">
                <a:solidFill>
                  <a:srgbClr val="FFFFFF"/>
                </a:solidFill>
                <a:cs typeface="Montserrat" panose="02000000000000000000" pitchFamily="2" charset="0"/>
              </a:rPr>
              <a:t>90%</a:t>
            </a:r>
          </a:p>
        </p:txBody>
      </p:sp>
      <p:sp>
        <p:nvSpPr>
          <p:cNvPr id="39" name="Oval 38">
            <a:extLst>
              <a:ext uri="{FF2B5EF4-FFF2-40B4-BE49-F238E27FC236}">
                <a16:creationId xmlns:a16="http://schemas.microsoft.com/office/drawing/2014/main" id="{0BB05245-08B9-4148-B9FE-CED51F1F3732}"/>
              </a:ext>
            </a:extLst>
          </p:cNvPr>
          <p:cNvSpPr/>
          <p:nvPr/>
        </p:nvSpPr>
        <p:spPr>
          <a:xfrm>
            <a:off x="8863585" y="7430312"/>
            <a:ext cx="2844428" cy="2844428"/>
          </a:xfrm>
          <a:prstGeom prst="ellipse">
            <a:avLst/>
          </a:prstGeom>
          <a:solidFill>
            <a:srgbClr val="2F353B"/>
          </a:solidFill>
          <a:ln w="12700" cap="flat" cmpd="sng" algn="ctr">
            <a:noFill/>
            <a:prstDash val="solid"/>
            <a:miter lim="800000"/>
          </a:ln>
          <a:effectLst/>
        </p:spPr>
        <p:txBody>
          <a:bodyPr rtlCol="0" anchor="ctr"/>
          <a:lstStyle/>
          <a:p>
            <a:pPr algn="ctr" defTabSz="1828800">
              <a:defRPr/>
            </a:pPr>
            <a:endParaRPr lang="en-US" sz="3600" kern="0">
              <a:solidFill>
                <a:srgbClr val="2F353B"/>
              </a:solidFill>
              <a:latin typeface="Questrial"/>
            </a:endParaRPr>
          </a:p>
        </p:txBody>
      </p:sp>
      <p:sp>
        <p:nvSpPr>
          <p:cNvPr id="40" name="Pie 22">
            <a:extLst>
              <a:ext uri="{FF2B5EF4-FFF2-40B4-BE49-F238E27FC236}">
                <a16:creationId xmlns:a16="http://schemas.microsoft.com/office/drawing/2014/main" id="{9FF6A8C2-BC87-490D-96A3-5E5BDFC2BBA0}"/>
              </a:ext>
            </a:extLst>
          </p:cNvPr>
          <p:cNvSpPr/>
          <p:nvPr/>
        </p:nvSpPr>
        <p:spPr>
          <a:xfrm flipH="1">
            <a:off x="8863585" y="7430312"/>
            <a:ext cx="2844428" cy="2844428"/>
          </a:xfrm>
          <a:prstGeom prst="pie">
            <a:avLst>
              <a:gd name="adj1" fmla="val 20744117"/>
              <a:gd name="adj2" fmla="val 16597672"/>
            </a:avLst>
          </a:prstGeom>
          <a:solidFill>
            <a:schemeClr val="accent6"/>
          </a:solidFill>
          <a:ln w="12700" cap="flat" cmpd="sng" algn="ctr">
            <a:noFill/>
            <a:prstDash val="solid"/>
            <a:miter lim="800000"/>
          </a:ln>
          <a:effectLst/>
        </p:spPr>
        <p:txBody>
          <a:bodyPr rtlCol="0" anchor="ctr"/>
          <a:lstStyle/>
          <a:p>
            <a:pPr algn="ctr" defTabSz="1828800"/>
            <a:endParaRPr lang="en-US" sz="3600" kern="0">
              <a:solidFill>
                <a:srgbClr val="2F353B"/>
              </a:solidFill>
              <a:latin typeface="Questrial"/>
            </a:endParaRPr>
          </a:p>
        </p:txBody>
      </p:sp>
      <p:sp>
        <p:nvSpPr>
          <p:cNvPr id="41" name="Oval 40">
            <a:extLst>
              <a:ext uri="{FF2B5EF4-FFF2-40B4-BE49-F238E27FC236}">
                <a16:creationId xmlns:a16="http://schemas.microsoft.com/office/drawing/2014/main" id="{0D14EC14-8D8D-46C5-8A0D-A783ABFE6532}"/>
              </a:ext>
            </a:extLst>
          </p:cNvPr>
          <p:cNvSpPr/>
          <p:nvPr/>
        </p:nvSpPr>
        <p:spPr>
          <a:xfrm>
            <a:off x="9071181" y="7637908"/>
            <a:ext cx="2429236" cy="2429236"/>
          </a:xfrm>
          <a:prstGeom prst="ellipse">
            <a:avLst/>
          </a:prstGeom>
          <a:solidFill>
            <a:schemeClr val="accent2"/>
          </a:solidFill>
          <a:ln w="12700" cap="flat" cmpd="sng" algn="ctr">
            <a:noFill/>
            <a:prstDash val="solid"/>
            <a:miter lim="800000"/>
          </a:ln>
          <a:effectLst/>
        </p:spPr>
        <p:txBody>
          <a:bodyPr rtlCol="0" anchor="ctr"/>
          <a:lstStyle/>
          <a:p>
            <a:pPr algn="ctr" defTabSz="1828800">
              <a:defRPr/>
            </a:pPr>
            <a:endParaRPr lang="en-US" sz="3600" kern="0">
              <a:solidFill>
                <a:srgbClr val="2F353B"/>
              </a:solidFill>
            </a:endParaRPr>
          </a:p>
        </p:txBody>
      </p:sp>
      <p:sp>
        <p:nvSpPr>
          <p:cNvPr id="42" name="TextBox 41">
            <a:extLst>
              <a:ext uri="{FF2B5EF4-FFF2-40B4-BE49-F238E27FC236}">
                <a16:creationId xmlns:a16="http://schemas.microsoft.com/office/drawing/2014/main" id="{A5912162-5F2A-433B-A5F6-1C3C30EC9E60}"/>
              </a:ext>
            </a:extLst>
          </p:cNvPr>
          <p:cNvSpPr txBox="1"/>
          <p:nvPr/>
        </p:nvSpPr>
        <p:spPr>
          <a:xfrm>
            <a:off x="9785505" y="8595568"/>
            <a:ext cx="898003" cy="523220"/>
          </a:xfrm>
          <a:prstGeom prst="rect">
            <a:avLst/>
          </a:prstGeom>
          <a:noFill/>
        </p:spPr>
        <p:txBody>
          <a:bodyPr wrap="none" rtlCol="0" anchor="ctr">
            <a:spAutoFit/>
          </a:bodyPr>
          <a:lstStyle/>
          <a:p>
            <a:pPr algn="ctr" defTabSz="1828800"/>
            <a:r>
              <a:rPr lang="en-US" sz="2800" dirty="0">
                <a:solidFill>
                  <a:srgbClr val="FFFFFF"/>
                </a:solidFill>
                <a:cs typeface="Montserrat" panose="02000000000000000000" pitchFamily="2" charset="0"/>
              </a:rPr>
              <a:t>95%</a:t>
            </a:r>
          </a:p>
        </p:txBody>
      </p:sp>
    </p:spTree>
    <p:custDataLst>
      <p:tags r:id="rId1"/>
    </p:custDataLst>
    <p:extLst>
      <p:ext uri="{BB962C8B-B14F-4D97-AF65-F5344CB8AC3E}">
        <p14:creationId xmlns:p14="http://schemas.microsoft.com/office/powerpoint/2010/main" val="87372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algn="ctr"/>
            <a:r>
              <a:rPr lang="en-US" sz="6600" dirty="0"/>
              <a:t>Lots of placeholder master slides</a:t>
            </a:r>
          </a:p>
        </p:txBody>
      </p:sp>
      <p:sp>
        <p:nvSpPr>
          <p:cNvPr id="2" name="Picture Placeholder 1"/>
          <p:cNvSpPr>
            <a:spLocks noGrp="1"/>
          </p:cNvSpPr>
          <p:nvPr>
            <p:ph type="pic" sz="quarter" idx="12"/>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0"/>
          </p:nvPr>
        </p:nvSpPr>
        <p:spPr/>
      </p:sp>
      <p:sp>
        <p:nvSpPr>
          <p:cNvPr id="15" name="Text Placeholder 14"/>
          <p:cNvSpPr>
            <a:spLocks noGrp="1"/>
          </p:cNvSpPr>
          <p:nvPr>
            <p:ph type="body" sz="quarter" idx="21"/>
          </p:nvPr>
        </p:nvSpPr>
        <p:spPr>
          <a:xfrm>
            <a:off x="1828800" y="6827435"/>
            <a:ext cx="6656832" cy="1254702"/>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16" name="Text Placeholder 15"/>
          <p:cNvSpPr>
            <a:spLocks noGrp="1"/>
          </p:cNvSpPr>
          <p:nvPr>
            <p:ph type="body" sz="quarter" idx="22"/>
          </p:nvPr>
        </p:nvSpPr>
        <p:spPr>
          <a:xfrm>
            <a:off x="8863584" y="6827435"/>
            <a:ext cx="6656832" cy="1254702"/>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17" name="Text Placeholder 16"/>
          <p:cNvSpPr>
            <a:spLocks noGrp="1"/>
          </p:cNvSpPr>
          <p:nvPr>
            <p:ph type="body" sz="quarter" idx="23"/>
          </p:nvPr>
        </p:nvSpPr>
        <p:spPr>
          <a:xfrm>
            <a:off x="15898368" y="6827435"/>
            <a:ext cx="6656832" cy="1254702"/>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25" name="Rectangle 24"/>
          <p:cNvSpPr/>
          <p:nvPr/>
        </p:nvSpPr>
        <p:spPr>
          <a:xfrm>
            <a:off x="1828801" y="10394990"/>
            <a:ext cx="2500206" cy="461464"/>
          </a:xfrm>
          <a:prstGeom prst="rect">
            <a:avLst/>
          </a:prstGeom>
        </p:spPr>
        <p:txBody>
          <a:bodyPr wrap="none">
            <a:noAutofit/>
          </a:bodyPr>
          <a:lstStyle/>
          <a:p>
            <a:pPr defTabSz="2438340">
              <a:lnSpc>
                <a:spcPct val="95000"/>
              </a:lnSpc>
            </a:pPr>
            <a:r>
              <a:rPr lang="en-US" sz="2400" dirty="0">
                <a:solidFill>
                  <a:srgbClr val="57565A"/>
                </a:solidFill>
              </a:rPr>
              <a:t>MySQL</a:t>
            </a:r>
          </a:p>
        </p:txBody>
      </p:sp>
      <p:sp>
        <p:nvSpPr>
          <p:cNvPr id="26" name="Rectangle 25"/>
          <p:cNvSpPr/>
          <p:nvPr/>
        </p:nvSpPr>
        <p:spPr>
          <a:xfrm>
            <a:off x="1828801" y="9287870"/>
            <a:ext cx="2500206" cy="461464"/>
          </a:xfrm>
          <a:prstGeom prst="rect">
            <a:avLst/>
          </a:prstGeom>
        </p:spPr>
        <p:txBody>
          <a:bodyPr wrap="none">
            <a:noAutofit/>
          </a:bodyPr>
          <a:lstStyle/>
          <a:p>
            <a:pPr defTabSz="2438340">
              <a:lnSpc>
                <a:spcPct val="95000"/>
              </a:lnSpc>
            </a:pPr>
            <a:r>
              <a:rPr lang="en-US" sz="2400" dirty="0">
                <a:solidFill>
                  <a:srgbClr val="57565A"/>
                </a:solidFill>
              </a:rPr>
              <a:t>PHP</a:t>
            </a:r>
          </a:p>
        </p:txBody>
      </p:sp>
      <p:sp>
        <p:nvSpPr>
          <p:cNvPr id="27" name="Rectangle 26"/>
          <p:cNvSpPr/>
          <p:nvPr/>
        </p:nvSpPr>
        <p:spPr>
          <a:xfrm>
            <a:off x="1828801" y="8180750"/>
            <a:ext cx="2500206" cy="461464"/>
          </a:xfrm>
          <a:prstGeom prst="rect">
            <a:avLst/>
          </a:prstGeom>
        </p:spPr>
        <p:txBody>
          <a:bodyPr wrap="none">
            <a:noAutofit/>
          </a:bodyPr>
          <a:lstStyle/>
          <a:p>
            <a:pPr defTabSz="2438340">
              <a:lnSpc>
                <a:spcPct val="95000"/>
              </a:lnSpc>
            </a:pPr>
            <a:r>
              <a:rPr lang="en-US" sz="2400" dirty="0">
                <a:solidFill>
                  <a:srgbClr val="57565A"/>
                </a:solidFill>
              </a:rPr>
              <a:t>HTML5</a:t>
            </a:r>
          </a:p>
        </p:txBody>
      </p:sp>
      <p:sp>
        <p:nvSpPr>
          <p:cNvPr id="28" name="Rounded Rectangle 27"/>
          <p:cNvSpPr/>
          <p:nvPr/>
        </p:nvSpPr>
        <p:spPr>
          <a:xfrm rot="5400000">
            <a:off x="4941592"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29" name="Rounded Rectangle 28"/>
          <p:cNvSpPr/>
          <p:nvPr/>
        </p:nvSpPr>
        <p:spPr>
          <a:xfrm>
            <a:off x="1847614" y="8676774"/>
            <a:ext cx="553615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80%</a:t>
            </a:r>
          </a:p>
        </p:txBody>
      </p:sp>
      <p:sp>
        <p:nvSpPr>
          <p:cNvPr id="30" name="Rounded Rectangle 29"/>
          <p:cNvSpPr/>
          <p:nvPr/>
        </p:nvSpPr>
        <p:spPr>
          <a:xfrm rot="5400000">
            <a:off x="4941592"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31" name="Rounded Rectangle 30"/>
          <p:cNvSpPr/>
          <p:nvPr/>
        </p:nvSpPr>
        <p:spPr>
          <a:xfrm>
            <a:off x="1847611" y="9783894"/>
            <a:ext cx="3602002"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85%</a:t>
            </a:r>
          </a:p>
        </p:txBody>
      </p:sp>
      <p:sp>
        <p:nvSpPr>
          <p:cNvPr id="32" name="Rounded Rectangle 31"/>
          <p:cNvSpPr/>
          <p:nvPr/>
        </p:nvSpPr>
        <p:spPr>
          <a:xfrm rot="5400000">
            <a:off x="4941592"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33" name="Rounded Rectangle 32"/>
          <p:cNvSpPr/>
          <p:nvPr/>
        </p:nvSpPr>
        <p:spPr>
          <a:xfrm>
            <a:off x="1847611" y="10891014"/>
            <a:ext cx="5082754"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70%</a:t>
            </a:r>
          </a:p>
        </p:txBody>
      </p:sp>
      <p:sp>
        <p:nvSpPr>
          <p:cNvPr id="37" name="Rectangle 36"/>
          <p:cNvSpPr/>
          <p:nvPr/>
        </p:nvSpPr>
        <p:spPr>
          <a:xfrm>
            <a:off x="8863585" y="10394990"/>
            <a:ext cx="2500206" cy="461464"/>
          </a:xfrm>
          <a:prstGeom prst="rect">
            <a:avLst/>
          </a:prstGeom>
        </p:spPr>
        <p:txBody>
          <a:bodyPr wrap="none">
            <a:noAutofit/>
          </a:bodyPr>
          <a:lstStyle/>
          <a:p>
            <a:pPr defTabSz="2438340">
              <a:lnSpc>
                <a:spcPct val="95000"/>
              </a:lnSpc>
            </a:pPr>
            <a:r>
              <a:rPr lang="en-US" sz="2400" dirty="0">
                <a:solidFill>
                  <a:srgbClr val="57565A"/>
                </a:solidFill>
              </a:rPr>
              <a:t>MySQL</a:t>
            </a:r>
          </a:p>
        </p:txBody>
      </p:sp>
      <p:sp>
        <p:nvSpPr>
          <p:cNvPr id="38" name="Rectangle 37"/>
          <p:cNvSpPr/>
          <p:nvPr/>
        </p:nvSpPr>
        <p:spPr>
          <a:xfrm>
            <a:off x="8863585" y="9287870"/>
            <a:ext cx="2500206" cy="461464"/>
          </a:xfrm>
          <a:prstGeom prst="rect">
            <a:avLst/>
          </a:prstGeom>
        </p:spPr>
        <p:txBody>
          <a:bodyPr wrap="none">
            <a:noAutofit/>
          </a:bodyPr>
          <a:lstStyle/>
          <a:p>
            <a:pPr defTabSz="2438340">
              <a:lnSpc>
                <a:spcPct val="95000"/>
              </a:lnSpc>
            </a:pPr>
            <a:r>
              <a:rPr lang="en-US" sz="2400" dirty="0">
                <a:solidFill>
                  <a:srgbClr val="57565A"/>
                </a:solidFill>
              </a:rPr>
              <a:t>PHP</a:t>
            </a:r>
          </a:p>
        </p:txBody>
      </p:sp>
      <p:sp>
        <p:nvSpPr>
          <p:cNvPr id="39" name="Rectangle 38"/>
          <p:cNvSpPr/>
          <p:nvPr/>
        </p:nvSpPr>
        <p:spPr>
          <a:xfrm>
            <a:off x="8863585" y="8180750"/>
            <a:ext cx="2500206" cy="461464"/>
          </a:xfrm>
          <a:prstGeom prst="rect">
            <a:avLst/>
          </a:prstGeom>
        </p:spPr>
        <p:txBody>
          <a:bodyPr wrap="none">
            <a:noAutofit/>
          </a:bodyPr>
          <a:lstStyle/>
          <a:p>
            <a:pPr defTabSz="2438340">
              <a:lnSpc>
                <a:spcPct val="95000"/>
              </a:lnSpc>
            </a:pPr>
            <a:r>
              <a:rPr lang="en-US" sz="2400" dirty="0">
                <a:solidFill>
                  <a:srgbClr val="57565A"/>
                </a:solidFill>
              </a:rPr>
              <a:t>HTML5</a:t>
            </a:r>
          </a:p>
        </p:txBody>
      </p:sp>
      <p:sp>
        <p:nvSpPr>
          <p:cNvPr id="40" name="Rounded Rectangle 39"/>
          <p:cNvSpPr/>
          <p:nvPr/>
        </p:nvSpPr>
        <p:spPr>
          <a:xfrm rot="5400000">
            <a:off x="11976376"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41" name="Rounded Rectangle 40"/>
          <p:cNvSpPr/>
          <p:nvPr/>
        </p:nvSpPr>
        <p:spPr>
          <a:xfrm>
            <a:off x="8882398" y="8676774"/>
            <a:ext cx="5536156"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80%</a:t>
            </a:r>
          </a:p>
        </p:txBody>
      </p:sp>
      <p:sp>
        <p:nvSpPr>
          <p:cNvPr id="42" name="Rounded Rectangle 41"/>
          <p:cNvSpPr/>
          <p:nvPr/>
        </p:nvSpPr>
        <p:spPr>
          <a:xfrm rot="5400000">
            <a:off x="11976376"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43" name="Rounded Rectangle 42"/>
          <p:cNvSpPr/>
          <p:nvPr/>
        </p:nvSpPr>
        <p:spPr>
          <a:xfrm>
            <a:off x="8882395" y="9783894"/>
            <a:ext cx="3602002"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85%</a:t>
            </a:r>
          </a:p>
        </p:txBody>
      </p:sp>
      <p:sp>
        <p:nvSpPr>
          <p:cNvPr id="44" name="Rounded Rectangle 43"/>
          <p:cNvSpPr/>
          <p:nvPr/>
        </p:nvSpPr>
        <p:spPr>
          <a:xfrm rot="5400000">
            <a:off x="11976376"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45" name="Rounded Rectangle 44"/>
          <p:cNvSpPr/>
          <p:nvPr/>
        </p:nvSpPr>
        <p:spPr>
          <a:xfrm>
            <a:off x="8882395" y="10891014"/>
            <a:ext cx="5082754"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70%</a:t>
            </a:r>
          </a:p>
        </p:txBody>
      </p:sp>
      <p:sp>
        <p:nvSpPr>
          <p:cNvPr id="46" name="Rectangle 45"/>
          <p:cNvSpPr/>
          <p:nvPr/>
        </p:nvSpPr>
        <p:spPr>
          <a:xfrm>
            <a:off x="15854623" y="10394990"/>
            <a:ext cx="2500206" cy="461464"/>
          </a:xfrm>
          <a:prstGeom prst="rect">
            <a:avLst/>
          </a:prstGeom>
        </p:spPr>
        <p:txBody>
          <a:bodyPr wrap="none">
            <a:noAutofit/>
          </a:bodyPr>
          <a:lstStyle/>
          <a:p>
            <a:pPr defTabSz="2438340">
              <a:lnSpc>
                <a:spcPct val="95000"/>
              </a:lnSpc>
            </a:pPr>
            <a:r>
              <a:rPr lang="en-US" sz="2400" dirty="0">
                <a:solidFill>
                  <a:srgbClr val="57565A"/>
                </a:solidFill>
              </a:rPr>
              <a:t>MySQL</a:t>
            </a:r>
          </a:p>
        </p:txBody>
      </p:sp>
      <p:sp>
        <p:nvSpPr>
          <p:cNvPr id="47" name="Rectangle 46"/>
          <p:cNvSpPr/>
          <p:nvPr/>
        </p:nvSpPr>
        <p:spPr>
          <a:xfrm>
            <a:off x="15854623" y="9287870"/>
            <a:ext cx="2500206" cy="461464"/>
          </a:xfrm>
          <a:prstGeom prst="rect">
            <a:avLst/>
          </a:prstGeom>
        </p:spPr>
        <p:txBody>
          <a:bodyPr wrap="none">
            <a:noAutofit/>
          </a:bodyPr>
          <a:lstStyle/>
          <a:p>
            <a:pPr defTabSz="2438340">
              <a:lnSpc>
                <a:spcPct val="95000"/>
              </a:lnSpc>
            </a:pPr>
            <a:r>
              <a:rPr lang="en-US" sz="2400" dirty="0">
                <a:solidFill>
                  <a:srgbClr val="57565A"/>
                </a:solidFill>
              </a:rPr>
              <a:t>PHP</a:t>
            </a:r>
          </a:p>
        </p:txBody>
      </p:sp>
      <p:sp>
        <p:nvSpPr>
          <p:cNvPr id="48" name="Rectangle 47"/>
          <p:cNvSpPr/>
          <p:nvPr/>
        </p:nvSpPr>
        <p:spPr>
          <a:xfrm>
            <a:off x="15854623" y="8180750"/>
            <a:ext cx="2500206" cy="461464"/>
          </a:xfrm>
          <a:prstGeom prst="rect">
            <a:avLst/>
          </a:prstGeom>
        </p:spPr>
        <p:txBody>
          <a:bodyPr wrap="none">
            <a:noAutofit/>
          </a:bodyPr>
          <a:lstStyle/>
          <a:p>
            <a:pPr defTabSz="2438340">
              <a:lnSpc>
                <a:spcPct val="95000"/>
              </a:lnSpc>
            </a:pPr>
            <a:r>
              <a:rPr lang="en-US" sz="2400" dirty="0">
                <a:solidFill>
                  <a:srgbClr val="57565A"/>
                </a:solidFill>
              </a:rPr>
              <a:t>HTML5</a:t>
            </a:r>
          </a:p>
        </p:txBody>
      </p:sp>
      <p:sp>
        <p:nvSpPr>
          <p:cNvPr id="49" name="Rounded Rectangle 48"/>
          <p:cNvSpPr/>
          <p:nvPr/>
        </p:nvSpPr>
        <p:spPr>
          <a:xfrm rot="5400000">
            <a:off x="18967414"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50" name="Rounded Rectangle 49"/>
          <p:cNvSpPr/>
          <p:nvPr/>
        </p:nvSpPr>
        <p:spPr>
          <a:xfrm>
            <a:off x="15873436" y="8676774"/>
            <a:ext cx="5536156"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80%</a:t>
            </a:r>
          </a:p>
        </p:txBody>
      </p:sp>
      <p:sp>
        <p:nvSpPr>
          <p:cNvPr id="51" name="Rounded Rectangle 50"/>
          <p:cNvSpPr/>
          <p:nvPr/>
        </p:nvSpPr>
        <p:spPr>
          <a:xfrm rot="5400000">
            <a:off x="18967414"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52" name="Rounded Rectangle 51"/>
          <p:cNvSpPr/>
          <p:nvPr/>
        </p:nvSpPr>
        <p:spPr>
          <a:xfrm>
            <a:off x="15873433" y="9783894"/>
            <a:ext cx="3602002"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85%</a:t>
            </a:r>
          </a:p>
        </p:txBody>
      </p:sp>
      <p:sp>
        <p:nvSpPr>
          <p:cNvPr id="53" name="Rounded Rectangle 52"/>
          <p:cNvSpPr/>
          <p:nvPr/>
        </p:nvSpPr>
        <p:spPr>
          <a:xfrm rot="5400000">
            <a:off x="18967414"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endParaRPr>
          </a:p>
        </p:txBody>
      </p:sp>
      <p:sp>
        <p:nvSpPr>
          <p:cNvPr id="54" name="Rounded Rectangle 53"/>
          <p:cNvSpPr/>
          <p:nvPr/>
        </p:nvSpPr>
        <p:spPr>
          <a:xfrm>
            <a:off x="15873433" y="10891014"/>
            <a:ext cx="5082754"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rPr>
              <a:t>70%</a:t>
            </a:r>
          </a:p>
        </p:txBody>
      </p:sp>
    </p:spTree>
    <p:custDataLst>
      <p:tags r:id="rId1"/>
    </p:custDataLst>
    <p:extLst>
      <p:ext uri="{BB962C8B-B14F-4D97-AF65-F5344CB8AC3E}">
        <p14:creationId xmlns:p14="http://schemas.microsoft.com/office/powerpoint/2010/main" val="178982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p:tgtEl>
                                          <p:spTgt spid="15">
                                            <p:bg/>
                                          </p:spTgt>
                                        </p:tgtEl>
                                        <p:attrNameLst>
                                          <p:attrName>ppt_y</p:attrName>
                                        </p:attrNameLst>
                                      </p:cBhvr>
                                      <p:tavLst>
                                        <p:tav tm="0">
                                          <p:val>
                                            <p:strVal val="#ppt_y+#ppt_h*1.125000"/>
                                          </p:val>
                                        </p:tav>
                                        <p:tav tm="100000">
                                          <p:val>
                                            <p:strVal val="#ppt_y"/>
                                          </p:val>
                                        </p:tav>
                                      </p:tavLst>
                                    </p:anim>
                                    <p:animEffect transition="in" filter="wipe(up)">
                                      <p:cBhvr>
                                        <p:cTn id="8" dur="500"/>
                                        <p:tgtEl>
                                          <p:spTgt spid="15">
                                            <p:bg/>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additive="base">
                                        <p:cTn id="11" dur="500"/>
                                        <p:tgtEl>
                                          <p:spTgt spid="15">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5">
                                            <p:txEl>
                                              <p:pRg st="0" end="0"/>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 calcmode="lin" valueType="num">
                                      <p:cBhvr additive="base">
                                        <p:cTn id="15" dur="500"/>
                                        <p:tgtEl>
                                          <p:spTgt spid="15">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5">
                                            <p:txEl>
                                              <p:pRg st="1" end="1"/>
                                            </p:txEl>
                                          </p:spTgt>
                                        </p:tgtEl>
                                      </p:cBhvr>
                                    </p:animEffect>
                                  </p:childTnLst>
                                </p:cTn>
                              </p:par>
                              <p:par>
                                <p:cTn id="17" presetID="12" presetClass="entr" presetSubtype="4" fill="hold" grpId="0" nodeType="withEffect">
                                  <p:stCondLst>
                                    <p:cond delay="300"/>
                                  </p:stCondLst>
                                  <p:childTnLst>
                                    <p:set>
                                      <p:cBhvr>
                                        <p:cTn id="18" dur="1" fill="hold">
                                          <p:stCondLst>
                                            <p:cond delay="0"/>
                                          </p:stCondLst>
                                        </p:cTn>
                                        <p:tgtEl>
                                          <p:spTgt spid="16">
                                            <p:bg/>
                                          </p:spTgt>
                                        </p:tgtEl>
                                        <p:attrNameLst>
                                          <p:attrName>style.visibility</p:attrName>
                                        </p:attrNameLst>
                                      </p:cBhvr>
                                      <p:to>
                                        <p:strVal val="visible"/>
                                      </p:to>
                                    </p:set>
                                    <p:anim calcmode="lin" valueType="num">
                                      <p:cBhvr additive="base">
                                        <p:cTn id="19" dur="500"/>
                                        <p:tgtEl>
                                          <p:spTgt spid="16">
                                            <p:bg/>
                                          </p:spTgt>
                                        </p:tgtEl>
                                        <p:attrNameLst>
                                          <p:attrName>ppt_y</p:attrName>
                                        </p:attrNameLst>
                                      </p:cBhvr>
                                      <p:tavLst>
                                        <p:tav tm="0">
                                          <p:val>
                                            <p:strVal val="#ppt_y+#ppt_h*1.125000"/>
                                          </p:val>
                                        </p:tav>
                                        <p:tav tm="100000">
                                          <p:val>
                                            <p:strVal val="#ppt_y"/>
                                          </p:val>
                                        </p:tav>
                                      </p:tavLst>
                                    </p:anim>
                                    <p:animEffect transition="in" filter="wipe(up)">
                                      <p:cBhvr>
                                        <p:cTn id="20" dur="500"/>
                                        <p:tgtEl>
                                          <p:spTgt spid="16">
                                            <p:bg/>
                                          </p:spTgt>
                                        </p:tgtEl>
                                      </p:cBhvr>
                                    </p:animEffect>
                                  </p:childTnLst>
                                </p:cTn>
                              </p:par>
                              <p:par>
                                <p:cTn id="21" presetID="12" presetClass="entr" presetSubtype="4" fill="hold" grpId="0" nodeType="withEffect">
                                  <p:stCondLst>
                                    <p:cond delay="300"/>
                                  </p:stCondLst>
                                  <p:childTnLst>
                                    <p:set>
                                      <p:cBhvr>
                                        <p:cTn id="22" dur="1" fill="hold">
                                          <p:stCondLst>
                                            <p:cond delay="0"/>
                                          </p:stCondLst>
                                        </p:cTn>
                                        <p:tgtEl>
                                          <p:spTgt spid="16">
                                            <p:txEl>
                                              <p:pRg st="0" end="0"/>
                                            </p:txEl>
                                          </p:spTgt>
                                        </p:tgtEl>
                                        <p:attrNameLst>
                                          <p:attrName>style.visibility</p:attrName>
                                        </p:attrNameLst>
                                      </p:cBhvr>
                                      <p:to>
                                        <p:strVal val="visible"/>
                                      </p:to>
                                    </p:set>
                                    <p:anim calcmode="lin" valueType="num">
                                      <p:cBhvr additive="base">
                                        <p:cTn id="23" dur="500"/>
                                        <p:tgtEl>
                                          <p:spTgt spid="16">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6">
                                            <p:txEl>
                                              <p:pRg st="0" end="0"/>
                                            </p:txEl>
                                          </p:spTgt>
                                        </p:tgtEl>
                                      </p:cBhvr>
                                    </p:animEffect>
                                  </p:childTnLst>
                                </p:cTn>
                              </p:par>
                              <p:par>
                                <p:cTn id="25" presetID="12" presetClass="entr" presetSubtype="4" fill="hold" grpId="0" nodeType="withEffect">
                                  <p:stCondLst>
                                    <p:cond delay="300"/>
                                  </p:stCondLst>
                                  <p:childTnLst>
                                    <p:set>
                                      <p:cBhvr>
                                        <p:cTn id="26" dur="1" fill="hold">
                                          <p:stCondLst>
                                            <p:cond delay="0"/>
                                          </p:stCondLst>
                                        </p:cTn>
                                        <p:tgtEl>
                                          <p:spTgt spid="16">
                                            <p:txEl>
                                              <p:pRg st="1" end="1"/>
                                            </p:txEl>
                                          </p:spTgt>
                                        </p:tgtEl>
                                        <p:attrNameLst>
                                          <p:attrName>style.visibility</p:attrName>
                                        </p:attrNameLst>
                                      </p:cBhvr>
                                      <p:to>
                                        <p:strVal val="visible"/>
                                      </p:to>
                                    </p:set>
                                    <p:anim calcmode="lin" valueType="num">
                                      <p:cBhvr additive="base">
                                        <p:cTn id="27" dur="500"/>
                                        <p:tgtEl>
                                          <p:spTgt spid="16">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6">
                                            <p:txEl>
                                              <p:pRg st="1" end="1"/>
                                            </p:txEl>
                                          </p:spTgt>
                                        </p:tgtEl>
                                      </p:cBhvr>
                                    </p:animEffect>
                                  </p:childTnLst>
                                </p:cTn>
                              </p:par>
                              <p:par>
                                <p:cTn id="29" presetID="12" presetClass="entr" presetSubtype="4" fill="hold" grpId="0" nodeType="withEffect">
                                  <p:stCondLst>
                                    <p:cond delay="600"/>
                                  </p:stCondLst>
                                  <p:childTnLst>
                                    <p:set>
                                      <p:cBhvr>
                                        <p:cTn id="30" dur="1" fill="hold">
                                          <p:stCondLst>
                                            <p:cond delay="0"/>
                                          </p:stCondLst>
                                        </p:cTn>
                                        <p:tgtEl>
                                          <p:spTgt spid="17">
                                            <p:bg/>
                                          </p:spTgt>
                                        </p:tgtEl>
                                        <p:attrNameLst>
                                          <p:attrName>style.visibility</p:attrName>
                                        </p:attrNameLst>
                                      </p:cBhvr>
                                      <p:to>
                                        <p:strVal val="visible"/>
                                      </p:to>
                                    </p:set>
                                    <p:anim calcmode="lin" valueType="num">
                                      <p:cBhvr additive="base">
                                        <p:cTn id="31" dur="500"/>
                                        <p:tgtEl>
                                          <p:spTgt spid="17">
                                            <p:bg/>
                                          </p:spTgt>
                                        </p:tgtEl>
                                        <p:attrNameLst>
                                          <p:attrName>ppt_y</p:attrName>
                                        </p:attrNameLst>
                                      </p:cBhvr>
                                      <p:tavLst>
                                        <p:tav tm="0">
                                          <p:val>
                                            <p:strVal val="#ppt_y+#ppt_h*1.125000"/>
                                          </p:val>
                                        </p:tav>
                                        <p:tav tm="100000">
                                          <p:val>
                                            <p:strVal val="#ppt_y"/>
                                          </p:val>
                                        </p:tav>
                                      </p:tavLst>
                                    </p:anim>
                                    <p:animEffect transition="in" filter="wipe(up)">
                                      <p:cBhvr>
                                        <p:cTn id="32" dur="500"/>
                                        <p:tgtEl>
                                          <p:spTgt spid="17">
                                            <p:bg/>
                                          </p:spTgt>
                                        </p:tgtEl>
                                      </p:cBhvr>
                                    </p:animEffect>
                                  </p:childTnLst>
                                </p:cTn>
                              </p:par>
                              <p:par>
                                <p:cTn id="33" presetID="12" presetClass="entr" presetSubtype="4" fill="hold" grpId="0" nodeType="withEffect">
                                  <p:stCondLst>
                                    <p:cond delay="60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p:tgtEl>
                                          <p:spTgt spid="17">
                                            <p:txEl>
                                              <p:pRg st="0" end="0"/>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7">
                                            <p:txEl>
                                              <p:pRg st="0" end="0"/>
                                            </p:txEl>
                                          </p:spTgt>
                                        </p:tgtEl>
                                      </p:cBhvr>
                                    </p:animEffect>
                                  </p:childTnLst>
                                </p:cTn>
                              </p:par>
                              <p:par>
                                <p:cTn id="37" presetID="12" presetClass="entr" presetSubtype="4" fill="hold" grpId="0" nodeType="withEffect">
                                  <p:stCondLst>
                                    <p:cond delay="600"/>
                                  </p:stCondLst>
                                  <p:childTnLst>
                                    <p:set>
                                      <p:cBhvr>
                                        <p:cTn id="38" dur="1" fill="hold">
                                          <p:stCondLst>
                                            <p:cond delay="0"/>
                                          </p:stCondLst>
                                        </p:cTn>
                                        <p:tgtEl>
                                          <p:spTgt spid="17">
                                            <p:txEl>
                                              <p:pRg st="1" end="1"/>
                                            </p:txEl>
                                          </p:spTgt>
                                        </p:tgtEl>
                                        <p:attrNameLst>
                                          <p:attrName>style.visibility</p:attrName>
                                        </p:attrNameLst>
                                      </p:cBhvr>
                                      <p:to>
                                        <p:strVal val="visible"/>
                                      </p:to>
                                    </p:set>
                                    <p:anim calcmode="lin" valueType="num">
                                      <p:cBhvr additive="base">
                                        <p:cTn id="39" dur="500"/>
                                        <p:tgtEl>
                                          <p:spTgt spid="17">
                                            <p:txEl>
                                              <p:pRg st="1" end="1"/>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7">
                                            <p:txEl>
                                              <p:pRg st="1" end="1"/>
                                            </p:txEl>
                                          </p:spTgt>
                                        </p:tgtEl>
                                      </p:cBhvr>
                                    </p:animEffect>
                                  </p:childTnLst>
                                </p:cTn>
                              </p:par>
                              <p:par>
                                <p:cTn id="41" presetID="22" presetClass="entr" presetSubtype="8" fill="hold" grpId="0" nodeType="withEffect">
                                  <p:stCondLst>
                                    <p:cond delay="20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20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500"/>
                                        <p:tgtEl>
                                          <p:spTgt spid="41"/>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par>
                                <p:cTn id="59" presetID="22" presetClass="entr" presetSubtype="8" fill="hold" grpId="0" nodeType="withEffect">
                                  <p:stCondLst>
                                    <p:cond delay="80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par>
                                <p:cTn id="62" presetID="22" presetClass="entr" presetSubtype="8" fill="hold" grpId="0" nodeType="withEffect">
                                  <p:stCondLst>
                                    <p:cond delay="800"/>
                                  </p:stCondLst>
                                  <p:childTnLst>
                                    <p:set>
                                      <p:cBhvr>
                                        <p:cTn id="63" dur="1" fill="hold">
                                          <p:stCondLst>
                                            <p:cond delay="0"/>
                                          </p:stCondLst>
                                        </p:cTn>
                                        <p:tgtEl>
                                          <p:spTgt spid="52"/>
                                        </p:tgtEl>
                                        <p:attrNameLst>
                                          <p:attrName>style.visibility</p:attrName>
                                        </p:attrNameLst>
                                      </p:cBhvr>
                                      <p:to>
                                        <p:strVal val="visible"/>
                                      </p:to>
                                    </p:set>
                                    <p:animEffect transition="in" filter="wipe(left)">
                                      <p:cBhvr>
                                        <p:cTn id="64" dur="500"/>
                                        <p:tgtEl>
                                          <p:spTgt spid="52"/>
                                        </p:tgtEl>
                                      </p:cBhvr>
                                    </p:animEffect>
                                  </p:childTnLst>
                                </p:cTn>
                              </p:par>
                              <p:par>
                                <p:cTn id="65" presetID="22" presetClass="entr" presetSubtype="8" fill="hold" grpId="0" nodeType="withEffect">
                                  <p:stCondLst>
                                    <p:cond delay="80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16" grpId="0" uiExpand="1" build="p" animBg="1"/>
      <p:bldP spid="17" grpId="0" uiExpand="1" build="p" animBg="1"/>
      <p:bldP spid="29" grpId="0" animBg="1"/>
      <p:bldP spid="31" grpId="0" animBg="1"/>
      <p:bldP spid="33" grpId="0" animBg="1"/>
      <p:bldP spid="41" grpId="0" animBg="1"/>
      <p:bldP spid="43" grpId="0" animBg="1"/>
      <p:bldP spid="45" grpId="0" animBg="1"/>
      <p:bldP spid="50" grpId="0" animBg="1"/>
      <p:bldP spid="52"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0877" y="2835036"/>
            <a:ext cx="5782268" cy="584767"/>
          </a:xfrm>
          <a:prstGeom prst="rect">
            <a:avLst/>
          </a:prstGeom>
          <a:noFill/>
        </p:spPr>
        <p:txBody>
          <a:bodyPr wrap="none" rtlCol="0">
            <a:spAutoFit/>
          </a:bodyPr>
          <a:lstStyle/>
          <a:p>
            <a:pPr algn="ctr" defTabSz="1828800"/>
            <a:r>
              <a:rPr lang="id-ID" sz="3200">
                <a:solidFill>
                  <a:srgbClr val="272E3A"/>
                </a:solidFill>
                <a:latin typeface="Montserrat Light"/>
              </a:rPr>
              <a:t>put your great subtitle here</a:t>
            </a:r>
            <a:endParaRPr lang="en-US" sz="3200">
              <a:solidFill>
                <a:srgbClr val="272E3A"/>
              </a:solidFill>
              <a:latin typeface="Montserrat Light"/>
            </a:endParaRPr>
          </a:p>
        </p:txBody>
      </p:sp>
      <p:sp>
        <p:nvSpPr>
          <p:cNvPr id="3" name="TextBox 2"/>
          <p:cNvSpPr txBox="1"/>
          <p:nvPr/>
        </p:nvSpPr>
        <p:spPr>
          <a:xfrm>
            <a:off x="3767519" y="1361597"/>
            <a:ext cx="16753194" cy="1569638"/>
          </a:xfrm>
          <a:prstGeom prst="rect">
            <a:avLst/>
          </a:prstGeom>
          <a:noFill/>
        </p:spPr>
        <p:txBody>
          <a:bodyPr wrap="square" rtlCol="0">
            <a:spAutoFit/>
          </a:bodyPr>
          <a:lstStyle/>
          <a:p>
            <a:pPr algn="ctr" defTabSz="1828800"/>
            <a:r>
              <a:rPr lang="id-ID" sz="9600">
                <a:solidFill>
                  <a:srgbClr val="272E3A"/>
                </a:solidFill>
                <a:latin typeface="Montserrat"/>
              </a:rPr>
              <a:t>Meet </a:t>
            </a:r>
            <a:r>
              <a:rPr lang="en-US" sz="9600">
                <a:solidFill>
                  <a:srgbClr val="272E3A"/>
                </a:solidFill>
                <a:latin typeface="Montserrat"/>
              </a:rPr>
              <a:t>Kabir Khan </a:t>
            </a:r>
          </a:p>
        </p:txBody>
      </p:sp>
      <p:grpSp>
        <p:nvGrpSpPr>
          <p:cNvPr id="46" name="Group 45"/>
          <p:cNvGrpSpPr/>
          <p:nvPr/>
        </p:nvGrpSpPr>
        <p:grpSpPr>
          <a:xfrm>
            <a:off x="1684148" y="8434578"/>
            <a:ext cx="5043307" cy="2382270"/>
            <a:chOff x="841998" y="4217300"/>
            <a:chExt cx="2521690" cy="1191152"/>
          </a:xfrm>
        </p:grpSpPr>
        <p:sp>
          <p:nvSpPr>
            <p:cNvPr id="47" name="TextBox 46"/>
            <p:cNvSpPr txBox="1"/>
            <p:nvPr/>
          </p:nvSpPr>
          <p:spPr>
            <a:xfrm>
              <a:off x="1434798" y="4217300"/>
              <a:ext cx="1336109" cy="292354"/>
            </a:xfrm>
            <a:prstGeom prst="rect">
              <a:avLst/>
            </a:prstGeom>
            <a:noFill/>
          </p:spPr>
          <p:txBody>
            <a:bodyPr wrap="none" rtlCol="0">
              <a:spAutoFit/>
            </a:bodyPr>
            <a:lstStyle/>
            <a:p>
              <a:pPr algn="ctr" defTabSz="1828800"/>
              <a:r>
                <a:rPr lang="en-US" sz="3200" b="1">
                  <a:solidFill>
                    <a:srgbClr val="272E3A"/>
                  </a:solidFill>
                  <a:latin typeface="Montserrat Light"/>
                </a:rPr>
                <a:t>Kabir Khan </a:t>
              </a:r>
              <a:endParaRPr lang="id-ID" sz="3200" b="1">
                <a:solidFill>
                  <a:srgbClr val="272E3A"/>
                </a:solidFill>
                <a:latin typeface="Montserrat Light"/>
              </a:endParaRPr>
            </a:p>
          </p:txBody>
        </p:sp>
        <p:sp>
          <p:nvSpPr>
            <p:cNvPr id="48" name="Rectangle 47"/>
            <p:cNvSpPr/>
            <p:nvPr/>
          </p:nvSpPr>
          <p:spPr>
            <a:xfrm>
              <a:off x="841998" y="4808287"/>
              <a:ext cx="2521690" cy="600165"/>
            </a:xfrm>
            <a:prstGeom prst="rect">
              <a:avLst/>
            </a:prstGeom>
          </p:spPr>
          <p:txBody>
            <a:bodyPr wrap="square">
              <a:spAutoFit/>
            </a:bodyPr>
            <a:lstStyle/>
            <a:p>
              <a:pPr algn="ctr" defTabSz="1828800"/>
              <a:r>
                <a:rPr lang="id-ID" sz="2400">
                  <a:solidFill>
                    <a:srgbClr val="272E3A"/>
                  </a:solidFill>
                  <a:latin typeface="Montserrat Light"/>
                </a:rPr>
                <a:t>Suitable for all categories business and personal presentation</a:t>
              </a:r>
            </a:p>
          </p:txBody>
        </p:sp>
        <p:sp>
          <p:nvSpPr>
            <p:cNvPr id="49" name="TextBox 48"/>
            <p:cNvSpPr txBox="1"/>
            <p:nvPr/>
          </p:nvSpPr>
          <p:spPr>
            <a:xfrm>
              <a:off x="1497235" y="4546818"/>
              <a:ext cx="1211230" cy="230833"/>
            </a:xfrm>
            <a:prstGeom prst="rect">
              <a:avLst/>
            </a:prstGeom>
            <a:noFill/>
          </p:spPr>
          <p:txBody>
            <a:bodyPr wrap="none" rtlCol="0">
              <a:spAutoFit/>
            </a:bodyPr>
            <a:lstStyle/>
            <a:p>
              <a:pPr algn="ctr" defTabSz="1828800"/>
              <a:r>
                <a:rPr lang="id-ID" sz="2400">
                  <a:solidFill>
                    <a:srgbClr val="272E3A"/>
                  </a:solidFill>
                  <a:latin typeface="Montserrat Light"/>
                </a:rPr>
                <a:t>Administrative</a:t>
              </a:r>
            </a:p>
          </p:txBody>
        </p:sp>
      </p:grpSp>
      <p:grpSp>
        <p:nvGrpSpPr>
          <p:cNvPr id="50" name="Group 49"/>
          <p:cNvGrpSpPr/>
          <p:nvPr/>
        </p:nvGrpSpPr>
        <p:grpSpPr>
          <a:xfrm>
            <a:off x="3457006" y="10924718"/>
            <a:ext cx="1497596" cy="310522"/>
            <a:chOff x="2307153" y="4961877"/>
            <a:chExt cx="872086" cy="180824"/>
          </a:xfrm>
          <a:solidFill>
            <a:schemeClr val="bg1">
              <a:lumMod val="85000"/>
            </a:schemeClr>
          </a:solidFill>
        </p:grpSpPr>
        <p:sp>
          <p:nvSpPr>
            <p:cNvPr id="51" name="Freeform 5"/>
            <p:cNvSpPr>
              <a:spLocks noEditPoints="1"/>
            </p:cNvSpPr>
            <p:nvPr/>
          </p:nvSpPr>
          <p:spPr bwMode="auto">
            <a:xfrm>
              <a:off x="2998631" y="4961877"/>
              <a:ext cx="180608" cy="180819"/>
            </a:xfrm>
            <a:custGeom>
              <a:avLst/>
              <a:gdLst>
                <a:gd name="T0" fmla="*/ 345 w 360"/>
                <a:gd name="T1" fmla="*/ 206 h 360"/>
                <a:gd name="T2" fmla="*/ 347 w 360"/>
                <a:gd name="T3" fmla="*/ 180 h 360"/>
                <a:gd name="T4" fmla="*/ 180 w 360"/>
                <a:gd name="T5" fmla="*/ 13 h 360"/>
                <a:gd name="T6" fmla="*/ 154 w 360"/>
                <a:gd name="T7" fmla="*/ 15 h 360"/>
                <a:gd name="T8" fmla="*/ 101 w 360"/>
                <a:gd name="T9" fmla="*/ 0 h 360"/>
                <a:gd name="T10" fmla="*/ 0 w 360"/>
                <a:gd name="T11" fmla="*/ 101 h 360"/>
                <a:gd name="T12" fmla="*/ 15 w 360"/>
                <a:gd name="T13" fmla="*/ 154 h 360"/>
                <a:gd name="T14" fmla="*/ 13 w 360"/>
                <a:gd name="T15" fmla="*/ 180 h 360"/>
                <a:gd name="T16" fmla="*/ 180 w 360"/>
                <a:gd name="T17" fmla="*/ 347 h 360"/>
                <a:gd name="T18" fmla="*/ 206 w 360"/>
                <a:gd name="T19" fmla="*/ 345 h 360"/>
                <a:gd name="T20" fmla="*/ 259 w 360"/>
                <a:gd name="T21" fmla="*/ 360 h 360"/>
                <a:gd name="T22" fmla="*/ 360 w 360"/>
                <a:gd name="T23" fmla="*/ 259 h 360"/>
                <a:gd name="T24" fmla="*/ 345 w 360"/>
                <a:gd name="T25" fmla="*/ 206 h 360"/>
                <a:gd name="T26" fmla="*/ 259 w 360"/>
                <a:gd name="T27" fmla="*/ 256 h 360"/>
                <a:gd name="T28" fmla="*/ 228 w 360"/>
                <a:gd name="T29" fmla="*/ 280 h 360"/>
                <a:gd name="T30" fmla="*/ 180 w 360"/>
                <a:gd name="T31" fmla="*/ 288 h 360"/>
                <a:gd name="T32" fmla="*/ 125 w 360"/>
                <a:gd name="T33" fmla="*/ 277 h 360"/>
                <a:gd name="T34" fmla="*/ 100 w 360"/>
                <a:gd name="T35" fmla="*/ 254 h 360"/>
                <a:gd name="T36" fmla="*/ 90 w 360"/>
                <a:gd name="T37" fmla="*/ 227 h 360"/>
                <a:gd name="T38" fmla="*/ 96 w 360"/>
                <a:gd name="T39" fmla="*/ 213 h 360"/>
                <a:gd name="T40" fmla="*/ 111 w 360"/>
                <a:gd name="T41" fmla="*/ 207 h 360"/>
                <a:gd name="T42" fmla="*/ 124 w 360"/>
                <a:gd name="T43" fmla="*/ 212 h 360"/>
                <a:gd name="T44" fmla="*/ 133 w 360"/>
                <a:gd name="T45" fmla="*/ 225 h 360"/>
                <a:gd name="T46" fmla="*/ 142 w 360"/>
                <a:gd name="T47" fmla="*/ 241 h 360"/>
                <a:gd name="T48" fmla="*/ 155 w 360"/>
                <a:gd name="T49" fmla="*/ 252 h 360"/>
                <a:gd name="T50" fmla="*/ 179 w 360"/>
                <a:gd name="T51" fmla="*/ 256 h 360"/>
                <a:gd name="T52" fmla="*/ 211 w 360"/>
                <a:gd name="T53" fmla="*/ 247 h 360"/>
                <a:gd name="T54" fmla="*/ 224 w 360"/>
                <a:gd name="T55" fmla="*/ 226 h 360"/>
                <a:gd name="T56" fmla="*/ 217 w 360"/>
                <a:gd name="T57" fmla="*/ 210 h 360"/>
                <a:gd name="T58" fmla="*/ 200 w 360"/>
                <a:gd name="T59" fmla="*/ 200 h 360"/>
                <a:gd name="T60" fmla="*/ 171 w 360"/>
                <a:gd name="T61" fmla="*/ 193 h 360"/>
                <a:gd name="T62" fmla="*/ 130 w 360"/>
                <a:gd name="T63" fmla="*/ 181 h 360"/>
                <a:gd name="T64" fmla="*/ 104 w 360"/>
                <a:gd name="T65" fmla="*/ 161 h 360"/>
                <a:gd name="T66" fmla="*/ 94 w 360"/>
                <a:gd name="T67" fmla="*/ 131 h 360"/>
                <a:gd name="T68" fmla="*/ 105 w 360"/>
                <a:gd name="T69" fmla="*/ 100 h 360"/>
                <a:gd name="T70" fmla="*/ 134 w 360"/>
                <a:gd name="T71" fmla="*/ 79 h 360"/>
                <a:gd name="T72" fmla="*/ 179 w 360"/>
                <a:gd name="T73" fmla="*/ 72 h 360"/>
                <a:gd name="T74" fmla="*/ 215 w 360"/>
                <a:gd name="T75" fmla="*/ 77 h 360"/>
                <a:gd name="T76" fmla="*/ 241 w 360"/>
                <a:gd name="T77" fmla="*/ 89 h 360"/>
                <a:gd name="T78" fmla="*/ 255 w 360"/>
                <a:gd name="T79" fmla="*/ 106 h 360"/>
                <a:gd name="T80" fmla="*/ 260 w 360"/>
                <a:gd name="T81" fmla="*/ 123 h 360"/>
                <a:gd name="T82" fmla="*/ 254 w 360"/>
                <a:gd name="T83" fmla="*/ 137 h 360"/>
                <a:gd name="T84" fmla="*/ 239 w 360"/>
                <a:gd name="T85" fmla="*/ 144 h 360"/>
                <a:gd name="T86" fmla="*/ 227 w 360"/>
                <a:gd name="T87" fmla="*/ 140 h 360"/>
                <a:gd name="T88" fmla="*/ 218 w 360"/>
                <a:gd name="T89" fmla="*/ 128 h 360"/>
                <a:gd name="T90" fmla="*/ 203 w 360"/>
                <a:gd name="T91" fmla="*/ 110 h 360"/>
                <a:gd name="T92" fmla="*/ 176 w 360"/>
                <a:gd name="T93" fmla="*/ 103 h 360"/>
                <a:gd name="T94" fmla="*/ 148 w 360"/>
                <a:gd name="T95" fmla="*/ 110 h 360"/>
                <a:gd name="T96" fmla="*/ 138 w 360"/>
                <a:gd name="T97" fmla="*/ 127 h 360"/>
                <a:gd name="T98" fmla="*/ 141 w 360"/>
                <a:gd name="T99" fmla="*/ 137 h 360"/>
                <a:gd name="T100" fmla="*/ 151 w 360"/>
                <a:gd name="T101" fmla="*/ 145 h 360"/>
                <a:gd name="T102" fmla="*/ 164 w 360"/>
                <a:gd name="T103" fmla="*/ 150 h 360"/>
                <a:gd name="T104" fmla="*/ 186 w 360"/>
                <a:gd name="T105" fmla="*/ 155 h 360"/>
                <a:gd name="T106" fmla="*/ 220 w 360"/>
                <a:gd name="T107" fmla="*/ 164 h 360"/>
                <a:gd name="T108" fmla="*/ 247 w 360"/>
                <a:gd name="T109" fmla="*/ 176 h 360"/>
                <a:gd name="T110" fmla="*/ 264 w 360"/>
                <a:gd name="T111" fmla="*/ 195 h 360"/>
                <a:gd name="T112" fmla="*/ 270 w 360"/>
                <a:gd name="T113" fmla="*/ 222 h 360"/>
                <a:gd name="T114" fmla="*/ 259 w 360"/>
                <a:gd name="T115" fmla="*/ 25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0" h="360">
                  <a:moveTo>
                    <a:pt x="345" y="206"/>
                  </a:moveTo>
                  <a:cubicBezTo>
                    <a:pt x="346" y="198"/>
                    <a:pt x="347" y="189"/>
                    <a:pt x="347" y="180"/>
                  </a:cubicBezTo>
                  <a:cubicBezTo>
                    <a:pt x="347" y="88"/>
                    <a:pt x="272" y="13"/>
                    <a:pt x="180" y="13"/>
                  </a:cubicBezTo>
                  <a:cubicBezTo>
                    <a:pt x="171" y="13"/>
                    <a:pt x="162" y="14"/>
                    <a:pt x="154" y="15"/>
                  </a:cubicBezTo>
                  <a:cubicBezTo>
                    <a:pt x="139" y="6"/>
                    <a:pt x="120" y="0"/>
                    <a:pt x="101" y="0"/>
                  </a:cubicBezTo>
                  <a:cubicBezTo>
                    <a:pt x="45" y="0"/>
                    <a:pt x="0" y="45"/>
                    <a:pt x="0" y="101"/>
                  </a:cubicBezTo>
                  <a:cubicBezTo>
                    <a:pt x="0" y="120"/>
                    <a:pt x="6" y="139"/>
                    <a:pt x="15" y="154"/>
                  </a:cubicBezTo>
                  <a:cubicBezTo>
                    <a:pt x="14" y="163"/>
                    <a:pt x="13" y="171"/>
                    <a:pt x="13" y="180"/>
                  </a:cubicBezTo>
                  <a:cubicBezTo>
                    <a:pt x="13" y="272"/>
                    <a:pt x="88" y="347"/>
                    <a:pt x="180" y="347"/>
                  </a:cubicBezTo>
                  <a:cubicBezTo>
                    <a:pt x="189" y="347"/>
                    <a:pt x="198" y="346"/>
                    <a:pt x="206" y="345"/>
                  </a:cubicBezTo>
                  <a:cubicBezTo>
                    <a:pt x="221" y="355"/>
                    <a:pt x="240" y="360"/>
                    <a:pt x="259" y="360"/>
                  </a:cubicBezTo>
                  <a:cubicBezTo>
                    <a:pt x="315" y="360"/>
                    <a:pt x="360" y="315"/>
                    <a:pt x="360" y="259"/>
                  </a:cubicBezTo>
                  <a:cubicBezTo>
                    <a:pt x="360" y="240"/>
                    <a:pt x="355" y="222"/>
                    <a:pt x="345" y="206"/>
                  </a:cubicBezTo>
                  <a:close/>
                  <a:moveTo>
                    <a:pt x="259" y="256"/>
                  </a:moveTo>
                  <a:cubicBezTo>
                    <a:pt x="252" y="266"/>
                    <a:pt x="242" y="274"/>
                    <a:pt x="228" y="280"/>
                  </a:cubicBezTo>
                  <a:cubicBezTo>
                    <a:pt x="215" y="286"/>
                    <a:pt x="199" y="288"/>
                    <a:pt x="180" y="288"/>
                  </a:cubicBezTo>
                  <a:cubicBezTo>
                    <a:pt x="158" y="288"/>
                    <a:pt x="139" y="285"/>
                    <a:pt x="125" y="277"/>
                  </a:cubicBezTo>
                  <a:cubicBezTo>
                    <a:pt x="115" y="271"/>
                    <a:pt x="106" y="264"/>
                    <a:pt x="100" y="254"/>
                  </a:cubicBezTo>
                  <a:cubicBezTo>
                    <a:pt x="93" y="245"/>
                    <a:pt x="90" y="236"/>
                    <a:pt x="90" y="227"/>
                  </a:cubicBezTo>
                  <a:cubicBezTo>
                    <a:pt x="90" y="221"/>
                    <a:pt x="92" y="217"/>
                    <a:pt x="96" y="213"/>
                  </a:cubicBezTo>
                  <a:cubicBezTo>
                    <a:pt x="100" y="209"/>
                    <a:pt x="105" y="207"/>
                    <a:pt x="111" y="207"/>
                  </a:cubicBezTo>
                  <a:cubicBezTo>
                    <a:pt x="116" y="207"/>
                    <a:pt x="120" y="209"/>
                    <a:pt x="124" y="212"/>
                  </a:cubicBezTo>
                  <a:cubicBezTo>
                    <a:pt x="127" y="215"/>
                    <a:pt x="130" y="219"/>
                    <a:pt x="133" y="225"/>
                  </a:cubicBezTo>
                  <a:cubicBezTo>
                    <a:pt x="135" y="231"/>
                    <a:pt x="138" y="237"/>
                    <a:pt x="142" y="241"/>
                  </a:cubicBezTo>
                  <a:cubicBezTo>
                    <a:pt x="145" y="245"/>
                    <a:pt x="150" y="249"/>
                    <a:pt x="155" y="252"/>
                  </a:cubicBezTo>
                  <a:cubicBezTo>
                    <a:pt x="161" y="255"/>
                    <a:pt x="169" y="256"/>
                    <a:pt x="179" y="256"/>
                  </a:cubicBezTo>
                  <a:cubicBezTo>
                    <a:pt x="192" y="256"/>
                    <a:pt x="203" y="253"/>
                    <a:pt x="211" y="247"/>
                  </a:cubicBezTo>
                  <a:cubicBezTo>
                    <a:pt x="220" y="242"/>
                    <a:pt x="224" y="235"/>
                    <a:pt x="224" y="226"/>
                  </a:cubicBezTo>
                  <a:cubicBezTo>
                    <a:pt x="224" y="219"/>
                    <a:pt x="221" y="214"/>
                    <a:pt x="217" y="210"/>
                  </a:cubicBezTo>
                  <a:cubicBezTo>
                    <a:pt x="213" y="206"/>
                    <a:pt x="207" y="203"/>
                    <a:pt x="200" y="200"/>
                  </a:cubicBezTo>
                  <a:cubicBezTo>
                    <a:pt x="193" y="198"/>
                    <a:pt x="183" y="196"/>
                    <a:pt x="171" y="193"/>
                  </a:cubicBezTo>
                  <a:cubicBezTo>
                    <a:pt x="155" y="190"/>
                    <a:pt x="141" y="185"/>
                    <a:pt x="130" y="181"/>
                  </a:cubicBezTo>
                  <a:cubicBezTo>
                    <a:pt x="119" y="176"/>
                    <a:pt x="111" y="170"/>
                    <a:pt x="104" y="161"/>
                  </a:cubicBezTo>
                  <a:cubicBezTo>
                    <a:pt x="98" y="153"/>
                    <a:pt x="94" y="143"/>
                    <a:pt x="94" y="131"/>
                  </a:cubicBezTo>
                  <a:cubicBezTo>
                    <a:pt x="94" y="119"/>
                    <a:pt x="98" y="109"/>
                    <a:pt x="105" y="100"/>
                  </a:cubicBezTo>
                  <a:cubicBezTo>
                    <a:pt x="111" y="91"/>
                    <a:pt x="121" y="84"/>
                    <a:pt x="134" y="79"/>
                  </a:cubicBezTo>
                  <a:cubicBezTo>
                    <a:pt x="147" y="74"/>
                    <a:pt x="162" y="72"/>
                    <a:pt x="179" y="72"/>
                  </a:cubicBezTo>
                  <a:cubicBezTo>
                    <a:pt x="193" y="72"/>
                    <a:pt x="205" y="73"/>
                    <a:pt x="215" y="77"/>
                  </a:cubicBezTo>
                  <a:cubicBezTo>
                    <a:pt x="226" y="80"/>
                    <a:pt x="234" y="84"/>
                    <a:pt x="241" y="89"/>
                  </a:cubicBezTo>
                  <a:cubicBezTo>
                    <a:pt x="247" y="95"/>
                    <a:pt x="252" y="100"/>
                    <a:pt x="255" y="106"/>
                  </a:cubicBezTo>
                  <a:cubicBezTo>
                    <a:pt x="259" y="112"/>
                    <a:pt x="260" y="118"/>
                    <a:pt x="260" y="123"/>
                  </a:cubicBezTo>
                  <a:cubicBezTo>
                    <a:pt x="260" y="129"/>
                    <a:pt x="258" y="133"/>
                    <a:pt x="254" y="137"/>
                  </a:cubicBezTo>
                  <a:cubicBezTo>
                    <a:pt x="250" y="142"/>
                    <a:pt x="245" y="144"/>
                    <a:pt x="239" y="144"/>
                  </a:cubicBezTo>
                  <a:cubicBezTo>
                    <a:pt x="234" y="144"/>
                    <a:pt x="230" y="142"/>
                    <a:pt x="227" y="140"/>
                  </a:cubicBezTo>
                  <a:cubicBezTo>
                    <a:pt x="224" y="137"/>
                    <a:pt x="221" y="133"/>
                    <a:pt x="218" y="128"/>
                  </a:cubicBezTo>
                  <a:cubicBezTo>
                    <a:pt x="214" y="120"/>
                    <a:pt x="209" y="114"/>
                    <a:pt x="203" y="110"/>
                  </a:cubicBezTo>
                  <a:cubicBezTo>
                    <a:pt x="198" y="105"/>
                    <a:pt x="189" y="103"/>
                    <a:pt x="176" y="103"/>
                  </a:cubicBezTo>
                  <a:cubicBezTo>
                    <a:pt x="165" y="103"/>
                    <a:pt x="155" y="106"/>
                    <a:pt x="148" y="110"/>
                  </a:cubicBezTo>
                  <a:cubicBezTo>
                    <a:pt x="141" y="115"/>
                    <a:pt x="138" y="120"/>
                    <a:pt x="138" y="127"/>
                  </a:cubicBezTo>
                  <a:cubicBezTo>
                    <a:pt x="138" y="131"/>
                    <a:pt x="139" y="134"/>
                    <a:pt x="141" y="137"/>
                  </a:cubicBezTo>
                  <a:cubicBezTo>
                    <a:pt x="144" y="140"/>
                    <a:pt x="147" y="143"/>
                    <a:pt x="151" y="145"/>
                  </a:cubicBezTo>
                  <a:cubicBezTo>
                    <a:pt x="156" y="147"/>
                    <a:pt x="160" y="149"/>
                    <a:pt x="164" y="150"/>
                  </a:cubicBezTo>
                  <a:cubicBezTo>
                    <a:pt x="169" y="151"/>
                    <a:pt x="176" y="153"/>
                    <a:pt x="186" y="155"/>
                  </a:cubicBezTo>
                  <a:cubicBezTo>
                    <a:pt x="199" y="158"/>
                    <a:pt x="210" y="161"/>
                    <a:pt x="220" y="164"/>
                  </a:cubicBezTo>
                  <a:cubicBezTo>
                    <a:pt x="231" y="168"/>
                    <a:pt x="239" y="172"/>
                    <a:pt x="247" y="176"/>
                  </a:cubicBezTo>
                  <a:cubicBezTo>
                    <a:pt x="254" y="181"/>
                    <a:pt x="260" y="187"/>
                    <a:pt x="264" y="195"/>
                  </a:cubicBezTo>
                  <a:cubicBezTo>
                    <a:pt x="268" y="202"/>
                    <a:pt x="270" y="211"/>
                    <a:pt x="270" y="222"/>
                  </a:cubicBezTo>
                  <a:cubicBezTo>
                    <a:pt x="270" y="234"/>
                    <a:pt x="266" y="246"/>
                    <a:pt x="259" y="256"/>
                  </a:cubicBezTo>
                  <a:close/>
                </a:path>
              </a:pathLst>
            </a:custGeom>
            <a:grp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52" name="Freeform 9"/>
            <p:cNvSpPr>
              <a:spLocks/>
            </p:cNvSpPr>
            <p:nvPr/>
          </p:nvSpPr>
          <p:spPr bwMode="auto">
            <a:xfrm>
              <a:off x="2307153" y="4961882"/>
              <a:ext cx="180819" cy="180819"/>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grp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53" name="Freeform 13"/>
            <p:cNvSpPr>
              <a:spLocks/>
            </p:cNvSpPr>
            <p:nvPr/>
          </p:nvSpPr>
          <p:spPr bwMode="auto">
            <a:xfrm>
              <a:off x="2806102" y="4961878"/>
              <a:ext cx="134666" cy="180819"/>
            </a:xfrm>
            <a:custGeom>
              <a:avLst/>
              <a:gdLst>
                <a:gd name="T0" fmla="*/ 223 w 268"/>
                <a:gd name="T1" fmla="*/ 270 h 360"/>
                <a:gd name="T2" fmla="*/ 134 w 268"/>
                <a:gd name="T3" fmla="*/ 270 h 360"/>
                <a:gd name="T4" fmla="*/ 103 w 268"/>
                <a:gd name="T5" fmla="*/ 257 h 360"/>
                <a:gd name="T6" fmla="*/ 90 w 268"/>
                <a:gd name="T7" fmla="*/ 225 h 360"/>
                <a:gd name="T8" fmla="*/ 90 w 268"/>
                <a:gd name="T9" fmla="*/ 194 h 360"/>
                <a:gd name="T10" fmla="*/ 216 w 268"/>
                <a:gd name="T11" fmla="*/ 194 h 360"/>
                <a:gd name="T12" fmla="*/ 246 w 268"/>
                <a:gd name="T13" fmla="*/ 182 h 360"/>
                <a:gd name="T14" fmla="*/ 258 w 268"/>
                <a:gd name="T15" fmla="*/ 152 h 360"/>
                <a:gd name="T16" fmla="*/ 246 w 268"/>
                <a:gd name="T17" fmla="*/ 123 h 360"/>
                <a:gd name="T18" fmla="*/ 216 w 268"/>
                <a:gd name="T19" fmla="*/ 110 h 360"/>
                <a:gd name="T20" fmla="*/ 90 w 268"/>
                <a:gd name="T21" fmla="*/ 110 h 360"/>
                <a:gd name="T22" fmla="*/ 90 w 268"/>
                <a:gd name="T23" fmla="*/ 45 h 360"/>
                <a:gd name="T24" fmla="*/ 77 w 268"/>
                <a:gd name="T25" fmla="*/ 13 h 360"/>
                <a:gd name="T26" fmla="*/ 45 w 268"/>
                <a:gd name="T27" fmla="*/ 0 h 360"/>
                <a:gd name="T28" fmla="*/ 13 w 268"/>
                <a:gd name="T29" fmla="*/ 13 h 360"/>
                <a:gd name="T30" fmla="*/ 0 w 268"/>
                <a:gd name="T31" fmla="*/ 45 h 360"/>
                <a:gd name="T32" fmla="*/ 0 w 268"/>
                <a:gd name="T33" fmla="*/ 225 h 360"/>
                <a:gd name="T34" fmla="*/ 39 w 268"/>
                <a:gd name="T35" fmla="*/ 321 h 360"/>
                <a:gd name="T36" fmla="*/ 134 w 268"/>
                <a:gd name="T37" fmla="*/ 360 h 360"/>
                <a:gd name="T38" fmla="*/ 223 w 268"/>
                <a:gd name="T39" fmla="*/ 360 h 360"/>
                <a:gd name="T40" fmla="*/ 255 w 268"/>
                <a:gd name="T41" fmla="*/ 347 h 360"/>
                <a:gd name="T42" fmla="*/ 268 w 268"/>
                <a:gd name="T43" fmla="*/ 315 h 360"/>
                <a:gd name="T44" fmla="*/ 255 w 268"/>
                <a:gd name="T45" fmla="*/ 283 h 360"/>
                <a:gd name="T46" fmla="*/ 223 w 268"/>
                <a:gd name="T47" fmla="*/ 27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8" h="360">
                  <a:moveTo>
                    <a:pt x="223" y="270"/>
                  </a:moveTo>
                  <a:cubicBezTo>
                    <a:pt x="134" y="270"/>
                    <a:pt x="134" y="270"/>
                    <a:pt x="134" y="270"/>
                  </a:cubicBezTo>
                  <a:cubicBezTo>
                    <a:pt x="122" y="270"/>
                    <a:pt x="111" y="266"/>
                    <a:pt x="103" y="257"/>
                  </a:cubicBezTo>
                  <a:cubicBezTo>
                    <a:pt x="94" y="248"/>
                    <a:pt x="90" y="238"/>
                    <a:pt x="90" y="225"/>
                  </a:cubicBezTo>
                  <a:cubicBezTo>
                    <a:pt x="90" y="194"/>
                    <a:pt x="90" y="194"/>
                    <a:pt x="90" y="194"/>
                  </a:cubicBezTo>
                  <a:cubicBezTo>
                    <a:pt x="216" y="194"/>
                    <a:pt x="216" y="194"/>
                    <a:pt x="216" y="194"/>
                  </a:cubicBezTo>
                  <a:cubicBezTo>
                    <a:pt x="228" y="194"/>
                    <a:pt x="238" y="190"/>
                    <a:pt x="246" y="182"/>
                  </a:cubicBezTo>
                  <a:cubicBezTo>
                    <a:pt x="254" y="173"/>
                    <a:pt x="258" y="163"/>
                    <a:pt x="258" y="152"/>
                  </a:cubicBezTo>
                  <a:cubicBezTo>
                    <a:pt x="258" y="141"/>
                    <a:pt x="254" y="131"/>
                    <a:pt x="246" y="123"/>
                  </a:cubicBezTo>
                  <a:cubicBezTo>
                    <a:pt x="238" y="114"/>
                    <a:pt x="228" y="110"/>
                    <a:pt x="216" y="110"/>
                  </a:cubicBezTo>
                  <a:cubicBezTo>
                    <a:pt x="90" y="110"/>
                    <a:pt x="90" y="110"/>
                    <a:pt x="90" y="110"/>
                  </a:cubicBezTo>
                  <a:cubicBezTo>
                    <a:pt x="90" y="45"/>
                    <a:pt x="90" y="45"/>
                    <a:pt x="90" y="45"/>
                  </a:cubicBezTo>
                  <a:cubicBezTo>
                    <a:pt x="90" y="33"/>
                    <a:pt x="85" y="22"/>
                    <a:pt x="77" y="13"/>
                  </a:cubicBezTo>
                  <a:cubicBezTo>
                    <a:pt x="68" y="4"/>
                    <a:pt x="57" y="0"/>
                    <a:pt x="45" y="0"/>
                  </a:cubicBezTo>
                  <a:cubicBezTo>
                    <a:pt x="33" y="0"/>
                    <a:pt x="22" y="4"/>
                    <a:pt x="13" y="13"/>
                  </a:cubicBezTo>
                  <a:cubicBezTo>
                    <a:pt x="4" y="22"/>
                    <a:pt x="0" y="32"/>
                    <a:pt x="0" y="45"/>
                  </a:cubicBezTo>
                  <a:cubicBezTo>
                    <a:pt x="0" y="225"/>
                    <a:pt x="0" y="225"/>
                    <a:pt x="0" y="225"/>
                  </a:cubicBezTo>
                  <a:cubicBezTo>
                    <a:pt x="0" y="263"/>
                    <a:pt x="13" y="294"/>
                    <a:pt x="39" y="321"/>
                  </a:cubicBezTo>
                  <a:cubicBezTo>
                    <a:pt x="66" y="347"/>
                    <a:pt x="97" y="360"/>
                    <a:pt x="134" y="360"/>
                  </a:cubicBezTo>
                  <a:cubicBezTo>
                    <a:pt x="223" y="360"/>
                    <a:pt x="223" y="360"/>
                    <a:pt x="223" y="360"/>
                  </a:cubicBezTo>
                  <a:cubicBezTo>
                    <a:pt x="235" y="360"/>
                    <a:pt x="246" y="356"/>
                    <a:pt x="255" y="347"/>
                  </a:cubicBezTo>
                  <a:cubicBezTo>
                    <a:pt x="264" y="338"/>
                    <a:pt x="268" y="327"/>
                    <a:pt x="268" y="315"/>
                  </a:cubicBezTo>
                  <a:cubicBezTo>
                    <a:pt x="268" y="303"/>
                    <a:pt x="264" y="292"/>
                    <a:pt x="255" y="283"/>
                  </a:cubicBezTo>
                  <a:cubicBezTo>
                    <a:pt x="246" y="274"/>
                    <a:pt x="235" y="270"/>
                    <a:pt x="223" y="270"/>
                  </a:cubicBezTo>
                  <a:close/>
                </a:path>
              </a:pathLst>
            </a:custGeom>
            <a:grp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sp>
          <p:nvSpPr>
            <p:cNvPr id="54" name="Freeform 17"/>
            <p:cNvSpPr>
              <a:spLocks/>
            </p:cNvSpPr>
            <p:nvPr/>
          </p:nvSpPr>
          <p:spPr bwMode="auto">
            <a:xfrm>
              <a:off x="2560806" y="4985063"/>
              <a:ext cx="181873" cy="157637"/>
            </a:xfrm>
            <a:custGeom>
              <a:avLst/>
              <a:gdLst>
                <a:gd name="T0" fmla="*/ 307 w 362"/>
                <a:gd name="T1" fmla="*/ 2 h 314"/>
                <a:gd name="T2" fmla="*/ 205 w 362"/>
                <a:gd name="T3" fmla="*/ 86 h 314"/>
                <a:gd name="T4" fmla="*/ 232 w 362"/>
                <a:gd name="T5" fmla="*/ 81 h 314"/>
                <a:gd name="T6" fmla="*/ 256 w 362"/>
                <a:gd name="T7" fmla="*/ 111 h 314"/>
                <a:gd name="T8" fmla="*/ 232 w 362"/>
                <a:gd name="T9" fmla="*/ 166 h 314"/>
                <a:gd name="T10" fmla="*/ 198 w 362"/>
                <a:gd name="T11" fmla="*/ 201 h 314"/>
                <a:gd name="T12" fmla="*/ 172 w 362"/>
                <a:gd name="T13" fmla="*/ 146 h 314"/>
                <a:gd name="T14" fmla="*/ 157 w 362"/>
                <a:gd name="T15" fmla="*/ 64 h 314"/>
                <a:gd name="T16" fmla="*/ 105 w 362"/>
                <a:gd name="T17" fmla="*/ 6 h 314"/>
                <a:gd name="T18" fmla="*/ 52 w 362"/>
                <a:gd name="T19" fmla="*/ 39 h 314"/>
                <a:gd name="T20" fmla="*/ 0 w 362"/>
                <a:gd name="T21" fmla="*/ 86 h 314"/>
                <a:gd name="T22" fmla="*/ 17 w 362"/>
                <a:gd name="T23" fmla="*/ 107 h 314"/>
                <a:gd name="T24" fmla="*/ 45 w 362"/>
                <a:gd name="T25" fmla="*/ 90 h 314"/>
                <a:gd name="T26" fmla="*/ 80 w 362"/>
                <a:gd name="T27" fmla="*/ 149 h 314"/>
                <a:gd name="T28" fmla="*/ 109 w 362"/>
                <a:gd name="T29" fmla="*/ 256 h 314"/>
                <a:gd name="T30" fmla="*/ 162 w 362"/>
                <a:gd name="T31" fmla="*/ 314 h 314"/>
                <a:gd name="T32" fmla="*/ 286 w 362"/>
                <a:gd name="T33" fmla="*/ 218 h 314"/>
                <a:gd name="T34" fmla="*/ 360 w 362"/>
                <a:gd name="T35" fmla="*/ 74 h 314"/>
                <a:gd name="T36" fmla="*/ 307 w 362"/>
                <a:gd name="T37" fmla="*/ 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314">
                  <a:moveTo>
                    <a:pt x="307" y="2"/>
                  </a:moveTo>
                  <a:cubicBezTo>
                    <a:pt x="257" y="0"/>
                    <a:pt x="223" y="29"/>
                    <a:pt x="205" y="86"/>
                  </a:cubicBezTo>
                  <a:cubicBezTo>
                    <a:pt x="215" y="83"/>
                    <a:pt x="223" y="81"/>
                    <a:pt x="232" y="81"/>
                  </a:cubicBezTo>
                  <a:cubicBezTo>
                    <a:pt x="250" y="81"/>
                    <a:pt x="258" y="91"/>
                    <a:pt x="256" y="111"/>
                  </a:cubicBezTo>
                  <a:cubicBezTo>
                    <a:pt x="255" y="124"/>
                    <a:pt x="247" y="142"/>
                    <a:pt x="232" y="166"/>
                  </a:cubicBezTo>
                  <a:cubicBezTo>
                    <a:pt x="217" y="190"/>
                    <a:pt x="206" y="201"/>
                    <a:pt x="198" y="201"/>
                  </a:cubicBezTo>
                  <a:cubicBezTo>
                    <a:pt x="188" y="201"/>
                    <a:pt x="180" y="183"/>
                    <a:pt x="172" y="146"/>
                  </a:cubicBezTo>
                  <a:cubicBezTo>
                    <a:pt x="169" y="135"/>
                    <a:pt x="164" y="108"/>
                    <a:pt x="157" y="64"/>
                  </a:cubicBezTo>
                  <a:cubicBezTo>
                    <a:pt x="151" y="23"/>
                    <a:pt x="133" y="3"/>
                    <a:pt x="105" y="6"/>
                  </a:cubicBezTo>
                  <a:cubicBezTo>
                    <a:pt x="94" y="7"/>
                    <a:pt x="76" y="18"/>
                    <a:pt x="52" y="39"/>
                  </a:cubicBezTo>
                  <a:cubicBezTo>
                    <a:pt x="35" y="54"/>
                    <a:pt x="17" y="70"/>
                    <a:pt x="0" y="86"/>
                  </a:cubicBezTo>
                  <a:cubicBezTo>
                    <a:pt x="17" y="107"/>
                    <a:pt x="17" y="107"/>
                    <a:pt x="17" y="107"/>
                  </a:cubicBezTo>
                  <a:cubicBezTo>
                    <a:pt x="33" y="96"/>
                    <a:pt x="42" y="90"/>
                    <a:pt x="45" y="90"/>
                  </a:cubicBezTo>
                  <a:cubicBezTo>
                    <a:pt x="57" y="90"/>
                    <a:pt x="69" y="110"/>
                    <a:pt x="80" y="149"/>
                  </a:cubicBezTo>
                  <a:cubicBezTo>
                    <a:pt x="89" y="184"/>
                    <a:pt x="99" y="220"/>
                    <a:pt x="109" y="256"/>
                  </a:cubicBezTo>
                  <a:cubicBezTo>
                    <a:pt x="123" y="295"/>
                    <a:pt x="141" y="314"/>
                    <a:pt x="162" y="314"/>
                  </a:cubicBezTo>
                  <a:cubicBezTo>
                    <a:pt x="196" y="314"/>
                    <a:pt x="237" y="282"/>
                    <a:pt x="286" y="218"/>
                  </a:cubicBezTo>
                  <a:cubicBezTo>
                    <a:pt x="333" y="157"/>
                    <a:pt x="358" y="109"/>
                    <a:pt x="360" y="74"/>
                  </a:cubicBezTo>
                  <a:cubicBezTo>
                    <a:pt x="362" y="27"/>
                    <a:pt x="344" y="3"/>
                    <a:pt x="307" y="2"/>
                  </a:cubicBezTo>
                  <a:close/>
                </a:path>
              </a:pathLst>
            </a:custGeom>
            <a:grp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272E3A"/>
                </a:solidFill>
                <a:latin typeface="Montserrat Light"/>
              </a:endParaRPr>
            </a:p>
          </p:txBody>
        </p:sp>
      </p:grpSp>
      <p:cxnSp>
        <p:nvCxnSpPr>
          <p:cNvPr id="55" name="Straight Connector 54"/>
          <p:cNvCxnSpPr/>
          <p:nvPr/>
        </p:nvCxnSpPr>
        <p:spPr>
          <a:xfrm>
            <a:off x="7107816" y="4118963"/>
            <a:ext cx="0" cy="775535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46108" y="6885738"/>
            <a:ext cx="2813276" cy="430881"/>
          </a:xfrm>
          <a:prstGeom prst="rect">
            <a:avLst/>
          </a:prstGeom>
          <a:noFill/>
        </p:spPr>
        <p:txBody>
          <a:bodyPr wrap="square" rtlCol="0">
            <a:spAutoFit/>
          </a:bodyPr>
          <a:lstStyle/>
          <a:p>
            <a:pPr defTabSz="1828800"/>
            <a:r>
              <a:rPr lang="id-ID" sz="2200" b="1">
                <a:solidFill>
                  <a:srgbClr val="272E3A"/>
                </a:solidFill>
                <a:latin typeface="Montserrat Light"/>
                <a:cs typeface="Raavi" panose="02000500000000000000" pitchFamily="2"/>
              </a:rPr>
              <a:t>Keyboarding</a:t>
            </a:r>
            <a:endParaRPr lang="en-US" sz="2200" b="1">
              <a:solidFill>
                <a:srgbClr val="272E3A"/>
              </a:solidFill>
              <a:latin typeface="Montserrat Light"/>
              <a:cs typeface="Raavi" panose="02000500000000000000" pitchFamily="2"/>
            </a:endParaRPr>
          </a:p>
        </p:txBody>
      </p:sp>
      <p:grpSp>
        <p:nvGrpSpPr>
          <p:cNvPr id="57" name="Group 56"/>
          <p:cNvGrpSpPr/>
          <p:nvPr/>
        </p:nvGrpSpPr>
        <p:grpSpPr>
          <a:xfrm>
            <a:off x="10559383" y="7012291"/>
            <a:ext cx="4704000" cy="300882"/>
            <a:chOff x="5279680" y="3506146"/>
            <a:chExt cx="2352034" cy="150443"/>
          </a:xfrm>
        </p:grpSpPr>
        <p:sp>
          <p:nvSpPr>
            <p:cNvPr id="58" name="Parallelogram 57"/>
            <p:cNvSpPr/>
            <p:nvPr/>
          </p:nvSpPr>
          <p:spPr>
            <a:xfrm>
              <a:off x="7159104"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59" name="Parallelogram 58"/>
            <p:cNvSpPr/>
            <p:nvPr/>
          </p:nvSpPr>
          <p:spPr>
            <a:xfrm>
              <a:off x="6689248"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0" name="Parallelogram 59"/>
            <p:cNvSpPr/>
            <p:nvPr/>
          </p:nvSpPr>
          <p:spPr>
            <a:xfrm>
              <a:off x="6219392" y="3506147"/>
              <a:ext cx="472610" cy="150439"/>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1" name="Parallelogram 60"/>
            <p:cNvSpPr/>
            <p:nvPr/>
          </p:nvSpPr>
          <p:spPr>
            <a:xfrm>
              <a:off x="5749536" y="3506148"/>
              <a:ext cx="472610" cy="150441"/>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2" name="Parallelogram 61"/>
            <p:cNvSpPr/>
            <p:nvPr/>
          </p:nvSpPr>
          <p:spPr>
            <a:xfrm>
              <a:off x="5279680" y="3506146"/>
              <a:ext cx="472610" cy="150440"/>
            </a:xfrm>
            <a:prstGeom prst="parallelogram">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grpSp>
      <p:sp>
        <p:nvSpPr>
          <p:cNvPr id="63" name="TextBox 62"/>
          <p:cNvSpPr txBox="1"/>
          <p:nvPr/>
        </p:nvSpPr>
        <p:spPr>
          <a:xfrm>
            <a:off x="7746108" y="7677894"/>
            <a:ext cx="2813276" cy="430881"/>
          </a:xfrm>
          <a:prstGeom prst="rect">
            <a:avLst/>
          </a:prstGeom>
          <a:noFill/>
        </p:spPr>
        <p:txBody>
          <a:bodyPr wrap="square" rtlCol="0">
            <a:spAutoFit/>
          </a:bodyPr>
          <a:lstStyle/>
          <a:p>
            <a:pPr defTabSz="1828800"/>
            <a:r>
              <a:rPr lang="id-ID" sz="2200" b="1">
                <a:solidFill>
                  <a:srgbClr val="272E3A"/>
                </a:solidFill>
                <a:latin typeface="Montserrat Light"/>
                <a:cs typeface="Raavi" panose="02000500000000000000" pitchFamily="2"/>
              </a:rPr>
              <a:t>Filing</a:t>
            </a:r>
            <a:endParaRPr lang="en-US" sz="2200" b="1">
              <a:solidFill>
                <a:srgbClr val="272E3A"/>
              </a:solidFill>
              <a:latin typeface="Montserrat Light"/>
              <a:cs typeface="Raavi" panose="02000500000000000000" pitchFamily="2"/>
            </a:endParaRPr>
          </a:p>
        </p:txBody>
      </p:sp>
      <p:grpSp>
        <p:nvGrpSpPr>
          <p:cNvPr id="64" name="Group 63"/>
          <p:cNvGrpSpPr/>
          <p:nvPr/>
        </p:nvGrpSpPr>
        <p:grpSpPr>
          <a:xfrm>
            <a:off x="10559383" y="7804447"/>
            <a:ext cx="4704000" cy="300882"/>
            <a:chOff x="5279680" y="3902230"/>
            <a:chExt cx="2352034" cy="150443"/>
          </a:xfrm>
        </p:grpSpPr>
        <p:sp>
          <p:nvSpPr>
            <p:cNvPr id="65" name="Parallelogram 64"/>
            <p:cNvSpPr/>
            <p:nvPr/>
          </p:nvSpPr>
          <p:spPr>
            <a:xfrm>
              <a:off x="7159104" y="3902231"/>
              <a:ext cx="472610" cy="150439"/>
            </a:xfrm>
            <a:prstGeom prst="parallelogram">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6" name="Parallelogram 65"/>
            <p:cNvSpPr/>
            <p:nvPr/>
          </p:nvSpPr>
          <p:spPr>
            <a:xfrm>
              <a:off x="6689248"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7" name="Parallelogram 66"/>
            <p:cNvSpPr/>
            <p:nvPr/>
          </p:nvSpPr>
          <p:spPr>
            <a:xfrm>
              <a:off x="6219392" y="3902231"/>
              <a:ext cx="472610" cy="150439"/>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8" name="Parallelogram 67"/>
            <p:cNvSpPr/>
            <p:nvPr/>
          </p:nvSpPr>
          <p:spPr>
            <a:xfrm>
              <a:off x="5749536" y="3902232"/>
              <a:ext cx="472610" cy="150441"/>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69" name="Parallelogram 68"/>
            <p:cNvSpPr/>
            <p:nvPr/>
          </p:nvSpPr>
          <p:spPr>
            <a:xfrm>
              <a:off x="5279680" y="3902230"/>
              <a:ext cx="472610" cy="150440"/>
            </a:xfrm>
            <a:prstGeom prst="parallelogram">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grpSp>
      <p:sp>
        <p:nvSpPr>
          <p:cNvPr id="70" name="TextBox 69"/>
          <p:cNvSpPr txBox="1"/>
          <p:nvPr/>
        </p:nvSpPr>
        <p:spPr>
          <a:xfrm>
            <a:off x="7746108" y="8517015"/>
            <a:ext cx="2813276" cy="430881"/>
          </a:xfrm>
          <a:prstGeom prst="rect">
            <a:avLst/>
          </a:prstGeom>
          <a:noFill/>
        </p:spPr>
        <p:txBody>
          <a:bodyPr wrap="square" rtlCol="0">
            <a:spAutoFit/>
          </a:bodyPr>
          <a:lstStyle/>
          <a:p>
            <a:pPr defTabSz="1828800"/>
            <a:r>
              <a:rPr lang="id-ID" sz="2200" b="1">
                <a:solidFill>
                  <a:srgbClr val="272E3A"/>
                </a:solidFill>
                <a:latin typeface="Montserrat Light"/>
                <a:cs typeface="Raavi" panose="02000500000000000000" pitchFamily="2"/>
              </a:rPr>
              <a:t>Externship</a:t>
            </a:r>
            <a:endParaRPr lang="en-US" sz="2200" b="1">
              <a:solidFill>
                <a:srgbClr val="272E3A"/>
              </a:solidFill>
              <a:latin typeface="Montserrat Light"/>
              <a:cs typeface="Raavi" panose="02000500000000000000" pitchFamily="2"/>
            </a:endParaRPr>
          </a:p>
        </p:txBody>
      </p:sp>
      <p:grpSp>
        <p:nvGrpSpPr>
          <p:cNvPr id="71" name="Group 70"/>
          <p:cNvGrpSpPr/>
          <p:nvPr/>
        </p:nvGrpSpPr>
        <p:grpSpPr>
          <a:xfrm>
            <a:off x="10559383" y="8643570"/>
            <a:ext cx="4704000" cy="300882"/>
            <a:chOff x="5279680" y="4321797"/>
            <a:chExt cx="2352034" cy="150443"/>
          </a:xfrm>
        </p:grpSpPr>
        <p:sp>
          <p:nvSpPr>
            <p:cNvPr id="72" name="Parallelogram 71"/>
            <p:cNvSpPr/>
            <p:nvPr/>
          </p:nvSpPr>
          <p:spPr>
            <a:xfrm>
              <a:off x="7159104" y="4321798"/>
              <a:ext cx="472610" cy="150439"/>
            </a:xfrm>
            <a:prstGeom prst="parallelogram">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73" name="Parallelogram 72"/>
            <p:cNvSpPr/>
            <p:nvPr/>
          </p:nvSpPr>
          <p:spPr>
            <a:xfrm>
              <a:off x="6689248" y="4321798"/>
              <a:ext cx="472610" cy="150439"/>
            </a:xfrm>
            <a:prstGeom prst="parallelogram">
              <a:avLst/>
            </a:pr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74" name="Parallelogram 73"/>
            <p:cNvSpPr/>
            <p:nvPr/>
          </p:nvSpPr>
          <p:spPr>
            <a:xfrm>
              <a:off x="6219392" y="4321798"/>
              <a:ext cx="472610" cy="150439"/>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75" name="Parallelogram 74"/>
            <p:cNvSpPr/>
            <p:nvPr/>
          </p:nvSpPr>
          <p:spPr>
            <a:xfrm>
              <a:off x="5749536" y="4321799"/>
              <a:ext cx="472610" cy="150441"/>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76" name="Parallelogram 75"/>
            <p:cNvSpPr/>
            <p:nvPr/>
          </p:nvSpPr>
          <p:spPr>
            <a:xfrm>
              <a:off x="5279680" y="4321797"/>
              <a:ext cx="472610" cy="150440"/>
            </a:xfrm>
            <a:prstGeom prst="parallelogram">
              <a:avLst/>
            </a:prstGeom>
            <a:solidFill>
              <a:schemeClr val="accent3"/>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grpSp>
      <p:sp>
        <p:nvSpPr>
          <p:cNvPr id="77" name="TextBox 76"/>
          <p:cNvSpPr txBox="1"/>
          <p:nvPr/>
        </p:nvSpPr>
        <p:spPr>
          <a:xfrm>
            <a:off x="7746108" y="9328222"/>
            <a:ext cx="2813276" cy="430881"/>
          </a:xfrm>
          <a:prstGeom prst="rect">
            <a:avLst/>
          </a:prstGeom>
          <a:noFill/>
        </p:spPr>
        <p:txBody>
          <a:bodyPr wrap="square" rtlCol="0">
            <a:spAutoFit/>
          </a:bodyPr>
          <a:lstStyle/>
          <a:p>
            <a:pPr defTabSz="1828800"/>
            <a:r>
              <a:rPr lang="id-ID" sz="2200" b="1">
                <a:solidFill>
                  <a:srgbClr val="272E3A"/>
                </a:solidFill>
                <a:latin typeface="Montserrat Light"/>
                <a:cs typeface="Raavi" panose="02000500000000000000" pitchFamily="2"/>
              </a:rPr>
              <a:t>Business English</a:t>
            </a:r>
            <a:endParaRPr lang="en-US" sz="2200" b="1">
              <a:solidFill>
                <a:srgbClr val="272E3A"/>
              </a:solidFill>
              <a:latin typeface="Montserrat Light"/>
              <a:cs typeface="Raavi" panose="02000500000000000000" pitchFamily="2"/>
            </a:endParaRPr>
          </a:p>
        </p:txBody>
      </p:sp>
      <p:grpSp>
        <p:nvGrpSpPr>
          <p:cNvPr id="78" name="Group 77"/>
          <p:cNvGrpSpPr/>
          <p:nvPr/>
        </p:nvGrpSpPr>
        <p:grpSpPr>
          <a:xfrm>
            <a:off x="10559383" y="9454775"/>
            <a:ext cx="4704000" cy="300882"/>
            <a:chOff x="5279680" y="4727406"/>
            <a:chExt cx="2352034" cy="150443"/>
          </a:xfrm>
        </p:grpSpPr>
        <p:sp>
          <p:nvSpPr>
            <p:cNvPr id="79" name="Parallelogram 78"/>
            <p:cNvSpPr/>
            <p:nvPr/>
          </p:nvSpPr>
          <p:spPr>
            <a:xfrm>
              <a:off x="7159104"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0" name="Parallelogram 79"/>
            <p:cNvSpPr/>
            <p:nvPr/>
          </p:nvSpPr>
          <p:spPr>
            <a:xfrm>
              <a:off x="6689248"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1" name="Parallelogram 80"/>
            <p:cNvSpPr/>
            <p:nvPr/>
          </p:nvSpPr>
          <p:spPr>
            <a:xfrm>
              <a:off x="6219392" y="4727407"/>
              <a:ext cx="472610" cy="150439"/>
            </a:xfrm>
            <a:prstGeom prst="parallelogram">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2" name="Parallelogram 81"/>
            <p:cNvSpPr/>
            <p:nvPr/>
          </p:nvSpPr>
          <p:spPr>
            <a:xfrm>
              <a:off x="5749536" y="4727408"/>
              <a:ext cx="472610" cy="150441"/>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3" name="Parallelogram 82"/>
            <p:cNvSpPr/>
            <p:nvPr/>
          </p:nvSpPr>
          <p:spPr>
            <a:xfrm>
              <a:off x="5279680" y="4727406"/>
              <a:ext cx="472610" cy="150440"/>
            </a:xfrm>
            <a:prstGeom prst="parallelogram">
              <a:avLst/>
            </a:prstGeom>
            <a:solidFill>
              <a:schemeClr val="accent4"/>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grpSp>
      <p:sp>
        <p:nvSpPr>
          <p:cNvPr id="84" name="TextBox 83"/>
          <p:cNvSpPr txBox="1"/>
          <p:nvPr/>
        </p:nvSpPr>
        <p:spPr>
          <a:xfrm>
            <a:off x="7746108" y="10167334"/>
            <a:ext cx="2813276" cy="430881"/>
          </a:xfrm>
          <a:prstGeom prst="rect">
            <a:avLst/>
          </a:prstGeom>
          <a:noFill/>
        </p:spPr>
        <p:txBody>
          <a:bodyPr wrap="square" rtlCol="0">
            <a:spAutoFit/>
          </a:bodyPr>
          <a:lstStyle/>
          <a:p>
            <a:pPr defTabSz="1828800"/>
            <a:r>
              <a:rPr lang="id-ID" sz="2200" b="1">
                <a:solidFill>
                  <a:srgbClr val="272E3A"/>
                </a:solidFill>
                <a:latin typeface="Montserrat Light"/>
                <a:cs typeface="Raavi" panose="02000500000000000000" pitchFamily="2"/>
              </a:rPr>
              <a:t>MS Word</a:t>
            </a:r>
            <a:endParaRPr lang="en-US" sz="2200" b="1">
              <a:solidFill>
                <a:srgbClr val="272E3A"/>
              </a:solidFill>
              <a:latin typeface="Montserrat Light"/>
              <a:cs typeface="Raavi" panose="02000500000000000000" pitchFamily="2"/>
            </a:endParaRPr>
          </a:p>
        </p:txBody>
      </p:sp>
      <p:grpSp>
        <p:nvGrpSpPr>
          <p:cNvPr id="85" name="Group 84"/>
          <p:cNvGrpSpPr/>
          <p:nvPr/>
        </p:nvGrpSpPr>
        <p:grpSpPr>
          <a:xfrm>
            <a:off x="10559383" y="10293888"/>
            <a:ext cx="4704000" cy="300882"/>
            <a:chOff x="5279680" y="5146968"/>
            <a:chExt cx="2352034" cy="150443"/>
          </a:xfrm>
        </p:grpSpPr>
        <p:sp>
          <p:nvSpPr>
            <p:cNvPr id="86" name="Parallelogram 85"/>
            <p:cNvSpPr/>
            <p:nvPr/>
          </p:nvSpPr>
          <p:spPr>
            <a:xfrm>
              <a:off x="7159104" y="5146969"/>
              <a:ext cx="472610" cy="150439"/>
            </a:xfrm>
            <a:prstGeom prst="parallelogram">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7" name="Parallelogram 86"/>
            <p:cNvSpPr/>
            <p:nvPr/>
          </p:nvSpPr>
          <p:spPr>
            <a:xfrm>
              <a:off x="6689248" y="5146969"/>
              <a:ext cx="472610" cy="150439"/>
            </a:xfrm>
            <a:prstGeom prst="parallelogram">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8" name="Parallelogram 87"/>
            <p:cNvSpPr/>
            <p:nvPr/>
          </p:nvSpPr>
          <p:spPr>
            <a:xfrm>
              <a:off x="6219392" y="5146969"/>
              <a:ext cx="472610" cy="150439"/>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89" name="Parallelogram 88"/>
            <p:cNvSpPr/>
            <p:nvPr/>
          </p:nvSpPr>
          <p:spPr>
            <a:xfrm>
              <a:off x="5749536" y="5146970"/>
              <a:ext cx="472610" cy="150441"/>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sp>
          <p:nvSpPr>
            <p:cNvPr id="90" name="Parallelogram 89"/>
            <p:cNvSpPr/>
            <p:nvPr/>
          </p:nvSpPr>
          <p:spPr>
            <a:xfrm>
              <a:off x="5279680" y="5146968"/>
              <a:ext cx="472610" cy="150440"/>
            </a:xfrm>
            <a:prstGeom prst="parallelogram">
              <a:avLst/>
            </a:prstGeom>
            <a:solidFill>
              <a:schemeClr val="accent5"/>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2400">
                <a:solidFill>
                  <a:srgbClr val="272E3A"/>
                </a:solidFill>
                <a:latin typeface="Montserrat Light"/>
              </a:endParaRPr>
            </a:p>
          </p:txBody>
        </p:sp>
      </p:grpSp>
      <p:cxnSp>
        <p:nvCxnSpPr>
          <p:cNvPr id="91" name="Straight Connector 90"/>
          <p:cNvCxnSpPr/>
          <p:nvPr/>
        </p:nvCxnSpPr>
        <p:spPr>
          <a:xfrm>
            <a:off x="16004037" y="4118963"/>
            <a:ext cx="0" cy="775535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669678" y="4974297"/>
            <a:ext cx="4924105" cy="707794"/>
          </a:xfrm>
          <a:prstGeom prst="rect">
            <a:avLst/>
          </a:prstGeom>
          <a:noFill/>
        </p:spPr>
        <p:txBody>
          <a:bodyPr wrap="none" rtlCol="0">
            <a:spAutoFit/>
          </a:bodyPr>
          <a:lstStyle/>
          <a:p>
            <a:pPr defTabSz="1828800"/>
            <a:r>
              <a:rPr lang="id-ID" sz="4000" b="1">
                <a:solidFill>
                  <a:srgbClr val="272E3A"/>
                </a:solidFill>
                <a:latin typeface="Montserrat Light"/>
              </a:rPr>
              <a:t>Professional Skills</a:t>
            </a:r>
          </a:p>
        </p:txBody>
      </p:sp>
      <p:sp>
        <p:nvSpPr>
          <p:cNvPr id="93" name="TextBox 92"/>
          <p:cNvSpPr txBox="1"/>
          <p:nvPr/>
        </p:nvSpPr>
        <p:spPr>
          <a:xfrm>
            <a:off x="7669679" y="5962419"/>
            <a:ext cx="6903306" cy="954093"/>
          </a:xfrm>
          <a:prstGeom prst="rect">
            <a:avLst/>
          </a:prstGeom>
          <a:noFill/>
        </p:spPr>
        <p:txBody>
          <a:bodyPr wrap="square" rtlCol="0">
            <a:spAutoFit/>
          </a:bodyPr>
          <a:lstStyle/>
          <a:p>
            <a:pPr defTabSz="1828800"/>
            <a:r>
              <a:rPr lang="id-ID" sz="2800">
                <a:solidFill>
                  <a:srgbClr val="272E3A"/>
                </a:solidFill>
                <a:latin typeface="Montserrat Light"/>
              </a:rPr>
              <a:t>Something about me that you should know</a:t>
            </a:r>
            <a:endParaRPr lang="en-US" sz="2800">
              <a:solidFill>
                <a:srgbClr val="272E3A"/>
              </a:solidFill>
              <a:latin typeface="Montserrat Light"/>
            </a:endParaRPr>
          </a:p>
        </p:txBody>
      </p:sp>
      <p:sp>
        <p:nvSpPr>
          <p:cNvPr id="94" name="TextBox 93"/>
          <p:cNvSpPr txBox="1"/>
          <p:nvPr/>
        </p:nvSpPr>
        <p:spPr>
          <a:xfrm>
            <a:off x="16607477" y="4974297"/>
            <a:ext cx="3379011" cy="707794"/>
          </a:xfrm>
          <a:prstGeom prst="rect">
            <a:avLst/>
          </a:prstGeom>
          <a:noFill/>
        </p:spPr>
        <p:txBody>
          <a:bodyPr wrap="none" rtlCol="0">
            <a:spAutoFit/>
          </a:bodyPr>
          <a:lstStyle/>
          <a:p>
            <a:pPr defTabSz="1828800"/>
            <a:r>
              <a:rPr lang="id-ID" sz="4000" b="1">
                <a:solidFill>
                  <a:srgbClr val="272E3A"/>
                </a:solidFill>
                <a:latin typeface="Montserrat Light"/>
              </a:rPr>
              <a:t>About </a:t>
            </a:r>
            <a:r>
              <a:rPr lang="en-US" sz="4000" b="1">
                <a:solidFill>
                  <a:srgbClr val="272E3A"/>
                </a:solidFill>
                <a:latin typeface="Montserrat Light"/>
              </a:rPr>
              <a:t>Khan</a:t>
            </a:r>
            <a:endParaRPr lang="id-ID" sz="4000" b="1">
              <a:solidFill>
                <a:srgbClr val="272E3A"/>
              </a:solidFill>
              <a:latin typeface="Montserrat Light"/>
            </a:endParaRPr>
          </a:p>
        </p:txBody>
      </p:sp>
      <p:sp>
        <p:nvSpPr>
          <p:cNvPr id="95" name="TextBox 94"/>
          <p:cNvSpPr txBox="1"/>
          <p:nvPr/>
        </p:nvSpPr>
        <p:spPr>
          <a:xfrm>
            <a:off x="16607478" y="5962419"/>
            <a:ext cx="6903306" cy="954093"/>
          </a:xfrm>
          <a:prstGeom prst="rect">
            <a:avLst/>
          </a:prstGeom>
          <a:noFill/>
        </p:spPr>
        <p:txBody>
          <a:bodyPr wrap="square" rtlCol="0">
            <a:spAutoFit/>
          </a:bodyPr>
          <a:lstStyle/>
          <a:p>
            <a:pPr defTabSz="1828800"/>
            <a:r>
              <a:rPr lang="id-ID" sz="2800">
                <a:solidFill>
                  <a:srgbClr val="272E3A"/>
                </a:solidFill>
                <a:latin typeface="Montserrat Light"/>
              </a:rPr>
              <a:t>Something about me that you should know</a:t>
            </a:r>
            <a:endParaRPr lang="en-US" sz="2800">
              <a:solidFill>
                <a:srgbClr val="272E3A"/>
              </a:solidFill>
              <a:latin typeface="Montserrat Light"/>
            </a:endParaRPr>
          </a:p>
        </p:txBody>
      </p:sp>
      <p:sp>
        <p:nvSpPr>
          <p:cNvPr id="96" name="TextBox 34"/>
          <p:cNvSpPr txBox="1"/>
          <p:nvPr/>
        </p:nvSpPr>
        <p:spPr>
          <a:xfrm>
            <a:off x="16626526" y="6961010"/>
            <a:ext cx="6612428" cy="452425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defTabSz="1828664"/>
            <a:r>
              <a:rPr lang="id-ID" sz="2400">
                <a:solidFill>
                  <a:srgbClr val="272E3A"/>
                </a:solidFill>
                <a:latin typeface="Montserrat Light"/>
              </a:rPr>
              <a:t>Suitable for all categories business and personal presentation</a:t>
            </a:r>
            <a:r>
              <a:rPr lang="id-ID" sz="2400" b="1">
                <a:solidFill>
                  <a:srgbClr val="272E3A"/>
                </a:solidFill>
                <a:latin typeface="Montserrat Light"/>
              </a:rPr>
              <a:t>,</a:t>
            </a:r>
            <a:r>
              <a:rPr lang="id-ID" sz="2400">
                <a:solidFill>
                  <a:srgbClr val="272E3A"/>
                </a:solidFill>
                <a:latin typeface="Montserrat Light"/>
              </a:rPr>
              <a:t> eaque ipsa quae ab illo inventore veritatis et quasi architecto beatae vitae dicta sunt explicabo. Suitable for all categories </a:t>
            </a:r>
            <a:r>
              <a:rPr lang="id-ID" sz="2400" b="1">
                <a:solidFill>
                  <a:srgbClr val="272E3A"/>
                </a:solidFill>
                <a:latin typeface="Montserrat Light"/>
              </a:rPr>
              <a:t>business</a:t>
            </a:r>
            <a:r>
              <a:rPr lang="id-ID" sz="2400">
                <a:solidFill>
                  <a:srgbClr val="272E3A"/>
                </a:solidFill>
                <a:latin typeface="Montserrat Light"/>
              </a:rPr>
              <a:t> and </a:t>
            </a:r>
            <a:r>
              <a:rPr lang="id-ID" sz="2400" b="1">
                <a:solidFill>
                  <a:srgbClr val="272E3A"/>
                </a:solidFill>
                <a:latin typeface="Montserrat Light"/>
              </a:rPr>
              <a:t>personal presentation,</a:t>
            </a:r>
            <a:r>
              <a:rPr lang="id-ID" sz="2400">
                <a:solidFill>
                  <a:srgbClr val="272E3A"/>
                </a:solidFill>
                <a:latin typeface="Montserrat Light"/>
              </a:rPr>
              <a:t> </a:t>
            </a:r>
          </a:p>
          <a:p>
            <a:pPr algn="just" defTabSz="1828664"/>
            <a:endParaRPr lang="id-ID" sz="2400">
              <a:solidFill>
                <a:srgbClr val="272E3A"/>
              </a:solidFill>
              <a:latin typeface="Montserrat Light"/>
            </a:endParaRPr>
          </a:p>
          <a:p>
            <a:pPr algn="just" defTabSz="1828664"/>
            <a:r>
              <a:rPr lang="id-ID" sz="2400">
                <a:solidFill>
                  <a:srgbClr val="272E3A"/>
                </a:solidFill>
                <a:latin typeface="Montserrat Light"/>
              </a:rPr>
              <a:t>eaque ipsa quae ab illo eaque ipsa quae ab illo inventore veritatis et quasi architecto beatae vitae dicta sunt explicabo. Suitable for all categories business and personal presentation</a:t>
            </a:r>
            <a:endParaRPr lang="en-US" sz="2400">
              <a:solidFill>
                <a:srgbClr val="272E3A"/>
              </a:solidFill>
              <a:latin typeface="Montserrat Light"/>
            </a:endParaRPr>
          </a:p>
        </p:txBody>
      </p:sp>
      <p:cxnSp>
        <p:nvCxnSpPr>
          <p:cNvPr id="97" name="Straight Connector 96"/>
          <p:cNvCxnSpPr/>
          <p:nvPr/>
        </p:nvCxnSpPr>
        <p:spPr>
          <a:xfrm>
            <a:off x="3457005" y="8214606"/>
            <a:ext cx="1488680" cy="0"/>
          </a:xfrm>
          <a:prstGeom prst="line">
            <a:avLst/>
          </a:prstGeom>
          <a:ln w="158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2110DB94-DBDE-4D17-A1A5-4FA2DFF5B4E4}"/>
              </a:ext>
            </a:extLst>
          </p:cNvPr>
          <p:cNvSpPr>
            <a:spLocks noGrp="1"/>
          </p:cNvSpPr>
          <p:nvPr>
            <p:ph type="pic" sz="quarter" idx="10"/>
          </p:nvPr>
        </p:nvSpPr>
        <p:spPr/>
      </p:sp>
    </p:spTree>
    <p:custDataLst>
      <p:tags r:id="rId1"/>
    </p:custDataLst>
    <p:extLst>
      <p:ext uri="{BB962C8B-B14F-4D97-AF65-F5344CB8AC3E}">
        <p14:creationId xmlns:p14="http://schemas.microsoft.com/office/powerpoint/2010/main" val="975141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500"/>
                                        <p:tgtEl>
                                          <p:spTgt spid="97"/>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22" presetClass="entr" presetSubtype="4"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down)">
                                      <p:cBhvr>
                                        <p:cTn id="31" dur="500"/>
                                        <p:tgtEl>
                                          <p:spTgt spid="5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childTnLst>
                                </p:cTn>
                              </p:par>
                            </p:childTnLst>
                          </p:cTn>
                        </p:par>
                        <p:par>
                          <p:cTn id="67" fill="hold">
                            <p:stCondLst>
                              <p:cond delay="6500"/>
                            </p:stCondLst>
                            <p:childTnLst>
                              <p:par>
                                <p:cTn id="68" presetID="22" presetClass="entr" presetSubtype="8"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left)">
                                      <p:cBhvr>
                                        <p:cTn id="70" dur="500"/>
                                        <p:tgtEl>
                                          <p:spTgt spid="78"/>
                                        </p:tgtEl>
                                      </p:cBhvr>
                                    </p:animEffect>
                                  </p:childTnLst>
                                </p:cTn>
                              </p:par>
                            </p:childTnLst>
                          </p:cTn>
                        </p:par>
                        <p:par>
                          <p:cTn id="71" fill="hold">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fade">
                                      <p:cBhvr>
                                        <p:cTn id="74" dur="500"/>
                                        <p:tgtEl>
                                          <p:spTgt spid="84"/>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left)">
                                      <p:cBhvr>
                                        <p:cTn id="78" dur="500"/>
                                        <p:tgtEl>
                                          <p:spTgt spid="85"/>
                                        </p:tgtEl>
                                      </p:cBhvr>
                                    </p:animEffect>
                                  </p:childTnLst>
                                </p:cTn>
                              </p:par>
                              <p:par>
                                <p:cTn id="79" presetID="22" presetClass="entr" presetSubtype="4"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wipe(down)">
                                      <p:cBhvr>
                                        <p:cTn id="81" dur="500"/>
                                        <p:tgtEl>
                                          <p:spTgt spid="91"/>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94"/>
                                        </p:tgtEl>
                                        <p:attrNameLst>
                                          <p:attrName>style.visibility</p:attrName>
                                        </p:attrNameLst>
                                      </p:cBhvr>
                                      <p:to>
                                        <p:strVal val="visible"/>
                                      </p:to>
                                    </p:set>
                                    <p:animEffect transition="in" filter="fade">
                                      <p:cBhvr>
                                        <p:cTn id="85" dur="500"/>
                                        <p:tgtEl>
                                          <p:spTgt spid="9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8500"/>
                            </p:stCondLst>
                            <p:childTnLst>
                              <p:par>
                                <p:cTn id="90" presetID="10" presetClass="entr" presetSubtype="0" fill="hold" grpId="0" nodeType="after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fade">
                                      <p:cBhvr>
                                        <p:cTn id="9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6" grpId="0"/>
      <p:bldP spid="63" grpId="0"/>
      <p:bldP spid="70" grpId="0"/>
      <p:bldP spid="77" grpId="0"/>
      <p:bldP spid="84" grpId="0"/>
      <p:bldP spid="92" grpId="0"/>
      <p:bldP spid="93" grpId="0"/>
      <p:bldP spid="94" grpId="0"/>
      <p:bldP spid="95" grpId="0"/>
      <p:bldP spid="9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2" name="Rectangle 21"/>
          <p:cNvSpPr/>
          <p:nvPr/>
        </p:nvSpPr>
        <p:spPr>
          <a:xfrm>
            <a:off x="4875276" y="6946"/>
            <a:ext cx="4882896" cy="4590288"/>
          </a:xfrm>
          <a:prstGeom prst="rect">
            <a:avLst/>
          </a:pr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5" name="Picture Placeholder 4"/>
          <p:cNvSpPr>
            <a:spLocks noGrp="1"/>
          </p:cNvSpPr>
          <p:nvPr>
            <p:ph type="pic" sz="quarter" idx="10"/>
          </p:nvPr>
        </p:nvSpPr>
        <p:spPr/>
      </p:sp>
      <p:sp>
        <p:nvSpPr>
          <p:cNvPr id="7" name="Picture Placeholder 6"/>
          <p:cNvSpPr>
            <a:spLocks noGrp="1"/>
          </p:cNvSpPr>
          <p:nvPr>
            <p:ph type="pic" sz="quarter" idx="12"/>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4"/>
          </p:nvPr>
        </p:nvSpPr>
        <p:spPr/>
      </p:sp>
      <p:sp>
        <p:nvSpPr>
          <p:cNvPr id="10" name="Picture Placeholder 9"/>
          <p:cNvSpPr>
            <a:spLocks noGrp="1"/>
          </p:cNvSpPr>
          <p:nvPr>
            <p:ph type="pic" sz="quarter" idx="15"/>
          </p:nvPr>
        </p:nvSpPr>
        <p:spPr/>
      </p:sp>
      <p:sp>
        <p:nvSpPr>
          <p:cNvPr id="11" name="Picture Placeholder 10"/>
          <p:cNvSpPr>
            <a:spLocks noGrp="1"/>
          </p:cNvSpPr>
          <p:nvPr>
            <p:ph type="pic" sz="quarter" idx="16"/>
          </p:nvPr>
        </p:nvSpPr>
        <p:spPr/>
      </p:sp>
      <p:sp>
        <p:nvSpPr>
          <p:cNvPr id="12" name="Picture Placeholder 11"/>
          <p:cNvSpPr>
            <a:spLocks noGrp="1"/>
          </p:cNvSpPr>
          <p:nvPr>
            <p:ph type="pic" sz="quarter" idx="17"/>
          </p:nvPr>
        </p:nvSpPr>
        <p:spPr/>
      </p:sp>
      <p:sp>
        <p:nvSpPr>
          <p:cNvPr id="13" name="Picture Placeholder 12"/>
          <p:cNvSpPr>
            <a:spLocks noGrp="1"/>
          </p:cNvSpPr>
          <p:nvPr>
            <p:ph type="pic" sz="quarter" idx="18"/>
          </p:nvPr>
        </p:nvSpPr>
        <p:spPr/>
      </p:sp>
      <p:sp>
        <p:nvSpPr>
          <p:cNvPr id="14" name="Picture Placeholder 13"/>
          <p:cNvSpPr>
            <a:spLocks noGrp="1"/>
          </p:cNvSpPr>
          <p:nvPr>
            <p:ph type="pic" sz="quarter" idx="19"/>
          </p:nvPr>
        </p:nvSpPr>
        <p:spPr/>
      </p:sp>
      <p:sp>
        <p:nvSpPr>
          <p:cNvPr id="15" name="Picture Placeholder 14"/>
          <p:cNvSpPr>
            <a:spLocks noGrp="1"/>
          </p:cNvSpPr>
          <p:nvPr>
            <p:ph type="pic" sz="quarter" idx="20"/>
          </p:nvPr>
        </p:nvSpPr>
        <p:spPr/>
      </p:sp>
      <p:sp>
        <p:nvSpPr>
          <p:cNvPr id="16" name="Picture Placeholder 15"/>
          <p:cNvSpPr>
            <a:spLocks noGrp="1"/>
          </p:cNvSpPr>
          <p:nvPr>
            <p:ph type="pic" sz="quarter" idx="21"/>
          </p:nvPr>
        </p:nvSpPr>
        <p:spPr/>
      </p:sp>
      <p:sp>
        <p:nvSpPr>
          <p:cNvPr id="17" name="Picture Placeholder 16"/>
          <p:cNvSpPr>
            <a:spLocks noGrp="1"/>
          </p:cNvSpPr>
          <p:nvPr>
            <p:ph type="pic" sz="quarter" idx="22"/>
          </p:nvPr>
        </p:nvSpPr>
        <p:spPr/>
      </p:sp>
      <p:sp>
        <p:nvSpPr>
          <p:cNvPr id="18" name="Picture Placeholder 17"/>
          <p:cNvSpPr>
            <a:spLocks noGrp="1"/>
          </p:cNvSpPr>
          <p:nvPr>
            <p:ph type="pic" sz="quarter" idx="23"/>
          </p:nvPr>
        </p:nvSpPr>
        <p:spPr/>
      </p:sp>
      <p:sp>
        <p:nvSpPr>
          <p:cNvPr id="19" name="Picture Placeholder 18"/>
          <p:cNvSpPr>
            <a:spLocks noGrp="1"/>
          </p:cNvSpPr>
          <p:nvPr>
            <p:ph type="pic" sz="quarter" idx="24"/>
          </p:nvPr>
        </p:nvSpPr>
        <p:spPr/>
      </p:sp>
      <p:sp>
        <p:nvSpPr>
          <p:cNvPr id="23" name="Rectangle 22"/>
          <p:cNvSpPr/>
          <p:nvPr/>
        </p:nvSpPr>
        <p:spPr>
          <a:xfrm>
            <a:off x="9768840" y="9125712"/>
            <a:ext cx="4882896" cy="4590288"/>
          </a:xfrm>
          <a:prstGeom prst="rect">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24" name="Rectangle 23"/>
          <p:cNvSpPr/>
          <p:nvPr/>
        </p:nvSpPr>
        <p:spPr>
          <a:xfrm>
            <a:off x="19501104" y="4562856"/>
            <a:ext cx="4882896" cy="4590288"/>
          </a:xfrm>
          <a:prstGeom prst="rect">
            <a:avLst/>
          </a:prstGeom>
          <a:solidFill>
            <a:schemeClr val="accent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a:solidFill>
                  <a:srgbClr val="FFFFFF"/>
                </a:solidFill>
                <a:latin typeface="Roboto Light"/>
              </a:rPr>
              <a:t>Our awesome team</a:t>
            </a:r>
          </a:p>
        </p:txBody>
      </p:sp>
      <p:sp>
        <p:nvSpPr>
          <p:cNvPr id="25" name="Oval 24"/>
          <p:cNvSpPr/>
          <p:nvPr/>
        </p:nvSpPr>
        <p:spPr>
          <a:xfrm>
            <a:off x="21082132" y="5327618"/>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6" name="Freeform 80"/>
          <p:cNvSpPr>
            <a:spLocks/>
          </p:cNvSpPr>
          <p:nvPr/>
        </p:nvSpPr>
        <p:spPr bwMode="invGray">
          <a:xfrm>
            <a:off x="21634765" y="5777881"/>
            <a:ext cx="609850" cy="814586"/>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7" name="Freeform 82"/>
          <p:cNvSpPr>
            <a:spLocks/>
          </p:cNvSpPr>
          <p:nvPr/>
        </p:nvSpPr>
        <p:spPr bwMode="invGray">
          <a:xfrm>
            <a:off x="7109273" y="1206932"/>
            <a:ext cx="414906" cy="88739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Roboto Light"/>
            </a:endParaRPr>
          </a:p>
        </p:txBody>
      </p:sp>
      <p:sp>
        <p:nvSpPr>
          <p:cNvPr id="28" name="Oval 27"/>
          <p:cNvSpPr/>
          <p:nvPr/>
        </p:nvSpPr>
        <p:spPr>
          <a:xfrm>
            <a:off x="6459168" y="75040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sp>
        <p:nvSpPr>
          <p:cNvPr id="29" name="Oval 28"/>
          <p:cNvSpPr/>
          <p:nvPr/>
        </p:nvSpPr>
        <p:spPr>
          <a:xfrm>
            <a:off x="11352732" y="995434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Roboto Light"/>
            </a:endParaRPr>
          </a:p>
        </p:txBody>
      </p:sp>
      <p:grpSp>
        <p:nvGrpSpPr>
          <p:cNvPr id="30" name="Group 29"/>
          <p:cNvGrpSpPr/>
          <p:nvPr/>
        </p:nvGrpSpPr>
        <p:grpSpPr>
          <a:xfrm>
            <a:off x="11873323" y="10506861"/>
            <a:ext cx="673934" cy="642998"/>
            <a:chOff x="2118665" y="1750614"/>
            <a:chExt cx="499807" cy="476865"/>
          </a:xfrm>
        </p:grpSpPr>
        <p:sp>
          <p:nvSpPr>
            <p:cNvPr id="31"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Roboto Light"/>
              </a:endParaRPr>
            </a:p>
          </p:txBody>
        </p:sp>
        <p:sp>
          <p:nvSpPr>
            <p:cNvPr id="32"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Roboto Light"/>
              </a:endParaRPr>
            </a:p>
          </p:txBody>
        </p:sp>
      </p:grpSp>
    </p:spTree>
    <p:custDataLst>
      <p:tags r:id="rId1"/>
    </p:custDataLst>
    <p:extLst>
      <p:ext uri="{BB962C8B-B14F-4D97-AF65-F5344CB8AC3E}">
        <p14:creationId xmlns:p14="http://schemas.microsoft.com/office/powerpoint/2010/main" val="313650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25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800" fill="hold"/>
                                        <p:tgtEl>
                                          <p:spTgt spid="22"/>
                                        </p:tgtEl>
                                        <p:attrNameLst>
                                          <p:attrName>ppt_x</p:attrName>
                                        </p:attrNameLst>
                                      </p:cBhvr>
                                      <p:tavLst>
                                        <p:tav tm="0">
                                          <p:val>
                                            <p:strVal val="#ppt_x"/>
                                          </p:val>
                                        </p:tav>
                                        <p:tav tm="100000">
                                          <p:val>
                                            <p:strVal val="#ppt_x"/>
                                          </p:val>
                                        </p:tav>
                                      </p:tavLst>
                                    </p:anim>
                                    <p:anim calcmode="lin" valueType="num">
                                      <p:cBhvr additive="base">
                                        <p:cTn id="8" dur="800" fill="hold"/>
                                        <p:tgtEl>
                                          <p:spTgt spid="2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2" presetClass="entr" presetSubtype="4" decel="62500" fill="hold" grpId="0" nodeType="withEffect">
                                  <p:stCondLst>
                                    <p:cond delay="30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800" fill="hold"/>
                                        <p:tgtEl>
                                          <p:spTgt spid="23"/>
                                        </p:tgtEl>
                                        <p:attrNameLst>
                                          <p:attrName>ppt_x</p:attrName>
                                        </p:attrNameLst>
                                      </p:cBhvr>
                                      <p:tavLst>
                                        <p:tav tm="0">
                                          <p:val>
                                            <p:strVal val="#ppt_x"/>
                                          </p:val>
                                        </p:tav>
                                        <p:tav tm="100000">
                                          <p:val>
                                            <p:strVal val="#ppt_x"/>
                                          </p:val>
                                        </p:tav>
                                      </p:tavLst>
                                    </p:anim>
                                    <p:anim calcmode="lin" valueType="num">
                                      <p:cBhvr additive="base">
                                        <p:cTn id="18" dur="800" fill="hold"/>
                                        <p:tgtEl>
                                          <p:spTgt spid="2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6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2" presetClass="entr" presetSubtype="4" decel="62500" fill="hold" grpId="0" nodeType="withEffect">
                                  <p:stCondLst>
                                    <p:cond delay="6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800" fill="hold"/>
                                        <p:tgtEl>
                                          <p:spTgt spid="24"/>
                                        </p:tgtEl>
                                        <p:attrNameLst>
                                          <p:attrName>ppt_x</p:attrName>
                                        </p:attrNameLst>
                                      </p:cBhvr>
                                      <p:tavLst>
                                        <p:tav tm="0">
                                          <p:val>
                                            <p:strVal val="#ppt_x"/>
                                          </p:val>
                                        </p:tav>
                                        <p:tav tm="100000">
                                          <p:val>
                                            <p:strVal val="#ppt_x"/>
                                          </p:val>
                                        </p:tav>
                                      </p:tavLst>
                                    </p:anim>
                                    <p:anim calcmode="lin" valueType="num">
                                      <p:cBhvr additive="base">
                                        <p:cTn id="28" dur="800" fill="hold"/>
                                        <p:tgtEl>
                                          <p:spTgt spid="24"/>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9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algn="ctr"/>
            <a:r>
              <a:rPr lang="en-US" sz="6600" dirty="0"/>
              <a:t>Lots of placeholder master slides</a:t>
            </a:r>
          </a:p>
        </p:txBody>
      </p:sp>
      <p:sp>
        <p:nvSpPr>
          <p:cNvPr id="2" name="Picture Placeholder 1"/>
          <p:cNvSpPr>
            <a:spLocks noGrp="1"/>
          </p:cNvSpPr>
          <p:nvPr>
            <p:ph type="pic" sz="quarter" idx="12"/>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0"/>
          </p:nvPr>
        </p:nvSpPr>
        <p:spPr/>
      </p:sp>
      <p:sp>
        <p:nvSpPr>
          <p:cNvPr id="15" name="Text Placeholder 14"/>
          <p:cNvSpPr>
            <a:spLocks noGrp="1"/>
          </p:cNvSpPr>
          <p:nvPr>
            <p:ph type="body" sz="quarter" idx="21"/>
          </p:nvPr>
        </p:nvSpPr>
        <p:spPr>
          <a:xfrm>
            <a:off x="1828800" y="6764853"/>
            <a:ext cx="6656832" cy="1317284"/>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16" name="Text Placeholder 15"/>
          <p:cNvSpPr>
            <a:spLocks noGrp="1"/>
          </p:cNvSpPr>
          <p:nvPr>
            <p:ph type="body" sz="quarter" idx="22"/>
          </p:nvPr>
        </p:nvSpPr>
        <p:spPr>
          <a:xfrm>
            <a:off x="8863584" y="6764853"/>
            <a:ext cx="6656832" cy="1317284"/>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17" name="Text Placeholder 16"/>
          <p:cNvSpPr>
            <a:spLocks noGrp="1"/>
          </p:cNvSpPr>
          <p:nvPr>
            <p:ph type="body" sz="quarter" idx="23"/>
          </p:nvPr>
        </p:nvSpPr>
        <p:spPr>
          <a:xfrm>
            <a:off x="15898368" y="6764853"/>
            <a:ext cx="6656832" cy="1317284"/>
          </a:xfrm>
        </p:spPr>
        <p:txBody>
          <a:bodyPr/>
          <a:lstStyle/>
          <a:p>
            <a:r>
              <a:rPr lang="en-US" dirty="0" err="1"/>
              <a:t>Lorem</a:t>
            </a:r>
            <a:r>
              <a:rPr lang="en-US" dirty="0"/>
              <a:t> </a:t>
            </a:r>
            <a:r>
              <a:rPr lang="en-US" dirty="0" err="1"/>
              <a:t>ipsum</a:t>
            </a:r>
            <a:endParaRPr lang="en-US" dirty="0"/>
          </a:p>
          <a:p>
            <a:pPr lvl="1"/>
            <a:r>
              <a:rPr lang="en-US" dirty="0" err="1"/>
              <a:t>Lorem</a:t>
            </a:r>
            <a:r>
              <a:rPr lang="en-US" dirty="0"/>
              <a:t> </a:t>
            </a:r>
            <a:r>
              <a:rPr lang="en-US" dirty="0" err="1"/>
              <a:t>ipsum</a:t>
            </a:r>
            <a:r>
              <a:rPr lang="en-US" dirty="0"/>
              <a:t> dolor sit </a:t>
            </a:r>
            <a:r>
              <a:rPr lang="en-US" dirty="0" err="1"/>
              <a:t>amet</a:t>
            </a:r>
            <a:endParaRPr lang="en-US" dirty="0"/>
          </a:p>
        </p:txBody>
      </p:sp>
      <p:sp>
        <p:nvSpPr>
          <p:cNvPr id="25" name="Rectangle 24"/>
          <p:cNvSpPr/>
          <p:nvPr/>
        </p:nvSpPr>
        <p:spPr>
          <a:xfrm>
            <a:off x="1828801" y="1039499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MySQL</a:t>
            </a:r>
          </a:p>
        </p:txBody>
      </p:sp>
      <p:sp>
        <p:nvSpPr>
          <p:cNvPr id="26" name="Rectangle 25"/>
          <p:cNvSpPr/>
          <p:nvPr/>
        </p:nvSpPr>
        <p:spPr>
          <a:xfrm>
            <a:off x="1828801" y="928787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PHP</a:t>
            </a:r>
          </a:p>
        </p:txBody>
      </p:sp>
      <p:sp>
        <p:nvSpPr>
          <p:cNvPr id="27" name="Rectangle 26"/>
          <p:cNvSpPr/>
          <p:nvPr/>
        </p:nvSpPr>
        <p:spPr>
          <a:xfrm>
            <a:off x="1828801" y="818075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HTML5</a:t>
            </a:r>
          </a:p>
        </p:txBody>
      </p:sp>
      <p:sp>
        <p:nvSpPr>
          <p:cNvPr id="28" name="Rounded Rectangle 27"/>
          <p:cNvSpPr/>
          <p:nvPr/>
        </p:nvSpPr>
        <p:spPr>
          <a:xfrm rot="5400000">
            <a:off x="4941592"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29" name="Rounded Rectangle 28"/>
          <p:cNvSpPr/>
          <p:nvPr/>
        </p:nvSpPr>
        <p:spPr>
          <a:xfrm>
            <a:off x="1847614" y="8676774"/>
            <a:ext cx="553615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80%</a:t>
            </a:r>
          </a:p>
        </p:txBody>
      </p:sp>
      <p:sp>
        <p:nvSpPr>
          <p:cNvPr id="30" name="Rounded Rectangle 29"/>
          <p:cNvSpPr/>
          <p:nvPr/>
        </p:nvSpPr>
        <p:spPr>
          <a:xfrm rot="5400000">
            <a:off x="4941592"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31" name="Rounded Rectangle 30"/>
          <p:cNvSpPr/>
          <p:nvPr/>
        </p:nvSpPr>
        <p:spPr>
          <a:xfrm>
            <a:off x="1847611" y="9783894"/>
            <a:ext cx="3602002"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85%</a:t>
            </a:r>
          </a:p>
        </p:txBody>
      </p:sp>
      <p:sp>
        <p:nvSpPr>
          <p:cNvPr id="32" name="Rounded Rectangle 31"/>
          <p:cNvSpPr/>
          <p:nvPr/>
        </p:nvSpPr>
        <p:spPr>
          <a:xfrm rot="5400000">
            <a:off x="4941592"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33" name="Rounded Rectangle 32"/>
          <p:cNvSpPr/>
          <p:nvPr/>
        </p:nvSpPr>
        <p:spPr>
          <a:xfrm>
            <a:off x="1847611" y="10891014"/>
            <a:ext cx="5082754"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70%</a:t>
            </a:r>
          </a:p>
        </p:txBody>
      </p:sp>
      <p:sp>
        <p:nvSpPr>
          <p:cNvPr id="37" name="Rectangle 36"/>
          <p:cNvSpPr/>
          <p:nvPr/>
        </p:nvSpPr>
        <p:spPr>
          <a:xfrm>
            <a:off x="8863585" y="1039499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MySQL</a:t>
            </a:r>
          </a:p>
        </p:txBody>
      </p:sp>
      <p:sp>
        <p:nvSpPr>
          <p:cNvPr id="38" name="Rectangle 37"/>
          <p:cNvSpPr/>
          <p:nvPr/>
        </p:nvSpPr>
        <p:spPr>
          <a:xfrm>
            <a:off x="8863585" y="928787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PHP</a:t>
            </a:r>
          </a:p>
        </p:txBody>
      </p:sp>
      <p:sp>
        <p:nvSpPr>
          <p:cNvPr id="39" name="Rectangle 38"/>
          <p:cNvSpPr/>
          <p:nvPr/>
        </p:nvSpPr>
        <p:spPr>
          <a:xfrm>
            <a:off x="8863585" y="818075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HTML5</a:t>
            </a:r>
          </a:p>
        </p:txBody>
      </p:sp>
      <p:sp>
        <p:nvSpPr>
          <p:cNvPr id="40" name="Rounded Rectangle 39"/>
          <p:cNvSpPr/>
          <p:nvPr/>
        </p:nvSpPr>
        <p:spPr>
          <a:xfrm rot="5400000">
            <a:off x="11976376"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41" name="Rounded Rectangle 40"/>
          <p:cNvSpPr/>
          <p:nvPr/>
        </p:nvSpPr>
        <p:spPr>
          <a:xfrm>
            <a:off x="8882398" y="8676774"/>
            <a:ext cx="5536156"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80%</a:t>
            </a:r>
          </a:p>
        </p:txBody>
      </p:sp>
      <p:sp>
        <p:nvSpPr>
          <p:cNvPr id="42" name="Rounded Rectangle 41"/>
          <p:cNvSpPr/>
          <p:nvPr/>
        </p:nvSpPr>
        <p:spPr>
          <a:xfrm rot="5400000">
            <a:off x="11976376"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43" name="Rounded Rectangle 42"/>
          <p:cNvSpPr/>
          <p:nvPr/>
        </p:nvSpPr>
        <p:spPr>
          <a:xfrm>
            <a:off x="8882395" y="9783894"/>
            <a:ext cx="3602002"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85%</a:t>
            </a:r>
          </a:p>
        </p:txBody>
      </p:sp>
      <p:sp>
        <p:nvSpPr>
          <p:cNvPr id="44" name="Rounded Rectangle 43"/>
          <p:cNvSpPr/>
          <p:nvPr/>
        </p:nvSpPr>
        <p:spPr>
          <a:xfrm rot="5400000">
            <a:off x="11976376"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45" name="Rounded Rectangle 44"/>
          <p:cNvSpPr/>
          <p:nvPr/>
        </p:nvSpPr>
        <p:spPr>
          <a:xfrm>
            <a:off x="8882395" y="10891014"/>
            <a:ext cx="5082754" cy="450056"/>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70%</a:t>
            </a:r>
          </a:p>
        </p:txBody>
      </p:sp>
      <p:sp>
        <p:nvSpPr>
          <p:cNvPr id="46" name="Rectangle 45"/>
          <p:cNvSpPr/>
          <p:nvPr/>
        </p:nvSpPr>
        <p:spPr>
          <a:xfrm>
            <a:off x="15854623" y="1039499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MySQL</a:t>
            </a:r>
          </a:p>
        </p:txBody>
      </p:sp>
      <p:sp>
        <p:nvSpPr>
          <p:cNvPr id="47" name="Rectangle 46"/>
          <p:cNvSpPr/>
          <p:nvPr/>
        </p:nvSpPr>
        <p:spPr>
          <a:xfrm>
            <a:off x="15854623" y="928787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PHP</a:t>
            </a:r>
          </a:p>
        </p:txBody>
      </p:sp>
      <p:sp>
        <p:nvSpPr>
          <p:cNvPr id="48" name="Rectangle 47"/>
          <p:cNvSpPr/>
          <p:nvPr/>
        </p:nvSpPr>
        <p:spPr>
          <a:xfrm>
            <a:off x="15854623" y="8180750"/>
            <a:ext cx="2500206" cy="461464"/>
          </a:xfrm>
          <a:prstGeom prst="rect">
            <a:avLst/>
          </a:prstGeom>
        </p:spPr>
        <p:txBody>
          <a:bodyPr wrap="none">
            <a:noAutofit/>
          </a:bodyPr>
          <a:lstStyle/>
          <a:p>
            <a:pPr defTabSz="2438340">
              <a:lnSpc>
                <a:spcPct val="95000"/>
              </a:lnSpc>
            </a:pPr>
            <a:r>
              <a:rPr lang="en-US" sz="2400" dirty="0">
                <a:solidFill>
                  <a:srgbClr val="57565A"/>
                </a:solidFill>
                <a:latin typeface="Open Sans Light"/>
              </a:rPr>
              <a:t>HTML5</a:t>
            </a:r>
          </a:p>
        </p:txBody>
      </p:sp>
      <p:sp>
        <p:nvSpPr>
          <p:cNvPr id="49" name="Rounded Rectangle 48"/>
          <p:cNvSpPr/>
          <p:nvPr/>
        </p:nvSpPr>
        <p:spPr>
          <a:xfrm rot="5400000">
            <a:off x="18967414" y="558279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50" name="Rounded Rectangle 49"/>
          <p:cNvSpPr/>
          <p:nvPr/>
        </p:nvSpPr>
        <p:spPr>
          <a:xfrm>
            <a:off x="15873436" y="8676774"/>
            <a:ext cx="5536156"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80%</a:t>
            </a:r>
          </a:p>
        </p:txBody>
      </p:sp>
      <p:sp>
        <p:nvSpPr>
          <p:cNvPr id="51" name="Rounded Rectangle 50"/>
          <p:cNvSpPr/>
          <p:nvPr/>
        </p:nvSpPr>
        <p:spPr>
          <a:xfrm rot="5400000">
            <a:off x="18967414" y="668991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52" name="Rounded Rectangle 51"/>
          <p:cNvSpPr/>
          <p:nvPr/>
        </p:nvSpPr>
        <p:spPr>
          <a:xfrm>
            <a:off x="15873433" y="9783894"/>
            <a:ext cx="3602002"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85%</a:t>
            </a:r>
          </a:p>
        </p:txBody>
      </p:sp>
      <p:sp>
        <p:nvSpPr>
          <p:cNvPr id="53" name="Rounded Rectangle 52"/>
          <p:cNvSpPr/>
          <p:nvPr/>
        </p:nvSpPr>
        <p:spPr>
          <a:xfrm rot="5400000">
            <a:off x="18967414" y="7797036"/>
            <a:ext cx="450060" cy="6638020"/>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rgbClr val="FFFFFF"/>
              </a:solidFill>
              <a:latin typeface="Open Sans Light"/>
            </a:endParaRPr>
          </a:p>
        </p:txBody>
      </p:sp>
      <p:sp>
        <p:nvSpPr>
          <p:cNvPr id="54" name="Rounded Rectangle 53"/>
          <p:cNvSpPr/>
          <p:nvPr/>
        </p:nvSpPr>
        <p:spPr>
          <a:xfrm>
            <a:off x="15873433" y="10891014"/>
            <a:ext cx="5082754"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rgbClr val="FFFFFF"/>
                </a:solidFill>
                <a:latin typeface="Open Sans Light"/>
              </a:rPr>
              <a:t>70%</a:t>
            </a:r>
          </a:p>
        </p:txBody>
      </p:sp>
    </p:spTree>
    <p:custDataLst>
      <p:tags r:id="rId1"/>
    </p:custDataLst>
    <p:extLst>
      <p:ext uri="{BB962C8B-B14F-4D97-AF65-F5344CB8AC3E}">
        <p14:creationId xmlns:p14="http://schemas.microsoft.com/office/powerpoint/2010/main" val="194086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p:tgtEl>
                                          <p:spTgt spid="15">
                                            <p:bg/>
                                          </p:spTgt>
                                        </p:tgtEl>
                                        <p:attrNameLst>
                                          <p:attrName>ppt_y</p:attrName>
                                        </p:attrNameLst>
                                      </p:cBhvr>
                                      <p:tavLst>
                                        <p:tav tm="0">
                                          <p:val>
                                            <p:strVal val="#ppt_y+#ppt_h*1.125000"/>
                                          </p:val>
                                        </p:tav>
                                        <p:tav tm="100000">
                                          <p:val>
                                            <p:strVal val="#ppt_y"/>
                                          </p:val>
                                        </p:tav>
                                      </p:tavLst>
                                    </p:anim>
                                    <p:animEffect transition="in" filter="wipe(up)">
                                      <p:cBhvr>
                                        <p:cTn id="8" dur="500"/>
                                        <p:tgtEl>
                                          <p:spTgt spid="15">
                                            <p:bg/>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additive="base">
                                        <p:cTn id="11" dur="500"/>
                                        <p:tgtEl>
                                          <p:spTgt spid="15">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5">
                                            <p:txEl>
                                              <p:pRg st="0" end="0"/>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 calcmode="lin" valueType="num">
                                      <p:cBhvr additive="base">
                                        <p:cTn id="15" dur="500"/>
                                        <p:tgtEl>
                                          <p:spTgt spid="15">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5">
                                            <p:txEl>
                                              <p:pRg st="1" end="1"/>
                                            </p:txEl>
                                          </p:spTgt>
                                        </p:tgtEl>
                                      </p:cBhvr>
                                    </p:animEffect>
                                  </p:childTnLst>
                                </p:cTn>
                              </p:par>
                              <p:par>
                                <p:cTn id="17" presetID="12" presetClass="entr" presetSubtype="4" fill="hold" grpId="0" nodeType="withEffect">
                                  <p:stCondLst>
                                    <p:cond delay="300"/>
                                  </p:stCondLst>
                                  <p:childTnLst>
                                    <p:set>
                                      <p:cBhvr>
                                        <p:cTn id="18" dur="1" fill="hold">
                                          <p:stCondLst>
                                            <p:cond delay="0"/>
                                          </p:stCondLst>
                                        </p:cTn>
                                        <p:tgtEl>
                                          <p:spTgt spid="16">
                                            <p:bg/>
                                          </p:spTgt>
                                        </p:tgtEl>
                                        <p:attrNameLst>
                                          <p:attrName>style.visibility</p:attrName>
                                        </p:attrNameLst>
                                      </p:cBhvr>
                                      <p:to>
                                        <p:strVal val="visible"/>
                                      </p:to>
                                    </p:set>
                                    <p:anim calcmode="lin" valueType="num">
                                      <p:cBhvr additive="base">
                                        <p:cTn id="19" dur="500"/>
                                        <p:tgtEl>
                                          <p:spTgt spid="16">
                                            <p:bg/>
                                          </p:spTgt>
                                        </p:tgtEl>
                                        <p:attrNameLst>
                                          <p:attrName>ppt_y</p:attrName>
                                        </p:attrNameLst>
                                      </p:cBhvr>
                                      <p:tavLst>
                                        <p:tav tm="0">
                                          <p:val>
                                            <p:strVal val="#ppt_y+#ppt_h*1.125000"/>
                                          </p:val>
                                        </p:tav>
                                        <p:tav tm="100000">
                                          <p:val>
                                            <p:strVal val="#ppt_y"/>
                                          </p:val>
                                        </p:tav>
                                      </p:tavLst>
                                    </p:anim>
                                    <p:animEffect transition="in" filter="wipe(up)">
                                      <p:cBhvr>
                                        <p:cTn id="20" dur="500"/>
                                        <p:tgtEl>
                                          <p:spTgt spid="16">
                                            <p:bg/>
                                          </p:spTgt>
                                        </p:tgtEl>
                                      </p:cBhvr>
                                    </p:animEffect>
                                  </p:childTnLst>
                                </p:cTn>
                              </p:par>
                              <p:par>
                                <p:cTn id="21" presetID="12" presetClass="entr" presetSubtype="4" fill="hold" grpId="0" nodeType="withEffect">
                                  <p:stCondLst>
                                    <p:cond delay="300"/>
                                  </p:stCondLst>
                                  <p:childTnLst>
                                    <p:set>
                                      <p:cBhvr>
                                        <p:cTn id="22" dur="1" fill="hold">
                                          <p:stCondLst>
                                            <p:cond delay="0"/>
                                          </p:stCondLst>
                                        </p:cTn>
                                        <p:tgtEl>
                                          <p:spTgt spid="16">
                                            <p:txEl>
                                              <p:pRg st="0" end="0"/>
                                            </p:txEl>
                                          </p:spTgt>
                                        </p:tgtEl>
                                        <p:attrNameLst>
                                          <p:attrName>style.visibility</p:attrName>
                                        </p:attrNameLst>
                                      </p:cBhvr>
                                      <p:to>
                                        <p:strVal val="visible"/>
                                      </p:to>
                                    </p:set>
                                    <p:anim calcmode="lin" valueType="num">
                                      <p:cBhvr additive="base">
                                        <p:cTn id="23" dur="500"/>
                                        <p:tgtEl>
                                          <p:spTgt spid="16">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6">
                                            <p:txEl>
                                              <p:pRg st="0" end="0"/>
                                            </p:txEl>
                                          </p:spTgt>
                                        </p:tgtEl>
                                      </p:cBhvr>
                                    </p:animEffect>
                                  </p:childTnLst>
                                </p:cTn>
                              </p:par>
                              <p:par>
                                <p:cTn id="25" presetID="12" presetClass="entr" presetSubtype="4" fill="hold" grpId="0" nodeType="withEffect">
                                  <p:stCondLst>
                                    <p:cond delay="300"/>
                                  </p:stCondLst>
                                  <p:childTnLst>
                                    <p:set>
                                      <p:cBhvr>
                                        <p:cTn id="26" dur="1" fill="hold">
                                          <p:stCondLst>
                                            <p:cond delay="0"/>
                                          </p:stCondLst>
                                        </p:cTn>
                                        <p:tgtEl>
                                          <p:spTgt spid="16">
                                            <p:txEl>
                                              <p:pRg st="1" end="1"/>
                                            </p:txEl>
                                          </p:spTgt>
                                        </p:tgtEl>
                                        <p:attrNameLst>
                                          <p:attrName>style.visibility</p:attrName>
                                        </p:attrNameLst>
                                      </p:cBhvr>
                                      <p:to>
                                        <p:strVal val="visible"/>
                                      </p:to>
                                    </p:set>
                                    <p:anim calcmode="lin" valueType="num">
                                      <p:cBhvr additive="base">
                                        <p:cTn id="27" dur="500"/>
                                        <p:tgtEl>
                                          <p:spTgt spid="16">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6">
                                            <p:txEl>
                                              <p:pRg st="1" end="1"/>
                                            </p:txEl>
                                          </p:spTgt>
                                        </p:tgtEl>
                                      </p:cBhvr>
                                    </p:animEffect>
                                  </p:childTnLst>
                                </p:cTn>
                              </p:par>
                              <p:par>
                                <p:cTn id="29" presetID="12" presetClass="entr" presetSubtype="4" fill="hold" grpId="0" nodeType="withEffect">
                                  <p:stCondLst>
                                    <p:cond delay="600"/>
                                  </p:stCondLst>
                                  <p:childTnLst>
                                    <p:set>
                                      <p:cBhvr>
                                        <p:cTn id="30" dur="1" fill="hold">
                                          <p:stCondLst>
                                            <p:cond delay="0"/>
                                          </p:stCondLst>
                                        </p:cTn>
                                        <p:tgtEl>
                                          <p:spTgt spid="17">
                                            <p:bg/>
                                          </p:spTgt>
                                        </p:tgtEl>
                                        <p:attrNameLst>
                                          <p:attrName>style.visibility</p:attrName>
                                        </p:attrNameLst>
                                      </p:cBhvr>
                                      <p:to>
                                        <p:strVal val="visible"/>
                                      </p:to>
                                    </p:set>
                                    <p:anim calcmode="lin" valueType="num">
                                      <p:cBhvr additive="base">
                                        <p:cTn id="31" dur="500"/>
                                        <p:tgtEl>
                                          <p:spTgt spid="17">
                                            <p:bg/>
                                          </p:spTgt>
                                        </p:tgtEl>
                                        <p:attrNameLst>
                                          <p:attrName>ppt_y</p:attrName>
                                        </p:attrNameLst>
                                      </p:cBhvr>
                                      <p:tavLst>
                                        <p:tav tm="0">
                                          <p:val>
                                            <p:strVal val="#ppt_y+#ppt_h*1.125000"/>
                                          </p:val>
                                        </p:tav>
                                        <p:tav tm="100000">
                                          <p:val>
                                            <p:strVal val="#ppt_y"/>
                                          </p:val>
                                        </p:tav>
                                      </p:tavLst>
                                    </p:anim>
                                    <p:animEffect transition="in" filter="wipe(up)">
                                      <p:cBhvr>
                                        <p:cTn id="32" dur="500"/>
                                        <p:tgtEl>
                                          <p:spTgt spid="17">
                                            <p:bg/>
                                          </p:spTgt>
                                        </p:tgtEl>
                                      </p:cBhvr>
                                    </p:animEffect>
                                  </p:childTnLst>
                                </p:cTn>
                              </p:par>
                              <p:par>
                                <p:cTn id="33" presetID="12" presetClass="entr" presetSubtype="4" fill="hold" grpId="0" nodeType="withEffect">
                                  <p:stCondLst>
                                    <p:cond delay="60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p:tgtEl>
                                          <p:spTgt spid="17">
                                            <p:txEl>
                                              <p:pRg st="0" end="0"/>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7">
                                            <p:txEl>
                                              <p:pRg st="0" end="0"/>
                                            </p:txEl>
                                          </p:spTgt>
                                        </p:tgtEl>
                                      </p:cBhvr>
                                    </p:animEffect>
                                  </p:childTnLst>
                                </p:cTn>
                              </p:par>
                              <p:par>
                                <p:cTn id="37" presetID="12" presetClass="entr" presetSubtype="4" fill="hold" grpId="0" nodeType="withEffect">
                                  <p:stCondLst>
                                    <p:cond delay="600"/>
                                  </p:stCondLst>
                                  <p:childTnLst>
                                    <p:set>
                                      <p:cBhvr>
                                        <p:cTn id="38" dur="1" fill="hold">
                                          <p:stCondLst>
                                            <p:cond delay="0"/>
                                          </p:stCondLst>
                                        </p:cTn>
                                        <p:tgtEl>
                                          <p:spTgt spid="17">
                                            <p:txEl>
                                              <p:pRg st="1" end="1"/>
                                            </p:txEl>
                                          </p:spTgt>
                                        </p:tgtEl>
                                        <p:attrNameLst>
                                          <p:attrName>style.visibility</p:attrName>
                                        </p:attrNameLst>
                                      </p:cBhvr>
                                      <p:to>
                                        <p:strVal val="visible"/>
                                      </p:to>
                                    </p:set>
                                    <p:anim calcmode="lin" valueType="num">
                                      <p:cBhvr additive="base">
                                        <p:cTn id="39" dur="500"/>
                                        <p:tgtEl>
                                          <p:spTgt spid="17">
                                            <p:txEl>
                                              <p:pRg st="1" end="1"/>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7">
                                            <p:txEl>
                                              <p:pRg st="1" end="1"/>
                                            </p:txEl>
                                          </p:spTgt>
                                        </p:tgtEl>
                                      </p:cBhvr>
                                    </p:animEffect>
                                  </p:childTnLst>
                                </p:cTn>
                              </p:par>
                              <p:par>
                                <p:cTn id="41" presetID="22" presetClass="entr" presetSubtype="8" fill="hold" grpId="0" nodeType="withEffect">
                                  <p:stCondLst>
                                    <p:cond delay="20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20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500"/>
                                        <p:tgtEl>
                                          <p:spTgt spid="41"/>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par>
                                <p:cTn id="59" presetID="22" presetClass="entr" presetSubtype="8" fill="hold" grpId="0" nodeType="withEffect">
                                  <p:stCondLst>
                                    <p:cond delay="80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par>
                                <p:cTn id="62" presetID="22" presetClass="entr" presetSubtype="8" fill="hold" grpId="0" nodeType="withEffect">
                                  <p:stCondLst>
                                    <p:cond delay="800"/>
                                  </p:stCondLst>
                                  <p:childTnLst>
                                    <p:set>
                                      <p:cBhvr>
                                        <p:cTn id="63" dur="1" fill="hold">
                                          <p:stCondLst>
                                            <p:cond delay="0"/>
                                          </p:stCondLst>
                                        </p:cTn>
                                        <p:tgtEl>
                                          <p:spTgt spid="52"/>
                                        </p:tgtEl>
                                        <p:attrNameLst>
                                          <p:attrName>style.visibility</p:attrName>
                                        </p:attrNameLst>
                                      </p:cBhvr>
                                      <p:to>
                                        <p:strVal val="visible"/>
                                      </p:to>
                                    </p:set>
                                    <p:animEffect transition="in" filter="wipe(left)">
                                      <p:cBhvr>
                                        <p:cTn id="64" dur="500"/>
                                        <p:tgtEl>
                                          <p:spTgt spid="52"/>
                                        </p:tgtEl>
                                      </p:cBhvr>
                                    </p:animEffect>
                                  </p:childTnLst>
                                </p:cTn>
                              </p:par>
                              <p:par>
                                <p:cTn id="65" presetID="22" presetClass="entr" presetSubtype="8" fill="hold" grpId="0" nodeType="withEffect">
                                  <p:stCondLst>
                                    <p:cond delay="80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16" grpId="0" uiExpand="1" build="p" animBg="1"/>
      <p:bldP spid="17" grpId="0" uiExpand="1" build="p" animBg="1"/>
      <p:bldP spid="29" grpId="0" animBg="1"/>
      <p:bldP spid="31" grpId="0" animBg="1"/>
      <p:bldP spid="33" grpId="0" animBg="1"/>
      <p:bldP spid="41" grpId="0" animBg="1"/>
      <p:bldP spid="43" grpId="0" animBg="1"/>
      <p:bldP spid="45" grpId="0" animBg="1"/>
      <p:bldP spid="50" grpId="0" animBg="1"/>
      <p:bldP spid="52" grpId="0" animBg="1"/>
      <p:bldP spid="5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6098032" y="6946"/>
            <a:ext cx="6108192" cy="6858000"/>
          </a:xfrm>
          <a:prstGeom prst="rect">
            <a:avLst/>
          </a:pr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dirty="0">
                <a:solidFill>
                  <a:srgbClr val="FFFFFF"/>
                </a:solidFill>
                <a:latin typeface="Open Sans Light"/>
              </a:rPr>
              <a:t>Our wonderful team</a:t>
            </a:r>
          </a:p>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a:t>
            </a:r>
            <a:r>
              <a:rPr lang="en-US" sz="2800" dirty="0" err="1">
                <a:solidFill>
                  <a:srgbClr val="FFFFFF"/>
                </a:solidFill>
                <a:latin typeface="Open Sans Light"/>
              </a:rPr>
              <a:t>consectetur</a:t>
            </a:r>
            <a:r>
              <a:rPr lang="en-US" sz="2800" dirty="0">
                <a:solidFill>
                  <a:srgbClr val="FFFFFF"/>
                </a:solidFill>
                <a:latin typeface="Open Sans Light"/>
              </a:rPr>
              <a:t> </a:t>
            </a:r>
            <a:r>
              <a:rPr lang="en-US" sz="2800" dirty="0" err="1">
                <a:solidFill>
                  <a:srgbClr val="FFFFFF"/>
                </a:solidFill>
                <a:latin typeface="Open Sans Light"/>
              </a:rPr>
              <a:t>adipiscing</a:t>
            </a:r>
            <a:r>
              <a:rPr lang="en-US" sz="2800" dirty="0">
                <a:solidFill>
                  <a:srgbClr val="FFFFFF"/>
                </a:solidFill>
                <a:latin typeface="Open Sans Light"/>
              </a:rPr>
              <a:t> </a:t>
            </a:r>
            <a:r>
              <a:rPr lang="en-US" sz="2800" dirty="0" err="1">
                <a:solidFill>
                  <a:srgbClr val="FFFFFF"/>
                </a:solidFill>
                <a:latin typeface="Open Sans Light"/>
              </a:rPr>
              <a:t>elit</a:t>
            </a:r>
            <a:r>
              <a:rPr lang="en-US" sz="2800" dirty="0">
                <a:solidFill>
                  <a:srgbClr val="FFFFFF"/>
                </a:solidFill>
                <a:latin typeface="Open Sans Light"/>
              </a:rPr>
              <a:t>. </a:t>
            </a:r>
            <a:r>
              <a:rPr lang="en-US" sz="2800" dirty="0" err="1">
                <a:solidFill>
                  <a:srgbClr val="FFFFFF"/>
                </a:solidFill>
                <a:latin typeface="Open Sans Light"/>
              </a:rPr>
              <a:t>Aliquam</a:t>
            </a:r>
            <a:r>
              <a:rPr lang="en-US" sz="2800" dirty="0">
                <a:solidFill>
                  <a:srgbClr val="FFFFFF"/>
                </a:solidFill>
                <a:latin typeface="Open Sans Light"/>
              </a:rPr>
              <a:t> </a:t>
            </a:r>
            <a:r>
              <a:rPr lang="en-US" sz="2800" dirty="0" err="1">
                <a:solidFill>
                  <a:srgbClr val="FFFFFF"/>
                </a:solidFill>
                <a:latin typeface="Open Sans Light"/>
              </a:rPr>
              <a:t>iaculis</a:t>
            </a:r>
            <a:r>
              <a:rPr lang="en-US" sz="2800" dirty="0">
                <a:solidFill>
                  <a:srgbClr val="FFFFFF"/>
                </a:solidFill>
                <a:latin typeface="Open Sans Light"/>
              </a:rPr>
              <a:t> </a:t>
            </a:r>
            <a:r>
              <a:rPr lang="en-US" sz="2800" dirty="0" err="1">
                <a:solidFill>
                  <a:srgbClr val="FFFFFF"/>
                </a:solidFill>
                <a:latin typeface="Open Sans Light"/>
              </a:rPr>
              <a:t>aliquet</a:t>
            </a:r>
            <a:r>
              <a:rPr lang="en-US" sz="2800" dirty="0">
                <a:solidFill>
                  <a:srgbClr val="FFFFFF"/>
                </a:solidFill>
                <a:latin typeface="Open Sans Light"/>
              </a:rPr>
              <a:t> </a:t>
            </a:r>
            <a:r>
              <a:rPr lang="en-US" sz="2800" dirty="0" err="1">
                <a:solidFill>
                  <a:srgbClr val="FFFFFF"/>
                </a:solidFill>
                <a:latin typeface="Open Sans Light"/>
              </a:rPr>
              <a:t>elementum</a:t>
            </a:r>
            <a:r>
              <a:rPr lang="en-US" sz="2800" dirty="0">
                <a:solidFill>
                  <a:srgbClr val="FFFFFF"/>
                </a:solidFill>
                <a:latin typeface="Open Sans Light"/>
              </a:rPr>
              <a:t>. </a:t>
            </a:r>
            <a:r>
              <a:rPr lang="en-US" sz="2800" dirty="0" err="1">
                <a:solidFill>
                  <a:srgbClr val="FFFFFF"/>
                </a:solidFill>
                <a:latin typeface="Open Sans Light"/>
              </a:rPr>
              <a:t>Aenean</a:t>
            </a:r>
            <a:r>
              <a:rPr lang="en-US" sz="2800" dirty="0">
                <a:solidFill>
                  <a:srgbClr val="FFFFFF"/>
                </a:solidFill>
                <a:latin typeface="Open Sans Light"/>
              </a:rPr>
              <a:t> </a:t>
            </a:r>
            <a:r>
              <a:rPr lang="en-US" sz="2800" dirty="0" err="1">
                <a:solidFill>
                  <a:srgbClr val="FFFFFF"/>
                </a:solidFill>
                <a:latin typeface="Open Sans Light"/>
              </a:rPr>
              <a:t>pulvinar</a:t>
            </a:r>
            <a:r>
              <a:rPr lang="en-US" sz="2800" dirty="0">
                <a:solidFill>
                  <a:srgbClr val="FFFFFF"/>
                </a:solidFill>
                <a:latin typeface="Open Sans Light"/>
              </a:rPr>
              <a:t> </a:t>
            </a:r>
            <a:r>
              <a:rPr lang="en-US" sz="2800" dirty="0" err="1">
                <a:solidFill>
                  <a:srgbClr val="FFFFFF"/>
                </a:solidFill>
                <a:latin typeface="Open Sans Light"/>
              </a:rPr>
              <a:t>eget</a:t>
            </a:r>
            <a:r>
              <a:rPr lang="en-US" sz="2800" dirty="0">
                <a:solidFill>
                  <a:srgbClr val="FFFFFF"/>
                </a:solidFill>
                <a:latin typeface="Open Sans Light"/>
              </a:rPr>
              <a:t> </a:t>
            </a:r>
            <a:r>
              <a:rPr lang="en-US" sz="2800" dirty="0" err="1">
                <a:solidFill>
                  <a:srgbClr val="FFFFFF"/>
                </a:solidFill>
                <a:latin typeface="Open Sans Light"/>
              </a:rPr>
              <a:t>turpis</a:t>
            </a:r>
            <a:r>
              <a:rPr lang="en-US" sz="2800" dirty="0">
                <a:solidFill>
                  <a:srgbClr val="FFFFFF"/>
                </a:solidFill>
                <a:latin typeface="Open Sans Light"/>
              </a:rPr>
              <a:t> </a:t>
            </a:r>
            <a:r>
              <a:rPr lang="en-US" sz="2800" dirty="0" err="1">
                <a:solidFill>
                  <a:srgbClr val="FFFFFF"/>
                </a:solidFill>
                <a:latin typeface="Open Sans Light"/>
              </a:rPr>
              <a:t>eget</a:t>
            </a:r>
            <a:r>
              <a:rPr lang="en-US" sz="2800" dirty="0">
                <a:solidFill>
                  <a:srgbClr val="FFFFFF"/>
                </a:solidFill>
                <a:latin typeface="Open Sans Light"/>
              </a:rPr>
              <a:t> </a:t>
            </a:r>
            <a:r>
              <a:rPr lang="en-US" sz="2800" dirty="0" err="1">
                <a:solidFill>
                  <a:srgbClr val="FFFFFF"/>
                </a:solidFill>
                <a:latin typeface="Open Sans Light"/>
              </a:rPr>
              <a:t>sagittis</a:t>
            </a:r>
            <a:r>
              <a:rPr lang="en-US" sz="2800" dirty="0">
                <a:solidFill>
                  <a:srgbClr val="FFFFFF"/>
                </a:solidFill>
                <a:latin typeface="Open Sans Light"/>
              </a:rPr>
              <a:t>. </a:t>
            </a:r>
            <a:r>
              <a:rPr lang="en-US" sz="2800" dirty="0" err="1">
                <a:solidFill>
                  <a:srgbClr val="FFFFFF"/>
                </a:solidFill>
                <a:latin typeface="Open Sans Light"/>
              </a:rPr>
              <a:t>Ut</a:t>
            </a:r>
            <a:r>
              <a:rPr lang="en-US" sz="2800" dirty="0">
                <a:solidFill>
                  <a:srgbClr val="FFFFFF"/>
                </a:solidFill>
                <a:latin typeface="Open Sans Light"/>
              </a:rPr>
              <a:t> </a:t>
            </a:r>
            <a:r>
              <a:rPr lang="en-US" sz="2800" dirty="0" err="1">
                <a:solidFill>
                  <a:srgbClr val="FFFFFF"/>
                </a:solidFill>
                <a:latin typeface="Open Sans Light"/>
              </a:rPr>
              <a:t>elit</a:t>
            </a:r>
            <a:r>
              <a:rPr lang="en-US" sz="2800" dirty="0">
                <a:solidFill>
                  <a:srgbClr val="FFFFFF"/>
                </a:solidFill>
                <a:latin typeface="Open Sans Light"/>
              </a:rPr>
              <a:t> </a:t>
            </a:r>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sollicitudin</a:t>
            </a:r>
            <a:r>
              <a:rPr lang="en-US" sz="2800" dirty="0">
                <a:solidFill>
                  <a:srgbClr val="FFFFFF"/>
                </a:solidFill>
                <a:latin typeface="Open Sans Light"/>
              </a:rPr>
              <a:t> non </a:t>
            </a:r>
            <a:r>
              <a:rPr lang="en-US" sz="2800" dirty="0" err="1">
                <a:solidFill>
                  <a:srgbClr val="FFFFFF"/>
                </a:solidFill>
                <a:latin typeface="Open Sans Light"/>
              </a:rPr>
              <a:t>porttitor</a:t>
            </a:r>
            <a:r>
              <a:rPr lang="en-US" sz="2800" dirty="0">
                <a:solidFill>
                  <a:srgbClr val="FFFFFF"/>
                </a:solidFill>
                <a:latin typeface="Open Sans Light"/>
              </a:rPr>
              <a:t> id</a:t>
            </a:r>
          </a:p>
        </p:txBody>
      </p:sp>
      <p:sp>
        <p:nvSpPr>
          <p:cNvPr id="69" name="Rectangle 68"/>
          <p:cNvSpPr/>
          <p:nvPr/>
        </p:nvSpPr>
        <p:spPr>
          <a:xfrm>
            <a:off x="18307180" y="6858000"/>
            <a:ext cx="6108192" cy="6858000"/>
          </a:xfrm>
          <a:prstGeom prst="rect">
            <a:avLst/>
          </a:prstGeom>
          <a:solidFill>
            <a:schemeClr val="bg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dirty="0">
                <a:solidFill>
                  <a:srgbClr val="FFFFFF"/>
                </a:solidFill>
                <a:latin typeface="Open Sans Light"/>
              </a:rPr>
              <a:t>Our wonderful team</a:t>
            </a:r>
          </a:p>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a:t>
            </a:r>
            <a:r>
              <a:rPr lang="en-US" sz="2800" dirty="0" err="1">
                <a:solidFill>
                  <a:srgbClr val="FFFFFF"/>
                </a:solidFill>
                <a:latin typeface="Open Sans Light"/>
              </a:rPr>
              <a:t>consectetur</a:t>
            </a:r>
            <a:r>
              <a:rPr lang="en-US" sz="2800" dirty="0">
                <a:solidFill>
                  <a:srgbClr val="FFFFFF"/>
                </a:solidFill>
                <a:latin typeface="Open Sans Light"/>
              </a:rPr>
              <a:t> </a:t>
            </a:r>
            <a:r>
              <a:rPr lang="en-US" sz="2800" dirty="0" err="1">
                <a:solidFill>
                  <a:srgbClr val="FFFFFF"/>
                </a:solidFill>
                <a:latin typeface="Open Sans Light"/>
              </a:rPr>
              <a:t>adipiscing</a:t>
            </a:r>
            <a:r>
              <a:rPr lang="en-US" sz="2800" dirty="0">
                <a:solidFill>
                  <a:srgbClr val="FFFFFF"/>
                </a:solidFill>
                <a:latin typeface="Open Sans Light"/>
              </a:rPr>
              <a:t> </a:t>
            </a:r>
            <a:r>
              <a:rPr lang="en-US" sz="2800" dirty="0" err="1">
                <a:solidFill>
                  <a:srgbClr val="FFFFFF"/>
                </a:solidFill>
                <a:latin typeface="Open Sans Light"/>
              </a:rPr>
              <a:t>elit</a:t>
            </a:r>
            <a:r>
              <a:rPr lang="en-US" sz="2800" dirty="0">
                <a:solidFill>
                  <a:srgbClr val="FFFFFF"/>
                </a:solidFill>
                <a:latin typeface="Open Sans Light"/>
              </a:rPr>
              <a:t>. </a:t>
            </a:r>
            <a:r>
              <a:rPr lang="en-US" sz="2800" dirty="0" err="1">
                <a:solidFill>
                  <a:srgbClr val="FFFFFF"/>
                </a:solidFill>
                <a:latin typeface="Open Sans Light"/>
              </a:rPr>
              <a:t>Aliquam</a:t>
            </a:r>
            <a:r>
              <a:rPr lang="en-US" sz="2800" dirty="0">
                <a:solidFill>
                  <a:srgbClr val="FFFFFF"/>
                </a:solidFill>
                <a:latin typeface="Open Sans Light"/>
              </a:rPr>
              <a:t> </a:t>
            </a:r>
            <a:r>
              <a:rPr lang="en-US" sz="2800" dirty="0" err="1">
                <a:solidFill>
                  <a:srgbClr val="FFFFFF"/>
                </a:solidFill>
                <a:latin typeface="Open Sans Light"/>
              </a:rPr>
              <a:t>iaculis</a:t>
            </a:r>
            <a:r>
              <a:rPr lang="en-US" sz="2800" dirty="0">
                <a:solidFill>
                  <a:srgbClr val="FFFFFF"/>
                </a:solidFill>
                <a:latin typeface="Open Sans Light"/>
              </a:rPr>
              <a:t> </a:t>
            </a:r>
            <a:r>
              <a:rPr lang="en-US" sz="2800" dirty="0" err="1">
                <a:solidFill>
                  <a:srgbClr val="FFFFFF"/>
                </a:solidFill>
                <a:latin typeface="Open Sans Light"/>
              </a:rPr>
              <a:t>aliquet</a:t>
            </a:r>
            <a:r>
              <a:rPr lang="en-US" sz="2800" dirty="0">
                <a:solidFill>
                  <a:srgbClr val="FFFFFF"/>
                </a:solidFill>
                <a:latin typeface="Open Sans Light"/>
              </a:rPr>
              <a:t> </a:t>
            </a:r>
            <a:r>
              <a:rPr lang="en-US" sz="2800" dirty="0" err="1">
                <a:solidFill>
                  <a:srgbClr val="FFFFFF"/>
                </a:solidFill>
                <a:latin typeface="Open Sans Light"/>
              </a:rPr>
              <a:t>elementum</a:t>
            </a:r>
            <a:r>
              <a:rPr lang="en-US" sz="2800" dirty="0">
                <a:solidFill>
                  <a:srgbClr val="FFFFFF"/>
                </a:solidFill>
                <a:latin typeface="Open Sans Light"/>
              </a:rPr>
              <a:t>. </a:t>
            </a:r>
            <a:r>
              <a:rPr lang="en-US" sz="2800" dirty="0" err="1">
                <a:solidFill>
                  <a:srgbClr val="FFFFFF"/>
                </a:solidFill>
                <a:latin typeface="Open Sans Light"/>
              </a:rPr>
              <a:t>Aenean</a:t>
            </a:r>
            <a:r>
              <a:rPr lang="en-US" sz="2800" dirty="0">
                <a:solidFill>
                  <a:srgbClr val="FFFFFF"/>
                </a:solidFill>
                <a:latin typeface="Open Sans Light"/>
              </a:rPr>
              <a:t> </a:t>
            </a:r>
            <a:r>
              <a:rPr lang="en-US" sz="2800" dirty="0" err="1">
                <a:solidFill>
                  <a:srgbClr val="FFFFFF"/>
                </a:solidFill>
                <a:latin typeface="Open Sans Light"/>
              </a:rPr>
              <a:t>pulvinar</a:t>
            </a:r>
            <a:r>
              <a:rPr lang="en-US" sz="2800" dirty="0">
                <a:solidFill>
                  <a:srgbClr val="FFFFFF"/>
                </a:solidFill>
                <a:latin typeface="Open Sans Light"/>
              </a:rPr>
              <a:t> </a:t>
            </a:r>
            <a:r>
              <a:rPr lang="en-US" sz="2800" dirty="0" err="1">
                <a:solidFill>
                  <a:srgbClr val="FFFFFF"/>
                </a:solidFill>
                <a:latin typeface="Open Sans Light"/>
              </a:rPr>
              <a:t>eget</a:t>
            </a:r>
            <a:r>
              <a:rPr lang="en-US" sz="2800" dirty="0">
                <a:solidFill>
                  <a:srgbClr val="FFFFFF"/>
                </a:solidFill>
                <a:latin typeface="Open Sans Light"/>
              </a:rPr>
              <a:t> </a:t>
            </a:r>
            <a:r>
              <a:rPr lang="en-US" sz="2800" dirty="0" err="1">
                <a:solidFill>
                  <a:srgbClr val="FFFFFF"/>
                </a:solidFill>
                <a:latin typeface="Open Sans Light"/>
              </a:rPr>
              <a:t>turpis</a:t>
            </a:r>
            <a:r>
              <a:rPr lang="en-US" sz="2800" dirty="0">
                <a:solidFill>
                  <a:srgbClr val="FFFFFF"/>
                </a:solidFill>
                <a:latin typeface="Open Sans Light"/>
              </a:rPr>
              <a:t> </a:t>
            </a:r>
            <a:r>
              <a:rPr lang="en-US" sz="2800" dirty="0" err="1">
                <a:solidFill>
                  <a:srgbClr val="FFFFFF"/>
                </a:solidFill>
                <a:latin typeface="Open Sans Light"/>
              </a:rPr>
              <a:t>eget</a:t>
            </a:r>
            <a:r>
              <a:rPr lang="en-US" sz="2800" dirty="0">
                <a:solidFill>
                  <a:srgbClr val="FFFFFF"/>
                </a:solidFill>
                <a:latin typeface="Open Sans Light"/>
              </a:rPr>
              <a:t> </a:t>
            </a:r>
            <a:r>
              <a:rPr lang="en-US" sz="2800" dirty="0" err="1">
                <a:solidFill>
                  <a:srgbClr val="FFFFFF"/>
                </a:solidFill>
                <a:latin typeface="Open Sans Light"/>
              </a:rPr>
              <a:t>sagittis</a:t>
            </a:r>
            <a:r>
              <a:rPr lang="en-US" sz="2800" dirty="0">
                <a:solidFill>
                  <a:srgbClr val="FFFFFF"/>
                </a:solidFill>
                <a:latin typeface="Open Sans Light"/>
              </a:rPr>
              <a:t>. </a:t>
            </a:r>
            <a:r>
              <a:rPr lang="en-US" sz="2800" dirty="0" err="1">
                <a:solidFill>
                  <a:srgbClr val="FFFFFF"/>
                </a:solidFill>
                <a:latin typeface="Open Sans Light"/>
              </a:rPr>
              <a:t>Ut</a:t>
            </a:r>
            <a:r>
              <a:rPr lang="en-US" sz="2800" dirty="0">
                <a:solidFill>
                  <a:srgbClr val="FFFFFF"/>
                </a:solidFill>
                <a:latin typeface="Open Sans Light"/>
              </a:rPr>
              <a:t> </a:t>
            </a:r>
            <a:r>
              <a:rPr lang="en-US" sz="2800" dirty="0" err="1">
                <a:solidFill>
                  <a:srgbClr val="FFFFFF"/>
                </a:solidFill>
                <a:latin typeface="Open Sans Light"/>
              </a:rPr>
              <a:t>elit</a:t>
            </a:r>
            <a:r>
              <a:rPr lang="en-US" sz="2800" dirty="0">
                <a:solidFill>
                  <a:srgbClr val="FFFFFF"/>
                </a:solidFill>
                <a:latin typeface="Open Sans Light"/>
              </a:rPr>
              <a:t> </a:t>
            </a:r>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sollicitudin</a:t>
            </a:r>
            <a:r>
              <a:rPr lang="en-US" sz="2800" dirty="0">
                <a:solidFill>
                  <a:srgbClr val="FFFFFF"/>
                </a:solidFill>
                <a:latin typeface="Open Sans Light"/>
              </a:rPr>
              <a:t> non </a:t>
            </a:r>
            <a:r>
              <a:rPr lang="en-US" sz="2800" dirty="0" err="1">
                <a:solidFill>
                  <a:srgbClr val="FFFFFF"/>
                </a:solidFill>
                <a:latin typeface="Open Sans Light"/>
              </a:rPr>
              <a:t>porttitor</a:t>
            </a:r>
            <a:r>
              <a:rPr lang="en-US" sz="2800" dirty="0">
                <a:solidFill>
                  <a:srgbClr val="FFFFFF"/>
                </a:solidFill>
                <a:latin typeface="Open Sans Light"/>
              </a:rPr>
              <a:t> id</a:t>
            </a:r>
          </a:p>
        </p:txBody>
      </p:sp>
      <p:sp>
        <p:nvSpPr>
          <p:cNvPr id="70" name="Oval 69"/>
          <p:cNvSpPr/>
          <p:nvPr/>
        </p:nvSpPr>
        <p:spPr>
          <a:xfrm>
            <a:off x="19047379" y="16032406"/>
            <a:ext cx="1248138" cy="124813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1" name="Oval 70"/>
          <p:cNvSpPr/>
          <p:nvPr/>
        </p:nvSpPr>
        <p:spPr>
          <a:xfrm>
            <a:off x="22372887" y="16032406"/>
            <a:ext cx="1248138" cy="124813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2" name="Oval 71"/>
          <p:cNvSpPr/>
          <p:nvPr/>
        </p:nvSpPr>
        <p:spPr>
          <a:xfrm>
            <a:off x="25698392" y="16032406"/>
            <a:ext cx="1248138" cy="124813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3" name="Oval 72"/>
          <p:cNvSpPr/>
          <p:nvPr/>
        </p:nvSpPr>
        <p:spPr>
          <a:xfrm>
            <a:off x="20503720" y="7881806"/>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4" name="Oval 73"/>
          <p:cNvSpPr/>
          <p:nvPr/>
        </p:nvSpPr>
        <p:spPr>
          <a:xfrm flipH="1">
            <a:off x="14767663" y="16032406"/>
            <a:ext cx="1248138" cy="124813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5" name="Oval 74"/>
          <p:cNvSpPr/>
          <p:nvPr/>
        </p:nvSpPr>
        <p:spPr>
          <a:xfrm flipH="1">
            <a:off x="11442155" y="16032406"/>
            <a:ext cx="1248138" cy="124813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6" name="Oval 75"/>
          <p:cNvSpPr/>
          <p:nvPr/>
        </p:nvSpPr>
        <p:spPr>
          <a:xfrm flipH="1">
            <a:off x="8116649" y="16032406"/>
            <a:ext cx="1248138" cy="12481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7" name="Oval 76"/>
          <p:cNvSpPr/>
          <p:nvPr/>
        </p:nvSpPr>
        <p:spPr>
          <a:xfrm flipH="1">
            <a:off x="6264109" y="15402340"/>
            <a:ext cx="1248138" cy="12481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8" name="Freeform 82"/>
          <p:cNvSpPr>
            <a:spLocks/>
          </p:cNvSpPr>
          <p:nvPr/>
        </p:nvSpPr>
        <p:spPr bwMode="invGray">
          <a:xfrm>
            <a:off x="8944677" y="1408116"/>
            <a:ext cx="414906" cy="88739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79" name="Group 78"/>
          <p:cNvGrpSpPr/>
          <p:nvPr/>
        </p:nvGrpSpPr>
        <p:grpSpPr>
          <a:xfrm>
            <a:off x="11729261" y="16334976"/>
            <a:ext cx="673934" cy="642998"/>
            <a:chOff x="2118665" y="1750614"/>
            <a:chExt cx="499807" cy="476865"/>
          </a:xfrm>
        </p:grpSpPr>
        <p:sp>
          <p:nvSpPr>
            <p:cNvPr id="80"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1"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82" name="Group 81"/>
          <p:cNvGrpSpPr/>
          <p:nvPr/>
        </p:nvGrpSpPr>
        <p:grpSpPr>
          <a:xfrm>
            <a:off x="25903964" y="16391466"/>
            <a:ext cx="836992" cy="530016"/>
            <a:chOff x="8047383" y="1827632"/>
            <a:chExt cx="571910" cy="362155"/>
          </a:xfrm>
        </p:grpSpPr>
        <p:sp>
          <p:nvSpPr>
            <p:cNvPr id="83" name="Freeform 144"/>
            <p:cNvSpPr>
              <a:spLocks noEditPoints="1"/>
            </p:cNvSpPr>
            <p:nvPr/>
          </p:nvSpPr>
          <p:spPr bwMode="invGray">
            <a:xfrm>
              <a:off x="8047383" y="1827632"/>
              <a:ext cx="288413" cy="353961"/>
            </a:xfrm>
            <a:custGeom>
              <a:avLst/>
              <a:gdLst>
                <a:gd name="T0" fmla="*/ 111 w 122"/>
                <a:gd name="T1" fmla="*/ 16 h 149"/>
                <a:gd name="T2" fmla="*/ 118 w 122"/>
                <a:gd name="T3" fmla="*/ 38 h 149"/>
                <a:gd name="T4" fmla="*/ 111 w 122"/>
                <a:gd name="T5" fmla="*/ 60 h 149"/>
                <a:gd name="T6" fmla="*/ 99 w 122"/>
                <a:gd name="T7" fmla="*/ 69 h 149"/>
                <a:gd name="T8" fmla="*/ 117 w 122"/>
                <a:gd name="T9" fmla="*/ 82 h 149"/>
                <a:gd name="T10" fmla="*/ 122 w 122"/>
                <a:gd name="T11" fmla="*/ 104 h 149"/>
                <a:gd name="T12" fmla="*/ 116 w 122"/>
                <a:gd name="T13" fmla="*/ 128 h 149"/>
                <a:gd name="T14" fmla="*/ 105 w 122"/>
                <a:gd name="T15" fmla="*/ 139 h 149"/>
                <a:gd name="T16" fmla="*/ 88 w 122"/>
                <a:gd name="T17" fmla="*/ 147 h 149"/>
                <a:gd name="T18" fmla="*/ 67 w 122"/>
                <a:gd name="T19" fmla="*/ 149 h 149"/>
                <a:gd name="T20" fmla="*/ 0 w 122"/>
                <a:gd name="T21" fmla="*/ 149 h 149"/>
                <a:gd name="T22" fmla="*/ 0 w 122"/>
                <a:gd name="T23" fmla="*/ 0 h 149"/>
                <a:gd name="T24" fmla="*/ 72 w 122"/>
                <a:gd name="T25" fmla="*/ 0 h 149"/>
                <a:gd name="T26" fmla="*/ 111 w 122"/>
                <a:gd name="T27" fmla="*/ 16 h 149"/>
                <a:gd name="T28" fmla="*/ 30 w 122"/>
                <a:gd name="T29" fmla="*/ 26 h 149"/>
                <a:gd name="T30" fmla="*/ 30 w 122"/>
                <a:gd name="T31" fmla="*/ 58 h 149"/>
                <a:gd name="T32" fmla="*/ 66 w 122"/>
                <a:gd name="T33" fmla="*/ 58 h 149"/>
                <a:gd name="T34" fmla="*/ 82 w 122"/>
                <a:gd name="T35" fmla="*/ 55 h 149"/>
                <a:gd name="T36" fmla="*/ 88 w 122"/>
                <a:gd name="T37" fmla="*/ 42 h 149"/>
                <a:gd name="T38" fmla="*/ 80 w 122"/>
                <a:gd name="T39" fmla="*/ 28 h 149"/>
                <a:gd name="T40" fmla="*/ 62 w 122"/>
                <a:gd name="T41" fmla="*/ 26 h 149"/>
                <a:gd name="T42" fmla="*/ 30 w 122"/>
                <a:gd name="T43" fmla="*/ 26 h 149"/>
                <a:gd name="T44" fmla="*/ 30 w 122"/>
                <a:gd name="T45" fmla="*/ 83 h 149"/>
                <a:gd name="T46" fmla="*/ 30 w 122"/>
                <a:gd name="T47" fmla="*/ 123 h 149"/>
                <a:gd name="T48" fmla="*/ 66 w 122"/>
                <a:gd name="T49" fmla="*/ 123 h 149"/>
                <a:gd name="T50" fmla="*/ 81 w 122"/>
                <a:gd name="T51" fmla="*/ 120 h 149"/>
                <a:gd name="T52" fmla="*/ 91 w 122"/>
                <a:gd name="T53" fmla="*/ 102 h 149"/>
                <a:gd name="T54" fmla="*/ 81 w 122"/>
                <a:gd name="T55" fmla="*/ 86 h 149"/>
                <a:gd name="T56" fmla="*/ 66 w 122"/>
                <a:gd name="T57" fmla="*/ 83 h 149"/>
                <a:gd name="T58" fmla="*/ 30 w 122"/>
                <a:gd name="T59"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49">
                  <a:moveTo>
                    <a:pt x="111" y="16"/>
                  </a:moveTo>
                  <a:cubicBezTo>
                    <a:pt x="115" y="22"/>
                    <a:pt x="118" y="29"/>
                    <a:pt x="118" y="38"/>
                  </a:cubicBezTo>
                  <a:cubicBezTo>
                    <a:pt x="118" y="47"/>
                    <a:pt x="115" y="55"/>
                    <a:pt x="111" y="60"/>
                  </a:cubicBezTo>
                  <a:cubicBezTo>
                    <a:pt x="108" y="63"/>
                    <a:pt x="104" y="66"/>
                    <a:pt x="99" y="69"/>
                  </a:cubicBezTo>
                  <a:cubicBezTo>
                    <a:pt x="107" y="72"/>
                    <a:pt x="113" y="76"/>
                    <a:pt x="117" y="82"/>
                  </a:cubicBezTo>
                  <a:cubicBezTo>
                    <a:pt x="120" y="88"/>
                    <a:pt x="122" y="95"/>
                    <a:pt x="122" y="104"/>
                  </a:cubicBezTo>
                  <a:cubicBezTo>
                    <a:pt x="122" y="113"/>
                    <a:pt x="120" y="121"/>
                    <a:pt x="116" y="128"/>
                  </a:cubicBezTo>
                  <a:cubicBezTo>
                    <a:pt x="113" y="132"/>
                    <a:pt x="109" y="136"/>
                    <a:pt x="105" y="139"/>
                  </a:cubicBezTo>
                  <a:cubicBezTo>
                    <a:pt x="100" y="143"/>
                    <a:pt x="95" y="145"/>
                    <a:pt x="88" y="147"/>
                  </a:cubicBezTo>
                  <a:cubicBezTo>
                    <a:pt x="82" y="148"/>
                    <a:pt x="75" y="149"/>
                    <a:pt x="67" y="149"/>
                  </a:cubicBezTo>
                  <a:cubicBezTo>
                    <a:pt x="0" y="149"/>
                    <a:pt x="0" y="149"/>
                    <a:pt x="0" y="149"/>
                  </a:cubicBezTo>
                  <a:cubicBezTo>
                    <a:pt x="0" y="0"/>
                    <a:pt x="0" y="0"/>
                    <a:pt x="0" y="0"/>
                  </a:cubicBezTo>
                  <a:cubicBezTo>
                    <a:pt x="72" y="0"/>
                    <a:pt x="72" y="0"/>
                    <a:pt x="72" y="0"/>
                  </a:cubicBezTo>
                  <a:cubicBezTo>
                    <a:pt x="90" y="0"/>
                    <a:pt x="103" y="5"/>
                    <a:pt x="111" y="16"/>
                  </a:cubicBezTo>
                  <a:close/>
                  <a:moveTo>
                    <a:pt x="30" y="26"/>
                  </a:moveTo>
                  <a:cubicBezTo>
                    <a:pt x="30" y="58"/>
                    <a:pt x="30" y="58"/>
                    <a:pt x="30" y="58"/>
                  </a:cubicBezTo>
                  <a:cubicBezTo>
                    <a:pt x="66" y="58"/>
                    <a:pt x="66" y="58"/>
                    <a:pt x="66" y="58"/>
                  </a:cubicBezTo>
                  <a:cubicBezTo>
                    <a:pt x="72" y="58"/>
                    <a:pt x="78" y="57"/>
                    <a:pt x="82" y="55"/>
                  </a:cubicBezTo>
                  <a:cubicBezTo>
                    <a:pt x="86" y="52"/>
                    <a:pt x="88" y="48"/>
                    <a:pt x="88" y="42"/>
                  </a:cubicBezTo>
                  <a:cubicBezTo>
                    <a:pt x="88" y="35"/>
                    <a:pt x="85" y="30"/>
                    <a:pt x="80" y="28"/>
                  </a:cubicBezTo>
                  <a:cubicBezTo>
                    <a:pt x="75" y="26"/>
                    <a:pt x="69" y="26"/>
                    <a:pt x="62" y="26"/>
                  </a:cubicBezTo>
                  <a:lnTo>
                    <a:pt x="30" y="26"/>
                  </a:lnTo>
                  <a:close/>
                  <a:moveTo>
                    <a:pt x="30" y="83"/>
                  </a:moveTo>
                  <a:cubicBezTo>
                    <a:pt x="30" y="123"/>
                    <a:pt x="30" y="123"/>
                    <a:pt x="30" y="123"/>
                  </a:cubicBezTo>
                  <a:cubicBezTo>
                    <a:pt x="66" y="123"/>
                    <a:pt x="66" y="123"/>
                    <a:pt x="66" y="123"/>
                  </a:cubicBezTo>
                  <a:cubicBezTo>
                    <a:pt x="72" y="123"/>
                    <a:pt x="77" y="122"/>
                    <a:pt x="81" y="120"/>
                  </a:cubicBezTo>
                  <a:cubicBezTo>
                    <a:pt x="88" y="117"/>
                    <a:pt x="91" y="111"/>
                    <a:pt x="91" y="102"/>
                  </a:cubicBezTo>
                  <a:cubicBezTo>
                    <a:pt x="91" y="94"/>
                    <a:pt x="88" y="89"/>
                    <a:pt x="81" y="86"/>
                  </a:cubicBezTo>
                  <a:cubicBezTo>
                    <a:pt x="78" y="84"/>
                    <a:pt x="73" y="83"/>
                    <a:pt x="66" y="83"/>
                  </a:cubicBezTo>
                  <a:lnTo>
                    <a:pt x="30" y="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84" name="Freeform 145"/>
            <p:cNvSpPr>
              <a:spLocks noEditPoints="1"/>
            </p:cNvSpPr>
            <p:nvPr/>
          </p:nvSpPr>
          <p:spPr bwMode="invGray">
            <a:xfrm>
              <a:off x="8358738" y="1912845"/>
              <a:ext cx="260555" cy="276942"/>
            </a:xfrm>
            <a:custGeom>
              <a:avLst/>
              <a:gdLst>
                <a:gd name="T0" fmla="*/ 81 w 110"/>
                <a:gd name="T1" fmla="*/ 5 h 117"/>
                <a:gd name="T2" fmla="*/ 100 w 110"/>
                <a:gd name="T3" fmla="*/ 21 h 117"/>
                <a:gd name="T4" fmla="*/ 108 w 110"/>
                <a:gd name="T5" fmla="*/ 44 h 117"/>
                <a:gd name="T6" fmla="*/ 109 w 110"/>
                <a:gd name="T7" fmla="*/ 66 h 117"/>
                <a:gd name="T8" fmla="*/ 29 w 110"/>
                <a:gd name="T9" fmla="*/ 66 h 117"/>
                <a:gd name="T10" fmla="*/ 41 w 110"/>
                <a:gd name="T11" fmla="*/ 89 h 117"/>
                <a:gd name="T12" fmla="*/ 56 w 110"/>
                <a:gd name="T13" fmla="*/ 93 h 117"/>
                <a:gd name="T14" fmla="*/ 73 w 110"/>
                <a:gd name="T15" fmla="*/ 88 h 117"/>
                <a:gd name="T16" fmla="*/ 78 w 110"/>
                <a:gd name="T17" fmla="*/ 81 h 117"/>
                <a:gd name="T18" fmla="*/ 108 w 110"/>
                <a:gd name="T19" fmla="*/ 81 h 117"/>
                <a:gd name="T20" fmla="*/ 97 w 110"/>
                <a:gd name="T21" fmla="*/ 101 h 117"/>
                <a:gd name="T22" fmla="*/ 56 w 110"/>
                <a:gd name="T23" fmla="*/ 117 h 117"/>
                <a:gd name="T24" fmla="*/ 17 w 110"/>
                <a:gd name="T25" fmla="*/ 103 h 117"/>
                <a:gd name="T26" fmla="*/ 0 w 110"/>
                <a:gd name="T27" fmla="*/ 59 h 117"/>
                <a:gd name="T28" fmla="*/ 15 w 110"/>
                <a:gd name="T29" fmla="*/ 15 h 117"/>
                <a:gd name="T30" fmla="*/ 55 w 110"/>
                <a:gd name="T31" fmla="*/ 0 h 117"/>
                <a:gd name="T32" fmla="*/ 81 w 110"/>
                <a:gd name="T33" fmla="*/ 5 h 117"/>
                <a:gd name="T34" fmla="*/ 37 w 110"/>
                <a:gd name="T35" fmla="*/ 30 h 117"/>
                <a:gd name="T36" fmla="*/ 30 w 110"/>
                <a:gd name="T37" fmla="*/ 47 h 117"/>
                <a:gd name="T38" fmla="*/ 79 w 110"/>
                <a:gd name="T39" fmla="*/ 47 h 117"/>
                <a:gd name="T40" fmla="*/ 72 w 110"/>
                <a:gd name="T41" fmla="*/ 29 h 117"/>
                <a:gd name="T42" fmla="*/ 55 w 110"/>
                <a:gd name="T43" fmla="*/ 23 h 117"/>
                <a:gd name="T44" fmla="*/ 37 w 110"/>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17">
                  <a:moveTo>
                    <a:pt x="81" y="5"/>
                  </a:moveTo>
                  <a:cubicBezTo>
                    <a:pt x="88" y="8"/>
                    <a:pt x="95" y="14"/>
                    <a:pt x="100" y="21"/>
                  </a:cubicBezTo>
                  <a:cubicBezTo>
                    <a:pt x="104" y="28"/>
                    <a:pt x="107" y="35"/>
                    <a:pt x="108" y="44"/>
                  </a:cubicBezTo>
                  <a:cubicBezTo>
                    <a:pt x="109" y="49"/>
                    <a:pt x="110" y="56"/>
                    <a:pt x="109" y="66"/>
                  </a:cubicBezTo>
                  <a:cubicBezTo>
                    <a:pt x="29" y="66"/>
                    <a:pt x="29" y="66"/>
                    <a:pt x="29" y="66"/>
                  </a:cubicBezTo>
                  <a:cubicBezTo>
                    <a:pt x="29" y="77"/>
                    <a:pt x="33" y="85"/>
                    <a:pt x="41" y="89"/>
                  </a:cubicBezTo>
                  <a:cubicBezTo>
                    <a:pt x="45" y="92"/>
                    <a:pt x="50" y="93"/>
                    <a:pt x="56" y="93"/>
                  </a:cubicBezTo>
                  <a:cubicBezTo>
                    <a:pt x="63" y="93"/>
                    <a:pt x="68" y="92"/>
                    <a:pt x="73" y="88"/>
                  </a:cubicBezTo>
                  <a:cubicBezTo>
                    <a:pt x="75" y="86"/>
                    <a:pt x="77" y="84"/>
                    <a:pt x="78" y="81"/>
                  </a:cubicBezTo>
                  <a:cubicBezTo>
                    <a:pt x="108" y="81"/>
                    <a:pt x="108" y="81"/>
                    <a:pt x="108" y="81"/>
                  </a:cubicBezTo>
                  <a:cubicBezTo>
                    <a:pt x="107" y="87"/>
                    <a:pt x="104" y="94"/>
                    <a:pt x="97" y="101"/>
                  </a:cubicBezTo>
                  <a:cubicBezTo>
                    <a:pt x="87" y="111"/>
                    <a:pt x="73" y="117"/>
                    <a:pt x="56" y="117"/>
                  </a:cubicBezTo>
                  <a:cubicBezTo>
                    <a:pt x="41" y="117"/>
                    <a:pt x="28" y="112"/>
                    <a:pt x="17" y="103"/>
                  </a:cubicBezTo>
                  <a:cubicBezTo>
                    <a:pt x="6" y="94"/>
                    <a:pt x="0" y="79"/>
                    <a:pt x="0" y="59"/>
                  </a:cubicBezTo>
                  <a:cubicBezTo>
                    <a:pt x="0" y="40"/>
                    <a:pt x="5" y="25"/>
                    <a:pt x="15" y="15"/>
                  </a:cubicBezTo>
                  <a:cubicBezTo>
                    <a:pt x="25" y="5"/>
                    <a:pt x="38" y="0"/>
                    <a:pt x="55" y="0"/>
                  </a:cubicBezTo>
                  <a:cubicBezTo>
                    <a:pt x="64" y="0"/>
                    <a:pt x="73" y="1"/>
                    <a:pt x="81" y="5"/>
                  </a:cubicBezTo>
                  <a:close/>
                  <a:moveTo>
                    <a:pt x="37" y="30"/>
                  </a:moveTo>
                  <a:cubicBezTo>
                    <a:pt x="33" y="34"/>
                    <a:pt x="31" y="40"/>
                    <a:pt x="30" y="47"/>
                  </a:cubicBezTo>
                  <a:cubicBezTo>
                    <a:pt x="79" y="47"/>
                    <a:pt x="79" y="47"/>
                    <a:pt x="79" y="47"/>
                  </a:cubicBezTo>
                  <a:cubicBezTo>
                    <a:pt x="79" y="39"/>
                    <a:pt x="76" y="33"/>
                    <a:pt x="72" y="29"/>
                  </a:cubicBezTo>
                  <a:cubicBezTo>
                    <a:pt x="67" y="25"/>
                    <a:pt x="61" y="23"/>
                    <a:pt x="55" y="23"/>
                  </a:cubicBezTo>
                  <a:cubicBezTo>
                    <a:pt x="47" y="23"/>
                    <a:pt x="42" y="25"/>
                    <a:pt x="37" y="3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85" name="Rectangle 146"/>
            <p:cNvSpPr>
              <a:spLocks noChangeArrowheads="1"/>
            </p:cNvSpPr>
            <p:nvPr/>
          </p:nvSpPr>
          <p:spPr bwMode="invGray">
            <a:xfrm>
              <a:off x="8411177" y="1845659"/>
              <a:ext cx="152401" cy="426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grpSp>
      <p:sp>
        <p:nvSpPr>
          <p:cNvPr id="86" name="Freeform 8"/>
          <p:cNvSpPr>
            <a:spLocks/>
          </p:cNvSpPr>
          <p:nvPr/>
        </p:nvSpPr>
        <p:spPr bwMode="auto">
          <a:xfrm>
            <a:off x="22673005" y="16247362"/>
            <a:ext cx="647906" cy="818224"/>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87" name="Freeform 80"/>
          <p:cNvSpPr>
            <a:spLocks/>
          </p:cNvSpPr>
          <p:nvPr/>
        </p:nvSpPr>
        <p:spPr bwMode="invGray">
          <a:xfrm>
            <a:off x="21056353" y="8332069"/>
            <a:ext cx="609850" cy="814586"/>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88" name="Group 87"/>
          <p:cNvGrpSpPr/>
          <p:nvPr/>
        </p:nvGrpSpPr>
        <p:grpSpPr>
          <a:xfrm>
            <a:off x="15066394" y="16266298"/>
            <a:ext cx="650672" cy="780360"/>
            <a:chOff x="8071963" y="3061130"/>
            <a:chExt cx="476865" cy="571910"/>
          </a:xfrm>
        </p:grpSpPr>
        <p:sp>
          <p:nvSpPr>
            <p:cNvPr id="89" name="Freeform 88"/>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0" name="Freeform 89"/>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1" name="Freeform 90"/>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2" name="Freeform 91"/>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3" name="Freeform 92"/>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4" name="Freeform 93"/>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sp>
        <p:nvSpPr>
          <p:cNvPr id="95" name="Freeform 200"/>
          <p:cNvSpPr>
            <a:spLocks/>
          </p:cNvSpPr>
          <p:nvPr/>
        </p:nvSpPr>
        <p:spPr bwMode="auto">
          <a:xfrm>
            <a:off x="19286102" y="16322128"/>
            <a:ext cx="770696" cy="668694"/>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96" name="Group 95"/>
          <p:cNvGrpSpPr/>
          <p:nvPr/>
        </p:nvGrpSpPr>
        <p:grpSpPr>
          <a:xfrm>
            <a:off x="8303203" y="16269274"/>
            <a:ext cx="875030" cy="774400"/>
            <a:chOff x="3537345" y="3113568"/>
            <a:chExt cx="655484" cy="580103"/>
          </a:xfrm>
        </p:grpSpPr>
        <p:sp>
          <p:nvSpPr>
            <p:cNvPr id="97" name="Freeform 206"/>
            <p:cNvSpPr>
              <a:spLocks noEditPoints="1"/>
            </p:cNvSpPr>
            <p:nvPr/>
          </p:nvSpPr>
          <p:spPr bwMode="invGray">
            <a:xfrm>
              <a:off x="3537345" y="3113568"/>
              <a:ext cx="355601" cy="58010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8" name="Freeform 207"/>
            <p:cNvSpPr>
              <a:spLocks/>
            </p:cNvSpPr>
            <p:nvPr/>
          </p:nvSpPr>
          <p:spPr bwMode="invGray">
            <a:xfrm>
              <a:off x="3937190" y="3113568"/>
              <a:ext cx="255639" cy="255639"/>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sp>
        <p:nvSpPr>
          <p:cNvPr id="99" name="Oval 98"/>
          <p:cNvSpPr/>
          <p:nvPr/>
        </p:nvSpPr>
        <p:spPr>
          <a:xfrm>
            <a:off x="8294572" y="951588"/>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6"/>
          </p:nvPr>
        </p:nvSpPr>
        <p:spPr/>
      </p:sp>
      <p:sp>
        <p:nvSpPr>
          <p:cNvPr id="9" name="Picture Placeholder 8"/>
          <p:cNvSpPr>
            <a:spLocks noGrp="1"/>
          </p:cNvSpPr>
          <p:nvPr>
            <p:ph type="pic" sz="quarter" idx="17"/>
          </p:nvPr>
        </p:nvSpPr>
        <p:spPr/>
      </p:sp>
    </p:spTree>
    <p:custDataLst>
      <p:tags r:id="rId1"/>
    </p:custDataLst>
    <p:extLst>
      <p:ext uri="{BB962C8B-B14F-4D97-AF65-F5344CB8AC3E}">
        <p14:creationId xmlns:p14="http://schemas.microsoft.com/office/powerpoint/2010/main" val="38011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250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800" fill="hold"/>
                                        <p:tgtEl>
                                          <p:spTgt spid="68"/>
                                        </p:tgtEl>
                                        <p:attrNameLst>
                                          <p:attrName>ppt_x</p:attrName>
                                        </p:attrNameLst>
                                      </p:cBhvr>
                                      <p:tavLst>
                                        <p:tav tm="0">
                                          <p:val>
                                            <p:strVal val="#ppt_x"/>
                                          </p:val>
                                        </p:tav>
                                        <p:tav tm="100000">
                                          <p:val>
                                            <p:strVal val="#ppt_x"/>
                                          </p:val>
                                        </p:tav>
                                      </p:tavLst>
                                    </p:anim>
                                    <p:anim calcmode="lin" valueType="num">
                                      <p:cBhvr additive="base">
                                        <p:cTn id="8" dur="800" fill="hold"/>
                                        <p:tgtEl>
                                          <p:spTgt spid="68"/>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500"/>
                                        <p:tgtEl>
                                          <p:spTgt spid="99"/>
                                        </p:tgtEl>
                                      </p:cBhvr>
                                    </p:animEffect>
                                  </p:childTnLst>
                                </p:cTn>
                              </p:par>
                              <p:par>
                                <p:cTn id="15" presetID="2" presetClass="entr" presetSubtype="4" decel="62500" fill="hold" grpId="0" nodeType="withEffect">
                                  <p:stCondLst>
                                    <p:cond delay="50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800" fill="hold"/>
                                        <p:tgtEl>
                                          <p:spTgt spid="69"/>
                                        </p:tgtEl>
                                        <p:attrNameLst>
                                          <p:attrName>ppt_x</p:attrName>
                                        </p:attrNameLst>
                                      </p:cBhvr>
                                      <p:tavLst>
                                        <p:tav tm="0">
                                          <p:val>
                                            <p:strVal val="#ppt_x"/>
                                          </p:val>
                                        </p:tav>
                                        <p:tav tm="100000">
                                          <p:val>
                                            <p:strVal val="#ppt_x"/>
                                          </p:val>
                                        </p:tav>
                                      </p:tavLst>
                                    </p:anim>
                                    <p:anim calcmode="lin" valueType="num">
                                      <p:cBhvr additive="base">
                                        <p:cTn id="18" dur="800" fill="hold"/>
                                        <p:tgtEl>
                                          <p:spTgt spid="69"/>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78" grpId="0" animBg="1"/>
      <p:bldP spid="87" grpId="0" animBg="1"/>
      <p:bldP spid="9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7834437" y="15588710"/>
            <a:ext cx="1248138" cy="124813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1" name="Oval 60"/>
          <p:cNvSpPr/>
          <p:nvPr/>
        </p:nvSpPr>
        <p:spPr>
          <a:xfrm>
            <a:off x="11159945" y="15588710"/>
            <a:ext cx="1248138" cy="124813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2" name="Oval 61"/>
          <p:cNvSpPr/>
          <p:nvPr/>
        </p:nvSpPr>
        <p:spPr>
          <a:xfrm>
            <a:off x="14485451" y="15588710"/>
            <a:ext cx="1248138" cy="124813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4" name="Oval 63"/>
          <p:cNvSpPr/>
          <p:nvPr/>
        </p:nvSpPr>
        <p:spPr>
          <a:xfrm flipH="1">
            <a:off x="3554721" y="15588710"/>
            <a:ext cx="1248138" cy="124813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5" name="Oval 64"/>
          <p:cNvSpPr/>
          <p:nvPr/>
        </p:nvSpPr>
        <p:spPr>
          <a:xfrm flipH="1">
            <a:off x="229213" y="15588710"/>
            <a:ext cx="1248138" cy="124813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6" name="Oval 65"/>
          <p:cNvSpPr/>
          <p:nvPr/>
        </p:nvSpPr>
        <p:spPr>
          <a:xfrm flipH="1">
            <a:off x="-3096294" y="15588710"/>
            <a:ext cx="1248138" cy="12481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67" name="Oval 66"/>
          <p:cNvSpPr/>
          <p:nvPr/>
        </p:nvSpPr>
        <p:spPr>
          <a:xfrm flipH="1">
            <a:off x="-4948834" y="14958644"/>
            <a:ext cx="1248138" cy="124813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72" name="Group 71"/>
          <p:cNvGrpSpPr/>
          <p:nvPr/>
        </p:nvGrpSpPr>
        <p:grpSpPr>
          <a:xfrm>
            <a:off x="14691022" y="15947770"/>
            <a:ext cx="836992" cy="530016"/>
            <a:chOff x="8047383" y="1827632"/>
            <a:chExt cx="571910" cy="362155"/>
          </a:xfrm>
        </p:grpSpPr>
        <p:sp>
          <p:nvSpPr>
            <p:cNvPr id="73" name="Freeform 144"/>
            <p:cNvSpPr>
              <a:spLocks noEditPoints="1"/>
            </p:cNvSpPr>
            <p:nvPr/>
          </p:nvSpPr>
          <p:spPr bwMode="invGray">
            <a:xfrm>
              <a:off x="8047383" y="1827632"/>
              <a:ext cx="288413" cy="353961"/>
            </a:xfrm>
            <a:custGeom>
              <a:avLst/>
              <a:gdLst>
                <a:gd name="T0" fmla="*/ 111 w 122"/>
                <a:gd name="T1" fmla="*/ 16 h 149"/>
                <a:gd name="T2" fmla="*/ 118 w 122"/>
                <a:gd name="T3" fmla="*/ 38 h 149"/>
                <a:gd name="T4" fmla="*/ 111 w 122"/>
                <a:gd name="T5" fmla="*/ 60 h 149"/>
                <a:gd name="T6" fmla="*/ 99 w 122"/>
                <a:gd name="T7" fmla="*/ 69 h 149"/>
                <a:gd name="T8" fmla="*/ 117 w 122"/>
                <a:gd name="T9" fmla="*/ 82 h 149"/>
                <a:gd name="T10" fmla="*/ 122 w 122"/>
                <a:gd name="T11" fmla="*/ 104 h 149"/>
                <a:gd name="T12" fmla="*/ 116 w 122"/>
                <a:gd name="T13" fmla="*/ 128 h 149"/>
                <a:gd name="T14" fmla="*/ 105 w 122"/>
                <a:gd name="T15" fmla="*/ 139 h 149"/>
                <a:gd name="T16" fmla="*/ 88 w 122"/>
                <a:gd name="T17" fmla="*/ 147 h 149"/>
                <a:gd name="T18" fmla="*/ 67 w 122"/>
                <a:gd name="T19" fmla="*/ 149 h 149"/>
                <a:gd name="T20" fmla="*/ 0 w 122"/>
                <a:gd name="T21" fmla="*/ 149 h 149"/>
                <a:gd name="T22" fmla="*/ 0 w 122"/>
                <a:gd name="T23" fmla="*/ 0 h 149"/>
                <a:gd name="T24" fmla="*/ 72 w 122"/>
                <a:gd name="T25" fmla="*/ 0 h 149"/>
                <a:gd name="T26" fmla="*/ 111 w 122"/>
                <a:gd name="T27" fmla="*/ 16 h 149"/>
                <a:gd name="T28" fmla="*/ 30 w 122"/>
                <a:gd name="T29" fmla="*/ 26 h 149"/>
                <a:gd name="T30" fmla="*/ 30 w 122"/>
                <a:gd name="T31" fmla="*/ 58 h 149"/>
                <a:gd name="T32" fmla="*/ 66 w 122"/>
                <a:gd name="T33" fmla="*/ 58 h 149"/>
                <a:gd name="T34" fmla="*/ 82 w 122"/>
                <a:gd name="T35" fmla="*/ 55 h 149"/>
                <a:gd name="T36" fmla="*/ 88 w 122"/>
                <a:gd name="T37" fmla="*/ 42 h 149"/>
                <a:gd name="T38" fmla="*/ 80 w 122"/>
                <a:gd name="T39" fmla="*/ 28 h 149"/>
                <a:gd name="T40" fmla="*/ 62 w 122"/>
                <a:gd name="T41" fmla="*/ 26 h 149"/>
                <a:gd name="T42" fmla="*/ 30 w 122"/>
                <a:gd name="T43" fmla="*/ 26 h 149"/>
                <a:gd name="T44" fmla="*/ 30 w 122"/>
                <a:gd name="T45" fmla="*/ 83 h 149"/>
                <a:gd name="T46" fmla="*/ 30 w 122"/>
                <a:gd name="T47" fmla="*/ 123 h 149"/>
                <a:gd name="T48" fmla="*/ 66 w 122"/>
                <a:gd name="T49" fmla="*/ 123 h 149"/>
                <a:gd name="T50" fmla="*/ 81 w 122"/>
                <a:gd name="T51" fmla="*/ 120 h 149"/>
                <a:gd name="T52" fmla="*/ 91 w 122"/>
                <a:gd name="T53" fmla="*/ 102 h 149"/>
                <a:gd name="T54" fmla="*/ 81 w 122"/>
                <a:gd name="T55" fmla="*/ 86 h 149"/>
                <a:gd name="T56" fmla="*/ 66 w 122"/>
                <a:gd name="T57" fmla="*/ 83 h 149"/>
                <a:gd name="T58" fmla="*/ 30 w 122"/>
                <a:gd name="T59"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2" h="149">
                  <a:moveTo>
                    <a:pt x="111" y="16"/>
                  </a:moveTo>
                  <a:cubicBezTo>
                    <a:pt x="115" y="22"/>
                    <a:pt x="118" y="29"/>
                    <a:pt x="118" y="38"/>
                  </a:cubicBezTo>
                  <a:cubicBezTo>
                    <a:pt x="118" y="47"/>
                    <a:pt x="115" y="55"/>
                    <a:pt x="111" y="60"/>
                  </a:cubicBezTo>
                  <a:cubicBezTo>
                    <a:pt x="108" y="63"/>
                    <a:pt x="104" y="66"/>
                    <a:pt x="99" y="69"/>
                  </a:cubicBezTo>
                  <a:cubicBezTo>
                    <a:pt x="107" y="72"/>
                    <a:pt x="113" y="76"/>
                    <a:pt x="117" y="82"/>
                  </a:cubicBezTo>
                  <a:cubicBezTo>
                    <a:pt x="120" y="88"/>
                    <a:pt x="122" y="95"/>
                    <a:pt x="122" y="104"/>
                  </a:cubicBezTo>
                  <a:cubicBezTo>
                    <a:pt x="122" y="113"/>
                    <a:pt x="120" y="121"/>
                    <a:pt x="116" y="128"/>
                  </a:cubicBezTo>
                  <a:cubicBezTo>
                    <a:pt x="113" y="132"/>
                    <a:pt x="109" y="136"/>
                    <a:pt x="105" y="139"/>
                  </a:cubicBezTo>
                  <a:cubicBezTo>
                    <a:pt x="100" y="143"/>
                    <a:pt x="95" y="145"/>
                    <a:pt x="88" y="147"/>
                  </a:cubicBezTo>
                  <a:cubicBezTo>
                    <a:pt x="82" y="148"/>
                    <a:pt x="75" y="149"/>
                    <a:pt x="67" y="149"/>
                  </a:cubicBezTo>
                  <a:cubicBezTo>
                    <a:pt x="0" y="149"/>
                    <a:pt x="0" y="149"/>
                    <a:pt x="0" y="149"/>
                  </a:cubicBezTo>
                  <a:cubicBezTo>
                    <a:pt x="0" y="0"/>
                    <a:pt x="0" y="0"/>
                    <a:pt x="0" y="0"/>
                  </a:cubicBezTo>
                  <a:cubicBezTo>
                    <a:pt x="72" y="0"/>
                    <a:pt x="72" y="0"/>
                    <a:pt x="72" y="0"/>
                  </a:cubicBezTo>
                  <a:cubicBezTo>
                    <a:pt x="90" y="0"/>
                    <a:pt x="103" y="5"/>
                    <a:pt x="111" y="16"/>
                  </a:cubicBezTo>
                  <a:close/>
                  <a:moveTo>
                    <a:pt x="30" y="26"/>
                  </a:moveTo>
                  <a:cubicBezTo>
                    <a:pt x="30" y="58"/>
                    <a:pt x="30" y="58"/>
                    <a:pt x="30" y="58"/>
                  </a:cubicBezTo>
                  <a:cubicBezTo>
                    <a:pt x="66" y="58"/>
                    <a:pt x="66" y="58"/>
                    <a:pt x="66" y="58"/>
                  </a:cubicBezTo>
                  <a:cubicBezTo>
                    <a:pt x="72" y="58"/>
                    <a:pt x="78" y="57"/>
                    <a:pt x="82" y="55"/>
                  </a:cubicBezTo>
                  <a:cubicBezTo>
                    <a:pt x="86" y="52"/>
                    <a:pt x="88" y="48"/>
                    <a:pt x="88" y="42"/>
                  </a:cubicBezTo>
                  <a:cubicBezTo>
                    <a:pt x="88" y="35"/>
                    <a:pt x="85" y="30"/>
                    <a:pt x="80" y="28"/>
                  </a:cubicBezTo>
                  <a:cubicBezTo>
                    <a:pt x="75" y="26"/>
                    <a:pt x="69" y="26"/>
                    <a:pt x="62" y="26"/>
                  </a:cubicBezTo>
                  <a:lnTo>
                    <a:pt x="30" y="26"/>
                  </a:lnTo>
                  <a:close/>
                  <a:moveTo>
                    <a:pt x="30" y="83"/>
                  </a:moveTo>
                  <a:cubicBezTo>
                    <a:pt x="30" y="123"/>
                    <a:pt x="30" y="123"/>
                    <a:pt x="30" y="123"/>
                  </a:cubicBezTo>
                  <a:cubicBezTo>
                    <a:pt x="66" y="123"/>
                    <a:pt x="66" y="123"/>
                    <a:pt x="66" y="123"/>
                  </a:cubicBezTo>
                  <a:cubicBezTo>
                    <a:pt x="72" y="123"/>
                    <a:pt x="77" y="122"/>
                    <a:pt x="81" y="120"/>
                  </a:cubicBezTo>
                  <a:cubicBezTo>
                    <a:pt x="88" y="117"/>
                    <a:pt x="91" y="111"/>
                    <a:pt x="91" y="102"/>
                  </a:cubicBezTo>
                  <a:cubicBezTo>
                    <a:pt x="91" y="94"/>
                    <a:pt x="88" y="89"/>
                    <a:pt x="81" y="86"/>
                  </a:cubicBezTo>
                  <a:cubicBezTo>
                    <a:pt x="78" y="84"/>
                    <a:pt x="73" y="83"/>
                    <a:pt x="66" y="83"/>
                  </a:cubicBezTo>
                  <a:lnTo>
                    <a:pt x="30" y="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74" name="Freeform 145"/>
            <p:cNvSpPr>
              <a:spLocks noEditPoints="1"/>
            </p:cNvSpPr>
            <p:nvPr/>
          </p:nvSpPr>
          <p:spPr bwMode="invGray">
            <a:xfrm>
              <a:off x="8358738" y="1912845"/>
              <a:ext cx="260555" cy="276942"/>
            </a:xfrm>
            <a:custGeom>
              <a:avLst/>
              <a:gdLst>
                <a:gd name="T0" fmla="*/ 81 w 110"/>
                <a:gd name="T1" fmla="*/ 5 h 117"/>
                <a:gd name="T2" fmla="*/ 100 w 110"/>
                <a:gd name="T3" fmla="*/ 21 h 117"/>
                <a:gd name="T4" fmla="*/ 108 w 110"/>
                <a:gd name="T5" fmla="*/ 44 h 117"/>
                <a:gd name="T6" fmla="*/ 109 w 110"/>
                <a:gd name="T7" fmla="*/ 66 h 117"/>
                <a:gd name="T8" fmla="*/ 29 w 110"/>
                <a:gd name="T9" fmla="*/ 66 h 117"/>
                <a:gd name="T10" fmla="*/ 41 w 110"/>
                <a:gd name="T11" fmla="*/ 89 h 117"/>
                <a:gd name="T12" fmla="*/ 56 w 110"/>
                <a:gd name="T13" fmla="*/ 93 h 117"/>
                <a:gd name="T14" fmla="*/ 73 w 110"/>
                <a:gd name="T15" fmla="*/ 88 h 117"/>
                <a:gd name="T16" fmla="*/ 78 w 110"/>
                <a:gd name="T17" fmla="*/ 81 h 117"/>
                <a:gd name="T18" fmla="*/ 108 w 110"/>
                <a:gd name="T19" fmla="*/ 81 h 117"/>
                <a:gd name="T20" fmla="*/ 97 w 110"/>
                <a:gd name="T21" fmla="*/ 101 h 117"/>
                <a:gd name="T22" fmla="*/ 56 w 110"/>
                <a:gd name="T23" fmla="*/ 117 h 117"/>
                <a:gd name="T24" fmla="*/ 17 w 110"/>
                <a:gd name="T25" fmla="*/ 103 h 117"/>
                <a:gd name="T26" fmla="*/ 0 w 110"/>
                <a:gd name="T27" fmla="*/ 59 h 117"/>
                <a:gd name="T28" fmla="*/ 15 w 110"/>
                <a:gd name="T29" fmla="*/ 15 h 117"/>
                <a:gd name="T30" fmla="*/ 55 w 110"/>
                <a:gd name="T31" fmla="*/ 0 h 117"/>
                <a:gd name="T32" fmla="*/ 81 w 110"/>
                <a:gd name="T33" fmla="*/ 5 h 117"/>
                <a:gd name="T34" fmla="*/ 37 w 110"/>
                <a:gd name="T35" fmla="*/ 30 h 117"/>
                <a:gd name="T36" fmla="*/ 30 w 110"/>
                <a:gd name="T37" fmla="*/ 47 h 117"/>
                <a:gd name="T38" fmla="*/ 79 w 110"/>
                <a:gd name="T39" fmla="*/ 47 h 117"/>
                <a:gd name="T40" fmla="*/ 72 w 110"/>
                <a:gd name="T41" fmla="*/ 29 h 117"/>
                <a:gd name="T42" fmla="*/ 55 w 110"/>
                <a:gd name="T43" fmla="*/ 23 h 117"/>
                <a:gd name="T44" fmla="*/ 37 w 110"/>
                <a:gd name="T45" fmla="*/ 3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17">
                  <a:moveTo>
                    <a:pt x="81" y="5"/>
                  </a:moveTo>
                  <a:cubicBezTo>
                    <a:pt x="88" y="8"/>
                    <a:pt x="95" y="14"/>
                    <a:pt x="100" y="21"/>
                  </a:cubicBezTo>
                  <a:cubicBezTo>
                    <a:pt x="104" y="28"/>
                    <a:pt x="107" y="35"/>
                    <a:pt x="108" y="44"/>
                  </a:cubicBezTo>
                  <a:cubicBezTo>
                    <a:pt x="109" y="49"/>
                    <a:pt x="110" y="56"/>
                    <a:pt x="109" y="66"/>
                  </a:cubicBezTo>
                  <a:cubicBezTo>
                    <a:pt x="29" y="66"/>
                    <a:pt x="29" y="66"/>
                    <a:pt x="29" y="66"/>
                  </a:cubicBezTo>
                  <a:cubicBezTo>
                    <a:pt x="29" y="77"/>
                    <a:pt x="33" y="85"/>
                    <a:pt x="41" y="89"/>
                  </a:cubicBezTo>
                  <a:cubicBezTo>
                    <a:pt x="45" y="92"/>
                    <a:pt x="50" y="93"/>
                    <a:pt x="56" y="93"/>
                  </a:cubicBezTo>
                  <a:cubicBezTo>
                    <a:pt x="63" y="93"/>
                    <a:pt x="68" y="92"/>
                    <a:pt x="73" y="88"/>
                  </a:cubicBezTo>
                  <a:cubicBezTo>
                    <a:pt x="75" y="86"/>
                    <a:pt x="77" y="84"/>
                    <a:pt x="78" y="81"/>
                  </a:cubicBezTo>
                  <a:cubicBezTo>
                    <a:pt x="108" y="81"/>
                    <a:pt x="108" y="81"/>
                    <a:pt x="108" y="81"/>
                  </a:cubicBezTo>
                  <a:cubicBezTo>
                    <a:pt x="107" y="87"/>
                    <a:pt x="104" y="94"/>
                    <a:pt x="97" y="101"/>
                  </a:cubicBezTo>
                  <a:cubicBezTo>
                    <a:pt x="87" y="111"/>
                    <a:pt x="73" y="117"/>
                    <a:pt x="56" y="117"/>
                  </a:cubicBezTo>
                  <a:cubicBezTo>
                    <a:pt x="41" y="117"/>
                    <a:pt x="28" y="112"/>
                    <a:pt x="17" y="103"/>
                  </a:cubicBezTo>
                  <a:cubicBezTo>
                    <a:pt x="6" y="94"/>
                    <a:pt x="0" y="79"/>
                    <a:pt x="0" y="59"/>
                  </a:cubicBezTo>
                  <a:cubicBezTo>
                    <a:pt x="0" y="40"/>
                    <a:pt x="5" y="25"/>
                    <a:pt x="15" y="15"/>
                  </a:cubicBezTo>
                  <a:cubicBezTo>
                    <a:pt x="25" y="5"/>
                    <a:pt x="38" y="0"/>
                    <a:pt x="55" y="0"/>
                  </a:cubicBezTo>
                  <a:cubicBezTo>
                    <a:pt x="64" y="0"/>
                    <a:pt x="73" y="1"/>
                    <a:pt x="81" y="5"/>
                  </a:cubicBezTo>
                  <a:close/>
                  <a:moveTo>
                    <a:pt x="37" y="30"/>
                  </a:moveTo>
                  <a:cubicBezTo>
                    <a:pt x="33" y="34"/>
                    <a:pt x="31" y="40"/>
                    <a:pt x="30" y="47"/>
                  </a:cubicBezTo>
                  <a:cubicBezTo>
                    <a:pt x="79" y="47"/>
                    <a:pt x="79" y="47"/>
                    <a:pt x="79" y="47"/>
                  </a:cubicBezTo>
                  <a:cubicBezTo>
                    <a:pt x="79" y="39"/>
                    <a:pt x="76" y="33"/>
                    <a:pt x="72" y="29"/>
                  </a:cubicBezTo>
                  <a:cubicBezTo>
                    <a:pt x="67" y="25"/>
                    <a:pt x="61" y="23"/>
                    <a:pt x="55" y="23"/>
                  </a:cubicBezTo>
                  <a:cubicBezTo>
                    <a:pt x="47" y="23"/>
                    <a:pt x="42" y="25"/>
                    <a:pt x="37" y="3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75" name="Rectangle 146"/>
            <p:cNvSpPr>
              <a:spLocks noChangeArrowheads="1"/>
            </p:cNvSpPr>
            <p:nvPr/>
          </p:nvSpPr>
          <p:spPr bwMode="invGray">
            <a:xfrm>
              <a:off x="8411177" y="1845659"/>
              <a:ext cx="152401" cy="4260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grpSp>
      <p:sp>
        <p:nvSpPr>
          <p:cNvPr id="76" name="Freeform 8"/>
          <p:cNvSpPr>
            <a:spLocks/>
          </p:cNvSpPr>
          <p:nvPr/>
        </p:nvSpPr>
        <p:spPr bwMode="auto">
          <a:xfrm>
            <a:off x="11460063" y="15803666"/>
            <a:ext cx="647906" cy="818224"/>
          </a:xfrm>
          <a:custGeom>
            <a:avLst/>
            <a:gdLst>
              <a:gd name="T0" fmla="*/ 347 w 866"/>
              <a:gd name="T1" fmla="*/ 731 h 1094"/>
              <a:gd name="T2" fmla="*/ 182 w 866"/>
              <a:gd name="T3" fmla="*/ 1094 h 1094"/>
              <a:gd name="T4" fmla="*/ 265 w 866"/>
              <a:gd name="T5" fmla="*/ 526 h 1094"/>
              <a:gd name="T6" fmla="*/ 402 w 866"/>
              <a:gd name="T7" fmla="*/ 265 h 1094"/>
              <a:gd name="T8" fmla="*/ 463 w 866"/>
              <a:gd name="T9" fmla="*/ 690 h 1094"/>
              <a:gd name="T10" fmla="*/ 628 w 866"/>
              <a:gd name="T11" fmla="*/ 197 h 1094"/>
              <a:gd name="T12" fmla="*/ 128 w 866"/>
              <a:gd name="T13" fmla="*/ 464 h 1094"/>
              <a:gd name="T14" fmla="*/ 155 w 866"/>
              <a:gd name="T15" fmla="*/ 642 h 1094"/>
              <a:gd name="T16" fmla="*/ 4 w 866"/>
              <a:gd name="T17" fmla="*/ 395 h 1094"/>
              <a:gd name="T18" fmla="*/ 367 w 866"/>
              <a:gd name="T19" fmla="*/ 26 h 1094"/>
              <a:gd name="T20" fmla="*/ 833 w 866"/>
              <a:gd name="T21" fmla="*/ 320 h 1094"/>
              <a:gd name="T22" fmla="*/ 491 w 866"/>
              <a:gd name="T23" fmla="*/ 800 h 1094"/>
              <a:gd name="T24" fmla="*/ 347 w 866"/>
              <a:gd name="T25" fmla="*/ 73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6" h="1094">
                <a:moveTo>
                  <a:pt x="347" y="731"/>
                </a:moveTo>
                <a:cubicBezTo>
                  <a:pt x="319" y="879"/>
                  <a:pt x="284" y="1020"/>
                  <a:pt x="182" y="1094"/>
                </a:cubicBezTo>
                <a:cubicBezTo>
                  <a:pt x="151" y="871"/>
                  <a:pt x="229" y="703"/>
                  <a:pt x="265" y="526"/>
                </a:cubicBezTo>
                <a:cubicBezTo>
                  <a:pt x="203" y="422"/>
                  <a:pt x="272" y="214"/>
                  <a:pt x="402" y="265"/>
                </a:cubicBezTo>
                <a:cubicBezTo>
                  <a:pt x="561" y="328"/>
                  <a:pt x="264" y="650"/>
                  <a:pt x="463" y="690"/>
                </a:cubicBezTo>
                <a:cubicBezTo>
                  <a:pt x="672" y="732"/>
                  <a:pt x="757" y="328"/>
                  <a:pt x="628" y="197"/>
                </a:cubicBezTo>
                <a:cubicBezTo>
                  <a:pt x="441" y="7"/>
                  <a:pt x="84" y="192"/>
                  <a:pt x="128" y="464"/>
                </a:cubicBezTo>
                <a:cubicBezTo>
                  <a:pt x="138" y="530"/>
                  <a:pt x="207" y="550"/>
                  <a:pt x="155" y="642"/>
                </a:cubicBezTo>
                <a:cubicBezTo>
                  <a:pt x="35" y="616"/>
                  <a:pt x="0" y="521"/>
                  <a:pt x="4" y="395"/>
                </a:cubicBezTo>
                <a:cubicBezTo>
                  <a:pt x="12" y="190"/>
                  <a:pt x="189" y="46"/>
                  <a:pt x="367" y="26"/>
                </a:cubicBezTo>
                <a:cubicBezTo>
                  <a:pt x="593" y="0"/>
                  <a:pt x="804" y="108"/>
                  <a:pt x="833" y="320"/>
                </a:cubicBezTo>
                <a:cubicBezTo>
                  <a:pt x="866" y="559"/>
                  <a:pt x="731" y="818"/>
                  <a:pt x="491" y="800"/>
                </a:cubicBezTo>
                <a:cubicBezTo>
                  <a:pt x="425" y="795"/>
                  <a:pt x="398" y="762"/>
                  <a:pt x="347" y="7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grpSp>
        <p:nvGrpSpPr>
          <p:cNvPr id="78" name="Group 77"/>
          <p:cNvGrpSpPr/>
          <p:nvPr/>
        </p:nvGrpSpPr>
        <p:grpSpPr>
          <a:xfrm>
            <a:off x="3853452" y="15822602"/>
            <a:ext cx="650672" cy="780360"/>
            <a:chOff x="8071963" y="3061130"/>
            <a:chExt cx="476865" cy="571910"/>
          </a:xfrm>
        </p:grpSpPr>
        <p:sp>
          <p:nvSpPr>
            <p:cNvPr id="79" name="Freeform 78"/>
            <p:cNvSpPr>
              <a:spLocks/>
            </p:cNvSpPr>
            <p:nvPr/>
          </p:nvSpPr>
          <p:spPr bwMode="invGray">
            <a:xfrm>
              <a:off x="8145706" y="3061130"/>
              <a:ext cx="109794" cy="211394"/>
            </a:xfrm>
            <a:custGeom>
              <a:avLst/>
              <a:gdLst>
                <a:gd name="T0" fmla="*/ 47 w 67"/>
                <a:gd name="T1" fmla="*/ 0 h 129"/>
                <a:gd name="T2" fmla="*/ 34 w 67"/>
                <a:gd name="T3" fmla="*/ 51 h 129"/>
                <a:gd name="T4" fmla="*/ 32 w 67"/>
                <a:gd name="T5" fmla="*/ 51 h 129"/>
                <a:gd name="T6" fmla="*/ 19 w 67"/>
                <a:gd name="T7" fmla="*/ 0 h 129"/>
                <a:gd name="T8" fmla="*/ 0 w 67"/>
                <a:gd name="T9" fmla="*/ 0 h 129"/>
                <a:gd name="T10" fmla="*/ 23 w 67"/>
                <a:gd name="T11" fmla="*/ 78 h 129"/>
                <a:gd name="T12" fmla="*/ 23 w 67"/>
                <a:gd name="T13" fmla="*/ 129 h 129"/>
                <a:gd name="T14" fmla="*/ 44 w 67"/>
                <a:gd name="T15" fmla="*/ 129 h 129"/>
                <a:gd name="T16" fmla="*/ 44 w 67"/>
                <a:gd name="T17" fmla="*/ 76 h 129"/>
                <a:gd name="T18" fmla="*/ 67 w 67"/>
                <a:gd name="T19" fmla="*/ 0 h 129"/>
                <a:gd name="T20" fmla="*/ 47 w 67"/>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29">
                  <a:moveTo>
                    <a:pt x="47" y="0"/>
                  </a:moveTo>
                  <a:lnTo>
                    <a:pt x="34" y="51"/>
                  </a:lnTo>
                  <a:lnTo>
                    <a:pt x="32" y="51"/>
                  </a:lnTo>
                  <a:lnTo>
                    <a:pt x="19" y="0"/>
                  </a:lnTo>
                  <a:lnTo>
                    <a:pt x="0" y="0"/>
                  </a:lnTo>
                  <a:lnTo>
                    <a:pt x="23" y="78"/>
                  </a:lnTo>
                  <a:lnTo>
                    <a:pt x="23" y="129"/>
                  </a:lnTo>
                  <a:lnTo>
                    <a:pt x="44" y="129"/>
                  </a:lnTo>
                  <a:lnTo>
                    <a:pt x="44" y="76"/>
                  </a:lnTo>
                  <a:lnTo>
                    <a:pt x="67" y="0"/>
                  </a:lnTo>
                  <a:lnTo>
                    <a:pt x="47"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0" name="Freeform 79"/>
            <p:cNvSpPr>
              <a:spLocks noEditPoints="1"/>
            </p:cNvSpPr>
            <p:nvPr/>
          </p:nvSpPr>
          <p:spPr bwMode="invGray">
            <a:xfrm>
              <a:off x="8252221" y="3113568"/>
              <a:ext cx="85213" cy="163871"/>
            </a:xfrm>
            <a:custGeom>
              <a:avLst/>
              <a:gdLst>
                <a:gd name="T0" fmla="*/ 14 w 36"/>
                <a:gd name="T1" fmla="*/ 56 h 69"/>
                <a:gd name="T2" fmla="*/ 13 w 36"/>
                <a:gd name="T3" fmla="*/ 52 h 69"/>
                <a:gd name="T4" fmla="*/ 13 w 36"/>
                <a:gd name="T5" fmla="*/ 16 h 69"/>
                <a:gd name="T6" fmla="*/ 14 w 36"/>
                <a:gd name="T7" fmla="*/ 12 h 69"/>
                <a:gd name="T8" fmla="*/ 18 w 36"/>
                <a:gd name="T9" fmla="*/ 11 h 69"/>
                <a:gd name="T10" fmla="*/ 22 w 36"/>
                <a:gd name="T11" fmla="*/ 12 h 69"/>
                <a:gd name="T12" fmla="*/ 23 w 36"/>
                <a:gd name="T13" fmla="*/ 16 h 69"/>
                <a:gd name="T14" fmla="*/ 23 w 36"/>
                <a:gd name="T15" fmla="*/ 52 h 69"/>
                <a:gd name="T16" fmla="*/ 22 w 36"/>
                <a:gd name="T17" fmla="*/ 56 h 69"/>
                <a:gd name="T18" fmla="*/ 18 w 36"/>
                <a:gd name="T19" fmla="*/ 57 h 69"/>
                <a:gd name="T20" fmla="*/ 14 w 36"/>
                <a:gd name="T21" fmla="*/ 56 h 69"/>
                <a:gd name="T22" fmla="*/ 5 w 36"/>
                <a:gd name="T23" fmla="*/ 4 h 69"/>
                <a:gd name="T24" fmla="*/ 0 w 36"/>
                <a:gd name="T25" fmla="*/ 16 h 69"/>
                <a:gd name="T26" fmla="*/ 0 w 36"/>
                <a:gd name="T27" fmla="*/ 50 h 69"/>
                <a:gd name="T28" fmla="*/ 5 w 36"/>
                <a:gd name="T29" fmla="*/ 64 h 69"/>
                <a:gd name="T30" fmla="*/ 18 w 36"/>
                <a:gd name="T31" fmla="*/ 69 h 69"/>
                <a:gd name="T32" fmla="*/ 31 w 36"/>
                <a:gd name="T33" fmla="*/ 64 h 69"/>
                <a:gd name="T34" fmla="*/ 36 w 36"/>
                <a:gd name="T35" fmla="*/ 51 h 69"/>
                <a:gd name="T36" fmla="*/ 36 w 36"/>
                <a:gd name="T37" fmla="*/ 17 h 69"/>
                <a:gd name="T38" fmla="*/ 31 w 36"/>
                <a:gd name="T39" fmla="*/ 4 h 69"/>
                <a:gd name="T40" fmla="*/ 18 w 36"/>
                <a:gd name="T41" fmla="*/ 0 h 69"/>
                <a:gd name="T42" fmla="*/ 5 w 36"/>
                <a:gd name="T4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69">
                  <a:moveTo>
                    <a:pt x="14" y="56"/>
                  </a:moveTo>
                  <a:cubicBezTo>
                    <a:pt x="13" y="55"/>
                    <a:pt x="13" y="53"/>
                    <a:pt x="13" y="52"/>
                  </a:cubicBezTo>
                  <a:cubicBezTo>
                    <a:pt x="13" y="16"/>
                    <a:pt x="13" y="16"/>
                    <a:pt x="13" y="16"/>
                  </a:cubicBezTo>
                  <a:cubicBezTo>
                    <a:pt x="13" y="14"/>
                    <a:pt x="13" y="13"/>
                    <a:pt x="14" y="12"/>
                  </a:cubicBezTo>
                  <a:cubicBezTo>
                    <a:pt x="15" y="11"/>
                    <a:pt x="16" y="11"/>
                    <a:pt x="18" y="11"/>
                  </a:cubicBezTo>
                  <a:cubicBezTo>
                    <a:pt x="19" y="11"/>
                    <a:pt x="21" y="11"/>
                    <a:pt x="22" y="12"/>
                  </a:cubicBezTo>
                  <a:cubicBezTo>
                    <a:pt x="23" y="13"/>
                    <a:pt x="23" y="14"/>
                    <a:pt x="23" y="16"/>
                  </a:cubicBezTo>
                  <a:cubicBezTo>
                    <a:pt x="23" y="52"/>
                    <a:pt x="23" y="52"/>
                    <a:pt x="23" y="52"/>
                  </a:cubicBezTo>
                  <a:cubicBezTo>
                    <a:pt x="23" y="53"/>
                    <a:pt x="23" y="55"/>
                    <a:pt x="22" y="56"/>
                  </a:cubicBezTo>
                  <a:cubicBezTo>
                    <a:pt x="21" y="57"/>
                    <a:pt x="19" y="57"/>
                    <a:pt x="18" y="57"/>
                  </a:cubicBezTo>
                  <a:cubicBezTo>
                    <a:pt x="16" y="57"/>
                    <a:pt x="15" y="57"/>
                    <a:pt x="14" y="56"/>
                  </a:cubicBezTo>
                  <a:moveTo>
                    <a:pt x="5" y="4"/>
                  </a:moveTo>
                  <a:cubicBezTo>
                    <a:pt x="2" y="7"/>
                    <a:pt x="0" y="11"/>
                    <a:pt x="0" y="16"/>
                  </a:cubicBezTo>
                  <a:cubicBezTo>
                    <a:pt x="0" y="50"/>
                    <a:pt x="0" y="50"/>
                    <a:pt x="0" y="50"/>
                  </a:cubicBezTo>
                  <a:cubicBezTo>
                    <a:pt x="0" y="56"/>
                    <a:pt x="2" y="60"/>
                    <a:pt x="5" y="64"/>
                  </a:cubicBezTo>
                  <a:cubicBezTo>
                    <a:pt x="8" y="67"/>
                    <a:pt x="12" y="69"/>
                    <a:pt x="18" y="69"/>
                  </a:cubicBezTo>
                  <a:cubicBezTo>
                    <a:pt x="23" y="69"/>
                    <a:pt x="28" y="67"/>
                    <a:pt x="31" y="64"/>
                  </a:cubicBezTo>
                  <a:cubicBezTo>
                    <a:pt x="34" y="61"/>
                    <a:pt x="36" y="56"/>
                    <a:pt x="36" y="51"/>
                  </a:cubicBezTo>
                  <a:cubicBezTo>
                    <a:pt x="36" y="17"/>
                    <a:pt x="36" y="17"/>
                    <a:pt x="36" y="17"/>
                  </a:cubicBezTo>
                  <a:cubicBezTo>
                    <a:pt x="36" y="12"/>
                    <a:pt x="34" y="8"/>
                    <a:pt x="31" y="4"/>
                  </a:cubicBezTo>
                  <a:cubicBezTo>
                    <a:pt x="27" y="1"/>
                    <a:pt x="23" y="0"/>
                    <a:pt x="18" y="0"/>
                  </a:cubicBezTo>
                  <a:cubicBezTo>
                    <a:pt x="13" y="0"/>
                    <a:pt x="8" y="1"/>
                    <a:pt x="5" y="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1" name="Freeform 80"/>
            <p:cNvSpPr>
              <a:spLocks/>
            </p:cNvSpPr>
            <p:nvPr/>
          </p:nvSpPr>
          <p:spPr bwMode="invGray">
            <a:xfrm>
              <a:off x="8362015" y="3116846"/>
              <a:ext cx="81935" cy="157316"/>
            </a:xfrm>
            <a:custGeom>
              <a:avLst/>
              <a:gdLst>
                <a:gd name="T0" fmla="*/ 23 w 35"/>
                <a:gd name="T1" fmla="*/ 0 h 67"/>
                <a:gd name="T2" fmla="*/ 23 w 35"/>
                <a:gd name="T3" fmla="*/ 50 h 67"/>
                <a:gd name="T4" fmla="*/ 19 w 35"/>
                <a:gd name="T5" fmla="*/ 54 h 67"/>
                <a:gd name="T6" fmla="*/ 15 w 35"/>
                <a:gd name="T7" fmla="*/ 55 h 67"/>
                <a:gd name="T8" fmla="*/ 13 w 35"/>
                <a:gd name="T9" fmla="*/ 54 h 67"/>
                <a:gd name="T10" fmla="*/ 12 w 35"/>
                <a:gd name="T11" fmla="*/ 51 h 67"/>
                <a:gd name="T12" fmla="*/ 12 w 35"/>
                <a:gd name="T13" fmla="*/ 0 h 67"/>
                <a:gd name="T14" fmla="*/ 0 w 35"/>
                <a:gd name="T15" fmla="*/ 0 h 67"/>
                <a:gd name="T16" fmla="*/ 0 w 35"/>
                <a:gd name="T17" fmla="*/ 55 h 67"/>
                <a:gd name="T18" fmla="*/ 2 w 35"/>
                <a:gd name="T19" fmla="*/ 64 h 67"/>
                <a:gd name="T20" fmla="*/ 8 w 35"/>
                <a:gd name="T21" fmla="*/ 67 h 67"/>
                <a:gd name="T22" fmla="*/ 15 w 35"/>
                <a:gd name="T23" fmla="*/ 65 h 67"/>
                <a:gd name="T24" fmla="*/ 23 w 35"/>
                <a:gd name="T25" fmla="*/ 59 h 67"/>
                <a:gd name="T26" fmla="*/ 23 w 35"/>
                <a:gd name="T27" fmla="*/ 66 h 67"/>
                <a:gd name="T28" fmla="*/ 35 w 35"/>
                <a:gd name="T29" fmla="*/ 66 h 67"/>
                <a:gd name="T30" fmla="*/ 35 w 35"/>
                <a:gd name="T31" fmla="*/ 0 h 67"/>
                <a:gd name="T32" fmla="*/ 23 w 35"/>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67">
                  <a:moveTo>
                    <a:pt x="23" y="0"/>
                  </a:moveTo>
                  <a:cubicBezTo>
                    <a:pt x="23" y="50"/>
                    <a:pt x="23" y="50"/>
                    <a:pt x="23" y="50"/>
                  </a:cubicBezTo>
                  <a:cubicBezTo>
                    <a:pt x="21" y="52"/>
                    <a:pt x="20" y="53"/>
                    <a:pt x="19" y="54"/>
                  </a:cubicBezTo>
                  <a:cubicBezTo>
                    <a:pt x="17" y="55"/>
                    <a:pt x="16" y="55"/>
                    <a:pt x="15" y="55"/>
                  </a:cubicBezTo>
                  <a:cubicBezTo>
                    <a:pt x="14" y="55"/>
                    <a:pt x="13" y="55"/>
                    <a:pt x="13" y="54"/>
                  </a:cubicBezTo>
                  <a:cubicBezTo>
                    <a:pt x="12" y="53"/>
                    <a:pt x="12" y="52"/>
                    <a:pt x="12" y="51"/>
                  </a:cubicBezTo>
                  <a:cubicBezTo>
                    <a:pt x="12" y="0"/>
                    <a:pt x="12" y="0"/>
                    <a:pt x="12" y="0"/>
                  </a:cubicBezTo>
                  <a:cubicBezTo>
                    <a:pt x="0" y="0"/>
                    <a:pt x="0" y="0"/>
                    <a:pt x="0" y="0"/>
                  </a:cubicBezTo>
                  <a:cubicBezTo>
                    <a:pt x="0" y="55"/>
                    <a:pt x="0" y="55"/>
                    <a:pt x="0" y="55"/>
                  </a:cubicBezTo>
                  <a:cubicBezTo>
                    <a:pt x="0" y="59"/>
                    <a:pt x="1" y="62"/>
                    <a:pt x="2" y="64"/>
                  </a:cubicBezTo>
                  <a:cubicBezTo>
                    <a:pt x="3" y="66"/>
                    <a:pt x="6" y="67"/>
                    <a:pt x="8" y="67"/>
                  </a:cubicBezTo>
                  <a:cubicBezTo>
                    <a:pt x="11" y="67"/>
                    <a:pt x="13" y="66"/>
                    <a:pt x="15" y="65"/>
                  </a:cubicBezTo>
                  <a:cubicBezTo>
                    <a:pt x="18" y="63"/>
                    <a:pt x="20" y="61"/>
                    <a:pt x="23" y="59"/>
                  </a:cubicBezTo>
                  <a:cubicBezTo>
                    <a:pt x="23" y="66"/>
                    <a:pt x="23" y="66"/>
                    <a:pt x="23" y="66"/>
                  </a:cubicBezTo>
                  <a:cubicBezTo>
                    <a:pt x="35" y="66"/>
                    <a:pt x="35" y="66"/>
                    <a:pt x="35" y="66"/>
                  </a:cubicBezTo>
                  <a:cubicBezTo>
                    <a:pt x="35" y="0"/>
                    <a:pt x="35" y="0"/>
                    <a:pt x="35" y="0"/>
                  </a:cubicBezTo>
                  <a:lnTo>
                    <a:pt x="23"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2" name="Freeform 81"/>
            <p:cNvSpPr>
              <a:spLocks/>
            </p:cNvSpPr>
            <p:nvPr/>
          </p:nvSpPr>
          <p:spPr bwMode="invGray">
            <a:xfrm>
              <a:off x="8350544" y="3442949"/>
              <a:ext cx="22942" cy="108155"/>
            </a:xfrm>
            <a:custGeom>
              <a:avLst/>
              <a:gdLst>
                <a:gd name="T0" fmla="*/ 5 w 10"/>
                <a:gd name="T1" fmla="*/ 0 h 46"/>
                <a:gd name="T2" fmla="*/ 2 w 10"/>
                <a:gd name="T3" fmla="*/ 0 h 46"/>
                <a:gd name="T4" fmla="*/ 0 w 10"/>
                <a:gd name="T5" fmla="*/ 2 h 46"/>
                <a:gd name="T6" fmla="*/ 0 w 10"/>
                <a:gd name="T7" fmla="*/ 43 h 46"/>
                <a:gd name="T8" fmla="*/ 2 w 10"/>
                <a:gd name="T9" fmla="*/ 46 h 46"/>
                <a:gd name="T10" fmla="*/ 5 w 10"/>
                <a:gd name="T11" fmla="*/ 46 h 46"/>
                <a:gd name="T12" fmla="*/ 9 w 10"/>
                <a:gd name="T13" fmla="*/ 45 h 46"/>
                <a:gd name="T14" fmla="*/ 10 w 10"/>
                <a:gd name="T15" fmla="*/ 40 h 46"/>
                <a:gd name="T16" fmla="*/ 10 w 10"/>
                <a:gd name="T17" fmla="*/ 7 h 46"/>
                <a:gd name="T18" fmla="*/ 8 w 10"/>
                <a:gd name="T19" fmla="*/ 1 h 46"/>
                <a:gd name="T20" fmla="*/ 5 w 10"/>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6">
                  <a:moveTo>
                    <a:pt x="5" y="0"/>
                  </a:moveTo>
                  <a:cubicBezTo>
                    <a:pt x="4" y="0"/>
                    <a:pt x="3" y="0"/>
                    <a:pt x="2" y="0"/>
                  </a:cubicBezTo>
                  <a:cubicBezTo>
                    <a:pt x="1" y="1"/>
                    <a:pt x="0" y="1"/>
                    <a:pt x="0" y="2"/>
                  </a:cubicBezTo>
                  <a:cubicBezTo>
                    <a:pt x="0" y="43"/>
                    <a:pt x="0" y="43"/>
                    <a:pt x="0" y="43"/>
                  </a:cubicBezTo>
                  <a:cubicBezTo>
                    <a:pt x="1" y="44"/>
                    <a:pt x="1" y="45"/>
                    <a:pt x="2" y="46"/>
                  </a:cubicBezTo>
                  <a:cubicBezTo>
                    <a:pt x="3" y="46"/>
                    <a:pt x="4" y="46"/>
                    <a:pt x="5" y="46"/>
                  </a:cubicBezTo>
                  <a:cubicBezTo>
                    <a:pt x="7" y="46"/>
                    <a:pt x="8" y="46"/>
                    <a:pt x="9" y="45"/>
                  </a:cubicBezTo>
                  <a:cubicBezTo>
                    <a:pt x="9" y="44"/>
                    <a:pt x="10" y="43"/>
                    <a:pt x="10" y="40"/>
                  </a:cubicBezTo>
                  <a:cubicBezTo>
                    <a:pt x="10" y="7"/>
                    <a:pt x="10" y="7"/>
                    <a:pt x="10" y="7"/>
                  </a:cubicBezTo>
                  <a:cubicBezTo>
                    <a:pt x="10" y="4"/>
                    <a:pt x="9" y="3"/>
                    <a:pt x="8" y="1"/>
                  </a:cubicBezTo>
                  <a:cubicBezTo>
                    <a:pt x="8" y="0"/>
                    <a:pt x="6" y="0"/>
                    <a:pt x="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3" name="Freeform 82"/>
            <p:cNvSpPr>
              <a:spLocks/>
            </p:cNvSpPr>
            <p:nvPr/>
          </p:nvSpPr>
          <p:spPr bwMode="invGray">
            <a:xfrm>
              <a:off x="8453783" y="3442949"/>
              <a:ext cx="26219" cy="32774"/>
            </a:xfrm>
            <a:custGeom>
              <a:avLst/>
              <a:gdLst>
                <a:gd name="T0" fmla="*/ 6 w 11"/>
                <a:gd name="T1" fmla="*/ 0 h 14"/>
                <a:gd name="T2" fmla="*/ 1 w 11"/>
                <a:gd name="T3" fmla="*/ 2 h 14"/>
                <a:gd name="T4" fmla="*/ 0 w 11"/>
                <a:gd name="T5" fmla="*/ 8 h 14"/>
                <a:gd name="T6" fmla="*/ 0 w 11"/>
                <a:gd name="T7" fmla="*/ 14 h 14"/>
                <a:gd name="T8" fmla="*/ 11 w 11"/>
                <a:gd name="T9" fmla="*/ 14 h 14"/>
                <a:gd name="T10" fmla="*/ 11 w 11"/>
                <a:gd name="T11" fmla="*/ 8 h 14"/>
                <a:gd name="T12" fmla="*/ 10 w 11"/>
                <a:gd name="T13" fmla="*/ 2 h 14"/>
                <a:gd name="T14" fmla="*/ 6 w 1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6" y="0"/>
                  </a:moveTo>
                  <a:cubicBezTo>
                    <a:pt x="4" y="0"/>
                    <a:pt x="2" y="1"/>
                    <a:pt x="1" y="2"/>
                  </a:cubicBezTo>
                  <a:cubicBezTo>
                    <a:pt x="1" y="3"/>
                    <a:pt x="0" y="5"/>
                    <a:pt x="0" y="8"/>
                  </a:cubicBezTo>
                  <a:cubicBezTo>
                    <a:pt x="0" y="14"/>
                    <a:pt x="0" y="14"/>
                    <a:pt x="0" y="14"/>
                  </a:cubicBezTo>
                  <a:cubicBezTo>
                    <a:pt x="11" y="14"/>
                    <a:pt x="11" y="14"/>
                    <a:pt x="11" y="14"/>
                  </a:cubicBezTo>
                  <a:cubicBezTo>
                    <a:pt x="11" y="8"/>
                    <a:pt x="11" y="8"/>
                    <a:pt x="11" y="8"/>
                  </a:cubicBezTo>
                  <a:cubicBezTo>
                    <a:pt x="11" y="5"/>
                    <a:pt x="10" y="3"/>
                    <a:pt x="10" y="2"/>
                  </a:cubicBezTo>
                  <a:cubicBezTo>
                    <a:pt x="9" y="1"/>
                    <a:pt x="7" y="0"/>
                    <a:pt x="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4" name="Freeform 83"/>
            <p:cNvSpPr>
              <a:spLocks noEditPoints="1"/>
            </p:cNvSpPr>
            <p:nvPr/>
          </p:nvSpPr>
          <p:spPr bwMode="invGray">
            <a:xfrm>
              <a:off x="8071963" y="3313491"/>
              <a:ext cx="476865" cy="319549"/>
            </a:xfrm>
            <a:custGeom>
              <a:avLst/>
              <a:gdLst>
                <a:gd name="T0" fmla="*/ 171 w 201"/>
                <a:gd name="T1" fmla="*/ 1 h 135"/>
                <a:gd name="T2" fmla="*/ 100 w 201"/>
                <a:gd name="T3" fmla="*/ 0 h 135"/>
                <a:gd name="T4" fmla="*/ 30 w 201"/>
                <a:gd name="T5" fmla="*/ 1 h 135"/>
                <a:gd name="T6" fmla="*/ 0 w 201"/>
                <a:gd name="T7" fmla="*/ 68 h 135"/>
                <a:gd name="T8" fmla="*/ 30 w 201"/>
                <a:gd name="T9" fmla="*/ 134 h 135"/>
                <a:gd name="T10" fmla="*/ 171 w 201"/>
                <a:gd name="T11" fmla="*/ 134 h 135"/>
                <a:gd name="T12" fmla="*/ 201 w 201"/>
                <a:gd name="T13" fmla="*/ 68 h 135"/>
                <a:gd name="T14" fmla="*/ 43 w 201"/>
                <a:gd name="T15" fmla="*/ 111 h 135"/>
                <a:gd name="T16" fmla="*/ 30 w 201"/>
                <a:gd name="T17" fmla="*/ 35 h 135"/>
                <a:gd name="T18" fmla="*/ 15 w 201"/>
                <a:gd name="T19" fmla="*/ 22 h 135"/>
                <a:gd name="T20" fmla="*/ 58 w 201"/>
                <a:gd name="T21" fmla="*/ 35 h 135"/>
                <a:gd name="T22" fmla="*/ 43 w 201"/>
                <a:gd name="T23" fmla="*/ 111 h 135"/>
                <a:gd name="T24" fmla="*/ 80 w 201"/>
                <a:gd name="T25" fmla="*/ 111 h 135"/>
                <a:gd name="T26" fmla="*/ 73 w 201"/>
                <a:gd name="T27" fmla="*/ 110 h 135"/>
                <a:gd name="T28" fmla="*/ 60 w 201"/>
                <a:gd name="T29" fmla="*/ 109 h 135"/>
                <a:gd name="T30" fmla="*/ 57 w 201"/>
                <a:gd name="T31" fmla="*/ 45 h 135"/>
                <a:gd name="T32" fmla="*/ 70 w 201"/>
                <a:gd name="T33" fmla="*/ 95 h 135"/>
                <a:gd name="T34" fmla="*/ 73 w 201"/>
                <a:gd name="T35" fmla="*/ 100 h 135"/>
                <a:gd name="T36" fmla="*/ 80 w 201"/>
                <a:gd name="T37" fmla="*/ 95 h 135"/>
                <a:gd name="T38" fmla="*/ 92 w 201"/>
                <a:gd name="T39" fmla="*/ 45 h 135"/>
                <a:gd name="T40" fmla="*/ 139 w 201"/>
                <a:gd name="T41" fmla="*/ 97 h 135"/>
                <a:gd name="T42" fmla="*/ 128 w 201"/>
                <a:gd name="T43" fmla="*/ 112 h 135"/>
                <a:gd name="T44" fmla="*/ 117 w 201"/>
                <a:gd name="T45" fmla="*/ 106 h 135"/>
                <a:gd name="T46" fmla="*/ 104 w 201"/>
                <a:gd name="T47" fmla="*/ 111 h 135"/>
                <a:gd name="T48" fmla="*/ 117 w 201"/>
                <a:gd name="T49" fmla="*/ 22 h 135"/>
                <a:gd name="T50" fmla="*/ 122 w 201"/>
                <a:gd name="T51" fmla="*/ 46 h 135"/>
                <a:gd name="T52" fmla="*/ 136 w 201"/>
                <a:gd name="T53" fmla="*/ 48 h 135"/>
                <a:gd name="T54" fmla="*/ 139 w 201"/>
                <a:gd name="T55" fmla="*/ 97 h 135"/>
                <a:gd name="T56" fmla="*/ 161 w 201"/>
                <a:gd name="T57" fmla="*/ 79 h 135"/>
                <a:gd name="T58" fmla="*/ 162 w 201"/>
                <a:gd name="T59" fmla="*/ 99 h 135"/>
                <a:gd name="T60" fmla="*/ 171 w 201"/>
                <a:gd name="T61" fmla="*/ 99 h 135"/>
                <a:gd name="T62" fmla="*/ 172 w 201"/>
                <a:gd name="T63" fmla="*/ 87 h 135"/>
                <a:gd name="T64" fmla="*/ 184 w 201"/>
                <a:gd name="T65" fmla="*/ 92 h 135"/>
                <a:gd name="T66" fmla="*/ 166 w 201"/>
                <a:gd name="T67" fmla="*/ 113 h 135"/>
                <a:gd name="T68" fmla="*/ 149 w 201"/>
                <a:gd name="T69" fmla="*/ 92 h 135"/>
                <a:gd name="T70" fmla="*/ 154 w 201"/>
                <a:gd name="T71" fmla="*/ 49 h 135"/>
                <a:gd name="T72" fmla="*/ 180 w 201"/>
                <a:gd name="T73" fmla="*/ 48 h 135"/>
                <a:gd name="T74" fmla="*/ 184 w 201"/>
                <a:gd name="T75"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35">
                  <a:moveTo>
                    <a:pt x="200" y="30"/>
                  </a:moveTo>
                  <a:cubicBezTo>
                    <a:pt x="200" y="14"/>
                    <a:pt x="187" y="1"/>
                    <a:pt x="171" y="1"/>
                  </a:cubicBezTo>
                  <a:cubicBezTo>
                    <a:pt x="149" y="0"/>
                    <a:pt x="127" y="0"/>
                    <a:pt x="104" y="0"/>
                  </a:cubicBezTo>
                  <a:cubicBezTo>
                    <a:pt x="103" y="0"/>
                    <a:pt x="102" y="0"/>
                    <a:pt x="100" y="0"/>
                  </a:cubicBezTo>
                  <a:cubicBezTo>
                    <a:pt x="99" y="0"/>
                    <a:pt x="98" y="0"/>
                    <a:pt x="97" y="0"/>
                  </a:cubicBezTo>
                  <a:cubicBezTo>
                    <a:pt x="74" y="0"/>
                    <a:pt x="52" y="0"/>
                    <a:pt x="30" y="1"/>
                  </a:cubicBezTo>
                  <a:cubicBezTo>
                    <a:pt x="14" y="1"/>
                    <a:pt x="1" y="14"/>
                    <a:pt x="1" y="30"/>
                  </a:cubicBezTo>
                  <a:cubicBezTo>
                    <a:pt x="0" y="42"/>
                    <a:pt x="0" y="55"/>
                    <a:pt x="0" y="68"/>
                  </a:cubicBezTo>
                  <a:cubicBezTo>
                    <a:pt x="0" y="80"/>
                    <a:pt x="0" y="93"/>
                    <a:pt x="1" y="105"/>
                  </a:cubicBezTo>
                  <a:cubicBezTo>
                    <a:pt x="1" y="121"/>
                    <a:pt x="14" y="134"/>
                    <a:pt x="30" y="134"/>
                  </a:cubicBezTo>
                  <a:cubicBezTo>
                    <a:pt x="53" y="135"/>
                    <a:pt x="77" y="135"/>
                    <a:pt x="100" y="135"/>
                  </a:cubicBezTo>
                  <a:cubicBezTo>
                    <a:pt x="124" y="135"/>
                    <a:pt x="148" y="135"/>
                    <a:pt x="171" y="134"/>
                  </a:cubicBezTo>
                  <a:cubicBezTo>
                    <a:pt x="187" y="134"/>
                    <a:pt x="200" y="121"/>
                    <a:pt x="200" y="105"/>
                  </a:cubicBezTo>
                  <a:cubicBezTo>
                    <a:pt x="201" y="93"/>
                    <a:pt x="201" y="80"/>
                    <a:pt x="201" y="68"/>
                  </a:cubicBezTo>
                  <a:cubicBezTo>
                    <a:pt x="201" y="55"/>
                    <a:pt x="201" y="42"/>
                    <a:pt x="200" y="30"/>
                  </a:cubicBezTo>
                  <a:close/>
                  <a:moveTo>
                    <a:pt x="43" y="111"/>
                  </a:moveTo>
                  <a:cubicBezTo>
                    <a:pt x="30" y="111"/>
                    <a:pt x="30" y="111"/>
                    <a:pt x="30" y="111"/>
                  </a:cubicBezTo>
                  <a:cubicBezTo>
                    <a:pt x="30" y="35"/>
                    <a:pt x="30" y="35"/>
                    <a:pt x="30" y="35"/>
                  </a:cubicBezTo>
                  <a:cubicBezTo>
                    <a:pt x="15" y="35"/>
                    <a:pt x="15" y="35"/>
                    <a:pt x="15" y="35"/>
                  </a:cubicBezTo>
                  <a:cubicBezTo>
                    <a:pt x="15" y="22"/>
                    <a:pt x="15" y="22"/>
                    <a:pt x="15" y="22"/>
                  </a:cubicBezTo>
                  <a:cubicBezTo>
                    <a:pt x="58" y="22"/>
                    <a:pt x="58" y="22"/>
                    <a:pt x="58" y="22"/>
                  </a:cubicBezTo>
                  <a:cubicBezTo>
                    <a:pt x="58" y="35"/>
                    <a:pt x="58" y="35"/>
                    <a:pt x="58" y="35"/>
                  </a:cubicBezTo>
                  <a:cubicBezTo>
                    <a:pt x="43" y="35"/>
                    <a:pt x="43" y="35"/>
                    <a:pt x="43" y="35"/>
                  </a:cubicBezTo>
                  <a:lnTo>
                    <a:pt x="43" y="111"/>
                  </a:lnTo>
                  <a:close/>
                  <a:moveTo>
                    <a:pt x="92" y="111"/>
                  </a:moveTo>
                  <a:cubicBezTo>
                    <a:pt x="80" y="111"/>
                    <a:pt x="80" y="111"/>
                    <a:pt x="80" y="111"/>
                  </a:cubicBezTo>
                  <a:cubicBezTo>
                    <a:pt x="80" y="104"/>
                    <a:pt x="80" y="104"/>
                    <a:pt x="80" y="104"/>
                  </a:cubicBezTo>
                  <a:cubicBezTo>
                    <a:pt x="78" y="106"/>
                    <a:pt x="75" y="108"/>
                    <a:pt x="73" y="110"/>
                  </a:cubicBezTo>
                  <a:cubicBezTo>
                    <a:pt x="71" y="111"/>
                    <a:pt x="68" y="112"/>
                    <a:pt x="66" y="112"/>
                  </a:cubicBezTo>
                  <a:cubicBezTo>
                    <a:pt x="63" y="112"/>
                    <a:pt x="61" y="111"/>
                    <a:pt x="60" y="109"/>
                  </a:cubicBezTo>
                  <a:cubicBezTo>
                    <a:pt x="58" y="107"/>
                    <a:pt x="57" y="104"/>
                    <a:pt x="57" y="100"/>
                  </a:cubicBezTo>
                  <a:cubicBezTo>
                    <a:pt x="57" y="45"/>
                    <a:pt x="57" y="45"/>
                    <a:pt x="57" y="45"/>
                  </a:cubicBezTo>
                  <a:cubicBezTo>
                    <a:pt x="70" y="45"/>
                    <a:pt x="70" y="45"/>
                    <a:pt x="70" y="45"/>
                  </a:cubicBezTo>
                  <a:cubicBezTo>
                    <a:pt x="70" y="95"/>
                    <a:pt x="70" y="95"/>
                    <a:pt x="70" y="95"/>
                  </a:cubicBezTo>
                  <a:cubicBezTo>
                    <a:pt x="70" y="97"/>
                    <a:pt x="70" y="98"/>
                    <a:pt x="70" y="99"/>
                  </a:cubicBezTo>
                  <a:cubicBezTo>
                    <a:pt x="71" y="100"/>
                    <a:pt x="72" y="100"/>
                    <a:pt x="73" y="100"/>
                  </a:cubicBezTo>
                  <a:cubicBezTo>
                    <a:pt x="74" y="100"/>
                    <a:pt x="75" y="99"/>
                    <a:pt x="76" y="99"/>
                  </a:cubicBezTo>
                  <a:cubicBezTo>
                    <a:pt x="78" y="98"/>
                    <a:pt x="79" y="96"/>
                    <a:pt x="80" y="95"/>
                  </a:cubicBezTo>
                  <a:cubicBezTo>
                    <a:pt x="80" y="45"/>
                    <a:pt x="80" y="45"/>
                    <a:pt x="80" y="45"/>
                  </a:cubicBezTo>
                  <a:cubicBezTo>
                    <a:pt x="92" y="45"/>
                    <a:pt x="92" y="45"/>
                    <a:pt x="92" y="45"/>
                  </a:cubicBezTo>
                  <a:lnTo>
                    <a:pt x="92" y="111"/>
                  </a:lnTo>
                  <a:close/>
                  <a:moveTo>
                    <a:pt x="139" y="97"/>
                  </a:moveTo>
                  <a:cubicBezTo>
                    <a:pt x="139" y="102"/>
                    <a:pt x="138" y="105"/>
                    <a:pt x="136" y="108"/>
                  </a:cubicBezTo>
                  <a:cubicBezTo>
                    <a:pt x="135" y="110"/>
                    <a:pt x="132" y="112"/>
                    <a:pt x="128" y="112"/>
                  </a:cubicBezTo>
                  <a:cubicBezTo>
                    <a:pt x="126" y="112"/>
                    <a:pt x="124" y="111"/>
                    <a:pt x="122" y="110"/>
                  </a:cubicBezTo>
                  <a:cubicBezTo>
                    <a:pt x="120" y="109"/>
                    <a:pt x="118" y="108"/>
                    <a:pt x="117" y="106"/>
                  </a:cubicBezTo>
                  <a:cubicBezTo>
                    <a:pt x="117" y="111"/>
                    <a:pt x="117" y="111"/>
                    <a:pt x="117" y="111"/>
                  </a:cubicBezTo>
                  <a:cubicBezTo>
                    <a:pt x="104" y="111"/>
                    <a:pt x="104" y="111"/>
                    <a:pt x="104" y="111"/>
                  </a:cubicBezTo>
                  <a:cubicBezTo>
                    <a:pt x="104" y="22"/>
                    <a:pt x="104" y="22"/>
                    <a:pt x="104" y="22"/>
                  </a:cubicBezTo>
                  <a:cubicBezTo>
                    <a:pt x="117" y="22"/>
                    <a:pt x="117" y="22"/>
                    <a:pt x="117" y="22"/>
                  </a:cubicBezTo>
                  <a:cubicBezTo>
                    <a:pt x="117" y="50"/>
                    <a:pt x="117" y="50"/>
                    <a:pt x="117" y="50"/>
                  </a:cubicBezTo>
                  <a:cubicBezTo>
                    <a:pt x="118" y="48"/>
                    <a:pt x="120" y="47"/>
                    <a:pt x="122" y="46"/>
                  </a:cubicBezTo>
                  <a:cubicBezTo>
                    <a:pt x="124" y="45"/>
                    <a:pt x="125" y="44"/>
                    <a:pt x="127" y="44"/>
                  </a:cubicBezTo>
                  <a:cubicBezTo>
                    <a:pt x="131" y="44"/>
                    <a:pt x="134" y="46"/>
                    <a:pt x="136" y="48"/>
                  </a:cubicBezTo>
                  <a:cubicBezTo>
                    <a:pt x="138" y="51"/>
                    <a:pt x="139" y="55"/>
                    <a:pt x="139" y="61"/>
                  </a:cubicBezTo>
                  <a:lnTo>
                    <a:pt x="139" y="97"/>
                  </a:lnTo>
                  <a:close/>
                  <a:moveTo>
                    <a:pt x="184" y="79"/>
                  </a:moveTo>
                  <a:cubicBezTo>
                    <a:pt x="161" y="79"/>
                    <a:pt x="161" y="79"/>
                    <a:pt x="161" y="79"/>
                  </a:cubicBezTo>
                  <a:cubicBezTo>
                    <a:pt x="161" y="92"/>
                    <a:pt x="161" y="92"/>
                    <a:pt x="161" y="92"/>
                  </a:cubicBezTo>
                  <a:cubicBezTo>
                    <a:pt x="161" y="95"/>
                    <a:pt x="161" y="98"/>
                    <a:pt x="162" y="99"/>
                  </a:cubicBezTo>
                  <a:cubicBezTo>
                    <a:pt x="163" y="100"/>
                    <a:pt x="164" y="101"/>
                    <a:pt x="166" y="101"/>
                  </a:cubicBezTo>
                  <a:cubicBezTo>
                    <a:pt x="168" y="101"/>
                    <a:pt x="170" y="101"/>
                    <a:pt x="171" y="99"/>
                  </a:cubicBezTo>
                  <a:cubicBezTo>
                    <a:pt x="171" y="98"/>
                    <a:pt x="172" y="96"/>
                    <a:pt x="172" y="92"/>
                  </a:cubicBezTo>
                  <a:cubicBezTo>
                    <a:pt x="172" y="87"/>
                    <a:pt x="172" y="87"/>
                    <a:pt x="172" y="87"/>
                  </a:cubicBezTo>
                  <a:cubicBezTo>
                    <a:pt x="184" y="87"/>
                    <a:pt x="184" y="87"/>
                    <a:pt x="184" y="87"/>
                  </a:cubicBezTo>
                  <a:cubicBezTo>
                    <a:pt x="184" y="92"/>
                    <a:pt x="184" y="92"/>
                    <a:pt x="184" y="92"/>
                  </a:cubicBezTo>
                  <a:cubicBezTo>
                    <a:pt x="184" y="99"/>
                    <a:pt x="183" y="104"/>
                    <a:pt x="180" y="107"/>
                  </a:cubicBezTo>
                  <a:cubicBezTo>
                    <a:pt x="177" y="111"/>
                    <a:pt x="172" y="113"/>
                    <a:pt x="166" y="113"/>
                  </a:cubicBezTo>
                  <a:cubicBezTo>
                    <a:pt x="161" y="113"/>
                    <a:pt x="156" y="111"/>
                    <a:pt x="153" y="107"/>
                  </a:cubicBezTo>
                  <a:cubicBezTo>
                    <a:pt x="150" y="104"/>
                    <a:pt x="149" y="99"/>
                    <a:pt x="149" y="92"/>
                  </a:cubicBezTo>
                  <a:cubicBezTo>
                    <a:pt x="149" y="63"/>
                    <a:pt x="149" y="63"/>
                    <a:pt x="149" y="63"/>
                  </a:cubicBezTo>
                  <a:cubicBezTo>
                    <a:pt x="149" y="57"/>
                    <a:pt x="150" y="52"/>
                    <a:pt x="154" y="49"/>
                  </a:cubicBezTo>
                  <a:cubicBezTo>
                    <a:pt x="157" y="45"/>
                    <a:pt x="162" y="43"/>
                    <a:pt x="167" y="43"/>
                  </a:cubicBezTo>
                  <a:cubicBezTo>
                    <a:pt x="173" y="43"/>
                    <a:pt x="177" y="45"/>
                    <a:pt x="180" y="48"/>
                  </a:cubicBezTo>
                  <a:cubicBezTo>
                    <a:pt x="183" y="52"/>
                    <a:pt x="184" y="57"/>
                    <a:pt x="184" y="63"/>
                  </a:cubicBezTo>
                  <a:lnTo>
                    <a:pt x="184"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sp>
        <p:nvSpPr>
          <p:cNvPr id="85" name="Freeform 200"/>
          <p:cNvSpPr>
            <a:spLocks/>
          </p:cNvSpPr>
          <p:nvPr/>
        </p:nvSpPr>
        <p:spPr bwMode="auto">
          <a:xfrm>
            <a:off x="8073160" y="15878432"/>
            <a:ext cx="770696" cy="668694"/>
          </a:xfrm>
          <a:custGeom>
            <a:avLst/>
            <a:gdLst>
              <a:gd name="T0" fmla="*/ 241 w 243"/>
              <a:gd name="T1" fmla="*/ 50 h 210"/>
              <a:gd name="T2" fmla="*/ 192 w 243"/>
              <a:gd name="T3" fmla="*/ 146 h 210"/>
              <a:gd name="T4" fmla="*/ 109 w 243"/>
              <a:gd name="T5" fmla="*/ 210 h 210"/>
              <a:gd name="T6" fmla="*/ 73 w 243"/>
              <a:gd name="T7" fmla="*/ 171 h 210"/>
              <a:gd name="T8" fmla="*/ 53 w 243"/>
              <a:gd name="T9" fmla="*/ 99 h 210"/>
              <a:gd name="T10" fmla="*/ 30 w 243"/>
              <a:gd name="T11" fmla="*/ 60 h 210"/>
              <a:gd name="T12" fmla="*/ 11 w 243"/>
              <a:gd name="T13" fmla="*/ 72 h 210"/>
              <a:gd name="T14" fmla="*/ 0 w 243"/>
              <a:gd name="T15" fmla="*/ 57 h 210"/>
              <a:gd name="T16" fmla="*/ 35 w 243"/>
              <a:gd name="T17" fmla="*/ 26 h 210"/>
              <a:gd name="T18" fmla="*/ 71 w 243"/>
              <a:gd name="T19" fmla="*/ 4 h 210"/>
              <a:gd name="T20" fmla="*/ 105 w 243"/>
              <a:gd name="T21" fmla="*/ 43 h 210"/>
              <a:gd name="T22" fmla="*/ 115 w 243"/>
              <a:gd name="T23" fmla="*/ 98 h 210"/>
              <a:gd name="T24" fmla="*/ 133 w 243"/>
              <a:gd name="T25" fmla="*/ 135 h 210"/>
              <a:gd name="T26" fmla="*/ 156 w 243"/>
              <a:gd name="T27" fmla="*/ 111 h 210"/>
              <a:gd name="T28" fmla="*/ 172 w 243"/>
              <a:gd name="T29" fmla="*/ 74 h 210"/>
              <a:gd name="T30" fmla="*/ 156 w 243"/>
              <a:gd name="T31" fmla="*/ 54 h 210"/>
              <a:gd name="T32" fmla="*/ 138 w 243"/>
              <a:gd name="T33" fmla="*/ 58 h 210"/>
              <a:gd name="T34" fmla="*/ 206 w 243"/>
              <a:gd name="T35" fmla="*/ 1 h 210"/>
              <a:gd name="T36" fmla="*/ 241 w 243"/>
              <a:gd name="T37" fmla="*/ 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3" h="210">
                <a:moveTo>
                  <a:pt x="241" y="50"/>
                </a:moveTo>
                <a:cubicBezTo>
                  <a:pt x="240" y="73"/>
                  <a:pt x="224" y="105"/>
                  <a:pt x="192" y="146"/>
                </a:cubicBezTo>
                <a:cubicBezTo>
                  <a:pt x="159" y="188"/>
                  <a:pt x="131" y="210"/>
                  <a:pt x="109" y="210"/>
                </a:cubicBezTo>
                <a:cubicBezTo>
                  <a:pt x="95" y="210"/>
                  <a:pt x="83" y="197"/>
                  <a:pt x="73" y="171"/>
                </a:cubicBezTo>
                <a:cubicBezTo>
                  <a:pt x="66" y="147"/>
                  <a:pt x="60" y="123"/>
                  <a:pt x="53" y="99"/>
                </a:cubicBezTo>
                <a:cubicBezTo>
                  <a:pt x="46" y="73"/>
                  <a:pt x="39" y="60"/>
                  <a:pt x="30" y="60"/>
                </a:cubicBezTo>
                <a:cubicBezTo>
                  <a:pt x="28" y="60"/>
                  <a:pt x="22" y="64"/>
                  <a:pt x="11" y="72"/>
                </a:cubicBezTo>
                <a:cubicBezTo>
                  <a:pt x="0" y="57"/>
                  <a:pt x="0" y="57"/>
                  <a:pt x="0" y="57"/>
                </a:cubicBezTo>
                <a:cubicBezTo>
                  <a:pt x="12" y="47"/>
                  <a:pt x="24" y="36"/>
                  <a:pt x="35" y="26"/>
                </a:cubicBezTo>
                <a:cubicBezTo>
                  <a:pt x="51" y="12"/>
                  <a:pt x="63" y="5"/>
                  <a:pt x="71" y="4"/>
                </a:cubicBezTo>
                <a:cubicBezTo>
                  <a:pt x="90" y="2"/>
                  <a:pt x="101" y="15"/>
                  <a:pt x="105" y="43"/>
                </a:cubicBezTo>
                <a:cubicBezTo>
                  <a:pt x="110" y="72"/>
                  <a:pt x="113" y="91"/>
                  <a:pt x="115" y="98"/>
                </a:cubicBezTo>
                <a:cubicBezTo>
                  <a:pt x="121" y="122"/>
                  <a:pt x="127" y="135"/>
                  <a:pt x="133" y="135"/>
                </a:cubicBezTo>
                <a:cubicBezTo>
                  <a:pt x="138" y="135"/>
                  <a:pt x="146" y="127"/>
                  <a:pt x="156" y="111"/>
                </a:cubicBezTo>
                <a:cubicBezTo>
                  <a:pt x="166" y="95"/>
                  <a:pt x="171" y="83"/>
                  <a:pt x="172" y="74"/>
                </a:cubicBezTo>
                <a:cubicBezTo>
                  <a:pt x="173" y="61"/>
                  <a:pt x="168" y="54"/>
                  <a:pt x="156" y="54"/>
                </a:cubicBezTo>
                <a:cubicBezTo>
                  <a:pt x="150" y="54"/>
                  <a:pt x="144" y="55"/>
                  <a:pt x="138" y="58"/>
                </a:cubicBezTo>
                <a:cubicBezTo>
                  <a:pt x="150" y="19"/>
                  <a:pt x="173" y="0"/>
                  <a:pt x="206" y="1"/>
                </a:cubicBezTo>
                <a:cubicBezTo>
                  <a:pt x="231" y="2"/>
                  <a:pt x="243" y="18"/>
                  <a:pt x="241" y="5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86" name="Group 85"/>
          <p:cNvGrpSpPr/>
          <p:nvPr/>
        </p:nvGrpSpPr>
        <p:grpSpPr>
          <a:xfrm>
            <a:off x="-2909740" y="15825578"/>
            <a:ext cx="875030" cy="774400"/>
            <a:chOff x="3537345" y="3113568"/>
            <a:chExt cx="655484" cy="580103"/>
          </a:xfrm>
        </p:grpSpPr>
        <p:sp>
          <p:nvSpPr>
            <p:cNvPr id="87" name="Freeform 206"/>
            <p:cNvSpPr>
              <a:spLocks noEditPoints="1"/>
            </p:cNvSpPr>
            <p:nvPr/>
          </p:nvSpPr>
          <p:spPr bwMode="invGray">
            <a:xfrm>
              <a:off x="3537345" y="3113568"/>
              <a:ext cx="355601" cy="580103"/>
            </a:xfrm>
            <a:custGeom>
              <a:avLst/>
              <a:gdLst>
                <a:gd name="T0" fmla="*/ 104 w 150"/>
                <a:gd name="T1" fmla="*/ 113 h 245"/>
                <a:gd name="T2" fmla="*/ 139 w 150"/>
                <a:gd name="T3" fmla="*/ 55 h 245"/>
                <a:gd name="T4" fmla="*/ 119 w 150"/>
                <a:gd name="T5" fmla="*/ 12 h 245"/>
                <a:gd name="T6" fmla="*/ 150 w 150"/>
                <a:gd name="T7" fmla="*/ 0 h 245"/>
                <a:gd name="T8" fmla="*/ 82 w 150"/>
                <a:gd name="T9" fmla="*/ 0 h 245"/>
                <a:gd name="T10" fmla="*/ 14 w 150"/>
                <a:gd name="T11" fmla="*/ 59 h 245"/>
                <a:gd name="T12" fmla="*/ 74 w 150"/>
                <a:gd name="T13" fmla="*/ 111 h 245"/>
                <a:gd name="T14" fmla="*/ 74 w 150"/>
                <a:gd name="T15" fmla="*/ 125 h 245"/>
                <a:gd name="T16" fmla="*/ 83 w 150"/>
                <a:gd name="T17" fmla="*/ 141 h 245"/>
                <a:gd name="T18" fmla="*/ 0 w 150"/>
                <a:gd name="T19" fmla="*/ 192 h 245"/>
                <a:gd name="T20" fmla="*/ 69 w 150"/>
                <a:gd name="T21" fmla="*/ 241 h 245"/>
                <a:gd name="T22" fmla="*/ 150 w 150"/>
                <a:gd name="T23" fmla="*/ 180 h 245"/>
                <a:gd name="T24" fmla="*/ 104 w 150"/>
                <a:gd name="T25" fmla="*/ 113 h 245"/>
                <a:gd name="T26" fmla="*/ 46 w 150"/>
                <a:gd name="T27" fmla="*/ 63 h 245"/>
                <a:gd name="T28" fmla="*/ 64 w 150"/>
                <a:gd name="T29" fmla="*/ 13 h 245"/>
                <a:gd name="T30" fmla="*/ 106 w 150"/>
                <a:gd name="T31" fmla="*/ 46 h 245"/>
                <a:gd name="T32" fmla="*/ 87 w 150"/>
                <a:gd name="T33" fmla="*/ 97 h 245"/>
                <a:gd name="T34" fmla="*/ 46 w 150"/>
                <a:gd name="T35" fmla="*/ 63 h 245"/>
                <a:gd name="T36" fmla="*/ 80 w 150"/>
                <a:gd name="T37" fmla="*/ 225 h 245"/>
                <a:gd name="T38" fmla="*/ 27 w 150"/>
                <a:gd name="T39" fmla="*/ 191 h 245"/>
                <a:gd name="T40" fmla="*/ 75 w 150"/>
                <a:gd name="T41" fmla="*/ 151 h 245"/>
                <a:gd name="T42" fmla="*/ 128 w 150"/>
                <a:gd name="T43" fmla="*/ 184 h 245"/>
                <a:gd name="T44" fmla="*/ 80 w 150"/>
                <a:gd name="T45" fmla="*/ 22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245">
                  <a:moveTo>
                    <a:pt x="104" y="113"/>
                  </a:moveTo>
                  <a:cubicBezTo>
                    <a:pt x="104" y="97"/>
                    <a:pt x="139" y="92"/>
                    <a:pt x="139" y="55"/>
                  </a:cubicBezTo>
                  <a:cubicBezTo>
                    <a:pt x="139" y="33"/>
                    <a:pt x="137" y="20"/>
                    <a:pt x="119" y="12"/>
                  </a:cubicBezTo>
                  <a:cubicBezTo>
                    <a:pt x="119" y="7"/>
                    <a:pt x="150" y="10"/>
                    <a:pt x="150" y="0"/>
                  </a:cubicBezTo>
                  <a:cubicBezTo>
                    <a:pt x="145" y="0"/>
                    <a:pt x="82" y="0"/>
                    <a:pt x="82" y="0"/>
                  </a:cubicBezTo>
                  <a:cubicBezTo>
                    <a:pt x="82" y="0"/>
                    <a:pt x="14" y="2"/>
                    <a:pt x="14" y="59"/>
                  </a:cubicBezTo>
                  <a:cubicBezTo>
                    <a:pt x="14" y="117"/>
                    <a:pt x="74" y="111"/>
                    <a:pt x="74" y="111"/>
                  </a:cubicBezTo>
                  <a:cubicBezTo>
                    <a:pt x="74" y="111"/>
                    <a:pt x="74" y="119"/>
                    <a:pt x="74" y="125"/>
                  </a:cubicBezTo>
                  <a:cubicBezTo>
                    <a:pt x="74" y="131"/>
                    <a:pt x="82" y="129"/>
                    <a:pt x="83" y="141"/>
                  </a:cubicBezTo>
                  <a:cubicBezTo>
                    <a:pt x="79" y="141"/>
                    <a:pt x="0" y="139"/>
                    <a:pt x="0" y="192"/>
                  </a:cubicBezTo>
                  <a:cubicBezTo>
                    <a:pt x="0" y="244"/>
                    <a:pt x="69" y="241"/>
                    <a:pt x="69" y="241"/>
                  </a:cubicBezTo>
                  <a:cubicBezTo>
                    <a:pt x="69" y="241"/>
                    <a:pt x="150" y="245"/>
                    <a:pt x="150" y="180"/>
                  </a:cubicBezTo>
                  <a:cubicBezTo>
                    <a:pt x="150" y="141"/>
                    <a:pt x="104" y="128"/>
                    <a:pt x="104" y="113"/>
                  </a:cubicBezTo>
                  <a:close/>
                  <a:moveTo>
                    <a:pt x="46" y="63"/>
                  </a:moveTo>
                  <a:cubicBezTo>
                    <a:pt x="39" y="40"/>
                    <a:pt x="48" y="17"/>
                    <a:pt x="64" y="13"/>
                  </a:cubicBezTo>
                  <a:cubicBezTo>
                    <a:pt x="81" y="8"/>
                    <a:pt x="100" y="23"/>
                    <a:pt x="106" y="46"/>
                  </a:cubicBezTo>
                  <a:cubicBezTo>
                    <a:pt x="112" y="70"/>
                    <a:pt x="104" y="92"/>
                    <a:pt x="87" y="97"/>
                  </a:cubicBezTo>
                  <a:cubicBezTo>
                    <a:pt x="71" y="101"/>
                    <a:pt x="52" y="86"/>
                    <a:pt x="46" y="63"/>
                  </a:cubicBezTo>
                  <a:close/>
                  <a:moveTo>
                    <a:pt x="80" y="225"/>
                  </a:moveTo>
                  <a:cubicBezTo>
                    <a:pt x="52" y="227"/>
                    <a:pt x="29" y="212"/>
                    <a:pt x="27" y="191"/>
                  </a:cubicBezTo>
                  <a:cubicBezTo>
                    <a:pt x="26" y="171"/>
                    <a:pt x="47" y="153"/>
                    <a:pt x="75" y="151"/>
                  </a:cubicBezTo>
                  <a:cubicBezTo>
                    <a:pt x="103" y="149"/>
                    <a:pt x="127" y="164"/>
                    <a:pt x="128" y="184"/>
                  </a:cubicBezTo>
                  <a:cubicBezTo>
                    <a:pt x="130" y="205"/>
                    <a:pt x="108" y="223"/>
                    <a:pt x="80" y="22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8" name="Freeform 207"/>
            <p:cNvSpPr>
              <a:spLocks/>
            </p:cNvSpPr>
            <p:nvPr/>
          </p:nvSpPr>
          <p:spPr bwMode="invGray">
            <a:xfrm>
              <a:off x="3937190" y="3113568"/>
              <a:ext cx="255639" cy="255639"/>
            </a:xfrm>
            <a:custGeom>
              <a:avLst/>
              <a:gdLst>
                <a:gd name="T0" fmla="*/ 156 w 156"/>
                <a:gd name="T1" fmla="*/ 68 h 156"/>
                <a:gd name="T2" fmla="*/ 156 w 156"/>
                <a:gd name="T3" fmla="*/ 89 h 156"/>
                <a:gd name="T4" fmla="*/ 88 w 156"/>
                <a:gd name="T5" fmla="*/ 89 h 156"/>
                <a:gd name="T6" fmla="*/ 88 w 156"/>
                <a:gd name="T7" fmla="*/ 156 h 156"/>
                <a:gd name="T8" fmla="*/ 68 w 156"/>
                <a:gd name="T9" fmla="*/ 156 h 156"/>
                <a:gd name="T10" fmla="*/ 68 w 156"/>
                <a:gd name="T11" fmla="*/ 89 h 156"/>
                <a:gd name="T12" fmla="*/ 0 w 156"/>
                <a:gd name="T13" fmla="*/ 89 h 156"/>
                <a:gd name="T14" fmla="*/ 0 w 156"/>
                <a:gd name="T15" fmla="*/ 68 h 156"/>
                <a:gd name="T16" fmla="*/ 68 w 156"/>
                <a:gd name="T17" fmla="*/ 68 h 156"/>
                <a:gd name="T18" fmla="*/ 68 w 156"/>
                <a:gd name="T19" fmla="*/ 0 h 156"/>
                <a:gd name="T20" fmla="*/ 88 w 156"/>
                <a:gd name="T21" fmla="*/ 0 h 156"/>
                <a:gd name="T22" fmla="*/ 88 w 156"/>
                <a:gd name="T23" fmla="*/ 68 h 156"/>
                <a:gd name="T24" fmla="*/ 156 w 156"/>
                <a:gd name="T25" fmla="*/ 6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6">
                  <a:moveTo>
                    <a:pt x="156" y="68"/>
                  </a:moveTo>
                  <a:lnTo>
                    <a:pt x="156" y="89"/>
                  </a:lnTo>
                  <a:lnTo>
                    <a:pt x="88" y="89"/>
                  </a:lnTo>
                  <a:lnTo>
                    <a:pt x="88" y="156"/>
                  </a:lnTo>
                  <a:lnTo>
                    <a:pt x="68" y="156"/>
                  </a:lnTo>
                  <a:lnTo>
                    <a:pt x="68" y="89"/>
                  </a:lnTo>
                  <a:lnTo>
                    <a:pt x="0" y="89"/>
                  </a:lnTo>
                  <a:lnTo>
                    <a:pt x="0" y="68"/>
                  </a:lnTo>
                  <a:lnTo>
                    <a:pt x="68" y="68"/>
                  </a:lnTo>
                  <a:lnTo>
                    <a:pt x="68" y="0"/>
                  </a:lnTo>
                  <a:lnTo>
                    <a:pt x="88" y="0"/>
                  </a:lnTo>
                  <a:lnTo>
                    <a:pt x="88" y="68"/>
                  </a:lnTo>
                  <a:lnTo>
                    <a:pt x="156"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sp>
        <p:nvSpPr>
          <p:cNvPr id="90" name="Rectangle 89"/>
          <p:cNvSpPr/>
          <p:nvPr/>
        </p:nvSpPr>
        <p:spPr>
          <a:xfrm>
            <a:off x="4875276" y="6946"/>
            <a:ext cx="4882896" cy="4590288"/>
          </a:xfrm>
          <a:prstGeom prst="rect">
            <a:avLst/>
          </a:pr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dirty="0">
                <a:solidFill>
                  <a:srgbClr val="FFFFFF"/>
                </a:solidFill>
                <a:latin typeface="Open Sans Light"/>
              </a:rPr>
              <a:t>Our wonderful team</a:t>
            </a:r>
          </a:p>
        </p:txBody>
      </p:sp>
      <p:sp>
        <p:nvSpPr>
          <p:cNvPr id="122" name="Rectangle 121"/>
          <p:cNvSpPr/>
          <p:nvPr/>
        </p:nvSpPr>
        <p:spPr>
          <a:xfrm>
            <a:off x="9768840" y="9125712"/>
            <a:ext cx="4882896" cy="4590288"/>
          </a:xfrm>
          <a:prstGeom prst="rect">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dirty="0">
                <a:solidFill>
                  <a:srgbClr val="FFFFFF"/>
                </a:solidFill>
                <a:latin typeface="Open Sans Light"/>
              </a:rPr>
              <a:t>Our wonderful team</a:t>
            </a:r>
          </a:p>
        </p:txBody>
      </p:sp>
      <p:sp>
        <p:nvSpPr>
          <p:cNvPr id="123" name="Rectangle 122"/>
          <p:cNvSpPr/>
          <p:nvPr/>
        </p:nvSpPr>
        <p:spPr>
          <a:xfrm>
            <a:off x="19501104" y="4562856"/>
            <a:ext cx="4882896" cy="4590288"/>
          </a:xfrm>
          <a:prstGeom prst="rect">
            <a:avLst/>
          </a:prstGeom>
          <a:solidFill>
            <a:schemeClr val="bg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4000" dirty="0">
                <a:solidFill>
                  <a:srgbClr val="FFFFFF"/>
                </a:solidFill>
                <a:latin typeface="Open Sans Light"/>
              </a:rPr>
              <a:t>Our wonderful team</a:t>
            </a:r>
          </a:p>
        </p:txBody>
      </p:sp>
      <p:sp>
        <p:nvSpPr>
          <p:cNvPr id="63" name="Oval 62"/>
          <p:cNvSpPr/>
          <p:nvPr/>
        </p:nvSpPr>
        <p:spPr>
          <a:xfrm>
            <a:off x="21082132" y="5327618"/>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7" name="Freeform 80"/>
          <p:cNvSpPr>
            <a:spLocks/>
          </p:cNvSpPr>
          <p:nvPr/>
        </p:nvSpPr>
        <p:spPr bwMode="invGray">
          <a:xfrm>
            <a:off x="21634765" y="5777881"/>
            <a:ext cx="609850" cy="814586"/>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68" name="Freeform 82"/>
          <p:cNvSpPr>
            <a:spLocks/>
          </p:cNvSpPr>
          <p:nvPr/>
        </p:nvSpPr>
        <p:spPr bwMode="invGray">
          <a:xfrm>
            <a:off x="7109273" y="1206932"/>
            <a:ext cx="414906" cy="887392"/>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9" name="Oval 88"/>
          <p:cNvSpPr/>
          <p:nvPr/>
        </p:nvSpPr>
        <p:spPr>
          <a:xfrm>
            <a:off x="6459168" y="75040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124" name="Group 123"/>
          <p:cNvGrpSpPr/>
          <p:nvPr/>
        </p:nvGrpSpPr>
        <p:grpSpPr>
          <a:xfrm>
            <a:off x="569237" y="15923656"/>
            <a:ext cx="673934" cy="642998"/>
            <a:chOff x="2118665" y="1750614"/>
            <a:chExt cx="499807" cy="476865"/>
          </a:xfrm>
        </p:grpSpPr>
        <p:sp>
          <p:nvSpPr>
            <p:cNvPr id="125"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26"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sp>
        <p:nvSpPr>
          <p:cNvPr id="127" name="Oval 126"/>
          <p:cNvSpPr/>
          <p:nvPr/>
        </p:nvSpPr>
        <p:spPr>
          <a:xfrm>
            <a:off x="11352732" y="9954344"/>
            <a:ext cx="1715112" cy="1715108"/>
          </a:xfrm>
          <a:prstGeom prst="ellipse">
            <a:avLst/>
          </a:prstGeom>
          <a:no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69" name="Group 68"/>
          <p:cNvGrpSpPr/>
          <p:nvPr/>
        </p:nvGrpSpPr>
        <p:grpSpPr>
          <a:xfrm>
            <a:off x="11873323" y="10506861"/>
            <a:ext cx="673934" cy="642998"/>
            <a:chOff x="2118665" y="1750614"/>
            <a:chExt cx="499807" cy="476865"/>
          </a:xfrm>
        </p:grpSpPr>
        <p:sp>
          <p:nvSpPr>
            <p:cNvPr id="70"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sp>
          <p:nvSpPr>
            <p:cNvPr id="71"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algn="ctr" defTabSz="2438340"/>
              <a:endParaRPr lang="en-US" sz="6400">
                <a:solidFill>
                  <a:srgbClr val="57565A"/>
                </a:solidFill>
                <a:latin typeface="Open Sans Light"/>
              </a:endParaRPr>
            </a:p>
          </p:txBody>
        </p:sp>
      </p:gr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8"/>
          </p:nvPr>
        </p:nvSpPr>
        <p:spPr/>
      </p:sp>
      <p:sp>
        <p:nvSpPr>
          <p:cNvPr id="9" name="Picture Placeholder 8"/>
          <p:cNvSpPr>
            <a:spLocks noGrp="1"/>
          </p:cNvSpPr>
          <p:nvPr>
            <p:ph type="pic" sz="quarter" idx="19"/>
          </p:nvPr>
        </p:nvSpPr>
        <p:spPr/>
      </p:sp>
      <p:sp>
        <p:nvSpPr>
          <p:cNvPr id="10" name="Picture Placeholder 9"/>
          <p:cNvSpPr>
            <a:spLocks noGrp="1"/>
          </p:cNvSpPr>
          <p:nvPr>
            <p:ph type="pic" sz="quarter" idx="22"/>
          </p:nvPr>
        </p:nvSpPr>
        <p:spPr/>
      </p:sp>
      <p:sp>
        <p:nvSpPr>
          <p:cNvPr id="11" name="Picture Placeholder 10"/>
          <p:cNvSpPr>
            <a:spLocks noGrp="1"/>
          </p:cNvSpPr>
          <p:nvPr>
            <p:ph type="pic" sz="quarter" idx="23"/>
          </p:nvPr>
        </p:nvSpPr>
        <p:spPr/>
      </p:sp>
      <p:sp>
        <p:nvSpPr>
          <p:cNvPr id="12" name="Picture Placeholder 11"/>
          <p:cNvSpPr>
            <a:spLocks noGrp="1"/>
          </p:cNvSpPr>
          <p:nvPr>
            <p:ph type="pic" sz="quarter" idx="15"/>
          </p:nvPr>
        </p:nvSpPr>
        <p:spPr/>
      </p:sp>
      <p:sp>
        <p:nvSpPr>
          <p:cNvPr id="13" name="Picture Placeholder 12"/>
          <p:cNvSpPr>
            <a:spLocks noGrp="1"/>
          </p:cNvSpPr>
          <p:nvPr>
            <p:ph type="pic" sz="quarter" idx="16"/>
          </p:nvPr>
        </p:nvSpPr>
        <p:spPr/>
      </p:sp>
      <p:sp>
        <p:nvSpPr>
          <p:cNvPr id="14" name="Picture Placeholder 13"/>
          <p:cNvSpPr>
            <a:spLocks noGrp="1"/>
          </p:cNvSpPr>
          <p:nvPr>
            <p:ph type="pic" sz="quarter" idx="20"/>
          </p:nvPr>
        </p:nvSpPr>
        <p:spPr/>
      </p:sp>
      <p:sp>
        <p:nvSpPr>
          <p:cNvPr id="15" name="Picture Placeholder 14"/>
          <p:cNvSpPr>
            <a:spLocks noGrp="1"/>
          </p:cNvSpPr>
          <p:nvPr>
            <p:ph type="pic" sz="quarter" idx="21"/>
          </p:nvPr>
        </p:nvSpPr>
        <p:spPr/>
      </p:sp>
      <p:sp>
        <p:nvSpPr>
          <p:cNvPr id="16" name="Picture Placeholder 15"/>
          <p:cNvSpPr>
            <a:spLocks noGrp="1"/>
          </p:cNvSpPr>
          <p:nvPr>
            <p:ph type="pic" sz="quarter" idx="24"/>
          </p:nvPr>
        </p:nvSpPr>
        <p:spPr/>
      </p:sp>
    </p:spTree>
    <p:custDataLst>
      <p:tags r:id="rId1"/>
    </p:custDataLst>
    <p:extLst>
      <p:ext uri="{BB962C8B-B14F-4D97-AF65-F5344CB8AC3E}">
        <p14:creationId xmlns:p14="http://schemas.microsoft.com/office/powerpoint/2010/main" val="38986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250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800" fill="hold"/>
                                        <p:tgtEl>
                                          <p:spTgt spid="90"/>
                                        </p:tgtEl>
                                        <p:attrNameLst>
                                          <p:attrName>ppt_x</p:attrName>
                                        </p:attrNameLst>
                                      </p:cBhvr>
                                      <p:tavLst>
                                        <p:tav tm="0">
                                          <p:val>
                                            <p:strVal val="#ppt_x"/>
                                          </p:val>
                                        </p:tav>
                                        <p:tav tm="100000">
                                          <p:val>
                                            <p:strVal val="#ppt_x"/>
                                          </p:val>
                                        </p:tav>
                                      </p:tavLst>
                                    </p:anim>
                                    <p:anim calcmode="lin" valueType="num">
                                      <p:cBhvr additive="base">
                                        <p:cTn id="8" dur="800" fill="hold"/>
                                        <p:tgtEl>
                                          <p:spTgt spid="90"/>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30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500"/>
                                        <p:tgtEl>
                                          <p:spTgt spid="89"/>
                                        </p:tgtEl>
                                      </p:cBhvr>
                                    </p:animEffect>
                                  </p:childTnLst>
                                </p:cTn>
                              </p:par>
                              <p:par>
                                <p:cTn id="15" presetID="2" presetClass="entr" presetSubtype="4" decel="62500" fill="hold" grpId="0" nodeType="withEffect">
                                  <p:stCondLst>
                                    <p:cond delay="300"/>
                                  </p:stCondLst>
                                  <p:childTnLst>
                                    <p:set>
                                      <p:cBhvr>
                                        <p:cTn id="16" dur="1" fill="hold">
                                          <p:stCondLst>
                                            <p:cond delay="0"/>
                                          </p:stCondLst>
                                        </p:cTn>
                                        <p:tgtEl>
                                          <p:spTgt spid="122"/>
                                        </p:tgtEl>
                                        <p:attrNameLst>
                                          <p:attrName>style.visibility</p:attrName>
                                        </p:attrNameLst>
                                      </p:cBhvr>
                                      <p:to>
                                        <p:strVal val="visible"/>
                                      </p:to>
                                    </p:set>
                                    <p:anim calcmode="lin" valueType="num">
                                      <p:cBhvr additive="base">
                                        <p:cTn id="17" dur="800" fill="hold"/>
                                        <p:tgtEl>
                                          <p:spTgt spid="122"/>
                                        </p:tgtEl>
                                        <p:attrNameLst>
                                          <p:attrName>ppt_x</p:attrName>
                                        </p:attrNameLst>
                                      </p:cBhvr>
                                      <p:tavLst>
                                        <p:tav tm="0">
                                          <p:val>
                                            <p:strVal val="#ppt_x"/>
                                          </p:val>
                                        </p:tav>
                                        <p:tav tm="100000">
                                          <p:val>
                                            <p:strVal val="#ppt_x"/>
                                          </p:val>
                                        </p:tav>
                                      </p:tavLst>
                                    </p:anim>
                                    <p:anim calcmode="lin" valueType="num">
                                      <p:cBhvr additive="base">
                                        <p:cTn id="18" dur="800" fill="hold"/>
                                        <p:tgtEl>
                                          <p:spTgt spid="122"/>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127"/>
                                        </p:tgtEl>
                                        <p:attrNameLst>
                                          <p:attrName>style.visibility</p:attrName>
                                        </p:attrNameLst>
                                      </p:cBhvr>
                                      <p:to>
                                        <p:strVal val="visible"/>
                                      </p:to>
                                    </p:set>
                                    <p:animEffect transition="in" filter="fade">
                                      <p:cBhvr>
                                        <p:cTn id="21" dur="500"/>
                                        <p:tgtEl>
                                          <p:spTgt spid="127"/>
                                        </p:tgtEl>
                                      </p:cBhvr>
                                    </p:animEffect>
                                  </p:childTnLst>
                                </p:cTn>
                              </p:par>
                              <p:par>
                                <p:cTn id="22" presetID="10" presetClass="entr" presetSubtype="0" fill="hold" nodeType="withEffect">
                                  <p:stCondLst>
                                    <p:cond delay="60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2" presetClass="entr" presetSubtype="4" decel="62500" fill="hold" grpId="0" nodeType="withEffect">
                                  <p:stCondLst>
                                    <p:cond delay="600"/>
                                  </p:stCondLst>
                                  <p:childTnLst>
                                    <p:set>
                                      <p:cBhvr>
                                        <p:cTn id="26" dur="1" fill="hold">
                                          <p:stCondLst>
                                            <p:cond delay="0"/>
                                          </p:stCondLst>
                                        </p:cTn>
                                        <p:tgtEl>
                                          <p:spTgt spid="123"/>
                                        </p:tgtEl>
                                        <p:attrNameLst>
                                          <p:attrName>style.visibility</p:attrName>
                                        </p:attrNameLst>
                                      </p:cBhvr>
                                      <p:to>
                                        <p:strVal val="visible"/>
                                      </p:to>
                                    </p:set>
                                    <p:anim calcmode="lin" valueType="num">
                                      <p:cBhvr additive="base">
                                        <p:cTn id="27" dur="800" fill="hold"/>
                                        <p:tgtEl>
                                          <p:spTgt spid="123"/>
                                        </p:tgtEl>
                                        <p:attrNameLst>
                                          <p:attrName>ppt_x</p:attrName>
                                        </p:attrNameLst>
                                      </p:cBhvr>
                                      <p:tavLst>
                                        <p:tav tm="0">
                                          <p:val>
                                            <p:strVal val="#ppt_x"/>
                                          </p:val>
                                        </p:tav>
                                        <p:tav tm="100000">
                                          <p:val>
                                            <p:strVal val="#ppt_x"/>
                                          </p:val>
                                        </p:tav>
                                      </p:tavLst>
                                    </p:anim>
                                    <p:anim calcmode="lin" valueType="num">
                                      <p:cBhvr additive="base">
                                        <p:cTn id="28" dur="800" fill="hold"/>
                                        <p:tgtEl>
                                          <p:spTgt spid="12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90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22" grpId="0" animBg="1"/>
      <p:bldP spid="123" grpId="0" animBg="1"/>
      <p:bldP spid="63" grpId="0" animBg="1"/>
      <p:bldP spid="77" grpId="0" animBg="1"/>
      <p:bldP spid="68" grpId="0" animBg="1"/>
      <p:bldP spid="89" grpId="0" animBg="1"/>
      <p:bldP spid="12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4057498" y="0"/>
            <a:ext cx="4096512" cy="3456432"/>
          </a:xfrm>
          <a:prstGeom prst="rect">
            <a:avLst/>
          </a:prstGeom>
          <a:solidFill>
            <a:schemeClr val="accent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96" name="Rectangle 95"/>
          <p:cNvSpPr/>
          <p:nvPr/>
        </p:nvSpPr>
        <p:spPr>
          <a:xfrm>
            <a:off x="0" y="6839712"/>
            <a:ext cx="4096512" cy="3456432"/>
          </a:xfrm>
          <a:prstGeom prst="rect">
            <a:avLst/>
          </a:pr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97" name="Rectangle 96"/>
          <p:cNvSpPr/>
          <p:nvPr/>
        </p:nvSpPr>
        <p:spPr>
          <a:xfrm>
            <a:off x="8114996" y="3419856"/>
            <a:ext cx="4096512" cy="3456432"/>
          </a:xfrm>
          <a:prstGeom prst="rect">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98" name="Rectangle 97"/>
          <p:cNvSpPr/>
          <p:nvPr/>
        </p:nvSpPr>
        <p:spPr>
          <a:xfrm>
            <a:off x="12172494" y="10259568"/>
            <a:ext cx="4096512" cy="3456432"/>
          </a:xfrm>
          <a:prstGeom prst="rect">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99" name="Rectangle 98"/>
          <p:cNvSpPr/>
          <p:nvPr/>
        </p:nvSpPr>
        <p:spPr>
          <a:xfrm>
            <a:off x="16229992" y="6839712"/>
            <a:ext cx="4096512" cy="3456432"/>
          </a:xfrm>
          <a:prstGeom prst="rect">
            <a:avLst/>
          </a:prstGeom>
          <a:solidFill>
            <a:schemeClr val="accent5">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100" name="Rectangle 99"/>
          <p:cNvSpPr/>
          <p:nvPr/>
        </p:nvSpPr>
        <p:spPr>
          <a:xfrm>
            <a:off x="20287488" y="3419856"/>
            <a:ext cx="4096512" cy="3456432"/>
          </a:xfrm>
          <a:prstGeom prst="rect">
            <a:avLst/>
          </a:prstGeom>
          <a:solidFill>
            <a:schemeClr val="accent6">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b" anchorCtr="0"/>
          <a:lstStyle/>
          <a:p>
            <a:pPr algn="ctr" defTabSz="2438340"/>
            <a:r>
              <a:rPr lang="en-US" sz="2800" dirty="0" err="1">
                <a:solidFill>
                  <a:srgbClr val="FFFFFF"/>
                </a:solidFill>
                <a:latin typeface="Open Sans Light"/>
              </a:rPr>
              <a:t>Lorem</a:t>
            </a:r>
            <a:r>
              <a:rPr lang="en-US" sz="2800" dirty="0">
                <a:solidFill>
                  <a:srgbClr val="FFFFFF"/>
                </a:solidFill>
                <a:latin typeface="Open Sans Light"/>
              </a:rPr>
              <a:t> </a:t>
            </a:r>
            <a:r>
              <a:rPr lang="en-US" sz="2800" dirty="0" err="1">
                <a:solidFill>
                  <a:srgbClr val="FFFFFF"/>
                </a:solidFill>
                <a:latin typeface="Open Sans Light"/>
              </a:rPr>
              <a:t>Ipsum</a:t>
            </a:r>
            <a:r>
              <a:rPr lang="en-US" sz="2800" dirty="0">
                <a:solidFill>
                  <a:srgbClr val="FFFFFF"/>
                </a:solidFill>
                <a:latin typeface="Open Sans Light"/>
              </a:rPr>
              <a:t> dolor sit </a:t>
            </a:r>
            <a:r>
              <a:rPr lang="en-US" sz="2800" dirty="0" err="1">
                <a:solidFill>
                  <a:srgbClr val="FFFFFF"/>
                </a:solidFill>
                <a:latin typeface="Open Sans Light"/>
              </a:rPr>
              <a:t>amet</a:t>
            </a:r>
            <a:r>
              <a:rPr lang="en-US" sz="2800" dirty="0">
                <a:solidFill>
                  <a:srgbClr val="FFFFFF"/>
                </a:solidFill>
                <a:latin typeface="Open Sans Light"/>
              </a:rPr>
              <a:t> etc.</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
        <p:nvSpPr>
          <p:cNvPr id="10" name="Picture Placeholder 9"/>
          <p:cNvSpPr>
            <a:spLocks noGrp="1"/>
          </p:cNvSpPr>
          <p:nvPr>
            <p:ph type="pic" sz="quarter" idx="28"/>
          </p:nvPr>
        </p:nvSpPr>
        <p:spPr/>
      </p:sp>
      <p:sp>
        <p:nvSpPr>
          <p:cNvPr id="11" name="Picture Placeholder 10"/>
          <p:cNvSpPr>
            <a:spLocks noGrp="1"/>
          </p:cNvSpPr>
          <p:nvPr>
            <p:ph type="pic" sz="quarter" idx="29"/>
          </p:nvPr>
        </p:nvSpPr>
        <p:spPr/>
      </p:sp>
      <p:sp>
        <p:nvSpPr>
          <p:cNvPr id="12" name="Picture Placeholder 11"/>
          <p:cNvSpPr>
            <a:spLocks noGrp="1"/>
          </p:cNvSpPr>
          <p:nvPr>
            <p:ph type="pic" sz="quarter" idx="30"/>
          </p:nvPr>
        </p:nvSpPr>
        <p:spPr/>
      </p:sp>
      <p:sp>
        <p:nvSpPr>
          <p:cNvPr id="13" name="Picture Placeholder 12"/>
          <p:cNvSpPr>
            <a:spLocks noGrp="1"/>
          </p:cNvSpPr>
          <p:nvPr>
            <p:ph type="pic" sz="quarter" idx="31"/>
          </p:nvPr>
        </p:nvSpPr>
        <p:spPr/>
      </p:sp>
      <p:sp>
        <p:nvSpPr>
          <p:cNvPr id="14" name="Picture Placeholder 13"/>
          <p:cNvSpPr>
            <a:spLocks noGrp="1"/>
          </p:cNvSpPr>
          <p:nvPr>
            <p:ph type="pic" sz="quarter" idx="32"/>
          </p:nvPr>
        </p:nvSpPr>
        <p:spPr/>
      </p:sp>
      <p:sp>
        <p:nvSpPr>
          <p:cNvPr id="15" name="Picture Placeholder 14"/>
          <p:cNvSpPr>
            <a:spLocks noGrp="1"/>
          </p:cNvSpPr>
          <p:nvPr>
            <p:ph type="pic" sz="quarter" idx="33"/>
          </p:nvPr>
        </p:nvSpPr>
        <p:spPr/>
      </p:sp>
      <p:sp>
        <p:nvSpPr>
          <p:cNvPr id="16" name="Picture Placeholder 15"/>
          <p:cNvSpPr>
            <a:spLocks noGrp="1"/>
          </p:cNvSpPr>
          <p:nvPr>
            <p:ph type="pic" sz="quarter" idx="34"/>
          </p:nvPr>
        </p:nvSpPr>
        <p:spPr/>
      </p:sp>
      <p:sp>
        <p:nvSpPr>
          <p:cNvPr id="17" name="Picture Placeholder 16"/>
          <p:cNvSpPr>
            <a:spLocks noGrp="1"/>
          </p:cNvSpPr>
          <p:nvPr>
            <p:ph type="pic" sz="quarter" idx="35"/>
          </p:nvPr>
        </p:nvSpPr>
        <p:spPr/>
      </p:sp>
      <p:sp>
        <p:nvSpPr>
          <p:cNvPr id="18" name="Picture Placeholder 17"/>
          <p:cNvSpPr>
            <a:spLocks noGrp="1"/>
          </p:cNvSpPr>
          <p:nvPr>
            <p:ph type="pic" sz="quarter" idx="36"/>
          </p:nvPr>
        </p:nvSpPr>
        <p:spPr/>
      </p:sp>
      <p:sp>
        <p:nvSpPr>
          <p:cNvPr id="19" name="Picture Placeholder 18"/>
          <p:cNvSpPr>
            <a:spLocks noGrp="1"/>
          </p:cNvSpPr>
          <p:nvPr>
            <p:ph type="pic" sz="quarter" idx="37"/>
          </p:nvPr>
        </p:nvSpPr>
        <p:spPr/>
      </p:sp>
      <p:sp>
        <p:nvSpPr>
          <p:cNvPr id="20" name="Picture Placeholder 19"/>
          <p:cNvSpPr>
            <a:spLocks noGrp="1"/>
          </p:cNvSpPr>
          <p:nvPr>
            <p:ph type="pic" sz="quarter" idx="38"/>
          </p:nvPr>
        </p:nvSpPr>
        <p:spPr/>
      </p:sp>
      <p:sp>
        <p:nvSpPr>
          <p:cNvPr id="21" name="Picture Placeholder 20"/>
          <p:cNvSpPr>
            <a:spLocks noGrp="1"/>
          </p:cNvSpPr>
          <p:nvPr>
            <p:ph type="pic" sz="quarter" idx="39"/>
          </p:nvPr>
        </p:nvSpPr>
        <p:spPr/>
      </p:sp>
      <p:sp>
        <p:nvSpPr>
          <p:cNvPr id="22" name="Picture Placeholder 21"/>
          <p:cNvSpPr>
            <a:spLocks noGrp="1"/>
          </p:cNvSpPr>
          <p:nvPr>
            <p:ph type="pic" sz="quarter" idx="40"/>
          </p:nvPr>
        </p:nvSpPr>
        <p:spPr/>
      </p:sp>
      <p:sp>
        <p:nvSpPr>
          <p:cNvPr id="23" name="Picture Placeholder 22"/>
          <p:cNvSpPr>
            <a:spLocks noGrp="1"/>
          </p:cNvSpPr>
          <p:nvPr>
            <p:ph type="pic" sz="quarter" idx="41"/>
          </p:nvPr>
        </p:nvSpPr>
        <p:spPr/>
      </p:sp>
      <p:sp>
        <p:nvSpPr>
          <p:cNvPr id="24" name="Picture Placeholder 23"/>
          <p:cNvSpPr>
            <a:spLocks noGrp="1"/>
          </p:cNvSpPr>
          <p:nvPr>
            <p:ph type="pic" sz="quarter" idx="42"/>
          </p:nvPr>
        </p:nvSpPr>
        <p:spPr/>
      </p:sp>
      <p:sp>
        <p:nvSpPr>
          <p:cNvPr id="25" name="Picture Placeholder 24"/>
          <p:cNvSpPr>
            <a:spLocks noGrp="1"/>
          </p:cNvSpPr>
          <p:nvPr>
            <p:ph type="pic" sz="quarter" idx="43"/>
          </p:nvPr>
        </p:nvSpPr>
        <p:spPr/>
      </p:sp>
    </p:spTree>
    <p:custDataLst>
      <p:tags r:id="rId1"/>
    </p:custDataLst>
    <p:extLst>
      <p:ext uri="{BB962C8B-B14F-4D97-AF65-F5344CB8AC3E}">
        <p14:creationId xmlns:p14="http://schemas.microsoft.com/office/powerpoint/2010/main" val="274828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250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800" fill="hold"/>
                                        <p:tgtEl>
                                          <p:spTgt spid="96"/>
                                        </p:tgtEl>
                                        <p:attrNameLst>
                                          <p:attrName>ppt_x</p:attrName>
                                        </p:attrNameLst>
                                      </p:cBhvr>
                                      <p:tavLst>
                                        <p:tav tm="0">
                                          <p:val>
                                            <p:strVal val="#ppt_x"/>
                                          </p:val>
                                        </p:tav>
                                        <p:tav tm="100000">
                                          <p:val>
                                            <p:strVal val="#ppt_x"/>
                                          </p:val>
                                        </p:tav>
                                      </p:tavLst>
                                    </p:anim>
                                    <p:anim calcmode="lin" valueType="num">
                                      <p:cBhvr additive="base">
                                        <p:cTn id="8" dur="800" fill="hold"/>
                                        <p:tgtEl>
                                          <p:spTgt spid="96"/>
                                        </p:tgtEl>
                                        <p:attrNameLst>
                                          <p:attrName>ppt_y</p:attrName>
                                        </p:attrNameLst>
                                      </p:cBhvr>
                                      <p:tavLst>
                                        <p:tav tm="0">
                                          <p:val>
                                            <p:strVal val="1+#ppt_h/2"/>
                                          </p:val>
                                        </p:tav>
                                        <p:tav tm="100000">
                                          <p:val>
                                            <p:strVal val="#ppt_y"/>
                                          </p:val>
                                        </p:tav>
                                      </p:tavLst>
                                    </p:anim>
                                  </p:childTnLst>
                                </p:cTn>
                              </p:par>
                              <p:par>
                                <p:cTn id="9" presetID="2" presetClass="entr" presetSubtype="4" decel="6250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800" fill="hold"/>
                                        <p:tgtEl>
                                          <p:spTgt spid="95"/>
                                        </p:tgtEl>
                                        <p:attrNameLst>
                                          <p:attrName>ppt_x</p:attrName>
                                        </p:attrNameLst>
                                      </p:cBhvr>
                                      <p:tavLst>
                                        <p:tav tm="0">
                                          <p:val>
                                            <p:strVal val="#ppt_x"/>
                                          </p:val>
                                        </p:tav>
                                        <p:tav tm="100000">
                                          <p:val>
                                            <p:strVal val="#ppt_x"/>
                                          </p:val>
                                        </p:tav>
                                      </p:tavLst>
                                    </p:anim>
                                    <p:anim calcmode="lin" valueType="num">
                                      <p:cBhvr additive="base">
                                        <p:cTn id="12" dur="800" fill="hold"/>
                                        <p:tgtEl>
                                          <p:spTgt spid="95"/>
                                        </p:tgtEl>
                                        <p:attrNameLst>
                                          <p:attrName>ppt_y</p:attrName>
                                        </p:attrNameLst>
                                      </p:cBhvr>
                                      <p:tavLst>
                                        <p:tav tm="0">
                                          <p:val>
                                            <p:strVal val="1+#ppt_h/2"/>
                                          </p:val>
                                        </p:tav>
                                        <p:tav tm="100000">
                                          <p:val>
                                            <p:strVal val="#ppt_y"/>
                                          </p:val>
                                        </p:tav>
                                      </p:tavLst>
                                    </p:anim>
                                  </p:childTnLst>
                                </p:cTn>
                              </p:par>
                              <p:par>
                                <p:cTn id="13" presetID="2" presetClass="entr" presetSubtype="4" decel="6250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additive="base">
                                        <p:cTn id="15" dur="800" fill="hold"/>
                                        <p:tgtEl>
                                          <p:spTgt spid="97"/>
                                        </p:tgtEl>
                                        <p:attrNameLst>
                                          <p:attrName>ppt_x</p:attrName>
                                        </p:attrNameLst>
                                      </p:cBhvr>
                                      <p:tavLst>
                                        <p:tav tm="0">
                                          <p:val>
                                            <p:strVal val="#ppt_x"/>
                                          </p:val>
                                        </p:tav>
                                        <p:tav tm="100000">
                                          <p:val>
                                            <p:strVal val="#ppt_x"/>
                                          </p:val>
                                        </p:tav>
                                      </p:tavLst>
                                    </p:anim>
                                    <p:anim calcmode="lin" valueType="num">
                                      <p:cBhvr additive="base">
                                        <p:cTn id="16" dur="800" fill="hold"/>
                                        <p:tgtEl>
                                          <p:spTgt spid="97"/>
                                        </p:tgtEl>
                                        <p:attrNameLst>
                                          <p:attrName>ppt_y</p:attrName>
                                        </p:attrNameLst>
                                      </p:cBhvr>
                                      <p:tavLst>
                                        <p:tav tm="0">
                                          <p:val>
                                            <p:strVal val="1+#ppt_h/2"/>
                                          </p:val>
                                        </p:tav>
                                        <p:tav tm="100000">
                                          <p:val>
                                            <p:strVal val="#ppt_y"/>
                                          </p:val>
                                        </p:tav>
                                      </p:tavLst>
                                    </p:anim>
                                  </p:childTnLst>
                                </p:cTn>
                              </p:par>
                              <p:par>
                                <p:cTn id="17" presetID="2" presetClass="entr" presetSubtype="4" decel="6250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800" fill="hold"/>
                                        <p:tgtEl>
                                          <p:spTgt spid="98"/>
                                        </p:tgtEl>
                                        <p:attrNameLst>
                                          <p:attrName>ppt_x</p:attrName>
                                        </p:attrNameLst>
                                      </p:cBhvr>
                                      <p:tavLst>
                                        <p:tav tm="0">
                                          <p:val>
                                            <p:strVal val="#ppt_x"/>
                                          </p:val>
                                        </p:tav>
                                        <p:tav tm="100000">
                                          <p:val>
                                            <p:strVal val="#ppt_x"/>
                                          </p:val>
                                        </p:tav>
                                      </p:tavLst>
                                    </p:anim>
                                    <p:anim calcmode="lin" valueType="num">
                                      <p:cBhvr additive="base">
                                        <p:cTn id="20" dur="800" fill="hold"/>
                                        <p:tgtEl>
                                          <p:spTgt spid="98"/>
                                        </p:tgtEl>
                                        <p:attrNameLst>
                                          <p:attrName>ppt_y</p:attrName>
                                        </p:attrNameLst>
                                      </p:cBhvr>
                                      <p:tavLst>
                                        <p:tav tm="0">
                                          <p:val>
                                            <p:strVal val="1+#ppt_h/2"/>
                                          </p:val>
                                        </p:tav>
                                        <p:tav tm="100000">
                                          <p:val>
                                            <p:strVal val="#ppt_y"/>
                                          </p:val>
                                        </p:tav>
                                      </p:tavLst>
                                    </p:anim>
                                  </p:childTnLst>
                                </p:cTn>
                              </p:par>
                              <p:par>
                                <p:cTn id="21" presetID="2" presetClass="entr" presetSubtype="4" decel="6250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anim calcmode="lin" valueType="num">
                                      <p:cBhvr additive="base">
                                        <p:cTn id="23" dur="800" fill="hold"/>
                                        <p:tgtEl>
                                          <p:spTgt spid="99"/>
                                        </p:tgtEl>
                                        <p:attrNameLst>
                                          <p:attrName>ppt_x</p:attrName>
                                        </p:attrNameLst>
                                      </p:cBhvr>
                                      <p:tavLst>
                                        <p:tav tm="0">
                                          <p:val>
                                            <p:strVal val="#ppt_x"/>
                                          </p:val>
                                        </p:tav>
                                        <p:tav tm="100000">
                                          <p:val>
                                            <p:strVal val="#ppt_x"/>
                                          </p:val>
                                        </p:tav>
                                      </p:tavLst>
                                    </p:anim>
                                    <p:anim calcmode="lin" valueType="num">
                                      <p:cBhvr additive="base">
                                        <p:cTn id="24" dur="800" fill="hold"/>
                                        <p:tgtEl>
                                          <p:spTgt spid="99"/>
                                        </p:tgtEl>
                                        <p:attrNameLst>
                                          <p:attrName>ppt_y</p:attrName>
                                        </p:attrNameLst>
                                      </p:cBhvr>
                                      <p:tavLst>
                                        <p:tav tm="0">
                                          <p:val>
                                            <p:strVal val="1+#ppt_h/2"/>
                                          </p:val>
                                        </p:tav>
                                        <p:tav tm="100000">
                                          <p:val>
                                            <p:strVal val="#ppt_y"/>
                                          </p:val>
                                        </p:tav>
                                      </p:tavLst>
                                    </p:anim>
                                  </p:childTnLst>
                                </p:cTn>
                              </p:par>
                              <p:par>
                                <p:cTn id="25" presetID="2" presetClass="entr" presetSubtype="4" decel="6250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800" fill="hold"/>
                                        <p:tgtEl>
                                          <p:spTgt spid="100"/>
                                        </p:tgtEl>
                                        <p:attrNameLst>
                                          <p:attrName>ppt_x</p:attrName>
                                        </p:attrNameLst>
                                      </p:cBhvr>
                                      <p:tavLst>
                                        <p:tav tm="0">
                                          <p:val>
                                            <p:strVal val="#ppt_x"/>
                                          </p:val>
                                        </p:tav>
                                        <p:tav tm="100000">
                                          <p:val>
                                            <p:strVal val="#ppt_x"/>
                                          </p:val>
                                        </p:tav>
                                      </p:tavLst>
                                    </p:anim>
                                    <p:anim calcmode="lin" valueType="num">
                                      <p:cBhvr additive="base">
                                        <p:cTn id="28" dur="8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7" grpId="0" animBg="1"/>
      <p:bldP spid="98" grpId="0" animBg="1"/>
      <p:bldP spid="99" grpId="0" animBg="1"/>
      <p:bldP spid="10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normAutofit/>
          </a:bodyPr>
          <a:lstStyle/>
          <a:p>
            <a:pPr algn="ctr"/>
            <a:r>
              <a:rPr lang="en-US" sz="6600" dirty="0"/>
              <a:t>Lots of intelligent placeholders</a:t>
            </a:r>
          </a:p>
        </p:txBody>
      </p:sp>
      <p:sp>
        <p:nvSpPr>
          <p:cNvPr id="29" name="Text Placeholder 28"/>
          <p:cNvSpPr>
            <a:spLocks noGrp="1"/>
          </p:cNvSpPr>
          <p:nvPr>
            <p:ph type="body" sz="quarter" idx="14"/>
          </p:nvPr>
        </p:nvSpPr>
        <p:spPr/>
        <p:txBody>
          <a:bodyPr/>
          <a:lstStyle/>
          <a:p>
            <a:r>
              <a:rPr lang="en-US" dirty="0">
                <a:solidFill>
                  <a:schemeClr val="tx1"/>
                </a:solidFill>
              </a:rPr>
              <a:t>Important text</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consequitor</a:t>
            </a:r>
            <a:r>
              <a:rPr lang="en-US" dirty="0"/>
              <a:t> </a:t>
            </a:r>
            <a:r>
              <a:rPr lang="en-US" dirty="0" err="1"/>
              <a:t>adisplicing</a:t>
            </a:r>
            <a:r>
              <a:rPr lang="en-US" dirty="0"/>
              <a:t> </a:t>
            </a:r>
            <a:r>
              <a:rPr lang="en-US" dirty="0" err="1"/>
              <a:t>amet</a:t>
            </a:r>
            <a:r>
              <a:rPr lang="en-US" dirty="0"/>
              <a:t>. Marius </a:t>
            </a:r>
            <a:r>
              <a:rPr lang="en-US" dirty="0" err="1"/>
              <a:t>congue</a:t>
            </a:r>
            <a:r>
              <a:rPr lang="en-US" dirty="0"/>
              <a:t> </a:t>
            </a:r>
            <a:r>
              <a:rPr lang="en-US" dirty="0" err="1"/>
              <a:t>convallis</a:t>
            </a:r>
            <a:r>
              <a:rPr lang="en-US" dirty="0"/>
              <a:t> </a:t>
            </a:r>
            <a:r>
              <a:rPr lang="en-US" dirty="0" err="1"/>
              <a:t>orci</a:t>
            </a:r>
            <a:r>
              <a:rPr lang="en-US" dirty="0"/>
              <a:t>. </a:t>
            </a:r>
            <a:r>
              <a:rPr lang="en-US" dirty="0" err="1"/>
              <a:t>Donec</a:t>
            </a:r>
            <a:r>
              <a:rPr lang="en-US" dirty="0"/>
              <a:t> in tempus </a:t>
            </a:r>
            <a:r>
              <a:rPr lang="en-US" dirty="0" err="1"/>
              <a:t>sapien</a:t>
            </a:r>
            <a:endParaRPr lang="en-US" dirty="0"/>
          </a:p>
        </p:txBody>
      </p:sp>
      <p:sp>
        <p:nvSpPr>
          <p:cNvPr id="30" name="Text Placeholder 29"/>
          <p:cNvSpPr>
            <a:spLocks noGrp="1"/>
          </p:cNvSpPr>
          <p:nvPr>
            <p:ph type="body" sz="quarter" idx="15"/>
          </p:nvPr>
        </p:nvSpPr>
        <p:spPr/>
        <p:txBody>
          <a:bodyPr/>
          <a:lstStyle/>
          <a:p>
            <a:r>
              <a:rPr lang="en-US" dirty="0">
                <a:solidFill>
                  <a:schemeClr val="tx1"/>
                </a:solidFill>
              </a:rPr>
              <a:t>Important text</a:t>
            </a:r>
          </a:p>
          <a:p>
            <a:pPr lvl="1"/>
            <a:r>
              <a:rPr lang="en-US" dirty="0" err="1"/>
              <a:t>Lorem</a:t>
            </a:r>
            <a:r>
              <a:rPr lang="en-US" dirty="0"/>
              <a:t> </a:t>
            </a:r>
            <a:r>
              <a:rPr lang="en-US" dirty="0" err="1"/>
              <a:t>ipsum</a:t>
            </a:r>
            <a:r>
              <a:rPr lang="en-US" dirty="0"/>
              <a:t> dolor sit </a:t>
            </a:r>
            <a:r>
              <a:rPr lang="en-US" dirty="0" err="1"/>
              <a:t>amet</a:t>
            </a:r>
            <a:r>
              <a:rPr lang="en-US" dirty="0"/>
              <a:t> </a:t>
            </a:r>
            <a:r>
              <a:rPr lang="en-US" dirty="0" err="1"/>
              <a:t>consequitor</a:t>
            </a:r>
            <a:r>
              <a:rPr lang="en-US" dirty="0"/>
              <a:t> </a:t>
            </a:r>
            <a:r>
              <a:rPr lang="en-US" dirty="0" err="1"/>
              <a:t>adisplicing</a:t>
            </a:r>
            <a:r>
              <a:rPr lang="en-US" dirty="0"/>
              <a:t> </a:t>
            </a:r>
            <a:r>
              <a:rPr lang="en-US" dirty="0" err="1"/>
              <a:t>amet</a:t>
            </a:r>
            <a:r>
              <a:rPr lang="en-US" dirty="0"/>
              <a:t>. Marius </a:t>
            </a:r>
            <a:r>
              <a:rPr lang="en-US" dirty="0" err="1"/>
              <a:t>congue</a:t>
            </a:r>
            <a:r>
              <a:rPr lang="en-US" dirty="0"/>
              <a:t> </a:t>
            </a:r>
            <a:r>
              <a:rPr lang="en-US" dirty="0" err="1"/>
              <a:t>convallis</a:t>
            </a:r>
            <a:r>
              <a:rPr lang="en-US" dirty="0"/>
              <a:t> </a:t>
            </a:r>
            <a:r>
              <a:rPr lang="en-US" dirty="0" err="1"/>
              <a:t>orci</a:t>
            </a:r>
            <a:r>
              <a:rPr lang="en-US" dirty="0"/>
              <a:t>. </a:t>
            </a:r>
            <a:r>
              <a:rPr lang="en-US" dirty="0" err="1"/>
              <a:t>Donec</a:t>
            </a:r>
            <a:r>
              <a:rPr lang="en-US" dirty="0"/>
              <a:t> in tempus </a:t>
            </a:r>
            <a:r>
              <a:rPr lang="en-US" dirty="0" err="1"/>
              <a:t>sapien</a:t>
            </a:r>
            <a:endParaRPr lang="en-US" dirty="0"/>
          </a:p>
        </p:txBody>
      </p:sp>
      <p:sp>
        <p:nvSpPr>
          <p:cNvPr id="31" name="Text Placeholder 30"/>
          <p:cNvSpPr>
            <a:spLocks noGrp="1"/>
          </p:cNvSpPr>
          <p:nvPr>
            <p:ph type="body" sz="quarter" idx="16"/>
          </p:nvPr>
        </p:nvSpPr>
        <p:spPr/>
        <p:txBody>
          <a:bodyPr/>
          <a:lstStyle/>
          <a:p>
            <a:r>
              <a:rPr lang="en-US" dirty="0"/>
              <a:t>Vestibulum vel </a:t>
            </a:r>
            <a:r>
              <a:rPr lang="en-US" dirty="0" err="1"/>
              <a:t>viverra</a:t>
            </a:r>
            <a:r>
              <a:rPr lang="en-US" dirty="0"/>
              <a:t> magna. Proin </a:t>
            </a:r>
            <a:r>
              <a:rPr lang="en-US" dirty="0" err="1"/>
              <a:t>aliquet</a:t>
            </a:r>
            <a:r>
              <a:rPr lang="en-US" dirty="0"/>
              <a:t> </a:t>
            </a:r>
            <a:r>
              <a:rPr lang="en-US" dirty="0" err="1"/>
              <a:t>posuere</a:t>
            </a:r>
            <a:r>
              <a:rPr lang="en-US" dirty="0"/>
              <a:t> </a:t>
            </a:r>
            <a:r>
              <a:rPr lang="en-US" dirty="0" err="1"/>
              <a:t>mauris</a:t>
            </a:r>
            <a:r>
              <a:rPr lang="en-US" dirty="0"/>
              <a:t>, vitae </a:t>
            </a:r>
            <a:r>
              <a:rPr lang="en-US" dirty="0" err="1"/>
              <a:t>varius</a:t>
            </a:r>
            <a:r>
              <a:rPr lang="en-US" dirty="0"/>
              <a:t> </a:t>
            </a:r>
            <a:r>
              <a:rPr lang="en-US" dirty="0" err="1"/>
              <a:t>est</a:t>
            </a:r>
            <a:r>
              <a:rPr lang="en-US" dirty="0"/>
              <a:t> </a:t>
            </a:r>
            <a:r>
              <a:rPr lang="en-US" dirty="0" err="1"/>
              <a:t>fringilla</a:t>
            </a:r>
            <a:r>
              <a:rPr lang="en-US" dirty="0"/>
              <a:t> vel. </a:t>
            </a:r>
            <a:r>
              <a:rPr lang="en-US" dirty="0" err="1"/>
              <a:t>Etiam</a:t>
            </a:r>
            <a:r>
              <a:rPr lang="en-US" dirty="0"/>
              <a:t> dolor </a:t>
            </a:r>
            <a:r>
              <a:rPr lang="en-US" dirty="0" err="1"/>
              <a:t>justo</a:t>
            </a:r>
            <a:r>
              <a:rPr lang="en-US" dirty="0"/>
              <a:t>, </a:t>
            </a:r>
            <a:r>
              <a:rPr lang="en-US" dirty="0" err="1"/>
              <a:t>euismod</a:t>
            </a:r>
            <a:r>
              <a:rPr lang="en-US" dirty="0"/>
              <a:t> </a:t>
            </a:r>
            <a:r>
              <a:rPr lang="en-US" dirty="0" err="1"/>
              <a:t>eget</a:t>
            </a:r>
            <a:r>
              <a:rPr lang="en-US" dirty="0"/>
              <a:t> </a:t>
            </a:r>
            <a:r>
              <a:rPr lang="en-US" dirty="0" err="1"/>
              <a:t>feugiat</a:t>
            </a:r>
            <a:r>
              <a:rPr lang="en-US" dirty="0"/>
              <a:t> at, lacinia sit </a:t>
            </a:r>
            <a:r>
              <a:rPr lang="en-US" dirty="0" err="1"/>
              <a:t>amet</a:t>
            </a:r>
            <a:r>
              <a:rPr lang="en-US" dirty="0"/>
              <a:t> </a:t>
            </a:r>
            <a:r>
              <a:rPr lang="en-US" dirty="0" err="1"/>
              <a:t>odio</a:t>
            </a:r>
            <a:r>
              <a:rPr lang="en-US" dirty="0"/>
              <a:t>. </a:t>
            </a:r>
            <a:r>
              <a:rPr lang="en-US" dirty="0" err="1"/>
              <a:t>Quisque</a:t>
            </a:r>
            <a:r>
              <a:rPr lang="en-US" dirty="0"/>
              <a:t> ac </a:t>
            </a:r>
            <a:r>
              <a:rPr lang="en-US" dirty="0" err="1"/>
              <a:t>dignissim</a:t>
            </a:r>
            <a:r>
              <a:rPr lang="en-US" dirty="0"/>
              <a:t> </a:t>
            </a:r>
            <a:r>
              <a:rPr lang="en-US" dirty="0" err="1"/>
              <a:t>purus</a:t>
            </a:r>
            <a:r>
              <a:rPr lang="en-US" dirty="0"/>
              <a:t>. Nunc </a:t>
            </a:r>
            <a:r>
              <a:rPr lang="en-US" dirty="0" err="1"/>
              <a:t>velit</a:t>
            </a:r>
            <a:r>
              <a:rPr lang="en-US" dirty="0"/>
              <a:t> </a:t>
            </a:r>
            <a:r>
              <a:rPr lang="en-US" dirty="0" err="1"/>
              <a:t>nulla</a:t>
            </a:r>
            <a:r>
              <a:rPr lang="en-US" dirty="0"/>
              <a:t>, </a:t>
            </a:r>
            <a:r>
              <a:rPr lang="en-US" dirty="0" err="1"/>
              <a:t>tincidunt</a:t>
            </a:r>
            <a:r>
              <a:rPr lang="en-US" dirty="0"/>
              <a:t> </a:t>
            </a:r>
            <a:r>
              <a:rPr lang="en-US" dirty="0" err="1"/>
              <a:t>eu</a:t>
            </a:r>
            <a:r>
              <a:rPr lang="en-US" dirty="0"/>
              <a:t> porta </a:t>
            </a:r>
            <a:r>
              <a:rPr lang="en-US" dirty="0" err="1"/>
              <a:t>ut</a:t>
            </a:r>
            <a:r>
              <a:rPr lang="en-US" dirty="0"/>
              <a:t>, </a:t>
            </a:r>
            <a:r>
              <a:rPr lang="en-US" dirty="0" err="1"/>
              <a:t>vulputate</a:t>
            </a:r>
            <a:endParaRPr lang="en-US" dirty="0"/>
          </a:p>
        </p:txBody>
      </p:sp>
      <p:sp>
        <p:nvSpPr>
          <p:cNvPr id="32" name="Text Placeholder 31"/>
          <p:cNvSpPr>
            <a:spLocks noGrp="1"/>
          </p:cNvSpPr>
          <p:nvPr>
            <p:ph type="body" sz="quarter" idx="17"/>
          </p:nvPr>
        </p:nvSpPr>
        <p:spPr/>
        <p:txBody>
          <a:bodyPr/>
          <a:lstStyle/>
          <a:p>
            <a:r>
              <a:rPr lang="en-US"/>
              <a:t>Etiam dolor justo, euismod eget feugiat at, lacinia sit amet odio. Quisque ac dignissim purus. Nunc velit nulla, tincidunt eu porta ut, vulputate vitae ipsum. Nulla ut justo sit amet turpis interdum dignissim sed a leo. Phasellus interdum</a:t>
            </a:r>
          </a:p>
          <a:p>
            <a:endParaRPr lang="en-US" dirty="0"/>
          </a:p>
        </p:txBody>
      </p:sp>
      <p:sp>
        <p:nvSpPr>
          <p:cNvPr id="40" name="Rectangle 39"/>
          <p:cNvSpPr/>
          <p:nvPr/>
        </p:nvSpPr>
        <p:spPr>
          <a:xfrm>
            <a:off x="6919021" y="8341784"/>
            <a:ext cx="1868918" cy="461464"/>
          </a:xfrm>
          <a:prstGeom prst="rect">
            <a:avLst/>
          </a:prstGeom>
        </p:spPr>
        <p:txBody>
          <a:bodyPr wrap="none">
            <a:noAutofit/>
          </a:bodyPr>
          <a:lstStyle/>
          <a:p>
            <a:pPr defTabSz="2438340">
              <a:lnSpc>
                <a:spcPct val="95000"/>
              </a:lnSpc>
            </a:pPr>
            <a:r>
              <a:rPr lang="en-US" sz="2400" dirty="0">
                <a:latin typeface="Open Sans Light"/>
              </a:rPr>
              <a:t>Etch-a-Sketch</a:t>
            </a:r>
          </a:p>
        </p:txBody>
      </p:sp>
      <p:sp>
        <p:nvSpPr>
          <p:cNvPr id="41" name="Rectangle 40"/>
          <p:cNvSpPr/>
          <p:nvPr/>
        </p:nvSpPr>
        <p:spPr>
          <a:xfrm>
            <a:off x="6919021" y="7234664"/>
            <a:ext cx="1868918" cy="461464"/>
          </a:xfrm>
          <a:prstGeom prst="rect">
            <a:avLst/>
          </a:prstGeom>
        </p:spPr>
        <p:txBody>
          <a:bodyPr wrap="none">
            <a:noAutofit/>
          </a:bodyPr>
          <a:lstStyle/>
          <a:p>
            <a:pPr defTabSz="2438340">
              <a:lnSpc>
                <a:spcPct val="95000"/>
              </a:lnSpc>
            </a:pPr>
            <a:r>
              <a:rPr lang="en-US" sz="2400" dirty="0">
                <a:latin typeface="Open Sans Light"/>
              </a:rPr>
              <a:t>MySQL</a:t>
            </a:r>
          </a:p>
        </p:txBody>
      </p:sp>
      <p:sp>
        <p:nvSpPr>
          <p:cNvPr id="42" name="Rectangle 41"/>
          <p:cNvSpPr/>
          <p:nvPr/>
        </p:nvSpPr>
        <p:spPr>
          <a:xfrm>
            <a:off x="6919021" y="6127544"/>
            <a:ext cx="1868918" cy="461464"/>
          </a:xfrm>
          <a:prstGeom prst="rect">
            <a:avLst/>
          </a:prstGeom>
        </p:spPr>
        <p:txBody>
          <a:bodyPr wrap="none">
            <a:noAutofit/>
          </a:bodyPr>
          <a:lstStyle/>
          <a:p>
            <a:pPr defTabSz="2438340">
              <a:lnSpc>
                <a:spcPct val="95000"/>
              </a:lnSpc>
            </a:pPr>
            <a:r>
              <a:rPr lang="en-US" sz="2400" dirty="0">
                <a:latin typeface="Open Sans Light"/>
              </a:rPr>
              <a:t>PHP</a:t>
            </a:r>
          </a:p>
        </p:txBody>
      </p:sp>
      <p:sp>
        <p:nvSpPr>
          <p:cNvPr id="43" name="Rectangle 42"/>
          <p:cNvSpPr/>
          <p:nvPr/>
        </p:nvSpPr>
        <p:spPr>
          <a:xfrm>
            <a:off x="6919021" y="5020424"/>
            <a:ext cx="1868918" cy="461464"/>
          </a:xfrm>
          <a:prstGeom prst="rect">
            <a:avLst/>
          </a:prstGeom>
        </p:spPr>
        <p:txBody>
          <a:bodyPr wrap="none">
            <a:noAutofit/>
          </a:bodyPr>
          <a:lstStyle/>
          <a:p>
            <a:pPr defTabSz="2438340">
              <a:lnSpc>
                <a:spcPct val="95000"/>
              </a:lnSpc>
            </a:pPr>
            <a:r>
              <a:rPr lang="en-US" sz="2400" dirty="0">
                <a:latin typeface="Open Sans Light"/>
              </a:rPr>
              <a:t>HTML5</a:t>
            </a:r>
          </a:p>
        </p:txBody>
      </p:sp>
      <p:sp>
        <p:nvSpPr>
          <p:cNvPr id="44" name="Rounded Rectangle 43"/>
          <p:cNvSpPr/>
          <p:nvPr/>
        </p:nvSpPr>
        <p:spPr>
          <a:xfrm rot="5400000">
            <a:off x="9189030" y="326050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45" name="Rounded Rectangle 44"/>
          <p:cNvSpPr/>
          <p:nvPr/>
        </p:nvSpPr>
        <p:spPr>
          <a:xfrm>
            <a:off x="6933085" y="5516448"/>
            <a:ext cx="413830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80%</a:t>
            </a:r>
          </a:p>
        </p:txBody>
      </p:sp>
      <p:sp>
        <p:nvSpPr>
          <p:cNvPr id="46" name="Rounded Rectangle 45"/>
          <p:cNvSpPr/>
          <p:nvPr/>
        </p:nvSpPr>
        <p:spPr>
          <a:xfrm rot="5400000">
            <a:off x="9189030" y="436762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47" name="Rounded Rectangle 46"/>
          <p:cNvSpPr/>
          <p:nvPr/>
        </p:nvSpPr>
        <p:spPr>
          <a:xfrm>
            <a:off x="6933080" y="6623568"/>
            <a:ext cx="2692516" cy="450056"/>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45%</a:t>
            </a:r>
          </a:p>
        </p:txBody>
      </p:sp>
      <p:sp>
        <p:nvSpPr>
          <p:cNvPr id="48" name="Rounded Rectangle 47"/>
          <p:cNvSpPr/>
          <p:nvPr/>
        </p:nvSpPr>
        <p:spPr>
          <a:xfrm rot="5400000">
            <a:off x="9189030" y="547474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49" name="Rounded Rectangle 48"/>
          <p:cNvSpPr/>
          <p:nvPr/>
        </p:nvSpPr>
        <p:spPr>
          <a:xfrm>
            <a:off x="6933081" y="7730688"/>
            <a:ext cx="2605550" cy="450056"/>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70%</a:t>
            </a:r>
          </a:p>
        </p:txBody>
      </p:sp>
      <p:sp>
        <p:nvSpPr>
          <p:cNvPr id="50" name="Rounded Rectangle 49"/>
          <p:cNvSpPr/>
          <p:nvPr/>
        </p:nvSpPr>
        <p:spPr>
          <a:xfrm rot="5400000">
            <a:off x="9189030" y="658186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51" name="Rounded Rectangle 50"/>
          <p:cNvSpPr/>
          <p:nvPr/>
        </p:nvSpPr>
        <p:spPr>
          <a:xfrm>
            <a:off x="6933081" y="8837808"/>
            <a:ext cx="4570670"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90%</a:t>
            </a:r>
          </a:p>
        </p:txBody>
      </p:sp>
      <p:sp>
        <p:nvSpPr>
          <p:cNvPr id="53" name="Rectangle 52"/>
          <p:cNvSpPr/>
          <p:nvPr/>
        </p:nvSpPr>
        <p:spPr>
          <a:xfrm>
            <a:off x="17595579" y="8341784"/>
            <a:ext cx="1868918" cy="461464"/>
          </a:xfrm>
          <a:prstGeom prst="rect">
            <a:avLst/>
          </a:prstGeom>
        </p:spPr>
        <p:txBody>
          <a:bodyPr wrap="none">
            <a:noAutofit/>
          </a:bodyPr>
          <a:lstStyle/>
          <a:p>
            <a:pPr defTabSz="2438340">
              <a:lnSpc>
                <a:spcPct val="95000"/>
              </a:lnSpc>
            </a:pPr>
            <a:r>
              <a:rPr lang="en-US" sz="2400" dirty="0">
                <a:latin typeface="Open Sans Light"/>
              </a:rPr>
              <a:t>Etch-a-Sketch</a:t>
            </a:r>
          </a:p>
        </p:txBody>
      </p:sp>
      <p:sp>
        <p:nvSpPr>
          <p:cNvPr id="54" name="Rectangle 53"/>
          <p:cNvSpPr/>
          <p:nvPr/>
        </p:nvSpPr>
        <p:spPr>
          <a:xfrm>
            <a:off x="17595579" y="7234664"/>
            <a:ext cx="1868918" cy="461464"/>
          </a:xfrm>
          <a:prstGeom prst="rect">
            <a:avLst/>
          </a:prstGeom>
        </p:spPr>
        <p:txBody>
          <a:bodyPr wrap="none">
            <a:noAutofit/>
          </a:bodyPr>
          <a:lstStyle/>
          <a:p>
            <a:pPr defTabSz="2438340">
              <a:lnSpc>
                <a:spcPct val="95000"/>
              </a:lnSpc>
            </a:pPr>
            <a:r>
              <a:rPr lang="en-US" sz="2400" dirty="0">
                <a:latin typeface="Open Sans Light"/>
              </a:rPr>
              <a:t>MySQL</a:t>
            </a:r>
          </a:p>
        </p:txBody>
      </p:sp>
      <p:sp>
        <p:nvSpPr>
          <p:cNvPr id="55" name="Rectangle 54"/>
          <p:cNvSpPr/>
          <p:nvPr/>
        </p:nvSpPr>
        <p:spPr>
          <a:xfrm>
            <a:off x="17595579" y="6127544"/>
            <a:ext cx="1868918" cy="461464"/>
          </a:xfrm>
          <a:prstGeom prst="rect">
            <a:avLst/>
          </a:prstGeom>
        </p:spPr>
        <p:txBody>
          <a:bodyPr wrap="none">
            <a:noAutofit/>
          </a:bodyPr>
          <a:lstStyle/>
          <a:p>
            <a:pPr defTabSz="2438340">
              <a:lnSpc>
                <a:spcPct val="95000"/>
              </a:lnSpc>
            </a:pPr>
            <a:r>
              <a:rPr lang="en-US" sz="2400" dirty="0">
                <a:latin typeface="Open Sans Light"/>
              </a:rPr>
              <a:t>PHP</a:t>
            </a:r>
          </a:p>
        </p:txBody>
      </p:sp>
      <p:sp>
        <p:nvSpPr>
          <p:cNvPr id="56" name="Rectangle 55"/>
          <p:cNvSpPr/>
          <p:nvPr/>
        </p:nvSpPr>
        <p:spPr>
          <a:xfrm>
            <a:off x="17595579" y="5020424"/>
            <a:ext cx="1868918" cy="461464"/>
          </a:xfrm>
          <a:prstGeom prst="rect">
            <a:avLst/>
          </a:prstGeom>
        </p:spPr>
        <p:txBody>
          <a:bodyPr wrap="none">
            <a:noAutofit/>
          </a:bodyPr>
          <a:lstStyle/>
          <a:p>
            <a:pPr defTabSz="2438340">
              <a:lnSpc>
                <a:spcPct val="95000"/>
              </a:lnSpc>
            </a:pPr>
            <a:r>
              <a:rPr lang="en-US" sz="2400" dirty="0">
                <a:latin typeface="Open Sans Light"/>
              </a:rPr>
              <a:t>HTML5</a:t>
            </a:r>
          </a:p>
        </p:txBody>
      </p:sp>
      <p:sp>
        <p:nvSpPr>
          <p:cNvPr id="57" name="Rounded Rectangle 56"/>
          <p:cNvSpPr/>
          <p:nvPr/>
        </p:nvSpPr>
        <p:spPr>
          <a:xfrm rot="5400000">
            <a:off x="19865588" y="326050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58" name="Rounded Rectangle 57"/>
          <p:cNvSpPr/>
          <p:nvPr/>
        </p:nvSpPr>
        <p:spPr>
          <a:xfrm>
            <a:off x="17609643" y="5516448"/>
            <a:ext cx="4138306" cy="450056"/>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80%</a:t>
            </a:r>
          </a:p>
        </p:txBody>
      </p:sp>
      <p:sp>
        <p:nvSpPr>
          <p:cNvPr id="59" name="Rounded Rectangle 58"/>
          <p:cNvSpPr/>
          <p:nvPr/>
        </p:nvSpPr>
        <p:spPr>
          <a:xfrm rot="5400000">
            <a:off x="19865588" y="436762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60" name="Rounded Rectangle 59"/>
          <p:cNvSpPr/>
          <p:nvPr/>
        </p:nvSpPr>
        <p:spPr>
          <a:xfrm>
            <a:off x="17609638" y="6623568"/>
            <a:ext cx="2692516" cy="450056"/>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85%</a:t>
            </a:r>
          </a:p>
        </p:txBody>
      </p:sp>
      <p:sp>
        <p:nvSpPr>
          <p:cNvPr id="61" name="Rounded Rectangle 60"/>
          <p:cNvSpPr/>
          <p:nvPr/>
        </p:nvSpPr>
        <p:spPr>
          <a:xfrm rot="5400000">
            <a:off x="19865588" y="547474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62" name="Rounded Rectangle 61"/>
          <p:cNvSpPr/>
          <p:nvPr/>
        </p:nvSpPr>
        <p:spPr>
          <a:xfrm>
            <a:off x="17609639" y="7730688"/>
            <a:ext cx="3799386" cy="450056"/>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70%</a:t>
            </a:r>
          </a:p>
        </p:txBody>
      </p:sp>
      <p:sp>
        <p:nvSpPr>
          <p:cNvPr id="63" name="Rounded Rectangle 62"/>
          <p:cNvSpPr/>
          <p:nvPr/>
        </p:nvSpPr>
        <p:spPr>
          <a:xfrm rot="5400000">
            <a:off x="19865588" y="6581862"/>
            <a:ext cx="450060" cy="4961956"/>
          </a:xfrm>
          <a:prstGeom prst="roundRect">
            <a:avLst>
              <a:gd name="adj" fmla="val 50000"/>
            </a:avLst>
          </a:prstGeom>
          <a:solidFill>
            <a:schemeClr val="tx1">
              <a:lumMod val="40000"/>
              <a:lumOff val="60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2400" dirty="0">
              <a:solidFill>
                <a:schemeClr val="tx1"/>
              </a:solidFill>
              <a:latin typeface="Open Sans Light"/>
            </a:endParaRPr>
          </a:p>
        </p:txBody>
      </p:sp>
      <p:sp>
        <p:nvSpPr>
          <p:cNvPr id="64" name="Rounded Rectangle 63"/>
          <p:cNvSpPr/>
          <p:nvPr/>
        </p:nvSpPr>
        <p:spPr>
          <a:xfrm>
            <a:off x="17609639" y="8837808"/>
            <a:ext cx="2605550" cy="450056"/>
          </a:xfrm>
          <a:prstGeom prst="roundRect">
            <a:avLst>
              <a:gd name="adj" fmla="val 5000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tIns="243840" bIns="243840" rtlCol="0" anchor="ctr" anchorCtr="0"/>
          <a:lstStyle/>
          <a:p>
            <a:pPr defTabSz="2438340"/>
            <a:r>
              <a:rPr lang="en-US" sz="2400" dirty="0">
                <a:solidFill>
                  <a:schemeClr val="tx1"/>
                </a:solidFill>
                <a:latin typeface="Open Sans Light"/>
              </a:rPr>
              <a:t>50%</a:t>
            </a: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custDataLst>
      <p:tags r:id="rId1"/>
    </p:custDataLst>
    <p:extLst>
      <p:ext uri="{BB962C8B-B14F-4D97-AF65-F5344CB8AC3E}">
        <p14:creationId xmlns:p14="http://schemas.microsoft.com/office/powerpoint/2010/main" val="1381824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596785" y="8951036"/>
            <a:ext cx="3213646" cy="3213644"/>
          </a:xfrm>
          <a:prstGeom prst="ellipse">
            <a:avLst/>
          </a:prstGeom>
          <a:gradFill flip="none" rotWithShape="1">
            <a:gsLst>
              <a:gs pos="0">
                <a:schemeClr val="accent1"/>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2" name="Title 1"/>
          <p:cNvSpPr>
            <a:spLocks noGrp="1"/>
          </p:cNvSpPr>
          <p:nvPr>
            <p:ph type="title"/>
          </p:nvPr>
        </p:nvSpPr>
        <p:spPr/>
        <p:txBody>
          <a:bodyPr/>
          <a:lstStyle/>
          <a:p>
            <a:r>
              <a:rPr lang="en-US" dirty="0"/>
              <a:t>SINGLE TESTIMONIAL LAYOUT WITH IMAGE</a:t>
            </a:r>
          </a:p>
        </p:txBody>
      </p:sp>
      <p:sp>
        <p:nvSpPr>
          <p:cNvPr id="4" name="Rectangle 3"/>
          <p:cNvSpPr/>
          <p:nvPr/>
        </p:nvSpPr>
        <p:spPr>
          <a:xfrm>
            <a:off x="1828801" y="2672816"/>
            <a:ext cx="20826482" cy="5570432"/>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lIns="365760" tIns="365760" rIns="365760" bIns="182880" rtlCol="0" anchor="t"/>
          <a:lstStyle/>
          <a:p>
            <a:pPr defTabSz="2438340">
              <a:lnSpc>
                <a:spcPct val="150000"/>
              </a:lnSpc>
            </a:pPr>
            <a:r>
              <a:rPr lang="en-US" sz="2800" err="1">
                <a:solidFill>
                  <a:srgbClr val="57565A"/>
                </a:solidFill>
                <a:latin typeface="Roboto Light"/>
              </a:rPr>
              <a:t>Proin</a:t>
            </a:r>
            <a:r>
              <a:rPr lang="en-US" sz="2800">
                <a:solidFill>
                  <a:srgbClr val="57565A"/>
                </a:solidFill>
                <a:latin typeface="Roboto Light"/>
              </a:rPr>
              <a:t> et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r>
              <a:rPr lang="en-US" sz="2800">
                <a:solidFill>
                  <a:srgbClr val="57565A"/>
                </a:solidFill>
                <a:latin typeface="Roboto Light"/>
              </a:rPr>
              <a:t> </a:t>
            </a:r>
            <a:r>
              <a:rPr lang="en-US" sz="2800" err="1">
                <a:solidFill>
                  <a:srgbClr val="57565A"/>
                </a:solidFill>
                <a:latin typeface="Roboto Light"/>
              </a:rPr>
              <a:t>jhgb</a:t>
            </a:r>
            <a:r>
              <a:rPr lang="en-US" sz="2800">
                <a:solidFill>
                  <a:srgbClr val="57565A"/>
                </a:solidFill>
                <a:latin typeface="Roboto Light"/>
              </a:rPr>
              <a:t> </a:t>
            </a:r>
            <a:r>
              <a:rPr lang="en-US" sz="2800" err="1">
                <a:solidFill>
                  <a:srgbClr val="57565A"/>
                </a:solidFill>
                <a:latin typeface="Roboto Light"/>
              </a:rPr>
              <a:t>fnry</a:t>
            </a:r>
            <a:r>
              <a:rPr lang="en-US" sz="2800">
                <a:solidFill>
                  <a:srgbClr val="57565A"/>
                </a:solidFill>
                <a:latin typeface="Roboto Light"/>
              </a:rPr>
              <a:t> </a:t>
            </a:r>
            <a:r>
              <a:rPr lang="en-US" sz="2800" err="1">
                <a:solidFill>
                  <a:srgbClr val="57565A"/>
                </a:solidFill>
                <a:latin typeface="Roboto Light"/>
              </a:rPr>
              <a:t>mgjsnsfbd</a:t>
            </a:r>
            <a:r>
              <a:rPr lang="en-US" sz="2800">
                <a:solidFill>
                  <a:srgbClr val="57565A"/>
                </a:solidFill>
                <a:latin typeface="Roboto Light"/>
              </a:rPr>
              <a:t> </a:t>
            </a:r>
            <a:r>
              <a:rPr lang="en-US" sz="2800" err="1">
                <a:solidFill>
                  <a:srgbClr val="57565A"/>
                </a:solidFill>
                <a:latin typeface="Roboto Light"/>
              </a:rPr>
              <a:t>fdfdfd</a:t>
            </a:r>
            <a:r>
              <a:rPr lang="en-US" sz="2800">
                <a:solidFill>
                  <a:srgbClr val="57565A"/>
                </a:solidFill>
                <a:latin typeface="Roboto Light"/>
              </a:rPr>
              <a:t> </a:t>
            </a:r>
            <a:r>
              <a:rPr lang="en-US" sz="2800" err="1">
                <a:solidFill>
                  <a:srgbClr val="57565A"/>
                </a:solidFill>
                <a:latin typeface="Roboto Light"/>
              </a:rPr>
              <a:t>ghty</a:t>
            </a:r>
            <a:r>
              <a:rPr lang="en-US" sz="2800">
                <a:solidFill>
                  <a:srgbClr val="57565A"/>
                </a:solidFill>
                <a:latin typeface="Roboto Light"/>
              </a:rPr>
              <a:t> </a:t>
            </a:r>
            <a:r>
              <a:rPr lang="en-US" sz="2800" err="1">
                <a:solidFill>
                  <a:srgbClr val="57565A"/>
                </a:solidFill>
                <a:latin typeface="Roboto Light"/>
              </a:rPr>
              <a:t>iru</a:t>
            </a:r>
            <a:r>
              <a:rPr lang="en-US" sz="2800">
                <a:solidFill>
                  <a:srgbClr val="57565A"/>
                </a:solidFill>
                <a:latin typeface="Roboto Light"/>
              </a:rPr>
              <a:t> </a:t>
            </a:r>
            <a:r>
              <a:rPr lang="en-US" sz="2800" err="1">
                <a:solidFill>
                  <a:srgbClr val="57565A"/>
                </a:solidFill>
                <a:latin typeface="Roboto Light"/>
              </a:rPr>
              <a:t>ko</a:t>
            </a:r>
            <a:r>
              <a:rPr lang="en-US" sz="2800">
                <a:solidFill>
                  <a:srgbClr val="57565A"/>
                </a:solidFill>
                <a:latin typeface="Roboto Light"/>
              </a:rPr>
              <a:t> of </a:t>
            </a:r>
            <a:r>
              <a:rPr lang="en-US" sz="2800" err="1">
                <a:solidFill>
                  <a:srgbClr val="57565A"/>
                </a:solidFill>
                <a:latin typeface="Roboto Light"/>
              </a:rPr>
              <a:t>hcbvg</a:t>
            </a:r>
            <a:r>
              <a:rPr lang="en-US" sz="2800">
                <a:solidFill>
                  <a:srgbClr val="57565A"/>
                </a:solidFill>
                <a:latin typeface="Roboto Light"/>
              </a:rPr>
              <a:t> </a:t>
            </a:r>
            <a:r>
              <a:rPr lang="en-US" sz="2800" err="1">
                <a:solidFill>
                  <a:srgbClr val="57565A"/>
                </a:solidFill>
                <a:latin typeface="Roboto Light"/>
              </a:rPr>
              <a:t>mon</a:t>
            </a:r>
            <a:r>
              <a:rPr lang="en-US" sz="2800">
                <a:solidFill>
                  <a:srgbClr val="57565A"/>
                </a:solidFill>
                <a:latin typeface="Roboto Light"/>
              </a:rPr>
              <a:t> </a:t>
            </a:r>
            <a:r>
              <a:rPr lang="en-US" sz="2800" err="1">
                <a:solidFill>
                  <a:srgbClr val="57565A"/>
                </a:solidFill>
                <a:latin typeface="Roboto Light"/>
              </a:rPr>
              <a:t>lol</a:t>
            </a:r>
            <a:r>
              <a:rPr lang="en-US" sz="2800">
                <a:solidFill>
                  <a:srgbClr val="57565A"/>
                </a:solidFill>
                <a:latin typeface="Roboto Light"/>
              </a:rPr>
              <a:t> </a:t>
            </a:r>
            <a:r>
              <a:rPr lang="en-US" sz="2800" err="1">
                <a:solidFill>
                  <a:srgbClr val="57565A"/>
                </a:solidFill>
                <a:latin typeface="Roboto Light"/>
              </a:rPr>
              <a:t>uhsf</a:t>
            </a:r>
            <a:r>
              <a:rPr lang="en-US" sz="2800">
                <a:solidFill>
                  <a:srgbClr val="57565A"/>
                </a:solidFill>
                <a:latin typeface="Roboto Light"/>
              </a:rPr>
              <a:t> </a:t>
            </a:r>
            <a:r>
              <a:rPr lang="en-US" sz="2800" err="1">
                <a:solidFill>
                  <a:srgbClr val="57565A"/>
                </a:solidFill>
                <a:latin typeface="Roboto Light"/>
              </a:rPr>
              <a:t>mnfosdhfn</a:t>
            </a:r>
            <a:r>
              <a:rPr lang="en-US" sz="2800">
                <a:solidFill>
                  <a:srgbClr val="57565A"/>
                </a:solidFill>
                <a:latin typeface="Roboto Light"/>
              </a:rPr>
              <a:t>   </a:t>
            </a:r>
            <a:r>
              <a:rPr lang="en-US" sz="2800" err="1">
                <a:solidFill>
                  <a:srgbClr val="57565A"/>
                </a:solidFill>
                <a:latin typeface="Roboto Light"/>
              </a:rPr>
              <a:t>djffmdh</a:t>
            </a:r>
            <a:r>
              <a:rPr lang="en-US" sz="2800">
                <a:solidFill>
                  <a:srgbClr val="57565A"/>
                </a:solidFill>
                <a:latin typeface="Roboto Light"/>
              </a:rPr>
              <a:t> </a:t>
            </a:r>
            <a:r>
              <a:rPr lang="en-US" sz="2800" err="1">
                <a:solidFill>
                  <a:srgbClr val="57565A"/>
                </a:solidFill>
                <a:latin typeface="Roboto Light"/>
              </a:rPr>
              <a:t>ndn</a:t>
            </a:r>
            <a:r>
              <a:rPr lang="en-US" sz="2800">
                <a:solidFill>
                  <a:srgbClr val="57565A"/>
                </a:solidFill>
                <a:latin typeface="Roboto Light"/>
              </a:rPr>
              <a:t> </a:t>
            </a:r>
            <a:r>
              <a:rPr lang="en-US" sz="2800" err="1">
                <a:solidFill>
                  <a:srgbClr val="57565A"/>
                </a:solidFill>
                <a:latin typeface="Roboto Light"/>
              </a:rPr>
              <a:t>jdndj</a:t>
            </a:r>
            <a:r>
              <a:rPr lang="en-US" sz="2800">
                <a:solidFill>
                  <a:srgbClr val="57565A"/>
                </a:solidFill>
                <a:latin typeface="Roboto Light"/>
              </a:rPr>
              <a:t>  </a:t>
            </a:r>
            <a:r>
              <a:rPr lang="en-US" sz="2800" err="1">
                <a:solidFill>
                  <a:srgbClr val="57565A"/>
                </a:solidFill>
                <a:latin typeface="Roboto Light"/>
              </a:rPr>
              <a:t>vutid</a:t>
            </a:r>
            <a:r>
              <a:rPr lang="en-US" sz="2800">
                <a:solidFill>
                  <a:srgbClr val="57565A"/>
                </a:solidFill>
                <a:latin typeface="Roboto Light"/>
              </a:rPr>
              <a:t> </a:t>
            </a:r>
            <a:r>
              <a:rPr lang="en-US" sz="2800" err="1">
                <a:solidFill>
                  <a:srgbClr val="57565A"/>
                </a:solidFill>
                <a:latin typeface="Roboto Light"/>
              </a:rPr>
              <a:t>dmkd</a:t>
            </a:r>
            <a:r>
              <a:rPr lang="en-US" sz="2800">
                <a:solidFill>
                  <a:srgbClr val="57565A"/>
                </a:solidFill>
                <a:latin typeface="Roboto Light"/>
              </a:rPr>
              <a:t> md ,</a:t>
            </a:r>
            <a:r>
              <a:rPr lang="en-US" sz="2800" err="1">
                <a:solidFill>
                  <a:srgbClr val="57565A"/>
                </a:solidFill>
                <a:latin typeface="Roboto Light"/>
              </a:rPr>
              <a:t>nfjf</a:t>
            </a:r>
            <a:r>
              <a:rPr lang="en-US" sz="2800">
                <a:solidFill>
                  <a:srgbClr val="57565A"/>
                </a:solidFill>
                <a:latin typeface="Roboto Light"/>
              </a:rPr>
              <a:t> </a:t>
            </a:r>
            <a:r>
              <a:rPr lang="en-US" sz="2800" err="1">
                <a:solidFill>
                  <a:srgbClr val="57565A"/>
                </a:solidFill>
                <a:latin typeface="Roboto Light"/>
              </a:rPr>
              <a:t>ndjeejns</a:t>
            </a:r>
            <a:r>
              <a:rPr lang="en-US" sz="2800">
                <a:solidFill>
                  <a:srgbClr val="57565A"/>
                </a:solidFill>
                <a:latin typeface="Roboto Light"/>
              </a:rPr>
              <a:t> </a:t>
            </a:r>
            <a:r>
              <a:rPr lang="en-US" sz="2800" err="1">
                <a:solidFill>
                  <a:srgbClr val="57565A"/>
                </a:solidFill>
                <a:latin typeface="Roboto Light"/>
              </a:rPr>
              <a:t>skffnsn</a:t>
            </a:r>
            <a:r>
              <a:rPr lang="en-US" sz="2800">
                <a:solidFill>
                  <a:srgbClr val="57565A"/>
                </a:solidFill>
                <a:latin typeface="Roboto Light"/>
              </a:rPr>
              <a:t> </a:t>
            </a:r>
            <a:r>
              <a:rPr lang="en-US" sz="2800" err="1">
                <a:solidFill>
                  <a:srgbClr val="57565A"/>
                </a:solidFill>
                <a:latin typeface="Roboto Light"/>
              </a:rPr>
              <a:t>nsmnd</a:t>
            </a:r>
            <a:r>
              <a:rPr lang="en-US" sz="2800">
                <a:solidFill>
                  <a:srgbClr val="57565A"/>
                </a:solidFill>
                <a:latin typeface="Roboto Light"/>
              </a:rPr>
              <a:t> </a:t>
            </a:r>
            <a:r>
              <a:rPr lang="en-US" sz="2800" err="1">
                <a:solidFill>
                  <a:srgbClr val="57565A"/>
                </a:solidFill>
                <a:latin typeface="Roboto Light"/>
              </a:rPr>
              <a:t>dhjej</a:t>
            </a:r>
            <a:r>
              <a:rPr lang="en-US" sz="2800">
                <a:solidFill>
                  <a:srgbClr val="57565A"/>
                </a:solidFill>
                <a:latin typeface="Roboto Light"/>
              </a:rPr>
              <a:t> </a:t>
            </a:r>
            <a:r>
              <a:rPr lang="en-US" sz="2800" err="1">
                <a:solidFill>
                  <a:srgbClr val="57565A"/>
                </a:solidFill>
                <a:latin typeface="Roboto Light"/>
              </a:rPr>
              <a:t>kd</a:t>
            </a:r>
            <a:r>
              <a:rPr lang="en-US" sz="2800">
                <a:solidFill>
                  <a:srgbClr val="57565A"/>
                </a:solidFill>
                <a:latin typeface="Roboto Light"/>
              </a:rPr>
              <a:t> c </a:t>
            </a:r>
            <a:r>
              <a:rPr lang="en-US" sz="2800" err="1">
                <a:solidFill>
                  <a:srgbClr val="57565A"/>
                </a:solidFill>
                <a:latin typeface="Roboto Light"/>
              </a:rPr>
              <a:t>fdhw</a:t>
            </a:r>
            <a:r>
              <a:rPr lang="en-US" sz="2800">
                <a:solidFill>
                  <a:srgbClr val="57565A"/>
                </a:solidFill>
                <a:latin typeface="Roboto Light"/>
              </a:rPr>
              <a:t> </a:t>
            </a:r>
            <a:r>
              <a:rPr lang="en-US" sz="2800" err="1">
                <a:solidFill>
                  <a:srgbClr val="57565A"/>
                </a:solidFill>
                <a:latin typeface="Roboto Light"/>
              </a:rPr>
              <a:t>qqkdnndn</a:t>
            </a:r>
            <a:r>
              <a:rPr lang="en-US" sz="2800">
                <a:solidFill>
                  <a:srgbClr val="57565A"/>
                </a:solidFill>
                <a:latin typeface="Roboto Light"/>
              </a:rPr>
              <a: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r>
              <a:rPr lang="en-US" sz="2800">
                <a:solidFill>
                  <a:srgbClr val="57565A"/>
                </a:solidFill>
                <a:latin typeface="Roboto Light"/>
              </a:rPr>
              <a:t> </a:t>
            </a:r>
            <a:r>
              <a:rPr lang="en-US" sz="2800" err="1">
                <a:solidFill>
                  <a:srgbClr val="57565A"/>
                </a:solidFill>
                <a:latin typeface="Roboto Light"/>
              </a:rPr>
              <a:t>jhgb</a:t>
            </a:r>
            <a:r>
              <a:rPr lang="en-US" sz="2800">
                <a:solidFill>
                  <a:srgbClr val="57565A"/>
                </a:solidFill>
                <a:latin typeface="Roboto Light"/>
              </a:rPr>
              <a:t> </a:t>
            </a:r>
            <a:r>
              <a:rPr lang="en-US" sz="2800" err="1">
                <a:solidFill>
                  <a:srgbClr val="57565A"/>
                </a:solidFill>
                <a:latin typeface="Roboto Light"/>
              </a:rPr>
              <a:t>fnry</a:t>
            </a:r>
            <a:r>
              <a:rPr lang="en-US" sz="2800">
                <a:solidFill>
                  <a:srgbClr val="57565A"/>
                </a:solidFill>
                <a:latin typeface="Roboto Light"/>
              </a:rPr>
              <a:t> </a:t>
            </a:r>
            <a:r>
              <a:rPr lang="en-US" sz="2800" err="1">
                <a:solidFill>
                  <a:srgbClr val="57565A"/>
                </a:solidFill>
                <a:latin typeface="Roboto Light"/>
              </a:rPr>
              <a:t>mgjsnsfbd</a:t>
            </a:r>
            <a:r>
              <a:rPr lang="en-US" sz="2800">
                <a:solidFill>
                  <a:srgbClr val="57565A"/>
                </a:solidFill>
                <a:latin typeface="Roboto Light"/>
              </a:rPr>
              <a:t> </a:t>
            </a:r>
            <a:r>
              <a:rPr lang="en-US" sz="2800" err="1">
                <a:solidFill>
                  <a:srgbClr val="57565A"/>
                </a:solidFill>
                <a:latin typeface="Roboto Light"/>
              </a:rPr>
              <a:t>fdfdfd</a:t>
            </a:r>
            <a:r>
              <a:rPr lang="en-US" sz="2800">
                <a:solidFill>
                  <a:srgbClr val="57565A"/>
                </a:solidFill>
                <a:latin typeface="Roboto Light"/>
              </a:rPr>
              <a:t> </a:t>
            </a:r>
            <a:r>
              <a:rPr lang="en-US" sz="2800" err="1">
                <a:solidFill>
                  <a:srgbClr val="57565A"/>
                </a:solidFill>
                <a:latin typeface="Roboto Light"/>
              </a:rPr>
              <a:t>ghty</a:t>
            </a:r>
            <a:r>
              <a:rPr lang="en-US" sz="2800">
                <a:solidFill>
                  <a:srgbClr val="57565A"/>
                </a:solidFill>
                <a:latin typeface="Roboto Light"/>
              </a:rPr>
              <a:t> </a:t>
            </a:r>
            <a:r>
              <a:rPr lang="en-US" sz="2800" err="1">
                <a:solidFill>
                  <a:srgbClr val="57565A"/>
                </a:solidFill>
                <a:latin typeface="Roboto Light"/>
              </a:rPr>
              <a:t>iru</a:t>
            </a:r>
            <a:r>
              <a:rPr lang="en-US" sz="2800">
                <a:solidFill>
                  <a:srgbClr val="57565A"/>
                </a:solidFill>
                <a:latin typeface="Roboto Light"/>
              </a:rPr>
              <a:t> </a:t>
            </a:r>
            <a:r>
              <a:rPr lang="en-US" sz="2800" err="1">
                <a:solidFill>
                  <a:srgbClr val="57565A"/>
                </a:solidFill>
                <a:latin typeface="Roboto Light"/>
              </a:rPr>
              <a:t>ko</a:t>
            </a:r>
            <a:r>
              <a:rPr lang="en-US" sz="2800">
                <a:solidFill>
                  <a:srgbClr val="57565A"/>
                </a:solidFill>
                <a:latin typeface="Roboto Light"/>
              </a:rPr>
              <a:t> of </a:t>
            </a:r>
            <a:r>
              <a:rPr lang="en-US" sz="2800" err="1">
                <a:solidFill>
                  <a:srgbClr val="57565A"/>
                </a:solidFill>
                <a:latin typeface="Roboto Light"/>
              </a:rPr>
              <a:t>hcbvg</a:t>
            </a:r>
            <a:r>
              <a:rPr lang="en-US" sz="2800">
                <a:solidFill>
                  <a:srgbClr val="57565A"/>
                </a:solidFill>
                <a:latin typeface="Roboto Light"/>
              </a:rPr>
              <a:t> </a:t>
            </a:r>
            <a:r>
              <a:rPr lang="en-US" sz="2800" err="1">
                <a:solidFill>
                  <a:srgbClr val="57565A"/>
                </a:solidFill>
                <a:latin typeface="Roboto Light"/>
              </a:rPr>
              <a:t>mon</a:t>
            </a:r>
            <a:r>
              <a:rPr lang="en-US" sz="2800">
                <a:solidFill>
                  <a:srgbClr val="57565A"/>
                </a:solidFill>
                <a:latin typeface="Roboto Light"/>
              </a:rPr>
              <a:t> </a:t>
            </a:r>
            <a:r>
              <a:rPr lang="en-US" sz="2800" err="1">
                <a:solidFill>
                  <a:srgbClr val="57565A"/>
                </a:solidFill>
                <a:latin typeface="Roboto Light"/>
              </a:rPr>
              <a:t>lol</a:t>
            </a:r>
            <a:r>
              <a:rPr lang="en-US" sz="2800">
                <a:solidFill>
                  <a:srgbClr val="57565A"/>
                </a:solidFill>
                <a:latin typeface="Roboto Light"/>
              </a:rPr>
              <a:t> </a:t>
            </a:r>
            <a:r>
              <a:rPr lang="en-US" sz="2800" err="1">
                <a:solidFill>
                  <a:srgbClr val="57565A"/>
                </a:solidFill>
                <a:latin typeface="Roboto Light"/>
              </a:rPr>
              <a:t>uhsf</a:t>
            </a:r>
            <a:r>
              <a:rPr lang="en-US" sz="2800">
                <a:solidFill>
                  <a:srgbClr val="57565A"/>
                </a:solidFill>
                <a:latin typeface="Roboto Light"/>
              </a:rPr>
              <a:t> </a:t>
            </a:r>
            <a:r>
              <a:rPr lang="en-US" sz="2800" err="1">
                <a:solidFill>
                  <a:srgbClr val="57565A"/>
                </a:solidFill>
                <a:latin typeface="Roboto Light"/>
              </a:rPr>
              <a:t>mnfosdhfn</a:t>
            </a:r>
            <a:r>
              <a:rPr lang="en-US" sz="2800">
                <a:solidFill>
                  <a:srgbClr val="57565A"/>
                </a:solidFill>
                <a:latin typeface="Roboto Light"/>
              </a:rPr>
              <a:t>   </a:t>
            </a:r>
            <a:r>
              <a:rPr lang="en-US" sz="2800" err="1">
                <a:solidFill>
                  <a:srgbClr val="57565A"/>
                </a:solidFill>
                <a:latin typeface="Roboto Light"/>
              </a:rPr>
              <a:t>djffmdh</a:t>
            </a:r>
            <a:r>
              <a:rPr lang="en-US" sz="2800">
                <a:solidFill>
                  <a:srgbClr val="57565A"/>
                </a:solidFill>
                <a:latin typeface="Roboto Light"/>
              </a:rPr>
              <a:t> </a:t>
            </a:r>
            <a:r>
              <a:rPr lang="en-US" sz="2800" err="1">
                <a:solidFill>
                  <a:srgbClr val="57565A"/>
                </a:solidFill>
                <a:latin typeface="Roboto Light"/>
              </a:rPr>
              <a:t>ndn</a:t>
            </a:r>
            <a:r>
              <a:rPr lang="en-US" sz="2800">
                <a:solidFill>
                  <a:srgbClr val="57565A"/>
                </a:solidFill>
                <a:latin typeface="Roboto Light"/>
              </a:rPr>
              <a:t> </a:t>
            </a:r>
            <a:r>
              <a:rPr lang="en-US" sz="2800" err="1">
                <a:solidFill>
                  <a:srgbClr val="57565A"/>
                </a:solidFill>
                <a:latin typeface="Roboto Light"/>
              </a:rPr>
              <a:t>jdndj</a:t>
            </a:r>
            <a:r>
              <a:rPr lang="en-US" sz="2800">
                <a:solidFill>
                  <a:srgbClr val="57565A"/>
                </a:solidFill>
                <a:latin typeface="Roboto Light"/>
              </a:rPr>
              <a:t>  </a:t>
            </a:r>
            <a:r>
              <a:rPr lang="en-US" sz="2800" err="1">
                <a:solidFill>
                  <a:srgbClr val="57565A"/>
                </a:solidFill>
                <a:latin typeface="Roboto Light"/>
              </a:rPr>
              <a:t>vutid</a:t>
            </a:r>
            <a:r>
              <a:rPr lang="en-US" sz="2800">
                <a:solidFill>
                  <a:srgbClr val="57565A"/>
                </a:solidFill>
                <a:latin typeface="Roboto Light"/>
              </a:rPr>
              <a:t> </a:t>
            </a:r>
            <a:r>
              <a:rPr lang="en-US" sz="2800" err="1">
                <a:solidFill>
                  <a:srgbClr val="57565A"/>
                </a:solidFill>
                <a:latin typeface="Roboto Light"/>
              </a:rPr>
              <a:t>dmkd</a:t>
            </a:r>
            <a:r>
              <a:rPr lang="en-US" sz="2800">
                <a:solidFill>
                  <a:srgbClr val="57565A"/>
                </a:solidFill>
                <a:latin typeface="Roboto Light"/>
              </a:rPr>
              <a:t> </a:t>
            </a:r>
            <a:r>
              <a:rPr lang="en-US" sz="2800" err="1">
                <a:solidFill>
                  <a:srgbClr val="57565A"/>
                </a:solidFill>
                <a:latin typeface="Roboto Light"/>
              </a:rPr>
              <a:t>djffmdh</a:t>
            </a:r>
            <a:r>
              <a:rPr lang="en-US" sz="2800">
                <a:solidFill>
                  <a:srgbClr val="57565A"/>
                </a:solidFill>
                <a:latin typeface="Roboto Light"/>
              </a:rPr>
              <a:t> </a:t>
            </a:r>
            <a:r>
              <a:rPr lang="en-US" sz="2800" err="1">
                <a:solidFill>
                  <a:srgbClr val="57565A"/>
                </a:solidFill>
                <a:latin typeface="Roboto Light"/>
              </a:rPr>
              <a:t>ndn</a:t>
            </a:r>
            <a:r>
              <a:rPr lang="en-US" sz="2800">
                <a:solidFill>
                  <a:srgbClr val="57565A"/>
                </a:solidFill>
                <a:latin typeface="Roboto Light"/>
              </a:rPr>
              <a:t> </a:t>
            </a:r>
            <a:r>
              <a:rPr lang="en-US" sz="2800" err="1">
                <a:solidFill>
                  <a:srgbClr val="57565A"/>
                </a:solidFill>
                <a:latin typeface="Roboto Light"/>
              </a:rPr>
              <a:t>jdndj</a:t>
            </a:r>
            <a:r>
              <a:rPr lang="en-US" sz="2800">
                <a:solidFill>
                  <a:srgbClr val="57565A"/>
                </a:solidFill>
                <a:latin typeface="Roboto Light"/>
              </a:rPr>
              <a:t>  </a:t>
            </a:r>
            <a:r>
              <a:rPr lang="en-US" sz="2800" err="1">
                <a:solidFill>
                  <a:srgbClr val="57565A"/>
                </a:solidFill>
                <a:latin typeface="Roboto Light"/>
              </a:rPr>
              <a:t>vutid</a:t>
            </a:r>
            <a:r>
              <a:rPr lang="en-US" sz="2800">
                <a:solidFill>
                  <a:srgbClr val="57565A"/>
                </a:solidFill>
                <a:latin typeface="Roboto Light"/>
              </a:rPr>
              <a:t> </a:t>
            </a:r>
            <a:r>
              <a:rPr lang="en-US" sz="2800" err="1">
                <a:solidFill>
                  <a:srgbClr val="57565A"/>
                </a:solidFill>
                <a:latin typeface="Roboto Light"/>
              </a:rPr>
              <a:t>dmkd</a:t>
            </a:r>
            <a:r>
              <a:rPr lang="en-US" sz="2800">
                <a:solidFill>
                  <a:srgbClr val="57565A"/>
                </a:solidFill>
                <a:latin typeface="Roboto Light"/>
              </a:rPr>
              <a:t> md ,</a:t>
            </a:r>
            <a:r>
              <a:rPr lang="en-US" sz="2800" err="1">
                <a:solidFill>
                  <a:srgbClr val="57565A"/>
                </a:solidFill>
                <a:latin typeface="Roboto Light"/>
              </a:rPr>
              <a:t>nfjf</a:t>
            </a:r>
            <a:r>
              <a:rPr lang="en-US" sz="2800">
                <a:solidFill>
                  <a:srgbClr val="57565A"/>
                </a:solidFill>
                <a:latin typeface="Roboto Light"/>
              </a:rPr>
              <a:t> </a:t>
            </a:r>
            <a:r>
              <a:rPr lang="en-US" sz="2800" err="1">
                <a:solidFill>
                  <a:srgbClr val="57565A"/>
                </a:solidFill>
                <a:latin typeface="Roboto Light"/>
              </a:rPr>
              <a:t>ndjeejns</a:t>
            </a:r>
            <a:r>
              <a:rPr lang="en-US" sz="2800">
                <a:solidFill>
                  <a:srgbClr val="57565A"/>
                </a:solidFill>
                <a:latin typeface="Roboto Light"/>
              </a:rPr>
              <a:t> </a:t>
            </a:r>
            <a:r>
              <a:rPr lang="en-US" sz="2800" err="1">
                <a:solidFill>
                  <a:srgbClr val="57565A"/>
                </a:solidFill>
                <a:latin typeface="Roboto Light"/>
              </a:rPr>
              <a:t>skffnsn</a:t>
            </a:r>
            <a:r>
              <a:rPr lang="en-US" sz="2800">
                <a:solidFill>
                  <a:srgbClr val="57565A"/>
                </a:solidFill>
                <a:latin typeface="Roboto Light"/>
              </a:rPr>
              <a:t> </a:t>
            </a:r>
            <a:r>
              <a:rPr lang="en-US" sz="2800" err="1">
                <a:solidFill>
                  <a:srgbClr val="57565A"/>
                </a:solidFill>
                <a:latin typeface="Roboto Light"/>
              </a:rPr>
              <a:t>nsmnd</a:t>
            </a:r>
            <a:r>
              <a:rPr lang="en-US" sz="2800">
                <a:solidFill>
                  <a:srgbClr val="57565A"/>
                </a:solidFill>
                <a:latin typeface="Roboto Light"/>
              </a:rPr>
              <a:t> </a:t>
            </a:r>
            <a:r>
              <a:rPr lang="en-US" sz="2800" err="1">
                <a:solidFill>
                  <a:srgbClr val="57565A"/>
                </a:solidFill>
                <a:latin typeface="Roboto Light"/>
              </a:rPr>
              <a:t>dhjej</a:t>
            </a:r>
            <a:r>
              <a:rPr lang="en-US" sz="2800">
                <a:solidFill>
                  <a:srgbClr val="57565A"/>
                </a:solidFill>
                <a:latin typeface="Roboto Light"/>
              </a:rPr>
              <a:t> </a:t>
            </a:r>
            <a:r>
              <a:rPr lang="en-US" sz="2800" err="1">
                <a:solidFill>
                  <a:srgbClr val="57565A"/>
                </a:solidFill>
                <a:latin typeface="Roboto Light"/>
              </a:rPr>
              <a:t>kd</a:t>
            </a:r>
            <a:r>
              <a:rPr lang="en-US" sz="2800">
                <a:solidFill>
                  <a:srgbClr val="57565A"/>
                </a:solidFill>
                <a:latin typeface="Roboto Light"/>
              </a:rPr>
              <a:t> c </a:t>
            </a:r>
            <a:r>
              <a:rPr lang="en-US" sz="2800" err="1">
                <a:solidFill>
                  <a:srgbClr val="57565A"/>
                </a:solidFill>
                <a:latin typeface="Roboto Light"/>
              </a:rPr>
              <a:t>fdhw</a:t>
            </a:r>
            <a:r>
              <a:rPr lang="en-US" sz="2800">
                <a:solidFill>
                  <a:srgbClr val="57565A"/>
                </a:solidFill>
                <a:latin typeface="Roboto Light"/>
              </a:rPr>
              <a:t> </a:t>
            </a:r>
            <a:r>
              <a:rPr lang="en-US" sz="2800" err="1">
                <a:solidFill>
                  <a:srgbClr val="57565A"/>
                </a:solidFill>
                <a:latin typeface="Roboto Light"/>
              </a:rPr>
              <a:t>qqkdnndn</a:t>
            </a:r>
            <a:r>
              <a:rPr lang="en-US" sz="2800">
                <a:solidFill>
                  <a:srgbClr val="57565A"/>
                </a:solidFill>
                <a:latin typeface="Roboto Light"/>
              </a:rPr>
              <a: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r>
              <a:rPr lang="en-US" sz="2800">
                <a:solidFill>
                  <a:srgbClr val="57565A"/>
                </a:solidFill>
                <a:latin typeface="Roboto Light"/>
              </a:rPr>
              <a:t>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r>
              <a:rPr lang="en-US" sz="2800">
                <a:solidFill>
                  <a:srgbClr val="57565A"/>
                </a:solidFill>
                <a:latin typeface="Roboto Light"/>
              </a:rPr>
              <a:t> </a:t>
            </a:r>
            <a:r>
              <a:rPr lang="en-US" sz="2800" err="1">
                <a:solidFill>
                  <a:srgbClr val="57565A"/>
                </a:solidFill>
                <a:latin typeface="Roboto Light"/>
              </a:rPr>
              <a:t>jhgb</a:t>
            </a:r>
            <a:r>
              <a:rPr lang="en-US" sz="2800">
                <a:solidFill>
                  <a:srgbClr val="57565A"/>
                </a:solidFill>
                <a:latin typeface="Roboto Light"/>
              </a:rPr>
              <a:t> </a:t>
            </a:r>
            <a:r>
              <a:rPr lang="en-US" sz="2800" err="1">
                <a:solidFill>
                  <a:srgbClr val="57565A"/>
                </a:solidFill>
                <a:latin typeface="Roboto Light"/>
              </a:rPr>
              <a:t>fnry</a:t>
            </a:r>
            <a:r>
              <a:rPr lang="en-US" sz="2800">
                <a:solidFill>
                  <a:srgbClr val="57565A"/>
                </a:solidFill>
                <a:latin typeface="Roboto Light"/>
              </a:rPr>
              <a:t> </a:t>
            </a:r>
            <a:r>
              <a:rPr lang="en-US" sz="2800" err="1">
                <a:solidFill>
                  <a:srgbClr val="57565A"/>
                </a:solidFill>
                <a:latin typeface="Roboto Light"/>
              </a:rPr>
              <a:t>mgjsnsfbd</a:t>
            </a:r>
            <a:r>
              <a:rPr lang="en-US" sz="2800">
                <a:solidFill>
                  <a:srgbClr val="57565A"/>
                </a:solidFill>
                <a:latin typeface="Roboto Light"/>
              </a:rPr>
              <a:t> </a:t>
            </a:r>
            <a:r>
              <a:rPr lang="en-US" sz="2800" err="1">
                <a:solidFill>
                  <a:srgbClr val="57565A"/>
                </a:solidFill>
                <a:latin typeface="Roboto Light"/>
              </a:rPr>
              <a:t>fdfdfd</a:t>
            </a:r>
            <a:r>
              <a:rPr lang="en-US" sz="2800">
                <a:solidFill>
                  <a:srgbClr val="57565A"/>
                </a:solidFill>
                <a:latin typeface="Roboto Light"/>
              </a:rPr>
              <a:t> </a:t>
            </a:r>
            <a:r>
              <a:rPr lang="en-US" sz="2800" err="1">
                <a:solidFill>
                  <a:srgbClr val="57565A"/>
                </a:solidFill>
                <a:latin typeface="Roboto Light"/>
              </a:rPr>
              <a:t>ghty</a:t>
            </a:r>
            <a:r>
              <a:rPr lang="en-US" sz="2800">
                <a:solidFill>
                  <a:srgbClr val="57565A"/>
                </a:solidFill>
                <a:latin typeface="Roboto Light"/>
              </a:rPr>
              <a:t> </a:t>
            </a:r>
            <a:r>
              <a:rPr lang="en-US" sz="2800" err="1">
                <a:solidFill>
                  <a:srgbClr val="57565A"/>
                </a:solidFill>
                <a:latin typeface="Roboto Light"/>
              </a:rPr>
              <a:t>iru</a:t>
            </a:r>
            <a:r>
              <a:rPr lang="en-US" sz="2800">
                <a:solidFill>
                  <a:srgbClr val="57565A"/>
                </a:solidFill>
                <a:latin typeface="Roboto Light"/>
              </a:rPr>
              <a:t> </a:t>
            </a:r>
            <a:r>
              <a:rPr lang="en-US" sz="2800" err="1">
                <a:solidFill>
                  <a:srgbClr val="57565A"/>
                </a:solidFill>
                <a:latin typeface="Roboto Light"/>
              </a:rPr>
              <a:t>ko</a:t>
            </a:r>
            <a:r>
              <a:rPr lang="en-US" sz="2800">
                <a:solidFill>
                  <a:srgbClr val="57565A"/>
                </a:solidFill>
                <a:latin typeface="Roboto Light"/>
              </a:rPr>
              <a:t> of </a:t>
            </a:r>
            <a:r>
              <a:rPr lang="en-US" sz="2800" err="1">
                <a:solidFill>
                  <a:srgbClr val="57565A"/>
                </a:solidFill>
                <a:latin typeface="Roboto Light"/>
              </a:rPr>
              <a:t>hcbvg</a:t>
            </a:r>
            <a:r>
              <a:rPr lang="en-US" sz="2800">
                <a:solidFill>
                  <a:srgbClr val="57565A"/>
                </a:solidFill>
                <a:latin typeface="Roboto Light"/>
              </a:rPr>
              <a:t> </a:t>
            </a:r>
            <a:r>
              <a:rPr lang="en-US" sz="2800" err="1">
                <a:solidFill>
                  <a:srgbClr val="57565A"/>
                </a:solidFill>
                <a:latin typeface="Roboto Light"/>
              </a:rPr>
              <a:t>mon</a:t>
            </a:r>
            <a:r>
              <a:rPr lang="en-US" sz="2800">
                <a:solidFill>
                  <a:srgbClr val="57565A"/>
                </a:solidFill>
                <a:latin typeface="Roboto Light"/>
              </a:rPr>
              <a:t> </a:t>
            </a:r>
            <a:r>
              <a:rPr lang="en-US" sz="2800" err="1">
                <a:solidFill>
                  <a:srgbClr val="57565A"/>
                </a:solidFill>
                <a:latin typeface="Roboto Light"/>
              </a:rPr>
              <a:t>lol</a:t>
            </a:r>
            <a:r>
              <a:rPr lang="en-US" sz="2800">
                <a:solidFill>
                  <a:srgbClr val="57565A"/>
                </a:solidFill>
                <a:latin typeface="Roboto Light"/>
              </a:rPr>
              <a:t> </a:t>
            </a:r>
            <a:r>
              <a:rPr lang="en-US" sz="2800" err="1">
                <a:solidFill>
                  <a:srgbClr val="57565A"/>
                </a:solidFill>
                <a:latin typeface="Roboto Light"/>
              </a:rPr>
              <a:t>uhsf</a:t>
            </a:r>
            <a:r>
              <a:rPr lang="en-US" sz="2800">
                <a:solidFill>
                  <a:srgbClr val="57565A"/>
                </a:solidFill>
                <a:latin typeface="Roboto Light"/>
              </a:rPr>
              <a:t> </a:t>
            </a:r>
            <a:r>
              <a:rPr lang="en-US" sz="2800" err="1">
                <a:solidFill>
                  <a:srgbClr val="57565A"/>
                </a:solidFill>
                <a:latin typeface="Roboto Light"/>
              </a:rPr>
              <a:t>mnfosdhfn</a:t>
            </a:r>
            <a:r>
              <a:rPr lang="en-US" sz="2800">
                <a:solidFill>
                  <a:srgbClr val="57565A"/>
                </a:solidFill>
                <a:latin typeface="Roboto Light"/>
              </a:rPr>
              <a:t>   </a:t>
            </a:r>
            <a:r>
              <a:rPr lang="en-US" sz="2800" err="1">
                <a:solidFill>
                  <a:srgbClr val="57565A"/>
                </a:solidFill>
                <a:latin typeface="Roboto Light"/>
              </a:rPr>
              <a:t>djffmdh</a:t>
            </a:r>
            <a:r>
              <a:rPr lang="en-US" sz="2800">
                <a:solidFill>
                  <a:srgbClr val="57565A"/>
                </a:solidFill>
                <a:latin typeface="Roboto Light"/>
              </a:rPr>
              <a:t> </a:t>
            </a:r>
            <a:r>
              <a:rPr lang="en-US" sz="2800" err="1">
                <a:solidFill>
                  <a:srgbClr val="57565A"/>
                </a:solidFill>
                <a:latin typeface="Roboto Light"/>
              </a:rPr>
              <a:t>ndn</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r>
              <a:rPr lang="en-US" sz="2800">
                <a:solidFill>
                  <a:srgbClr val="57565A"/>
                </a:solidFill>
                <a:latin typeface="Roboto Light"/>
              </a:rPr>
              <a:t> </a:t>
            </a:r>
            <a:r>
              <a:rPr lang="en-US" sz="2800" err="1">
                <a:solidFill>
                  <a:srgbClr val="57565A"/>
                </a:solidFill>
                <a:latin typeface="Roboto Light"/>
              </a:rPr>
              <a:t>jhgb</a:t>
            </a:r>
            <a:r>
              <a:rPr lang="en-US" sz="2800">
                <a:solidFill>
                  <a:srgbClr val="57565A"/>
                </a:solidFill>
                <a:latin typeface="Roboto Light"/>
              </a:rPr>
              <a:t> </a:t>
            </a:r>
            <a:r>
              <a:rPr lang="en-US" sz="2800" err="1">
                <a:solidFill>
                  <a:srgbClr val="57565A"/>
                </a:solidFill>
                <a:latin typeface="Roboto Light"/>
              </a:rPr>
              <a:t>fnry</a:t>
            </a:r>
            <a:r>
              <a:rPr lang="en-US" sz="2800">
                <a:solidFill>
                  <a:srgbClr val="57565A"/>
                </a:solidFill>
                <a:latin typeface="Roboto Light"/>
              </a:rPr>
              <a:t> </a:t>
            </a:r>
            <a:r>
              <a:rPr lang="en-US" sz="2800" err="1">
                <a:solidFill>
                  <a:srgbClr val="57565A"/>
                </a:solidFill>
                <a:latin typeface="Roboto Light"/>
              </a:rPr>
              <a:t>mgjsnsfbd</a:t>
            </a:r>
            <a:endParaRPr lang="en-US" sz="2800">
              <a:solidFill>
                <a:srgbClr val="57565A"/>
              </a:solidFill>
              <a:latin typeface="Roboto Light"/>
            </a:endParaRPr>
          </a:p>
        </p:txBody>
      </p:sp>
      <p:sp>
        <p:nvSpPr>
          <p:cNvPr id="5" name="Isosceles Triangle 4"/>
          <p:cNvSpPr/>
          <p:nvPr/>
        </p:nvSpPr>
        <p:spPr>
          <a:xfrm rot="10800000">
            <a:off x="3756924" y="8243248"/>
            <a:ext cx="883716" cy="597664"/>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srgbClr val="57565A"/>
              </a:solidFill>
              <a:latin typeface="Roboto Light"/>
            </a:endParaRPr>
          </a:p>
        </p:txBody>
      </p:sp>
      <p:sp>
        <p:nvSpPr>
          <p:cNvPr id="10" name="TextBox 9"/>
          <p:cNvSpPr txBox="1"/>
          <p:nvPr/>
        </p:nvSpPr>
        <p:spPr>
          <a:xfrm>
            <a:off x="7583488" y="9836660"/>
            <a:ext cx="4743664" cy="1261884"/>
          </a:xfrm>
          <a:prstGeom prst="rect">
            <a:avLst/>
          </a:prstGeom>
          <a:noFill/>
        </p:spPr>
        <p:txBody>
          <a:bodyPr wrap="square" rtlCol="0">
            <a:spAutoFit/>
          </a:bodyPr>
          <a:lstStyle/>
          <a:p>
            <a:pPr defTabSz="2438340"/>
            <a:r>
              <a:rPr lang="en-US" sz="4800" dirty="0">
                <a:solidFill>
                  <a:srgbClr val="57565A"/>
                </a:solidFill>
                <a:latin typeface="Roboto Light"/>
              </a:rPr>
              <a:t>Mr. </a:t>
            </a:r>
            <a:r>
              <a:rPr lang="en-US" sz="4800" dirty="0" err="1">
                <a:solidFill>
                  <a:srgbClr val="57565A"/>
                </a:solidFill>
                <a:latin typeface="Roboto Light"/>
              </a:rPr>
              <a:t>Jonh</a:t>
            </a:r>
            <a:r>
              <a:rPr lang="en-US" sz="4800" dirty="0">
                <a:solidFill>
                  <a:srgbClr val="57565A"/>
                </a:solidFill>
                <a:latin typeface="Roboto Light"/>
              </a:rPr>
              <a:t> </a:t>
            </a:r>
            <a:r>
              <a:rPr lang="en-US" sz="4800" dirty="0" err="1">
                <a:solidFill>
                  <a:srgbClr val="57565A"/>
                </a:solidFill>
                <a:latin typeface="Roboto Light"/>
              </a:rPr>
              <a:t>Parkar</a:t>
            </a:r>
            <a:endParaRPr lang="en-US" sz="4800" dirty="0">
              <a:solidFill>
                <a:srgbClr val="57565A"/>
              </a:solidFill>
              <a:latin typeface="Roboto Light"/>
            </a:endParaRPr>
          </a:p>
          <a:p>
            <a:pPr defTabSz="2438340"/>
            <a:r>
              <a:rPr lang="en-US" sz="2800" i="1" dirty="0">
                <a:solidFill>
                  <a:srgbClr val="57565A"/>
                </a:solidFill>
                <a:latin typeface="Roboto Light"/>
              </a:rPr>
              <a:t>General Manager, k1 Inc.</a:t>
            </a:r>
          </a:p>
        </p:txBody>
      </p:sp>
      <p:sp>
        <p:nvSpPr>
          <p:cNvPr id="20" name="Picture Placeholder 19"/>
          <p:cNvSpPr>
            <a:spLocks noGrp="1"/>
          </p:cNvSpPr>
          <p:nvPr>
            <p:ph type="pic" sz="quarter" idx="10"/>
          </p:nvPr>
        </p:nvSpPr>
        <p:spPr/>
      </p:sp>
    </p:spTree>
    <p:extLst>
      <p:ext uri="{BB962C8B-B14F-4D97-AF65-F5344CB8AC3E}">
        <p14:creationId xmlns:p14="http://schemas.microsoft.com/office/powerpoint/2010/main" val="429026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10" presetClass="entr" presetSubtype="0" fill="hold" grpId="1" nodeType="withEffect">
                                  <p:stCondLst>
                                    <p:cond delay="7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1" nodeType="withEffect">
                                  <p:stCondLst>
                                    <p:cond delay="7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63" presetClass="path" presetSubtype="0" accel="50000" decel="50000" fill="hold" grpId="0" nodeType="withEffect">
                                  <p:stCondLst>
                                    <p:cond delay="750"/>
                                  </p:stCondLst>
                                  <p:childTnLst>
                                    <p:animMotion origin="layout" path="M -0.08164 4.81481E-6 L -3.33333E-6 4.81481E-6 " pathEditMode="relative" rAng="0" ptsTypes="AA">
                                      <p:cBhvr>
                                        <p:cTn id="22" dur="1000" fill="hold"/>
                                        <p:tgtEl>
                                          <p:spTgt spid="10"/>
                                        </p:tgtEl>
                                        <p:attrNameLst>
                                          <p:attrName>ppt_x</p:attrName>
                                          <p:attrName>ppt_y</p:attrName>
                                        </p:attrNameLst>
                                      </p:cBhvr>
                                      <p:rCtr x="4076" y="0"/>
                                    </p:animMotion>
                                  </p:childTnLst>
                                </p:cTn>
                              </p:par>
                              <p:par>
                                <p:cTn id="23" presetID="63" presetClass="path" presetSubtype="0" accel="50000" decel="50000" fill="hold" grpId="0" nodeType="withEffect">
                                  <p:stCondLst>
                                    <p:cond delay="750"/>
                                  </p:stCondLst>
                                  <p:childTnLst>
                                    <p:animMotion origin="layout" path="M -0.08164 4.07407E-6 L -1.45833E-6 4.07407E-6 " pathEditMode="relative" rAng="0" ptsTypes="AA">
                                      <p:cBhvr>
                                        <p:cTn id="24" dur="1000" fill="hold"/>
                                        <p:tgtEl>
                                          <p:spTgt spid="7"/>
                                        </p:tgtEl>
                                        <p:attrNameLst>
                                          <p:attrName>ppt_x</p:attrName>
                                          <p:attrName>ppt_y</p:attrName>
                                        </p:attrNameLst>
                                      </p:cBhvr>
                                      <p:rCtr x="40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5" grpId="0" animBg="1"/>
      <p:bldP spid="10" grpId="0"/>
      <p:bldP spid="10"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WORDS FROM OUR CLIENTS</a:t>
            </a:r>
          </a:p>
        </p:txBody>
      </p:sp>
      <p:grpSp>
        <p:nvGrpSpPr>
          <p:cNvPr id="8" name="Group 7"/>
          <p:cNvGrpSpPr/>
          <p:nvPr/>
        </p:nvGrpSpPr>
        <p:grpSpPr>
          <a:xfrm>
            <a:off x="1186302" y="3041577"/>
            <a:ext cx="5952364" cy="2893446"/>
            <a:chOff x="695400" y="1577566"/>
            <a:chExt cx="2976182" cy="1446723"/>
          </a:xfrm>
        </p:grpSpPr>
        <p:sp>
          <p:nvSpPr>
            <p:cNvPr id="57" name="Rectangle 56"/>
            <p:cNvSpPr/>
            <p:nvPr/>
          </p:nvSpPr>
          <p:spPr>
            <a:xfrm>
              <a:off x="695400"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dirty="0" err="1">
                  <a:solidFill>
                    <a:srgbClr val="57565A"/>
                  </a:solidFill>
                  <a:latin typeface="Roboto Light"/>
                </a:rPr>
                <a:t>Proin</a:t>
              </a:r>
              <a:r>
                <a:rPr lang="en-US" sz="2800" dirty="0">
                  <a:solidFill>
                    <a:srgbClr val="57565A"/>
                  </a:solidFill>
                  <a:latin typeface="Roboto Light"/>
                </a:rPr>
                <a:t> et </a:t>
              </a:r>
              <a:r>
                <a:rPr lang="en-US" sz="2800" dirty="0" err="1">
                  <a:solidFill>
                    <a:srgbClr val="57565A"/>
                  </a:solidFill>
                  <a:latin typeface="Roboto Light"/>
                </a:rPr>
                <a:t>enim</a:t>
              </a:r>
              <a:r>
                <a:rPr lang="en-US" sz="2800" dirty="0">
                  <a:solidFill>
                    <a:srgbClr val="57565A"/>
                  </a:solidFill>
                  <a:latin typeface="Roboto Light"/>
                </a:rPr>
                <a:t> Is </a:t>
              </a:r>
              <a:r>
                <a:rPr lang="en-US" sz="2800" dirty="0" err="1">
                  <a:solidFill>
                    <a:srgbClr val="57565A"/>
                  </a:solidFill>
                  <a:latin typeface="Roboto Light"/>
                </a:rPr>
                <a:t>ria</a:t>
              </a:r>
              <a:r>
                <a:rPr lang="en-US" sz="2800" dirty="0">
                  <a:solidFill>
                    <a:srgbClr val="57565A"/>
                  </a:solidFill>
                  <a:latin typeface="Roboto Light"/>
                </a:rPr>
                <a:t> qui del </a:t>
              </a:r>
              <a:r>
                <a:rPr lang="en-US" sz="2800" dirty="0" err="1">
                  <a:solidFill>
                    <a:srgbClr val="57565A"/>
                  </a:solidFill>
                  <a:latin typeface="Roboto Light"/>
                </a:rPr>
                <a:t>ium</a:t>
              </a:r>
              <a:r>
                <a:rPr lang="en-US" sz="2800" dirty="0">
                  <a:solidFill>
                    <a:srgbClr val="57565A"/>
                  </a:solidFill>
                  <a:latin typeface="Roboto Light"/>
                </a:rPr>
                <a:t> </a:t>
              </a:r>
              <a:r>
                <a:rPr lang="en-US" sz="2800" dirty="0" err="1">
                  <a:solidFill>
                    <a:srgbClr val="57565A"/>
                  </a:solidFill>
                  <a:latin typeface="Roboto Light"/>
                </a:rPr>
                <a:t>aut</a:t>
              </a:r>
              <a:r>
                <a:rPr lang="en-US" sz="2800" dirty="0">
                  <a:solidFill>
                    <a:srgbClr val="57565A"/>
                  </a:solidFill>
                  <a:latin typeface="Roboto Light"/>
                </a:rPr>
                <a:t> ex et estrum </a:t>
              </a:r>
              <a:r>
                <a:rPr lang="en-US" sz="2800" dirty="0" err="1">
                  <a:solidFill>
                    <a:srgbClr val="57565A"/>
                  </a:solidFill>
                  <a:latin typeface="Roboto Light"/>
                </a:rPr>
                <a:t>nonsequis</a:t>
              </a:r>
              <a:r>
                <a:rPr lang="en-US" sz="2800" dirty="0">
                  <a:solidFill>
                    <a:srgbClr val="57565A"/>
                  </a:solidFill>
                  <a:latin typeface="Roboto Light"/>
                </a:rPr>
                <a:t> </a:t>
              </a:r>
              <a:r>
                <a:rPr lang="en-US" sz="2800" dirty="0" err="1">
                  <a:solidFill>
                    <a:srgbClr val="57565A"/>
                  </a:solidFill>
                  <a:latin typeface="Roboto Light"/>
                </a:rPr>
                <a:t>volupta</a:t>
              </a:r>
              <a:r>
                <a:rPr lang="en-US" sz="2800" dirty="0">
                  <a:solidFill>
                    <a:srgbClr val="57565A"/>
                  </a:solidFill>
                  <a:latin typeface="Roboto Light"/>
                </a:rPr>
                <a:t> </a:t>
              </a:r>
              <a:r>
                <a:rPr lang="en-US" sz="2800" dirty="0" err="1">
                  <a:solidFill>
                    <a:srgbClr val="57565A"/>
                  </a:solidFill>
                  <a:latin typeface="Roboto Light"/>
                </a:rPr>
                <a:t>doluptas</a:t>
              </a:r>
              <a:r>
                <a:rPr lang="en-US" sz="2800" dirty="0">
                  <a:solidFill>
                    <a:srgbClr val="57565A"/>
                  </a:solidFill>
                  <a:latin typeface="Roboto Light"/>
                </a:rPr>
                <a:t> </a:t>
              </a:r>
              <a:r>
                <a:rPr lang="en-US" sz="2800" dirty="0" err="1">
                  <a:solidFill>
                    <a:srgbClr val="57565A"/>
                  </a:solidFill>
                  <a:latin typeface="Roboto Light"/>
                </a:rPr>
                <a:t>illuptas</a:t>
              </a:r>
              <a:r>
                <a:rPr lang="en-US" sz="2800" dirty="0">
                  <a:solidFill>
                    <a:srgbClr val="57565A"/>
                  </a:solidFill>
                  <a:latin typeface="Roboto Light"/>
                </a:rPr>
                <a:t> </a:t>
              </a:r>
              <a:r>
                <a:rPr lang="en-US" sz="2800" dirty="0" err="1">
                  <a:solidFill>
                    <a:srgbClr val="57565A"/>
                  </a:solidFill>
                  <a:latin typeface="Roboto Light"/>
                </a:rPr>
                <a:t>magnam</a:t>
              </a:r>
              <a:endParaRPr lang="en-US" sz="2800" dirty="0">
                <a:solidFill>
                  <a:srgbClr val="57565A"/>
                </a:solidFill>
                <a:latin typeface="Roboto Light"/>
              </a:endParaRPr>
            </a:p>
          </p:txBody>
        </p:sp>
        <p:sp>
          <p:nvSpPr>
            <p:cNvPr id="3" name="Isosceles Triangle 2"/>
            <p:cNvSpPr/>
            <p:nvPr/>
          </p:nvSpPr>
          <p:spPr>
            <a:xfrm rot="10800000">
              <a:off x="1040626"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58" name="Freeform 57"/>
          <p:cNvSpPr>
            <a:spLocks noEditPoints="1"/>
          </p:cNvSpPr>
          <p:nvPr/>
        </p:nvSpPr>
        <p:spPr bwMode="auto">
          <a:xfrm>
            <a:off x="1312617" y="6188886"/>
            <a:ext cx="670662" cy="947576"/>
          </a:xfrm>
          <a:custGeom>
            <a:avLst/>
            <a:gdLst>
              <a:gd name="T0" fmla="*/ 55 w 55"/>
              <a:gd name="T1" fmla="*/ 50 h 78"/>
              <a:gd name="T2" fmla="*/ 32 w 55"/>
              <a:gd name="T3" fmla="*/ 31 h 78"/>
              <a:gd name="T4" fmla="*/ 43 w 55"/>
              <a:gd name="T5" fmla="*/ 16 h 78"/>
              <a:gd name="T6" fmla="*/ 27 w 55"/>
              <a:gd name="T7" fmla="*/ 0 h 78"/>
              <a:gd name="T8" fmla="*/ 12 w 55"/>
              <a:gd name="T9" fmla="*/ 16 h 78"/>
              <a:gd name="T10" fmla="*/ 23 w 55"/>
              <a:gd name="T11" fmla="*/ 31 h 78"/>
              <a:gd name="T12" fmla="*/ 0 w 55"/>
              <a:gd name="T13" fmla="*/ 50 h 78"/>
              <a:gd name="T14" fmla="*/ 0 w 55"/>
              <a:gd name="T15" fmla="*/ 50 h 78"/>
              <a:gd name="T16" fmla="*/ 0 w 55"/>
              <a:gd name="T17" fmla="*/ 78 h 78"/>
              <a:gd name="T18" fmla="*/ 55 w 55"/>
              <a:gd name="T19" fmla="*/ 78 h 78"/>
              <a:gd name="T20" fmla="*/ 55 w 55"/>
              <a:gd name="T21" fmla="*/ 50 h 78"/>
              <a:gd name="T22" fmla="*/ 14 w 55"/>
              <a:gd name="T23" fmla="*/ 16 h 78"/>
              <a:gd name="T24" fmla="*/ 27 w 55"/>
              <a:gd name="T25" fmla="*/ 2 h 78"/>
              <a:gd name="T26" fmla="*/ 41 w 55"/>
              <a:gd name="T27" fmla="*/ 16 h 78"/>
              <a:gd name="T28" fmla="*/ 27 w 55"/>
              <a:gd name="T29" fmla="*/ 30 h 78"/>
              <a:gd name="T30" fmla="*/ 14 w 55"/>
              <a:gd name="T31" fmla="*/ 16 h 78"/>
              <a:gd name="T32" fmla="*/ 27 w 55"/>
              <a:gd name="T33" fmla="*/ 32 h 78"/>
              <a:gd name="T34" fmla="*/ 30 w 55"/>
              <a:gd name="T35" fmla="*/ 31 h 78"/>
              <a:gd name="T36" fmla="*/ 28 w 55"/>
              <a:gd name="T37" fmla="*/ 56 h 78"/>
              <a:gd name="T38" fmla="*/ 27 w 55"/>
              <a:gd name="T39" fmla="*/ 57 h 78"/>
              <a:gd name="T40" fmla="*/ 27 w 55"/>
              <a:gd name="T41" fmla="*/ 56 h 78"/>
              <a:gd name="T42" fmla="*/ 25 w 55"/>
              <a:gd name="T43" fmla="*/ 31 h 78"/>
              <a:gd name="T44" fmla="*/ 27 w 55"/>
              <a:gd name="T45" fmla="*/ 32 h 78"/>
              <a:gd name="T46" fmla="*/ 53 w 55"/>
              <a:gd name="T47" fmla="*/ 76 h 78"/>
              <a:gd name="T48" fmla="*/ 2 w 55"/>
              <a:gd name="T49" fmla="*/ 76 h 78"/>
              <a:gd name="T50" fmla="*/ 2 w 55"/>
              <a:gd name="T51" fmla="*/ 50 h 78"/>
              <a:gd name="T52" fmla="*/ 23 w 55"/>
              <a:gd name="T53" fmla="*/ 33 h 78"/>
              <a:gd name="T54" fmla="*/ 25 w 55"/>
              <a:gd name="T55" fmla="*/ 56 h 78"/>
              <a:gd name="T56" fmla="*/ 27 w 55"/>
              <a:gd name="T57" fmla="*/ 60 h 78"/>
              <a:gd name="T58" fmla="*/ 30 w 55"/>
              <a:gd name="T59" fmla="*/ 56 h 78"/>
              <a:gd name="T60" fmla="*/ 32 w 55"/>
              <a:gd name="T61" fmla="*/ 33 h 78"/>
              <a:gd name="T62" fmla="*/ 53 w 55"/>
              <a:gd name="T63" fmla="*/ 50 h 78"/>
              <a:gd name="T64" fmla="*/ 53 w 55"/>
              <a:gd name="T65"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55" y="50"/>
                </a:moveTo>
                <a:cubicBezTo>
                  <a:pt x="53" y="40"/>
                  <a:pt x="43" y="31"/>
                  <a:pt x="32" y="31"/>
                </a:cubicBezTo>
                <a:cubicBezTo>
                  <a:pt x="39" y="29"/>
                  <a:pt x="43" y="23"/>
                  <a:pt x="43" y="16"/>
                </a:cubicBezTo>
                <a:cubicBezTo>
                  <a:pt x="43" y="7"/>
                  <a:pt x="36" y="0"/>
                  <a:pt x="27" y="0"/>
                </a:cubicBezTo>
                <a:cubicBezTo>
                  <a:pt x="19" y="0"/>
                  <a:pt x="12" y="7"/>
                  <a:pt x="12" y="16"/>
                </a:cubicBezTo>
                <a:cubicBezTo>
                  <a:pt x="12" y="23"/>
                  <a:pt x="16" y="29"/>
                  <a:pt x="23" y="31"/>
                </a:cubicBezTo>
                <a:cubicBezTo>
                  <a:pt x="12" y="31"/>
                  <a:pt x="2" y="40"/>
                  <a:pt x="0" y="50"/>
                </a:cubicBezTo>
                <a:cubicBezTo>
                  <a:pt x="0" y="50"/>
                  <a:pt x="0" y="50"/>
                  <a:pt x="0" y="50"/>
                </a:cubicBezTo>
                <a:cubicBezTo>
                  <a:pt x="0" y="78"/>
                  <a:pt x="0" y="78"/>
                  <a:pt x="0" y="78"/>
                </a:cubicBezTo>
                <a:cubicBezTo>
                  <a:pt x="55" y="78"/>
                  <a:pt x="55" y="78"/>
                  <a:pt x="55" y="78"/>
                </a:cubicBezTo>
                <a:cubicBezTo>
                  <a:pt x="55" y="50"/>
                  <a:pt x="55" y="50"/>
                  <a:pt x="55" y="50"/>
                </a:cubicBezTo>
                <a:close/>
                <a:moveTo>
                  <a:pt x="14" y="16"/>
                </a:moveTo>
                <a:cubicBezTo>
                  <a:pt x="14" y="8"/>
                  <a:pt x="20" y="2"/>
                  <a:pt x="27" y="2"/>
                </a:cubicBezTo>
                <a:cubicBezTo>
                  <a:pt x="35" y="2"/>
                  <a:pt x="41" y="8"/>
                  <a:pt x="41" y="16"/>
                </a:cubicBezTo>
                <a:cubicBezTo>
                  <a:pt x="41" y="23"/>
                  <a:pt x="35" y="30"/>
                  <a:pt x="27" y="30"/>
                </a:cubicBezTo>
                <a:cubicBezTo>
                  <a:pt x="20" y="30"/>
                  <a:pt x="14" y="23"/>
                  <a:pt x="14" y="16"/>
                </a:cubicBezTo>
                <a:close/>
                <a:moveTo>
                  <a:pt x="27" y="32"/>
                </a:moveTo>
                <a:cubicBezTo>
                  <a:pt x="28" y="32"/>
                  <a:pt x="29" y="32"/>
                  <a:pt x="30" y="31"/>
                </a:cubicBezTo>
                <a:cubicBezTo>
                  <a:pt x="28" y="56"/>
                  <a:pt x="28" y="56"/>
                  <a:pt x="28" y="56"/>
                </a:cubicBezTo>
                <a:cubicBezTo>
                  <a:pt x="28" y="56"/>
                  <a:pt x="28" y="56"/>
                  <a:pt x="27" y="57"/>
                </a:cubicBezTo>
                <a:cubicBezTo>
                  <a:pt x="27" y="56"/>
                  <a:pt x="27" y="56"/>
                  <a:pt x="27" y="56"/>
                </a:cubicBezTo>
                <a:cubicBezTo>
                  <a:pt x="25" y="31"/>
                  <a:pt x="25" y="31"/>
                  <a:pt x="25" y="31"/>
                </a:cubicBezTo>
                <a:cubicBezTo>
                  <a:pt x="26" y="32"/>
                  <a:pt x="26" y="32"/>
                  <a:pt x="27" y="32"/>
                </a:cubicBezTo>
                <a:close/>
                <a:moveTo>
                  <a:pt x="53" y="76"/>
                </a:moveTo>
                <a:cubicBezTo>
                  <a:pt x="2" y="76"/>
                  <a:pt x="2" y="76"/>
                  <a:pt x="2" y="76"/>
                </a:cubicBezTo>
                <a:cubicBezTo>
                  <a:pt x="2" y="50"/>
                  <a:pt x="2" y="50"/>
                  <a:pt x="2" y="50"/>
                </a:cubicBezTo>
                <a:cubicBezTo>
                  <a:pt x="4" y="41"/>
                  <a:pt x="13" y="34"/>
                  <a:pt x="23" y="33"/>
                </a:cubicBezTo>
                <a:cubicBezTo>
                  <a:pt x="25" y="56"/>
                  <a:pt x="25" y="56"/>
                  <a:pt x="25" y="56"/>
                </a:cubicBezTo>
                <a:cubicBezTo>
                  <a:pt x="25" y="58"/>
                  <a:pt x="26" y="60"/>
                  <a:pt x="27" y="60"/>
                </a:cubicBezTo>
                <a:cubicBezTo>
                  <a:pt x="29" y="60"/>
                  <a:pt x="29" y="58"/>
                  <a:pt x="30" y="56"/>
                </a:cubicBezTo>
                <a:cubicBezTo>
                  <a:pt x="32" y="33"/>
                  <a:pt x="32" y="33"/>
                  <a:pt x="32" y="33"/>
                </a:cubicBezTo>
                <a:cubicBezTo>
                  <a:pt x="42" y="34"/>
                  <a:pt x="51" y="41"/>
                  <a:pt x="53" y="50"/>
                </a:cubicBezTo>
                <a:lnTo>
                  <a:pt x="53" y="76"/>
                </a:ln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grpSp>
        <p:nvGrpSpPr>
          <p:cNvPr id="9" name="Group 8"/>
          <p:cNvGrpSpPr/>
          <p:nvPr/>
        </p:nvGrpSpPr>
        <p:grpSpPr>
          <a:xfrm>
            <a:off x="9221570" y="3041577"/>
            <a:ext cx="5952364" cy="2893446"/>
            <a:chOff x="4713034" y="1577566"/>
            <a:chExt cx="2976182" cy="1446723"/>
          </a:xfrm>
        </p:grpSpPr>
        <p:sp>
          <p:nvSpPr>
            <p:cNvPr id="60" name="Rectangle 59"/>
            <p:cNvSpPr/>
            <p:nvPr/>
          </p:nvSpPr>
          <p:spPr>
            <a:xfrm>
              <a:off x="471303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fr-FR" sz="2800" err="1">
                  <a:solidFill>
                    <a:srgbClr val="57565A"/>
                  </a:solidFill>
                  <a:latin typeface="Roboto Light"/>
                </a:rPr>
                <a:t>Proin</a:t>
              </a:r>
              <a:r>
                <a:rPr lang="fr-FR" sz="2800">
                  <a:solidFill>
                    <a:srgbClr val="57565A"/>
                  </a:solidFill>
                  <a:latin typeface="Roboto Light"/>
                </a:rPr>
                <a:t> et </a:t>
              </a:r>
              <a:r>
                <a:rPr lang="fr-FR" sz="2800" err="1">
                  <a:solidFill>
                    <a:srgbClr val="57565A"/>
                  </a:solidFill>
                  <a:latin typeface="Roboto Light"/>
                </a:rPr>
                <a:t>enim</a:t>
              </a:r>
              <a:r>
                <a:rPr lang="fr-FR" sz="2800">
                  <a:solidFill>
                    <a:srgbClr val="57565A"/>
                  </a:solidFill>
                  <a:latin typeface="Roboto Light"/>
                </a:rPr>
                <a:t> Is ria qui </a:t>
              </a:r>
              <a:r>
                <a:rPr lang="fr-FR" sz="2800" err="1">
                  <a:solidFill>
                    <a:srgbClr val="57565A"/>
                  </a:solidFill>
                  <a:latin typeface="Roboto Light"/>
                </a:rPr>
                <a:t>del</a:t>
              </a:r>
              <a:r>
                <a:rPr lang="fr-FR" sz="2800">
                  <a:solidFill>
                    <a:srgbClr val="57565A"/>
                  </a:solidFill>
                  <a:latin typeface="Roboto Light"/>
                </a:rPr>
                <a:t> </a:t>
              </a:r>
              <a:r>
                <a:rPr lang="fr-FR" sz="2800" err="1">
                  <a:solidFill>
                    <a:srgbClr val="57565A"/>
                  </a:solidFill>
                  <a:latin typeface="Roboto Light"/>
                </a:rPr>
                <a:t>ium</a:t>
              </a:r>
              <a:r>
                <a:rPr lang="fr-FR" sz="2800">
                  <a:solidFill>
                    <a:srgbClr val="57565A"/>
                  </a:solidFill>
                  <a:latin typeface="Roboto Light"/>
                </a:rPr>
                <a:t> </a:t>
              </a:r>
              <a:r>
                <a:rPr lang="fr-FR" sz="2800" err="1">
                  <a:solidFill>
                    <a:srgbClr val="57565A"/>
                  </a:solidFill>
                  <a:latin typeface="Roboto Light"/>
                </a:rPr>
                <a:t>aut</a:t>
              </a:r>
              <a:r>
                <a:rPr lang="fr-FR" sz="2800">
                  <a:solidFill>
                    <a:srgbClr val="57565A"/>
                  </a:solidFill>
                  <a:latin typeface="Roboto Light"/>
                </a:rPr>
                <a:t> ex et </a:t>
              </a:r>
              <a:r>
                <a:rPr lang="fr-FR" sz="2800" err="1">
                  <a:solidFill>
                    <a:srgbClr val="57565A"/>
                  </a:solidFill>
                  <a:latin typeface="Roboto Light"/>
                </a:rPr>
                <a:t>estrum</a:t>
              </a:r>
              <a:r>
                <a:rPr lang="fr-FR" sz="2800">
                  <a:solidFill>
                    <a:srgbClr val="57565A"/>
                  </a:solidFill>
                  <a:latin typeface="Roboto Light"/>
                </a:rPr>
                <a:t> </a:t>
              </a:r>
              <a:r>
                <a:rPr lang="fr-FR" sz="2800" err="1">
                  <a:solidFill>
                    <a:srgbClr val="57565A"/>
                  </a:solidFill>
                  <a:latin typeface="Roboto Light"/>
                </a:rPr>
                <a:t>nonsequis</a:t>
              </a:r>
              <a:r>
                <a:rPr lang="fr-FR" sz="2800">
                  <a:solidFill>
                    <a:srgbClr val="57565A"/>
                  </a:solidFill>
                  <a:latin typeface="Roboto Light"/>
                </a:rPr>
                <a:t> </a:t>
              </a:r>
              <a:r>
                <a:rPr lang="fr-FR" sz="2800" err="1">
                  <a:solidFill>
                    <a:srgbClr val="57565A"/>
                  </a:solidFill>
                  <a:latin typeface="Roboto Light"/>
                </a:rPr>
                <a:t>volupta</a:t>
              </a:r>
              <a:r>
                <a:rPr lang="fr-FR" sz="2800">
                  <a:solidFill>
                    <a:srgbClr val="57565A"/>
                  </a:solidFill>
                  <a:latin typeface="Roboto Light"/>
                </a:rPr>
                <a:t> </a:t>
              </a:r>
              <a:r>
                <a:rPr lang="fr-FR" sz="2800" err="1">
                  <a:solidFill>
                    <a:srgbClr val="57565A"/>
                  </a:solidFill>
                  <a:latin typeface="Roboto Light"/>
                </a:rPr>
                <a:t>doluptas</a:t>
              </a:r>
              <a:r>
                <a:rPr lang="fr-FR" sz="2800">
                  <a:solidFill>
                    <a:srgbClr val="57565A"/>
                  </a:solidFill>
                  <a:latin typeface="Roboto Light"/>
                </a:rPr>
                <a:t> </a:t>
              </a:r>
              <a:r>
                <a:rPr lang="fr-FR" sz="2800" err="1">
                  <a:solidFill>
                    <a:srgbClr val="57565A"/>
                  </a:solidFill>
                  <a:latin typeface="Roboto Light"/>
                </a:rPr>
                <a:t>illuptas</a:t>
              </a:r>
              <a:r>
                <a:rPr lang="fr-FR" sz="2800">
                  <a:solidFill>
                    <a:srgbClr val="57565A"/>
                  </a:solidFill>
                  <a:latin typeface="Roboto Light"/>
                </a:rPr>
                <a:t> </a:t>
              </a:r>
              <a:r>
                <a:rPr lang="fr-FR" sz="2800" err="1">
                  <a:solidFill>
                    <a:srgbClr val="57565A"/>
                  </a:solidFill>
                  <a:latin typeface="Roboto Light"/>
                </a:rPr>
                <a:t>magnam</a:t>
              </a:r>
              <a:endParaRPr lang="fr-FR" sz="2800">
                <a:solidFill>
                  <a:srgbClr val="57565A"/>
                </a:solidFill>
                <a:latin typeface="Roboto Light"/>
              </a:endParaRPr>
            </a:p>
          </p:txBody>
        </p:sp>
        <p:sp>
          <p:nvSpPr>
            <p:cNvPr id="61" name="Isosceles Triangle 60"/>
            <p:cNvSpPr/>
            <p:nvPr/>
          </p:nvSpPr>
          <p:spPr>
            <a:xfrm rot="10800000">
              <a:off x="505826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10" name="Group 9"/>
          <p:cNvGrpSpPr/>
          <p:nvPr/>
        </p:nvGrpSpPr>
        <p:grpSpPr>
          <a:xfrm>
            <a:off x="16782410" y="3041577"/>
            <a:ext cx="5952364" cy="2893446"/>
            <a:chOff x="8493454" y="1577566"/>
            <a:chExt cx="2976182" cy="1446723"/>
          </a:xfrm>
        </p:grpSpPr>
        <p:sp>
          <p:nvSpPr>
            <p:cNvPr id="65" name="Rectangle 64"/>
            <p:cNvSpPr/>
            <p:nvPr/>
          </p:nvSpPr>
          <p:spPr>
            <a:xfrm>
              <a:off x="849345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dirty="0" err="1">
                  <a:solidFill>
                    <a:srgbClr val="57565A"/>
                  </a:solidFill>
                  <a:latin typeface="Roboto Light"/>
                </a:rPr>
                <a:t>Proin</a:t>
              </a:r>
              <a:r>
                <a:rPr lang="en-US" sz="2800" dirty="0">
                  <a:solidFill>
                    <a:srgbClr val="57565A"/>
                  </a:solidFill>
                  <a:latin typeface="Roboto Light"/>
                </a:rPr>
                <a:t> et </a:t>
              </a:r>
              <a:r>
                <a:rPr lang="en-US" sz="2800" dirty="0" err="1">
                  <a:solidFill>
                    <a:srgbClr val="57565A"/>
                  </a:solidFill>
                  <a:latin typeface="Roboto Light"/>
                </a:rPr>
                <a:t>enim</a:t>
              </a:r>
              <a:r>
                <a:rPr lang="en-US" sz="2800" dirty="0">
                  <a:solidFill>
                    <a:srgbClr val="57565A"/>
                  </a:solidFill>
                  <a:latin typeface="Roboto Light"/>
                </a:rPr>
                <a:t> Is </a:t>
              </a:r>
              <a:r>
                <a:rPr lang="en-US" sz="2800" dirty="0" err="1">
                  <a:solidFill>
                    <a:srgbClr val="57565A"/>
                  </a:solidFill>
                  <a:latin typeface="Roboto Light"/>
                </a:rPr>
                <a:t>ria</a:t>
              </a:r>
              <a:r>
                <a:rPr lang="en-US" sz="2800" dirty="0">
                  <a:solidFill>
                    <a:srgbClr val="57565A"/>
                  </a:solidFill>
                  <a:latin typeface="Roboto Light"/>
                </a:rPr>
                <a:t> qui del </a:t>
              </a:r>
              <a:r>
                <a:rPr lang="en-US" sz="2800" dirty="0" err="1">
                  <a:solidFill>
                    <a:srgbClr val="57565A"/>
                  </a:solidFill>
                  <a:latin typeface="Roboto Light"/>
                </a:rPr>
                <a:t>ium</a:t>
              </a:r>
              <a:r>
                <a:rPr lang="en-US" sz="2800" dirty="0">
                  <a:solidFill>
                    <a:srgbClr val="57565A"/>
                  </a:solidFill>
                  <a:latin typeface="Roboto Light"/>
                </a:rPr>
                <a:t> </a:t>
              </a:r>
              <a:r>
                <a:rPr lang="en-US" sz="2800" dirty="0" err="1">
                  <a:solidFill>
                    <a:srgbClr val="57565A"/>
                  </a:solidFill>
                  <a:latin typeface="Roboto Light"/>
                </a:rPr>
                <a:t>aut</a:t>
              </a:r>
              <a:r>
                <a:rPr lang="en-US" sz="2800" dirty="0">
                  <a:solidFill>
                    <a:srgbClr val="57565A"/>
                  </a:solidFill>
                  <a:latin typeface="Roboto Light"/>
                </a:rPr>
                <a:t> ex et estrum </a:t>
              </a:r>
              <a:r>
                <a:rPr lang="en-US" sz="2800" dirty="0" err="1">
                  <a:solidFill>
                    <a:srgbClr val="57565A"/>
                  </a:solidFill>
                  <a:latin typeface="Roboto Light"/>
                </a:rPr>
                <a:t>nonsequis</a:t>
              </a:r>
              <a:r>
                <a:rPr lang="en-US" sz="2800" dirty="0">
                  <a:solidFill>
                    <a:srgbClr val="57565A"/>
                  </a:solidFill>
                  <a:latin typeface="Roboto Light"/>
                </a:rPr>
                <a:t> </a:t>
              </a:r>
              <a:r>
                <a:rPr lang="en-US" sz="2800" dirty="0" err="1">
                  <a:solidFill>
                    <a:srgbClr val="57565A"/>
                  </a:solidFill>
                  <a:latin typeface="Roboto Light"/>
                </a:rPr>
                <a:t>volupta</a:t>
              </a:r>
              <a:r>
                <a:rPr lang="en-US" sz="2800" dirty="0">
                  <a:solidFill>
                    <a:srgbClr val="57565A"/>
                  </a:solidFill>
                  <a:latin typeface="Roboto Light"/>
                </a:rPr>
                <a:t> </a:t>
              </a:r>
              <a:r>
                <a:rPr lang="en-US" sz="2800" dirty="0" err="1">
                  <a:solidFill>
                    <a:srgbClr val="57565A"/>
                  </a:solidFill>
                  <a:latin typeface="Roboto Light"/>
                </a:rPr>
                <a:t>doluptas</a:t>
              </a:r>
              <a:r>
                <a:rPr lang="en-US" sz="2800" dirty="0">
                  <a:solidFill>
                    <a:srgbClr val="57565A"/>
                  </a:solidFill>
                  <a:latin typeface="Roboto Light"/>
                </a:rPr>
                <a:t> </a:t>
              </a:r>
              <a:r>
                <a:rPr lang="en-US" sz="2800" dirty="0" err="1">
                  <a:solidFill>
                    <a:srgbClr val="57565A"/>
                  </a:solidFill>
                  <a:latin typeface="Roboto Light"/>
                </a:rPr>
                <a:t>illuptas</a:t>
              </a:r>
              <a:r>
                <a:rPr lang="en-US" sz="2800" dirty="0">
                  <a:solidFill>
                    <a:srgbClr val="57565A"/>
                  </a:solidFill>
                  <a:latin typeface="Roboto Light"/>
                </a:rPr>
                <a:t> </a:t>
              </a:r>
              <a:r>
                <a:rPr lang="en-US" sz="2800" dirty="0" err="1">
                  <a:solidFill>
                    <a:srgbClr val="57565A"/>
                  </a:solidFill>
                  <a:latin typeface="Roboto Light"/>
                </a:rPr>
                <a:t>magnam</a:t>
              </a:r>
              <a:endParaRPr lang="en-US" sz="2800" dirty="0">
                <a:solidFill>
                  <a:srgbClr val="57565A"/>
                </a:solidFill>
                <a:latin typeface="Roboto Light"/>
              </a:endParaRPr>
            </a:p>
          </p:txBody>
        </p:sp>
        <p:sp>
          <p:nvSpPr>
            <p:cNvPr id="66" name="Isosceles Triangle 65"/>
            <p:cNvSpPr/>
            <p:nvPr/>
          </p:nvSpPr>
          <p:spPr>
            <a:xfrm rot="10800000">
              <a:off x="883868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85" name="Freeform 84"/>
          <p:cNvSpPr>
            <a:spLocks noEditPoints="1"/>
          </p:cNvSpPr>
          <p:nvPr/>
        </p:nvSpPr>
        <p:spPr bwMode="auto">
          <a:xfrm>
            <a:off x="17244059" y="6188886"/>
            <a:ext cx="670662" cy="947576"/>
          </a:xfrm>
          <a:custGeom>
            <a:avLst/>
            <a:gdLst>
              <a:gd name="T0" fmla="*/ 55 w 55"/>
              <a:gd name="T1" fmla="*/ 50 h 78"/>
              <a:gd name="T2" fmla="*/ 32 w 55"/>
              <a:gd name="T3" fmla="*/ 31 h 78"/>
              <a:gd name="T4" fmla="*/ 43 w 55"/>
              <a:gd name="T5" fmla="*/ 16 h 78"/>
              <a:gd name="T6" fmla="*/ 27 w 55"/>
              <a:gd name="T7" fmla="*/ 0 h 78"/>
              <a:gd name="T8" fmla="*/ 12 w 55"/>
              <a:gd name="T9" fmla="*/ 16 h 78"/>
              <a:gd name="T10" fmla="*/ 23 w 55"/>
              <a:gd name="T11" fmla="*/ 31 h 78"/>
              <a:gd name="T12" fmla="*/ 0 w 55"/>
              <a:gd name="T13" fmla="*/ 50 h 78"/>
              <a:gd name="T14" fmla="*/ 0 w 55"/>
              <a:gd name="T15" fmla="*/ 50 h 78"/>
              <a:gd name="T16" fmla="*/ 0 w 55"/>
              <a:gd name="T17" fmla="*/ 78 h 78"/>
              <a:gd name="T18" fmla="*/ 55 w 55"/>
              <a:gd name="T19" fmla="*/ 78 h 78"/>
              <a:gd name="T20" fmla="*/ 55 w 55"/>
              <a:gd name="T21" fmla="*/ 50 h 78"/>
              <a:gd name="T22" fmla="*/ 14 w 55"/>
              <a:gd name="T23" fmla="*/ 16 h 78"/>
              <a:gd name="T24" fmla="*/ 27 w 55"/>
              <a:gd name="T25" fmla="*/ 2 h 78"/>
              <a:gd name="T26" fmla="*/ 41 w 55"/>
              <a:gd name="T27" fmla="*/ 16 h 78"/>
              <a:gd name="T28" fmla="*/ 27 w 55"/>
              <a:gd name="T29" fmla="*/ 30 h 78"/>
              <a:gd name="T30" fmla="*/ 14 w 55"/>
              <a:gd name="T31" fmla="*/ 16 h 78"/>
              <a:gd name="T32" fmla="*/ 27 w 55"/>
              <a:gd name="T33" fmla="*/ 32 h 78"/>
              <a:gd name="T34" fmla="*/ 30 w 55"/>
              <a:gd name="T35" fmla="*/ 31 h 78"/>
              <a:gd name="T36" fmla="*/ 28 w 55"/>
              <a:gd name="T37" fmla="*/ 56 h 78"/>
              <a:gd name="T38" fmla="*/ 27 w 55"/>
              <a:gd name="T39" fmla="*/ 57 h 78"/>
              <a:gd name="T40" fmla="*/ 27 w 55"/>
              <a:gd name="T41" fmla="*/ 56 h 78"/>
              <a:gd name="T42" fmla="*/ 25 w 55"/>
              <a:gd name="T43" fmla="*/ 31 h 78"/>
              <a:gd name="T44" fmla="*/ 27 w 55"/>
              <a:gd name="T45" fmla="*/ 32 h 78"/>
              <a:gd name="T46" fmla="*/ 53 w 55"/>
              <a:gd name="T47" fmla="*/ 76 h 78"/>
              <a:gd name="T48" fmla="*/ 2 w 55"/>
              <a:gd name="T49" fmla="*/ 76 h 78"/>
              <a:gd name="T50" fmla="*/ 2 w 55"/>
              <a:gd name="T51" fmla="*/ 50 h 78"/>
              <a:gd name="T52" fmla="*/ 23 w 55"/>
              <a:gd name="T53" fmla="*/ 33 h 78"/>
              <a:gd name="T54" fmla="*/ 25 w 55"/>
              <a:gd name="T55" fmla="*/ 56 h 78"/>
              <a:gd name="T56" fmla="*/ 27 w 55"/>
              <a:gd name="T57" fmla="*/ 60 h 78"/>
              <a:gd name="T58" fmla="*/ 30 w 55"/>
              <a:gd name="T59" fmla="*/ 56 h 78"/>
              <a:gd name="T60" fmla="*/ 32 w 55"/>
              <a:gd name="T61" fmla="*/ 33 h 78"/>
              <a:gd name="T62" fmla="*/ 53 w 55"/>
              <a:gd name="T63" fmla="*/ 50 h 78"/>
              <a:gd name="T64" fmla="*/ 53 w 55"/>
              <a:gd name="T65"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55" y="50"/>
                </a:moveTo>
                <a:cubicBezTo>
                  <a:pt x="53" y="40"/>
                  <a:pt x="43" y="31"/>
                  <a:pt x="32" y="31"/>
                </a:cubicBezTo>
                <a:cubicBezTo>
                  <a:pt x="39" y="29"/>
                  <a:pt x="43" y="23"/>
                  <a:pt x="43" y="16"/>
                </a:cubicBezTo>
                <a:cubicBezTo>
                  <a:pt x="43" y="7"/>
                  <a:pt x="36" y="0"/>
                  <a:pt x="27" y="0"/>
                </a:cubicBezTo>
                <a:cubicBezTo>
                  <a:pt x="19" y="0"/>
                  <a:pt x="12" y="7"/>
                  <a:pt x="12" y="16"/>
                </a:cubicBezTo>
                <a:cubicBezTo>
                  <a:pt x="12" y="23"/>
                  <a:pt x="16" y="29"/>
                  <a:pt x="23" y="31"/>
                </a:cubicBezTo>
                <a:cubicBezTo>
                  <a:pt x="12" y="31"/>
                  <a:pt x="2" y="40"/>
                  <a:pt x="0" y="50"/>
                </a:cubicBezTo>
                <a:cubicBezTo>
                  <a:pt x="0" y="50"/>
                  <a:pt x="0" y="50"/>
                  <a:pt x="0" y="50"/>
                </a:cubicBezTo>
                <a:cubicBezTo>
                  <a:pt x="0" y="78"/>
                  <a:pt x="0" y="78"/>
                  <a:pt x="0" y="78"/>
                </a:cubicBezTo>
                <a:cubicBezTo>
                  <a:pt x="55" y="78"/>
                  <a:pt x="55" y="78"/>
                  <a:pt x="55" y="78"/>
                </a:cubicBezTo>
                <a:cubicBezTo>
                  <a:pt x="55" y="50"/>
                  <a:pt x="55" y="50"/>
                  <a:pt x="55" y="50"/>
                </a:cubicBezTo>
                <a:close/>
                <a:moveTo>
                  <a:pt x="14" y="16"/>
                </a:moveTo>
                <a:cubicBezTo>
                  <a:pt x="14" y="8"/>
                  <a:pt x="20" y="2"/>
                  <a:pt x="27" y="2"/>
                </a:cubicBezTo>
                <a:cubicBezTo>
                  <a:pt x="35" y="2"/>
                  <a:pt x="41" y="8"/>
                  <a:pt x="41" y="16"/>
                </a:cubicBezTo>
                <a:cubicBezTo>
                  <a:pt x="41" y="23"/>
                  <a:pt x="35" y="30"/>
                  <a:pt x="27" y="30"/>
                </a:cubicBezTo>
                <a:cubicBezTo>
                  <a:pt x="20" y="30"/>
                  <a:pt x="14" y="23"/>
                  <a:pt x="14" y="16"/>
                </a:cubicBezTo>
                <a:close/>
                <a:moveTo>
                  <a:pt x="27" y="32"/>
                </a:moveTo>
                <a:cubicBezTo>
                  <a:pt x="28" y="32"/>
                  <a:pt x="29" y="32"/>
                  <a:pt x="30" y="31"/>
                </a:cubicBezTo>
                <a:cubicBezTo>
                  <a:pt x="28" y="56"/>
                  <a:pt x="28" y="56"/>
                  <a:pt x="28" y="56"/>
                </a:cubicBezTo>
                <a:cubicBezTo>
                  <a:pt x="28" y="56"/>
                  <a:pt x="28" y="56"/>
                  <a:pt x="27" y="57"/>
                </a:cubicBezTo>
                <a:cubicBezTo>
                  <a:pt x="27" y="56"/>
                  <a:pt x="27" y="56"/>
                  <a:pt x="27" y="56"/>
                </a:cubicBezTo>
                <a:cubicBezTo>
                  <a:pt x="25" y="31"/>
                  <a:pt x="25" y="31"/>
                  <a:pt x="25" y="31"/>
                </a:cubicBezTo>
                <a:cubicBezTo>
                  <a:pt x="26" y="32"/>
                  <a:pt x="26" y="32"/>
                  <a:pt x="27" y="32"/>
                </a:cubicBezTo>
                <a:close/>
                <a:moveTo>
                  <a:pt x="53" y="76"/>
                </a:moveTo>
                <a:cubicBezTo>
                  <a:pt x="2" y="76"/>
                  <a:pt x="2" y="76"/>
                  <a:pt x="2" y="76"/>
                </a:cubicBezTo>
                <a:cubicBezTo>
                  <a:pt x="2" y="50"/>
                  <a:pt x="2" y="50"/>
                  <a:pt x="2" y="50"/>
                </a:cubicBezTo>
                <a:cubicBezTo>
                  <a:pt x="4" y="41"/>
                  <a:pt x="13" y="34"/>
                  <a:pt x="23" y="33"/>
                </a:cubicBezTo>
                <a:cubicBezTo>
                  <a:pt x="25" y="56"/>
                  <a:pt x="25" y="56"/>
                  <a:pt x="25" y="56"/>
                </a:cubicBezTo>
                <a:cubicBezTo>
                  <a:pt x="25" y="58"/>
                  <a:pt x="26" y="60"/>
                  <a:pt x="27" y="60"/>
                </a:cubicBezTo>
                <a:cubicBezTo>
                  <a:pt x="29" y="60"/>
                  <a:pt x="29" y="58"/>
                  <a:pt x="30" y="56"/>
                </a:cubicBezTo>
                <a:cubicBezTo>
                  <a:pt x="32" y="33"/>
                  <a:pt x="32" y="33"/>
                  <a:pt x="32" y="33"/>
                </a:cubicBezTo>
                <a:cubicBezTo>
                  <a:pt x="42" y="34"/>
                  <a:pt x="51" y="41"/>
                  <a:pt x="53" y="50"/>
                </a:cubicBezTo>
                <a:lnTo>
                  <a:pt x="53" y="76"/>
                </a:ln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90" name="Freeform 89"/>
          <p:cNvSpPr>
            <a:spLocks noEditPoints="1"/>
          </p:cNvSpPr>
          <p:nvPr/>
        </p:nvSpPr>
        <p:spPr bwMode="auto">
          <a:xfrm>
            <a:off x="1312617" y="10920908"/>
            <a:ext cx="670662" cy="947576"/>
          </a:xfrm>
          <a:custGeom>
            <a:avLst/>
            <a:gdLst>
              <a:gd name="T0" fmla="*/ 55 w 55"/>
              <a:gd name="T1" fmla="*/ 50 h 78"/>
              <a:gd name="T2" fmla="*/ 32 w 55"/>
              <a:gd name="T3" fmla="*/ 31 h 78"/>
              <a:gd name="T4" fmla="*/ 43 w 55"/>
              <a:gd name="T5" fmla="*/ 16 h 78"/>
              <a:gd name="T6" fmla="*/ 27 w 55"/>
              <a:gd name="T7" fmla="*/ 0 h 78"/>
              <a:gd name="T8" fmla="*/ 12 w 55"/>
              <a:gd name="T9" fmla="*/ 16 h 78"/>
              <a:gd name="T10" fmla="*/ 23 w 55"/>
              <a:gd name="T11" fmla="*/ 31 h 78"/>
              <a:gd name="T12" fmla="*/ 0 w 55"/>
              <a:gd name="T13" fmla="*/ 50 h 78"/>
              <a:gd name="T14" fmla="*/ 0 w 55"/>
              <a:gd name="T15" fmla="*/ 50 h 78"/>
              <a:gd name="T16" fmla="*/ 0 w 55"/>
              <a:gd name="T17" fmla="*/ 78 h 78"/>
              <a:gd name="T18" fmla="*/ 55 w 55"/>
              <a:gd name="T19" fmla="*/ 78 h 78"/>
              <a:gd name="T20" fmla="*/ 55 w 55"/>
              <a:gd name="T21" fmla="*/ 50 h 78"/>
              <a:gd name="T22" fmla="*/ 14 w 55"/>
              <a:gd name="T23" fmla="*/ 16 h 78"/>
              <a:gd name="T24" fmla="*/ 27 w 55"/>
              <a:gd name="T25" fmla="*/ 2 h 78"/>
              <a:gd name="T26" fmla="*/ 41 w 55"/>
              <a:gd name="T27" fmla="*/ 16 h 78"/>
              <a:gd name="T28" fmla="*/ 27 w 55"/>
              <a:gd name="T29" fmla="*/ 30 h 78"/>
              <a:gd name="T30" fmla="*/ 14 w 55"/>
              <a:gd name="T31" fmla="*/ 16 h 78"/>
              <a:gd name="T32" fmla="*/ 27 w 55"/>
              <a:gd name="T33" fmla="*/ 32 h 78"/>
              <a:gd name="T34" fmla="*/ 30 w 55"/>
              <a:gd name="T35" fmla="*/ 31 h 78"/>
              <a:gd name="T36" fmla="*/ 28 w 55"/>
              <a:gd name="T37" fmla="*/ 56 h 78"/>
              <a:gd name="T38" fmla="*/ 27 w 55"/>
              <a:gd name="T39" fmla="*/ 57 h 78"/>
              <a:gd name="T40" fmla="*/ 27 w 55"/>
              <a:gd name="T41" fmla="*/ 56 h 78"/>
              <a:gd name="T42" fmla="*/ 25 w 55"/>
              <a:gd name="T43" fmla="*/ 31 h 78"/>
              <a:gd name="T44" fmla="*/ 27 w 55"/>
              <a:gd name="T45" fmla="*/ 32 h 78"/>
              <a:gd name="T46" fmla="*/ 53 w 55"/>
              <a:gd name="T47" fmla="*/ 76 h 78"/>
              <a:gd name="T48" fmla="*/ 2 w 55"/>
              <a:gd name="T49" fmla="*/ 76 h 78"/>
              <a:gd name="T50" fmla="*/ 2 w 55"/>
              <a:gd name="T51" fmla="*/ 50 h 78"/>
              <a:gd name="T52" fmla="*/ 23 w 55"/>
              <a:gd name="T53" fmla="*/ 33 h 78"/>
              <a:gd name="T54" fmla="*/ 25 w 55"/>
              <a:gd name="T55" fmla="*/ 56 h 78"/>
              <a:gd name="T56" fmla="*/ 27 w 55"/>
              <a:gd name="T57" fmla="*/ 60 h 78"/>
              <a:gd name="T58" fmla="*/ 30 w 55"/>
              <a:gd name="T59" fmla="*/ 56 h 78"/>
              <a:gd name="T60" fmla="*/ 32 w 55"/>
              <a:gd name="T61" fmla="*/ 33 h 78"/>
              <a:gd name="T62" fmla="*/ 53 w 55"/>
              <a:gd name="T63" fmla="*/ 50 h 78"/>
              <a:gd name="T64" fmla="*/ 53 w 55"/>
              <a:gd name="T65"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55" y="50"/>
                </a:moveTo>
                <a:cubicBezTo>
                  <a:pt x="53" y="40"/>
                  <a:pt x="43" y="31"/>
                  <a:pt x="32" y="31"/>
                </a:cubicBezTo>
                <a:cubicBezTo>
                  <a:pt x="39" y="29"/>
                  <a:pt x="43" y="23"/>
                  <a:pt x="43" y="16"/>
                </a:cubicBezTo>
                <a:cubicBezTo>
                  <a:pt x="43" y="7"/>
                  <a:pt x="36" y="0"/>
                  <a:pt x="27" y="0"/>
                </a:cubicBezTo>
                <a:cubicBezTo>
                  <a:pt x="19" y="0"/>
                  <a:pt x="12" y="7"/>
                  <a:pt x="12" y="16"/>
                </a:cubicBezTo>
                <a:cubicBezTo>
                  <a:pt x="12" y="23"/>
                  <a:pt x="16" y="29"/>
                  <a:pt x="23" y="31"/>
                </a:cubicBezTo>
                <a:cubicBezTo>
                  <a:pt x="12" y="31"/>
                  <a:pt x="2" y="40"/>
                  <a:pt x="0" y="50"/>
                </a:cubicBezTo>
                <a:cubicBezTo>
                  <a:pt x="0" y="50"/>
                  <a:pt x="0" y="50"/>
                  <a:pt x="0" y="50"/>
                </a:cubicBezTo>
                <a:cubicBezTo>
                  <a:pt x="0" y="78"/>
                  <a:pt x="0" y="78"/>
                  <a:pt x="0" y="78"/>
                </a:cubicBezTo>
                <a:cubicBezTo>
                  <a:pt x="55" y="78"/>
                  <a:pt x="55" y="78"/>
                  <a:pt x="55" y="78"/>
                </a:cubicBezTo>
                <a:cubicBezTo>
                  <a:pt x="55" y="50"/>
                  <a:pt x="55" y="50"/>
                  <a:pt x="55" y="50"/>
                </a:cubicBezTo>
                <a:close/>
                <a:moveTo>
                  <a:pt x="14" y="16"/>
                </a:moveTo>
                <a:cubicBezTo>
                  <a:pt x="14" y="8"/>
                  <a:pt x="20" y="2"/>
                  <a:pt x="27" y="2"/>
                </a:cubicBezTo>
                <a:cubicBezTo>
                  <a:pt x="35" y="2"/>
                  <a:pt x="41" y="8"/>
                  <a:pt x="41" y="16"/>
                </a:cubicBezTo>
                <a:cubicBezTo>
                  <a:pt x="41" y="23"/>
                  <a:pt x="35" y="30"/>
                  <a:pt x="27" y="30"/>
                </a:cubicBezTo>
                <a:cubicBezTo>
                  <a:pt x="20" y="30"/>
                  <a:pt x="14" y="23"/>
                  <a:pt x="14" y="16"/>
                </a:cubicBezTo>
                <a:close/>
                <a:moveTo>
                  <a:pt x="27" y="32"/>
                </a:moveTo>
                <a:cubicBezTo>
                  <a:pt x="28" y="32"/>
                  <a:pt x="29" y="32"/>
                  <a:pt x="30" y="31"/>
                </a:cubicBezTo>
                <a:cubicBezTo>
                  <a:pt x="28" y="56"/>
                  <a:pt x="28" y="56"/>
                  <a:pt x="28" y="56"/>
                </a:cubicBezTo>
                <a:cubicBezTo>
                  <a:pt x="28" y="56"/>
                  <a:pt x="28" y="56"/>
                  <a:pt x="27" y="57"/>
                </a:cubicBezTo>
                <a:cubicBezTo>
                  <a:pt x="27" y="56"/>
                  <a:pt x="27" y="56"/>
                  <a:pt x="27" y="56"/>
                </a:cubicBezTo>
                <a:cubicBezTo>
                  <a:pt x="25" y="31"/>
                  <a:pt x="25" y="31"/>
                  <a:pt x="25" y="31"/>
                </a:cubicBezTo>
                <a:cubicBezTo>
                  <a:pt x="26" y="32"/>
                  <a:pt x="26" y="32"/>
                  <a:pt x="27" y="32"/>
                </a:cubicBezTo>
                <a:close/>
                <a:moveTo>
                  <a:pt x="53" y="76"/>
                </a:moveTo>
                <a:cubicBezTo>
                  <a:pt x="2" y="76"/>
                  <a:pt x="2" y="76"/>
                  <a:pt x="2" y="76"/>
                </a:cubicBezTo>
                <a:cubicBezTo>
                  <a:pt x="2" y="50"/>
                  <a:pt x="2" y="50"/>
                  <a:pt x="2" y="50"/>
                </a:cubicBezTo>
                <a:cubicBezTo>
                  <a:pt x="4" y="41"/>
                  <a:pt x="13" y="34"/>
                  <a:pt x="23" y="33"/>
                </a:cubicBezTo>
                <a:cubicBezTo>
                  <a:pt x="25" y="56"/>
                  <a:pt x="25" y="56"/>
                  <a:pt x="25" y="56"/>
                </a:cubicBezTo>
                <a:cubicBezTo>
                  <a:pt x="25" y="58"/>
                  <a:pt x="26" y="60"/>
                  <a:pt x="27" y="60"/>
                </a:cubicBezTo>
                <a:cubicBezTo>
                  <a:pt x="29" y="60"/>
                  <a:pt x="29" y="58"/>
                  <a:pt x="30" y="56"/>
                </a:cubicBezTo>
                <a:cubicBezTo>
                  <a:pt x="32" y="33"/>
                  <a:pt x="32" y="33"/>
                  <a:pt x="32" y="33"/>
                </a:cubicBezTo>
                <a:cubicBezTo>
                  <a:pt x="42" y="34"/>
                  <a:pt x="51" y="41"/>
                  <a:pt x="53" y="50"/>
                </a:cubicBezTo>
                <a:lnTo>
                  <a:pt x="53" y="76"/>
                </a:ln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100" name="Freeform 99"/>
          <p:cNvSpPr>
            <a:spLocks noEditPoints="1"/>
          </p:cNvSpPr>
          <p:nvPr/>
        </p:nvSpPr>
        <p:spPr bwMode="auto">
          <a:xfrm>
            <a:off x="17244059" y="10920908"/>
            <a:ext cx="670662" cy="947576"/>
          </a:xfrm>
          <a:custGeom>
            <a:avLst/>
            <a:gdLst>
              <a:gd name="T0" fmla="*/ 55 w 55"/>
              <a:gd name="T1" fmla="*/ 50 h 78"/>
              <a:gd name="T2" fmla="*/ 32 w 55"/>
              <a:gd name="T3" fmla="*/ 31 h 78"/>
              <a:gd name="T4" fmla="*/ 43 w 55"/>
              <a:gd name="T5" fmla="*/ 16 h 78"/>
              <a:gd name="T6" fmla="*/ 27 w 55"/>
              <a:gd name="T7" fmla="*/ 0 h 78"/>
              <a:gd name="T8" fmla="*/ 12 w 55"/>
              <a:gd name="T9" fmla="*/ 16 h 78"/>
              <a:gd name="T10" fmla="*/ 23 w 55"/>
              <a:gd name="T11" fmla="*/ 31 h 78"/>
              <a:gd name="T12" fmla="*/ 0 w 55"/>
              <a:gd name="T13" fmla="*/ 50 h 78"/>
              <a:gd name="T14" fmla="*/ 0 w 55"/>
              <a:gd name="T15" fmla="*/ 50 h 78"/>
              <a:gd name="T16" fmla="*/ 0 w 55"/>
              <a:gd name="T17" fmla="*/ 78 h 78"/>
              <a:gd name="T18" fmla="*/ 55 w 55"/>
              <a:gd name="T19" fmla="*/ 78 h 78"/>
              <a:gd name="T20" fmla="*/ 55 w 55"/>
              <a:gd name="T21" fmla="*/ 50 h 78"/>
              <a:gd name="T22" fmla="*/ 14 w 55"/>
              <a:gd name="T23" fmla="*/ 16 h 78"/>
              <a:gd name="T24" fmla="*/ 27 w 55"/>
              <a:gd name="T25" fmla="*/ 2 h 78"/>
              <a:gd name="T26" fmla="*/ 41 w 55"/>
              <a:gd name="T27" fmla="*/ 16 h 78"/>
              <a:gd name="T28" fmla="*/ 27 w 55"/>
              <a:gd name="T29" fmla="*/ 30 h 78"/>
              <a:gd name="T30" fmla="*/ 14 w 55"/>
              <a:gd name="T31" fmla="*/ 16 h 78"/>
              <a:gd name="T32" fmla="*/ 27 w 55"/>
              <a:gd name="T33" fmla="*/ 32 h 78"/>
              <a:gd name="T34" fmla="*/ 30 w 55"/>
              <a:gd name="T35" fmla="*/ 31 h 78"/>
              <a:gd name="T36" fmla="*/ 28 w 55"/>
              <a:gd name="T37" fmla="*/ 56 h 78"/>
              <a:gd name="T38" fmla="*/ 27 w 55"/>
              <a:gd name="T39" fmla="*/ 57 h 78"/>
              <a:gd name="T40" fmla="*/ 27 w 55"/>
              <a:gd name="T41" fmla="*/ 56 h 78"/>
              <a:gd name="T42" fmla="*/ 25 w 55"/>
              <a:gd name="T43" fmla="*/ 31 h 78"/>
              <a:gd name="T44" fmla="*/ 27 w 55"/>
              <a:gd name="T45" fmla="*/ 32 h 78"/>
              <a:gd name="T46" fmla="*/ 53 w 55"/>
              <a:gd name="T47" fmla="*/ 76 h 78"/>
              <a:gd name="T48" fmla="*/ 2 w 55"/>
              <a:gd name="T49" fmla="*/ 76 h 78"/>
              <a:gd name="T50" fmla="*/ 2 w 55"/>
              <a:gd name="T51" fmla="*/ 50 h 78"/>
              <a:gd name="T52" fmla="*/ 23 w 55"/>
              <a:gd name="T53" fmla="*/ 33 h 78"/>
              <a:gd name="T54" fmla="*/ 25 w 55"/>
              <a:gd name="T55" fmla="*/ 56 h 78"/>
              <a:gd name="T56" fmla="*/ 27 w 55"/>
              <a:gd name="T57" fmla="*/ 60 h 78"/>
              <a:gd name="T58" fmla="*/ 30 w 55"/>
              <a:gd name="T59" fmla="*/ 56 h 78"/>
              <a:gd name="T60" fmla="*/ 32 w 55"/>
              <a:gd name="T61" fmla="*/ 33 h 78"/>
              <a:gd name="T62" fmla="*/ 53 w 55"/>
              <a:gd name="T63" fmla="*/ 50 h 78"/>
              <a:gd name="T64" fmla="*/ 53 w 55"/>
              <a:gd name="T65"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55" y="50"/>
                </a:moveTo>
                <a:cubicBezTo>
                  <a:pt x="53" y="40"/>
                  <a:pt x="43" y="31"/>
                  <a:pt x="32" y="31"/>
                </a:cubicBezTo>
                <a:cubicBezTo>
                  <a:pt x="39" y="29"/>
                  <a:pt x="43" y="23"/>
                  <a:pt x="43" y="16"/>
                </a:cubicBezTo>
                <a:cubicBezTo>
                  <a:pt x="43" y="7"/>
                  <a:pt x="36" y="0"/>
                  <a:pt x="27" y="0"/>
                </a:cubicBezTo>
                <a:cubicBezTo>
                  <a:pt x="19" y="0"/>
                  <a:pt x="12" y="7"/>
                  <a:pt x="12" y="16"/>
                </a:cubicBezTo>
                <a:cubicBezTo>
                  <a:pt x="12" y="23"/>
                  <a:pt x="16" y="29"/>
                  <a:pt x="23" y="31"/>
                </a:cubicBezTo>
                <a:cubicBezTo>
                  <a:pt x="12" y="31"/>
                  <a:pt x="2" y="40"/>
                  <a:pt x="0" y="50"/>
                </a:cubicBezTo>
                <a:cubicBezTo>
                  <a:pt x="0" y="50"/>
                  <a:pt x="0" y="50"/>
                  <a:pt x="0" y="50"/>
                </a:cubicBezTo>
                <a:cubicBezTo>
                  <a:pt x="0" y="78"/>
                  <a:pt x="0" y="78"/>
                  <a:pt x="0" y="78"/>
                </a:cubicBezTo>
                <a:cubicBezTo>
                  <a:pt x="55" y="78"/>
                  <a:pt x="55" y="78"/>
                  <a:pt x="55" y="78"/>
                </a:cubicBezTo>
                <a:cubicBezTo>
                  <a:pt x="55" y="50"/>
                  <a:pt x="55" y="50"/>
                  <a:pt x="55" y="50"/>
                </a:cubicBezTo>
                <a:close/>
                <a:moveTo>
                  <a:pt x="14" y="16"/>
                </a:moveTo>
                <a:cubicBezTo>
                  <a:pt x="14" y="8"/>
                  <a:pt x="20" y="2"/>
                  <a:pt x="27" y="2"/>
                </a:cubicBezTo>
                <a:cubicBezTo>
                  <a:pt x="35" y="2"/>
                  <a:pt x="41" y="8"/>
                  <a:pt x="41" y="16"/>
                </a:cubicBezTo>
                <a:cubicBezTo>
                  <a:pt x="41" y="23"/>
                  <a:pt x="35" y="30"/>
                  <a:pt x="27" y="30"/>
                </a:cubicBezTo>
                <a:cubicBezTo>
                  <a:pt x="20" y="30"/>
                  <a:pt x="14" y="23"/>
                  <a:pt x="14" y="16"/>
                </a:cubicBezTo>
                <a:close/>
                <a:moveTo>
                  <a:pt x="27" y="32"/>
                </a:moveTo>
                <a:cubicBezTo>
                  <a:pt x="28" y="32"/>
                  <a:pt x="29" y="32"/>
                  <a:pt x="30" y="31"/>
                </a:cubicBezTo>
                <a:cubicBezTo>
                  <a:pt x="28" y="56"/>
                  <a:pt x="28" y="56"/>
                  <a:pt x="28" y="56"/>
                </a:cubicBezTo>
                <a:cubicBezTo>
                  <a:pt x="28" y="56"/>
                  <a:pt x="28" y="56"/>
                  <a:pt x="27" y="57"/>
                </a:cubicBezTo>
                <a:cubicBezTo>
                  <a:pt x="27" y="56"/>
                  <a:pt x="27" y="56"/>
                  <a:pt x="27" y="56"/>
                </a:cubicBezTo>
                <a:cubicBezTo>
                  <a:pt x="25" y="31"/>
                  <a:pt x="25" y="31"/>
                  <a:pt x="25" y="31"/>
                </a:cubicBezTo>
                <a:cubicBezTo>
                  <a:pt x="26" y="32"/>
                  <a:pt x="26" y="32"/>
                  <a:pt x="27" y="32"/>
                </a:cubicBezTo>
                <a:close/>
                <a:moveTo>
                  <a:pt x="53" y="76"/>
                </a:moveTo>
                <a:cubicBezTo>
                  <a:pt x="2" y="76"/>
                  <a:pt x="2" y="76"/>
                  <a:pt x="2" y="76"/>
                </a:cubicBezTo>
                <a:cubicBezTo>
                  <a:pt x="2" y="50"/>
                  <a:pt x="2" y="50"/>
                  <a:pt x="2" y="50"/>
                </a:cubicBezTo>
                <a:cubicBezTo>
                  <a:pt x="4" y="41"/>
                  <a:pt x="13" y="34"/>
                  <a:pt x="23" y="33"/>
                </a:cubicBezTo>
                <a:cubicBezTo>
                  <a:pt x="25" y="56"/>
                  <a:pt x="25" y="56"/>
                  <a:pt x="25" y="56"/>
                </a:cubicBezTo>
                <a:cubicBezTo>
                  <a:pt x="25" y="58"/>
                  <a:pt x="26" y="60"/>
                  <a:pt x="27" y="60"/>
                </a:cubicBezTo>
                <a:cubicBezTo>
                  <a:pt x="29" y="60"/>
                  <a:pt x="29" y="58"/>
                  <a:pt x="30" y="56"/>
                </a:cubicBezTo>
                <a:cubicBezTo>
                  <a:pt x="32" y="33"/>
                  <a:pt x="32" y="33"/>
                  <a:pt x="32" y="33"/>
                </a:cubicBezTo>
                <a:cubicBezTo>
                  <a:pt x="42" y="34"/>
                  <a:pt x="51" y="41"/>
                  <a:pt x="53" y="50"/>
                </a:cubicBezTo>
                <a:lnTo>
                  <a:pt x="53" y="76"/>
                </a:ln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101" name="Freeform 254"/>
          <p:cNvSpPr>
            <a:spLocks noEditPoints="1"/>
          </p:cNvSpPr>
          <p:nvPr/>
        </p:nvSpPr>
        <p:spPr bwMode="auto">
          <a:xfrm>
            <a:off x="9601811" y="6150469"/>
            <a:ext cx="865686" cy="865686"/>
          </a:xfrm>
          <a:custGeom>
            <a:avLst/>
            <a:gdLst>
              <a:gd name="T0" fmla="*/ 0 w 128"/>
              <a:gd name="T1" fmla="*/ 128 h 128"/>
              <a:gd name="T2" fmla="*/ 128 w 128"/>
              <a:gd name="T3" fmla="*/ 120 h 128"/>
              <a:gd name="T4" fmla="*/ 114 w 128"/>
              <a:gd name="T5" fmla="*/ 104 h 128"/>
              <a:gd name="T6" fmla="*/ 83 w 128"/>
              <a:gd name="T7" fmla="*/ 94 h 128"/>
              <a:gd name="T8" fmla="*/ 83 w 128"/>
              <a:gd name="T9" fmla="*/ 89 h 128"/>
              <a:gd name="T10" fmla="*/ 101 w 128"/>
              <a:gd name="T11" fmla="*/ 84 h 128"/>
              <a:gd name="T12" fmla="*/ 113 w 128"/>
              <a:gd name="T13" fmla="*/ 76 h 128"/>
              <a:gd name="T14" fmla="*/ 109 w 128"/>
              <a:gd name="T15" fmla="*/ 74 h 128"/>
              <a:gd name="T16" fmla="*/ 95 w 128"/>
              <a:gd name="T17" fmla="*/ 57 h 128"/>
              <a:gd name="T18" fmla="*/ 95 w 128"/>
              <a:gd name="T19" fmla="*/ 56 h 128"/>
              <a:gd name="T20" fmla="*/ 96 w 128"/>
              <a:gd name="T21" fmla="*/ 22 h 128"/>
              <a:gd name="T22" fmla="*/ 64 w 128"/>
              <a:gd name="T23" fmla="*/ 0 h 128"/>
              <a:gd name="T24" fmla="*/ 32 w 128"/>
              <a:gd name="T25" fmla="*/ 22 h 128"/>
              <a:gd name="T26" fmla="*/ 33 w 128"/>
              <a:gd name="T27" fmla="*/ 56 h 128"/>
              <a:gd name="T28" fmla="*/ 33 w 128"/>
              <a:gd name="T29" fmla="*/ 69 h 128"/>
              <a:gd name="T30" fmla="*/ 17 w 128"/>
              <a:gd name="T31" fmla="*/ 74 h 128"/>
              <a:gd name="T32" fmla="*/ 16 w 128"/>
              <a:gd name="T33" fmla="*/ 78 h 128"/>
              <a:gd name="T34" fmla="*/ 44 w 128"/>
              <a:gd name="T35" fmla="*/ 89 h 128"/>
              <a:gd name="T36" fmla="*/ 45 w 128"/>
              <a:gd name="T37" fmla="*/ 91 h 128"/>
              <a:gd name="T38" fmla="*/ 27 w 128"/>
              <a:gd name="T39" fmla="*/ 101 h 128"/>
              <a:gd name="T40" fmla="*/ 11 w 128"/>
              <a:gd name="T41" fmla="*/ 104 h 128"/>
              <a:gd name="T42" fmla="*/ 12 w 128"/>
              <a:gd name="T43" fmla="*/ 109 h 128"/>
              <a:gd name="T44" fmla="*/ 28 w 128"/>
              <a:gd name="T45" fmla="*/ 106 h 128"/>
              <a:gd name="T46" fmla="*/ 49 w 128"/>
              <a:gd name="T47" fmla="*/ 96 h 128"/>
              <a:gd name="T48" fmla="*/ 47 w 128"/>
              <a:gd name="T49" fmla="*/ 85 h 128"/>
              <a:gd name="T50" fmla="*/ 29 w 128"/>
              <a:gd name="T51" fmla="*/ 79 h 128"/>
              <a:gd name="T52" fmla="*/ 29 w 128"/>
              <a:gd name="T53" fmla="*/ 77 h 128"/>
              <a:gd name="T54" fmla="*/ 38 w 128"/>
              <a:gd name="T55" fmla="*/ 56 h 128"/>
              <a:gd name="T56" fmla="*/ 34 w 128"/>
              <a:gd name="T57" fmla="*/ 37 h 128"/>
              <a:gd name="T58" fmla="*/ 43 w 128"/>
              <a:gd name="T59" fmla="*/ 14 h 128"/>
              <a:gd name="T60" fmla="*/ 85 w 128"/>
              <a:gd name="T61" fmla="*/ 14 h 128"/>
              <a:gd name="T62" fmla="*/ 94 w 128"/>
              <a:gd name="T63" fmla="*/ 37 h 128"/>
              <a:gd name="T64" fmla="*/ 90 w 128"/>
              <a:gd name="T65" fmla="*/ 55 h 128"/>
              <a:gd name="T66" fmla="*/ 91 w 128"/>
              <a:gd name="T67" fmla="*/ 71 h 128"/>
              <a:gd name="T68" fmla="*/ 103 w 128"/>
              <a:gd name="T69" fmla="*/ 78 h 128"/>
              <a:gd name="T70" fmla="*/ 81 w 128"/>
              <a:gd name="T71" fmla="*/ 85 h 128"/>
              <a:gd name="T72" fmla="*/ 78 w 128"/>
              <a:gd name="T73" fmla="*/ 87 h 128"/>
              <a:gd name="T74" fmla="*/ 88 w 128"/>
              <a:gd name="T75" fmla="*/ 102 h 128"/>
              <a:gd name="T76" fmla="*/ 110 w 128"/>
              <a:gd name="T77" fmla="*/ 108 h 128"/>
              <a:gd name="T78" fmla="*/ 123 w 128"/>
              <a:gd name="T79" fmla="*/ 120 h 128"/>
              <a:gd name="T80" fmla="*/ 5 w 128"/>
              <a:gd name="T81" fmla="*/ 123 h 128"/>
              <a:gd name="T82" fmla="*/ 12 w 128"/>
              <a:gd name="T83"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0" y="120"/>
                </a:moveTo>
                <a:cubicBezTo>
                  <a:pt x="0" y="128"/>
                  <a:pt x="0" y="128"/>
                  <a:pt x="0" y="128"/>
                </a:cubicBezTo>
                <a:cubicBezTo>
                  <a:pt x="128" y="128"/>
                  <a:pt x="128" y="128"/>
                  <a:pt x="128" y="128"/>
                </a:cubicBezTo>
                <a:cubicBezTo>
                  <a:pt x="128" y="120"/>
                  <a:pt x="128" y="120"/>
                  <a:pt x="128" y="120"/>
                </a:cubicBezTo>
                <a:cubicBezTo>
                  <a:pt x="128" y="113"/>
                  <a:pt x="123" y="106"/>
                  <a:pt x="117" y="104"/>
                </a:cubicBezTo>
                <a:cubicBezTo>
                  <a:pt x="117" y="104"/>
                  <a:pt x="115" y="104"/>
                  <a:pt x="114" y="104"/>
                </a:cubicBezTo>
                <a:cubicBezTo>
                  <a:pt x="114" y="104"/>
                  <a:pt x="109" y="103"/>
                  <a:pt x="101" y="101"/>
                </a:cubicBezTo>
                <a:cubicBezTo>
                  <a:pt x="87" y="98"/>
                  <a:pt x="84" y="95"/>
                  <a:pt x="83" y="94"/>
                </a:cubicBezTo>
                <a:cubicBezTo>
                  <a:pt x="83" y="93"/>
                  <a:pt x="83" y="92"/>
                  <a:pt x="83" y="91"/>
                </a:cubicBezTo>
                <a:cubicBezTo>
                  <a:pt x="83" y="89"/>
                  <a:pt x="83" y="89"/>
                  <a:pt x="83" y="89"/>
                </a:cubicBezTo>
                <a:cubicBezTo>
                  <a:pt x="84" y="89"/>
                  <a:pt x="84" y="89"/>
                  <a:pt x="84" y="89"/>
                </a:cubicBezTo>
                <a:cubicBezTo>
                  <a:pt x="88" y="88"/>
                  <a:pt x="94" y="87"/>
                  <a:pt x="101" y="84"/>
                </a:cubicBezTo>
                <a:cubicBezTo>
                  <a:pt x="106" y="81"/>
                  <a:pt x="112" y="78"/>
                  <a:pt x="112" y="78"/>
                </a:cubicBezTo>
                <a:cubicBezTo>
                  <a:pt x="113" y="77"/>
                  <a:pt x="113" y="77"/>
                  <a:pt x="113" y="76"/>
                </a:cubicBezTo>
                <a:cubicBezTo>
                  <a:pt x="113" y="75"/>
                  <a:pt x="112" y="74"/>
                  <a:pt x="111" y="74"/>
                </a:cubicBezTo>
                <a:cubicBezTo>
                  <a:pt x="111" y="74"/>
                  <a:pt x="110" y="74"/>
                  <a:pt x="109" y="74"/>
                </a:cubicBezTo>
                <a:cubicBezTo>
                  <a:pt x="105" y="73"/>
                  <a:pt x="98" y="73"/>
                  <a:pt x="95" y="69"/>
                </a:cubicBezTo>
                <a:cubicBezTo>
                  <a:pt x="93" y="66"/>
                  <a:pt x="93" y="62"/>
                  <a:pt x="95" y="57"/>
                </a:cubicBezTo>
                <a:cubicBezTo>
                  <a:pt x="95" y="56"/>
                  <a:pt x="95" y="56"/>
                  <a:pt x="95" y="56"/>
                </a:cubicBezTo>
                <a:cubicBezTo>
                  <a:pt x="95" y="56"/>
                  <a:pt x="95" y="56"/>
                  <a:pt x="95" y="56"/>
                </a:cubicBezTo>
                <a:cubicBezTo>
                  <a:pt x="97" y="50"/>
                  <a:pt x="98" y="44"/>
                  <a:pt x="98" y="37"/>
                </a:cubicBezTo>
                <a:cubicBezTo>
                  <a:pt x="98" y="32"/>
                  <a:pt x="98" y="27"/>
                  <a:pt x="96" y="22"/>
                </a:cubicBezTo>
                <a:cubicBezTo>
                  <a:pt x="94" y="18"/>
                  <a:pt x="91" y="14"/>
                  <a:pt x="88" y="10"/>
                </a:cubicBezTo>
                <a:cubicBezTo>
                  <a:pt x="82" y="4"/>
                  <a:pt x="73" y="0"/>
                  <a:pt x="64" y="0"/>
                </a:cubicBezTo>
                <a:cubicBezTo>
                  <a:pt x="55" y="0"/>
                  <a:pt x="46" y="4"/>
                  <a:pt x="40" y="10"/>
                </a:cubicBezTo>
                <a:cubicBezTo>
                  <a:pt x="37" y="14"/>
                  <a:pt x="34" y="18"/>
                  <a:pt x="32" y="22"/>
                </a:cubicBezTo>
                <a:cubicBezTo>
                  <a:pt x="30" y="27"/>
                  <a:pt x="30" y="32"/>
                  <a:pt x="30" y="37"/>
                </a:cubicBezTo>
                <a:cubicBezTo>
                  <a:pt x="30" y="44"/>
                  <a:pt x="31" y="50"/>
                  <a:pt x="33" y="56"/>
                </a:cubicBezTo>
                <a:cubicBezTo>
                  <a:pt x="33" y="57"/>
                  <a:pt x="33" y="57"/>
                  <a:pt x="33" y="57"/>
                </a:cubicBezTo>
                <a:cubicBezTo>
                  <a:pt x="35" y="62"/>
                  <a:pt x="35" y="66"/>
                  <a:pt x="33" y="69"/>
                </a:cubicBezTo>
                <a:cubicBezTo>
                  <a:pt x="30" y="73"/>
                  <a:pt x="23" y="73"/>
                  <a:pt x="19" y="74"/>
                </a:cubicBezTo>
                <a:cubicBezTo>
                  <a:pt x="18" y="74"/>
                  <a:pt x="17" y="74"/>
                  <a:pt x="17" y="74"/>
                </a:cubicBezTo>
                <a:cubicBezTo>
                  <a:pt x="16" y="74"/>
                  <a:pt x="15" y="75"/>
                  <a:pt x="15" y="76"/>
                </a:cubicBezTo>
                <a:cubicBezTo>
                  <a:pt x="15" y="77"/>
                  <a:pt x="15" y="77"/>
                  <a:pt x="16" y="78"/>
                </a:cubicBezTo>
                <a:cubicBezTo>
                  <a:pt x="16" y="78"/>
                  <a:pt x="22" y="81"/>
                  <a:pt x="27" y="84"/>
                </a:cubicBezTo>
                <a:cubicBezTo>
                  <a:pt x="34" y="87"/>
                  <a:pt x="40" y="88"/>
                  <a:pt x="44" y="89"/>
                </a:cubicBezTo>
                <a:cubicBezTo>
                  <a:pt x="45" y="89"/>
                  <a:pt x="45" y="89"/>
                  <a:pt x="45" y="89"/>
                </a:cubicBezTo>
                <a:cubicBezTo>
                  <a:pt x="45" y="91"/>
                  <a:pt x="45" y="91"/>
                  <a:pt x="45" y="91"/>
                </a:cubicBezTo>
                <a:cubicBezTo>
                  <a:pt x="45" y="92"/>
                  <a:pt x="45" y="93"/>
                  <a:pt x="45" y="93"/>
                </a:cubicBezTo>
                <a:cubicBezTo>
                  <a:pt x="44" y="95"/>
                  <a:pt x="41" y="98"/>
                  <a:pt x="27" y="101"/>
                </a:cubicBezTo>
                <a:cubicBezTo>
                  <a:pt x="19" y="103"/>
                  <a:pt x="14" y="104"/>
                  <a:pt x="14" y="104"/>
                </a:cubicBezTo>
                <a:cubicBezTo>
                  <a:pt x="13" y="104"/>
                  <a:pt x="11" y="104"/>
                  <a:pt x="11" y="104"/>
                </a:cubicBezTo>
                <a:cubicBezTo>
                  <a:pt x="5" y="106"/>
                  <a:pt x="0" y="113"/>
                  <a:pt x="0" y="120"/>
                </a:cubicBezTo>
                <a:close/>
                <a:moveTo>
                  <a:pt x="12" y="109"/>
                </a:moveTo>
                <a:cubicBezTo>
                  <a:pt x="13" y="108"/>
                  <a:pt x="15" y="108"/>
                  <a:pt x="18" y="108"/>
                </a:cubicBezTo>
                <a:cubicBezTo>
                  <a:pt x="21" y="107"/>
                  <a:pt x="24" y="107"/>
                  <a:pt x="28" y="106"/>
                </a:cubicBezTo>
                <a:cubicBezTo>
                  <a:pt x="33" y="105"/>
                  <a:pt x="37" y="103"/>
                  <a:pt x="40" y="102"/>
                </a:cubicBezTo>
                <a:cubicBezTo>
                  <a:pt x="45" y="100"/>
                  <a:pt x="48" y="98"/>
                  <a:pt x="49" y="96"/>
                </a:cubicBezTo>
                <a:cubicBezTo>
                  <a:pt x="50" y="94"/>
                  <a:pt x="50" y="91"/>
                  <a:pt x="50" y="87"/>
                </a:cubicBezTo>
                <a:cubicBezTo>
                  <a:pt x="50" y="86"/>
                  <a:pt x="49" y="85"/>
                  <a:pt x="47" y="85"/>
                </a:cubicBezTo>
                <a:cubicBezTo>
                  <a:pt x="47" y="85"/>
                  <a:pt x="47" y="85"/>
                  <a:pt x="47" y="85"/>
                </a:cubicBezTo>
                <a:cubicBezTo>
                  <a:pt x="42" y="85"/>
                  <a:pt x="34" y="82"/>
                  <a:pt x="29" y="79"/>
                </a:cubicBezTo>
                <a:cubicBezTo>
                  <a:pt x="25" y="78"/>
                  <a:pt x="25" y="78"/>
                  <a:pt x="25" y="78"/>
                </a:cubicBezTo>
                <a:cubicBezTo>
                  <a:pt x="29" y="77"/>
                  <a:pt x="29" y="77"/>
                  <a:pt x="29" y="77"/>
                </a:cubicBezTo>
                <a:cubicBezTo>
                  <a:pt x="32" y="76"/>
                  <a:pt x="35" y="74"/>
                  <a:pt x="37" y="71"/>
                </a:cubicBezTo>
                <a:cubicBezTo>
                  <a:pt x="39" y="68"/>
                  <a:pt x="40" y="62"/>
                  <a:pt x="38" y="56"/>
                </a:cubicBezTo>
                <a:cubicBezTo>
                  <a:pt x="37" y="55"/>
                  <a:pt x="37" y="55"/>
                  <a:pt x="37" y="55"/>
                </a:cubicBezTo>
                <a:cubicBezTo>
                  <a:pt x="36" y="49"/>
                  <a:pt x="35" y="43"/>
                  <a:pt x="34" y="37"/>
                </a:cubicBezTo>
                <a:cubicBezTo>
                  <a:pt x="34" y="32"/>
                  <a:pt x="35" y="28"/>
                  <a:pt x="37" y="24"/>
                </a:cubicBezTo>
                <a:cubicBezTo>
                  <a:pt x="38" y="20"/>
                  <a:pt x="40" y="17"/>
                  <a:pt x="43" y="14"/>
                </a:cubicBezTo>
                <a:cubicBezTo>
                  <a:pt x="49" y="8"/>
                  <a:pt x="56" y="5"/>
                  <a:pt x="64" y="5"/>
                </a:cubicBezTo>
                <a:cubicBezTo>
                  <a:pt x="72" y="5"/>
                  <a:pt x="79" y="8"/>
                  <a:pt x="85" y="14"/>
                </a:cubicBezTo>
                <a:cubicBezTo>
                  <a:pt x="88" y="17"/>
                  <a:pt x="90" y="20"/>
                  <a:pt x="91" y="24"/>
                </a:cubicBezTo>
                <a:cubicBezTo>
                  <a:pt x="93" y="28"/>
                  <a:pt x="94" y="32"/>
                  <a:pt x="94" y="37"/>
                </a:cubicBezTo>
                <a:cubicBezTo>
                  <a:pt x="93" y="43"/>
                  <a:pt x="92" y="49"/>
                  <a:pt x="91" y="55"/>
                </a:cubicBezTo>
                <a:cubicBezTo>
                  <a:pt x="90" y="55"/>
                  <a:pt x="90" y="55"/>
                  <a:pt x="90" y="55"/>
                </a:cubicBezTo>
                <a:cubicBezTo>
                  <a:pt x="90" y="55"/>
                  <a:pt x="90" y="55"/>
                  <a:pt x="90" y="55"/>
                </a:cubicBezTo>
                <a:cubicBezTo>
                  <a:pt x="88" y="62"/>
                  <a:pt x="89" y="68"/>
                  <a:pt x="91" y="71"/>
                </a:cubicBezTo>
                <a:cubicBezTo>
                  <a:pt x="93" y="74"/>
                  <a:pt x="96" y="76"/>
                  <a:pt x="99" y="77"/>
                </a:cubicBezTo>
                <a:cubicBezTo>
                  <a:pt x="103" y="78"/>
                  <a:pt x="103" y="78"/>
                  <a:pt x="103" y="78"/>
                </a:cubicBezTo>
                <a:cubicBezTo>
                  <a:pt x="99" y="79"/>
                  <a:pt x="99" y="79"/>
                  <a:pt x="99" y="79"/>
                </a:cubicBezTo>
                <a:cubicBezTo>
                  <a:pt x="94" y="82"/>
                  <a:pt x="86" y="85"/>
                  <a:pt x="81" y="85"/>
                </a:cubicBezTo>
                <a:cubicBezTo>
                  <a:pt x="81" y="85"/>
                  <a:pt x="81" y="85"/>
                  <a:pt x="81" y="85"/>
                </a:cubicBezTo>
                <a:cubicBezTo>
                  <a:pt x="79" y="85"/>
                  <a:pt x="78" y="86"/>
                  <a:pt x="78" y="87"/>
                </a:cubicBezTo>
                <a:cubicBezTo>
                  <a:pt x="78" y="91"/>
                  <a:pt x="78" y="94"/>
                  <a:pt x="79" y="96"/>
                </a:cubicBezTo>
                <a:cubicBezTo>
                  <a:pt x="80" y="98"/>
                  <a:pt x="83" y="100"/>
                  <a:pt x="88" y="102"/>
                </a:cubicBezTo>
                <a:cubicBezTo>
                  <a:pt x="91" y="103"/>
                  <a:pt x="95" y="105"/>
                  <a:pt x="100" y="106"/>
                </a:cubicBezTo>
                <a:cubicBezTo>
                  <a:pt x="104" y="107"/>
                  <a:pt x="107" y="107"/>
                  <a:pt x="110" y="108"/>
                </a:cubicBezTo>
                <a:cubicBezTo>
                  <a:pt x="113" y="108"/>
                  <a:pt x="115" y="108"/>
                  <a:pt x="116" y="109"/>
                </a:cubicBezTo>
                <a:cubicBezTo>
                  <a:pt x="118" y="109"/>
                  <a:pt x="123" y="115"/>
                  <a:pt x="123" y="120"/>
                </a:cubicBezTo>
                <a:cubicBezTo>
                  <a:pt x="123" y="123"/>
                  <a:pt x="123" y="123"/>
                  <a:pt x="123" y="123"/>
                </a:cubicBezTo>
                <a:cubicBezTo>
                  <a:pt x="5" y="123"/>
                  <a:pt x="5" y="123"/>
                  <a:pt x="5" y="123"/>
                </a:cubicBezTo>
                <a:cubicBezTo>
                  <a:pt x="5" y="120"/>
                  <a:pt x="5" y="120"/>
                  <a:pt x="5" y="120"/>
                </a:cubicBezTo>
                <a:cubicBezTo>
                  <a:pt x="5" y="115"/>
                  <a:pt x="10" y="109"/>
                  <a:pt x="12" y="109"/>
                </a:cubicBez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102" name="Freeform 254"/>
          <p:cNvSpPr>
            <a:spLocks noEditPoints="1"/>
          </p:cNvSpPr>
          <p:nvPr/>
        </p:nvSpPr>
        <p:spPr bwMode="auto">
          <a:xfrm>
            <a:off x="9601811" y="10953787"/>
            <a:ext cx="865686" cy="865686"/>
          </a:xfrm>
          <a:custGeom>
            <a:avLst/>
            <a:gdLst>
              <a:gd name="T0" fmla="*/ 0 w 128"/>
              <a:gd name="T1" fmla="*/ 128 h 128"/>
              <a:gd name="T2" fmla="*/ 128 w 128"/>
              <a:gd name="T3" fmla="*/ 120 h 128"/>
              <a:gd name="T4" fmla="*/ 114 w 128"/>
              <a:gd name="T5" fmla="*/ 104 h 128"/>
              <a:gd name="T6" fmla="*/ 83 w 128"/>
              <a:gd name="T7" fmla="*/ 94 h 128"/>
              <a:gd name="T8" fmla="*/ 83 w 128"/>
              <a:gd name="T9" fmla="*/ 89 h 128"/>
              <a:gd name="T10" fmla="*/ 101 w 128"/>
              <a:gd name="T11" fmla="*/ 84 h 128"/>
              <a:gd name="T12" fmla="*/ 113 w 128"/>
              <a:gd name="T13" fmla="*/ 76 h 128"/>
              <a:gd name="T14" fmla="*/ 109 w 128"/>
              <a:gd name="T15" fmla="*/ 74 h 128"/>
              <a:gd name="T16" fmla="*/ 95 w 128"/>
              <a:gd name="T17" fmla="*/ 57 h 128"/>
              <a:gd name="T18" fmla="*/ 95 w 128"/>
              <a:gd name="T19" fmla="*/ 56 h 128"/>
              <a:gd name="T20" fmla="*/ 96 w 128"/>
              <a:gd name="T21" fmla="*/ 22 h 128"/>
              <a:gd name="T22" fmla="*/ 64 w 128"/>
              <a:gd name="T23" fmla="*/ 0 h 128"/>
              <a:gd name="T24" fmla="*/ 32 w 128"/>
              <a:gd name="T25" fmla="*/ 22 h 128"/>
              <a:gd name="T26" fmla="*/ 33 w 128"/>
              <a:gd name="T27" fmla="*/ 56 h 128"/>
              <a:gd name="T28" fmla="*/ 33 w 128"/>
              <a:gd name="T29" fmla="*/ 69 h 128"/>
              <a:gd name="T30" fmla="*/ 17 w 128"/>
              <a:gd name="T31" fmla="*/ 74 h 128"/>
              <a:gd name="T32" fmla="*/ 16 w 128"/>
              <a:gd name="T33" fmla="*/ 78 h 128"/>
              <a:gd name="T34" fmla="*/ 44 w 128"/>
              <a:gd name="T35" fmla="*/ 89 h 128"/>
              <a:gd name="T36" fmla="*/ 45 w 128"/>
              <a:gd name="T37" fmla="*/ 91 h 128"/>
              <a:gd name="T38" fmla="*/ 27 w 128"/>
              <a:gd name="T39" fmla="*/ 101 h 128"/>
              <a:gd name="T40" fmla="*/ 11 w 128"/>
              <a:gd name="T41" fmla="*/ 104 h 128"/>
              <a:gd name="T42" fmla="*/ 12 w 128"/>
              <a:gd name="T43" fmla="*/ 109 h 128"/>
              <a:gd name="T44" fmla="*/ 28 w 128"/>
              <a:gd name="T45" fmla="*/ 106 h 128"/>
              <a:gd name="T46" fmla="*/ 49 w 128"/>
              <a:gd name="T47" fmla="*/ 96 h 128"/>
              <a:gd name="T48" fmla="*/ 47 w 128"/>
              <a:gd name="T49" fmla="*/ 85 h 128"/>
              <a:gd name="T50" fmla="*/ 29 w 128"/>
              <a:gd name="T51" fmla="*/ 79 h 128"/>
              <a:gd name="T52" fmla="*/ 29 w 128"/>
              <a:gd name="T53" fmla="*/ 77 h 128"/>
              <a:gd name="T54" fmla="*/ 38 w 128"/>
              <a:gd name="T55" fmla="*/ 56 h 128"/>
              <a:gd name="T56" fmla="*/ 34 w 128"/>
              <a:gd name="T57" fmla="*/ 37 h 128"/>
              <a:gd name="T58" fmla="*/ 43 w 128"/>
              <a:gd name="T59" fmla="*/ 14 h 128"/>
              <a:gd name="T60" fmla="*/ 85 w 128"/>
              <a:gd name="T61" fmla="*/ 14 h 128"/>
              <a:gd name="T62" fmla="*/ 94 w 128"/>
              <a:gd name="T63" fmla="*/ 37 h 128"/>
              <a:gd name="T64" fmla="*/ 90 w 128"/>
              <a:gd name="T65" fmla="*/ 55 h 128"/>
              <a:gd name="T66" fmla="*/ 91 w 128"/>
              <a:gd name="T67" fmla="*/ 71 h 128"/>
              <a:gd name="T68" fmla="*/ 103 w 128"/>
              <a:gd name="T69" fmla="*/ 78 h 128"/>
              <a:gd name="T70" fmla="*/ 81 w 128"/>
              <a:gd name="T71" fmla="*/ 85 h 128"/>
              <a:gd name="T72" fmla="*/ 78 w 128"/>
              <a:gd name="T73" fmla="*/ 87 h 128"/>
              <a:gd name="T74" fmla="*/ 88 w 128"/>
              <a:gd name="T75" fmla="*/ 102 h 128"/>
              <a:gd name="T76" fmla="*/ 110 w 128"/>
              <a:gd name="T77" fmla="*/ 108 h 128"/>
              <a:gd name="T78" fmla="*/ 123 w 128"/>
              <a:gd name="T79" fmla="*/ 120 h 128"/>
              <a:gd name="T80" fmla="*/ 5 w 128"/>
              <a:gd name="T81" fmla="*/ 123 h 128"/>
              <a:gd name="T82" fmla="*/ 12 w 128"/>
              <a:gd name="T83"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0" y="120"/>
                </a:moveTo>
                <a:cubicBezTo>
                  <a:pt x="0" y="128"/>
                  <a:pt x="0" y="128"/>
                  <a:pt x="0" y="128"/>
                </a:cubicBezTo>
                <a:cubicBezTo>
                  <a:pt x="128" y="128"/>
                  <a:pt x="128" y="128"/>
                  <a:pt x="128" y="128"/>
                </a:cubicBezTo>
                <a:cubicBezTo>
                  <a:pt x="128" y="120"/>
                  <a:pt x="128" y="120"/>
                  <a:pt x="128" y="120"/>
                </a:cubicBezTo>
                <a:cubicBezTo>
                  <a:pt x="128" y="113"/>
                  <a:pt x="123" y="106"/>
                  <a:pt x="117" y="104"/>
                </a:cubicBezTo>
                <a:cubicBezTo>
                  <a:pt x="117" y="104"/>
                  <a:pt x="115" y="104"/>
                  <a:pt x="114" y="104"/>
                </a:cubicBezTo>
                <a:cubicBezTo>
                  <a:pt x="114" y="104"/>
                  <a:pt x="109" y="103"/>
                  <a:pt x="101" y="101"/>
                </a:cubicBezTo>
                <a:cubicBezTo>
                  <a:pt x="87" y="98"/>
                  <a:pt x="84" y="95"/>
                  <a:pt x="83" y="94"/>
                </a:cubicBezTo>
                <a:cubicBezTo>
                  <a:pt x="83" y="93"/>
                  <a:pt x="83" y="92"/>
                  <a:pt x="83" y="91"/>
                </a:cubicBezTo>
                <a:cubicBezTo>
                  <a:pt x="83" y="89"/>
                  <a:pt x="83" y="89"/>
                  <a:pt x="83" y="89"/>
                </a:cubicBezTo>
                <a:cubicBezTo>
                  <a:pt x="84" y="89"/>
                  <a:pt x="84" y="89"/>
                  <a:pt x="84" y="89"/>
                </a:cubicBezTo>
                <a:cubicBezTo>
                  <a:pt x="88" y="88"/>
                  <a:pt x="94" y="87"/>
                  <a:pt x="101" y="84"/>
                </a:cubicBezTo>
                <a:cubicBezTo>
                  <a:pt x="106" y="81"/>
                  <a:pt x="112" y="78"/>
                  <a:pt x="112" y="78"/>
                </a:cubicBezTo>
                <a:cubicBezTo>
                  <a:pt x="113" y="77"/>
                  <a:pt x="113" y="77"/>
                  <a:pt x="113" y="76"/>
                </a:cubicBezTo>
                <a:cubicBezTo>
                  <a:pt x="113" y="75"/>
                  <a:pt x="112" y="74"/>
                  <a:pt x="111" y="74"/>
                </a:cubicBezTo>
                <a:cubicBezTo>
                  <a:pt x="111" y="74"/>
                  <a:pt x="110" y="74"/>
                  <a:pt x="109" y="74"/>
                </a:cubicBezTo>
                <a:cubicBezTo>
                  <a:pt x="105" y="73"/>
                  <a:pt x="98" y="73"/>
                  <a:pt x="95" y="69"/>
                </a:cubicBezTo>
                <a:cubicBezTo>
                  <a:pt x="93" y="66"/>
                  <a:pt x="93" y="62"/>
                  <a:pt x="95" y="57"/>
                </a:cubicBezTo>
                <a:cubicBezTo>
                  <a:pt x="95" y="56"/>
                  <a:pt x="95" y="56"/>
                  <a:pt x="95" y="56"/>
                </a:cubicBezTo>
                <a:cubicBezTo>
                  <a:pt x="95" y="56"/>
                  <a:pt x="95" y="56"/>
                  <a:pt x="95" y="56"/>
                </a:cubicBezTo>
                <a:cubicBezTo>
                  <a:pt x="97" y="50"/>
                  <a:pt x="98" y="44"/>
                  <a:pt x="98" y="37"/>
                </a:cubicBezTo>
                <a:cubicBezTo>
                  <a:pt x="98" y="32"/>
                  <a:pt x="98" y="27"/>
                  <a:pt x="96" y="22"/>
                </a:cubicBezTo>
                <a:cubicBezTo>
                  <a:pt x="94" y="18"/>
                  <a:pt x="91" y="14"/>
                  <a:pt x="88" y="10"/>
                </a:cubicBezTo>
                <a:cubicBezTo>
                  <a:pt x="82" y="4"/>
                  <a:pt x="73" y="0"/>
                  <a:pt x="64" y="0"/>
                </a:cubicBezTo>
                <a:cubicBezTo>
                  <a:pt x="55" y="0"/>
                  <a:pt x="46" y="4"/>
                  <a:pt x="40" y="10"/>
                </a:cubicBezTo>
                <a:cubicBezTo>
                  <a:pt x="37" y="14"/>
                  <a:pt x="34" y="18"/>
                  <a:pt x="32" y="22"/>
                </a:cubicBezTo>
                <a:cubicBezTo>
                  <a:pt x="30" y="27"/>
                  <a:pt x="30" y="32"/>
                  <a:pt x="30" y="37"/>
                </a:cubicBezTo>
                <a:cubicBezTo>
                  <a:pt x="30" y="44"/>
                  <a:pt x="31" y="50"/>
                  <a:pt x="33" y="56"/>
                </a:cubicBezTo>
                <a:cubicBezTo>
                  <a:pt x="33" y="57"/>
                  <a:pt x="33" y="57"/>
                  <a:pt x="33" y="57"/>
                </a:cubicBezTo>
                <a:cubicBezTo>
                  <a:pt x="35" y="62"/>
                  <a:pt x="35" y="66"/>
                  <a:pt x="33" y="69"/>
                </a:cubicBezTo>
                <a:cubicBezTo>
                  <a:pt x="30" y="73"/>
                  <a:pt x="23" y="73"/>
                  <a:pt x="19" y="74"/>
                </a:cubicBezTo>
                <a:cubicBezTo>
                  <a:pt x="18" y="74"/>
                  <a:pt x="17" y="74"/>
                  <a:pt x="17" y="74"/>
                </a:cubicBezTo>
                <a:cubicBezTo>
                  <a:pt x="16" y="74"/>
                  <a:pt x="15" y="75"/>
                  <a:pt x="15" y="76"/>
                </a:cubicBezTo>
                <a:cubicBezTo>
                  <a:pt x="15" y="77"/>
                  <a:pt x="15" y="77"/>
                  <a:pt x="16" y="78"/>
                </a:cubicBezTo>
                <a:cubicBezTo>
                  <a:pt x="16" y="78"/>
                  <a:pt x="22" y="81"/>
                  <a:pt x="27" y="84"/>
                </a:cubicBezTo>
                <a:cubicBezTo>
                  <a:pt x="34" y="87"/>
                  <a:pt x="40" y="88"/>
                  <a:pt x="44" y="89"/>
                </a:cubicBezTo>
                <a:cubicBezTo>
                  <a:pt x="45" y="89"/>
                  <a:pt x="45" y="89"/>
                  <a:pt x="45" y="89"/>
                </a:cubicBezTo>
                <a:cubicBezTo>
                  <a:pt x="45" y="91"/>
                  <a:pt x="45" y="91"/>
                  <a:pt x="45" y="91"/>
                </a:cubicBezTo>
                <a:cubicBezTo>
                  <a:pt x="45" y="92"/>
                  <a:pt x="45" y="93"/>
                  <a:pt x="45" y="93"/>
                </a:cubicBezTo>
                <a:cubicBezTo>
                  <a:pt x="44" y="95"/>
                  <a:pt x="41" y="98"/>
                  <a:pt x="27" y="101"/>
                </a:cubicBezTo>
                <a:cubicBezTo>
                  <a:pt x="19" y="103"/>
                  <a:pt x="14" y="104"/>
                  <a:pt x="14" y="104"/>
                </a:cubicBezTo>
                <a:cubicBezTo>
                  <a:pt x="13" y="104"/>
                  <a:pt x="11" y="104"/>
                  <a:pt x="11" y="104"/>
                </a:cubicBezTo>
                <a:cubicBezTo>
                  <a:pt x="5" y="106"/>
                  <a:pt x="0" y="113"/>
                  <a:pt x="0" y="120"/>
                </a:cubicBezTo>
                <a:close/>
                <a:moveTo>
                  <a:pt x="12" y="109"/>
                </a:moveTo>
                <a:cubicBezTo>
                  <a:pt x="13" y="108"/>
                  <a:pt x="15" y="108"/>
                  <a:pt x="18" y="108"/>
                </a:cubicBezTo>
                <a:cubicBezTo>
                  <a:pt x="21" y="107"/>
                  <a:pt x="24" y="107"/>
                  <a:pt x="28" y="106"/>
                </a:cubicBezTo>
                <a:cubicBezTo>
                  <a:pt x="33" y="105"/>
                  <a:pt x="37" y="103"/>
                  <a:pt x="40" y="102"/>
                </a:cubicBezTo>
                <a:cubicBezTo>
                  <a:pt x="45" y="100"/>
                  <a:pt x="48" y="98"/>
                  <a:pt x="49" y="96"/>
                </a:cubicBezTo>
                <a:cubicBezTo>
                  <a:pt x="50" y="94"/>
                  <a:pt x="50" y="91"/>
                  <a:pt x="50" y="87"/>
                </a:cubicBezTo>
                <a:cubicBezTo>
                  <a:pt x="50" y="86"/>
                  <a:pt x="49" y="85"/>
                  <a:pt x="47" y="85"/>
                </a:cubicBezTo>
                <a:cubicBezTo>
                  <a:pt x="47" y="85"/>
                  <a:pt x="47" y="85"/>
                  <a:pt x="47" y="85"/>
                </a:cubicBezTo>
                <a:cubicBezTo>
                  <a:pt x="42" y="85"/>
                  <a:pt x="34" y="82"/>
                  <a:pt x="29" y="79"/>
                </a:cubicBezTo>
                <a:cubicBezTo>
                  <a:pt x="25" y="78"/>
                  <a:pt x="25" y="78"/>
                  <a:pt x="25" y="78"/>
                </a:cubicBezTo>
                <a:cubicBezTo>
                  <a:pt x="29" y="77"/>
                  <a:pt x="29" y="77"/>
                  <a:pt x="29" y="77"/>
                </a:cubicBezTo>
                <a:cubicBezTo>
                  <a:pt x="32" y="76"/>
                  <a:pt x="35" y="74"/>
                  <a:pt x="37" y="71"/>
                </a:cubicBezTo>
                <a:cubicBezTo>
                  <a:pt x="39" y="68"/>
                  <a:pt x="40" y="62"/>
                  <a:pt x="38" y="56"/>
                </a:cubicBezTo>
                <a:cubicBezTo>
                  <a:pt x="37" y="55"/>
                  <a:pt x="37" y="55"/>
                  <a:pt x="37" y="55"/>
                </a:cubicBezTo>
                <a:cubicBezTo>
                  <a:pt x="36" y="49"/>
                  <a:pt x="35" y="43"/>
                  <a:pt x="34" y="37"/>
                </a:cubicBezTo>
                <a:cubicBezTo>
                  <a:pt x="34" y="32"/>
                  <a:pt x="35" y="28"/>
                  <a:pt x="37" y="24"/>
                </a:cubicBezTo>
                <a:cubicBezTo>
                  <a:pt x="38" y="20"/>
                  <a:pt x="40" y="17"/>
                  <a:pt x="43" y="14"/>
                </a:cubicBezTo>
                <a:cubicBezTo>
                  <a:pt x="49" y="8"/>
                  <a:pt x="56" y="5"/>
                  <a:pt x="64" y="5"/>
                </a:cubicBezTo>
                <a:cubicBezTo>
                  <a:pt x="72" y="5"/>
                  <a:pt x="79" y="8"/>
                  <a:pt x="85" y="14"/>
                </a:cubicBezTo>
                <a:cubicBezTo>
                  <a:pt x="88" y="17"/>
                  <a:pt x="90" y="20"/>
                  <a:pt x="91" y="24"/>
                </a:cubicBezTo>
                <a:cubicBezTo>
                  <a:pt x="93" y="28"/>
                  <a:pt x="94" y="32"/>
                  <a:pt x="94" y="37"/>
                </a:cubicBezTo>
                <a:cubicBezTo>
                  <a:pt x="93" y="43"/>
                  <a:pt x="92" y="49"/>
                  <a:pt x="91" y="55"/>
                </a:cubicBezTo>
                <a:cubicBezTo>
                  <a:pt x="90" y="55"/>
                  <a:pt x="90" y="55"/>
                  <a:pt x="90" y="55"/>
                </a:cubicBezTo>
                <a:cubicBezTo>
                  <a:pt x="90" y="55"/>
                  <a:pt x="90" y="55"/>
                  <a:pt x="90" y="55"/>
                </a:cubicBezTo>
                <a:cubicBezTo>
                  <a:pt x="88" y="62"/>
                  <a:pt x="89" y="68"/>
                  <a:pt x="91" y="71"/>
                </a:cubicBezTo>
                <a:cubicBezTo>
                  <a:pt x="93" y="74"/>
                  <a:pt x="96" y="76"/>
                  <a:pt x="99" y="77"/>
                </a:cubicBezTo>
                <a:cubicBezTo>
                  <a:pt x="103" y="78"/>
                  <a:pt x="103" y="78"/>
                  <a:pt x="103" y="78"/>
                </a:cubicBezTo>
                <a:cubicBezTo>
                  <a:pt x="99" y="79"/>
                  <a:pt x="99" y="79"/>
                  <a:pt x="99" y="79"/>
                </a:cubicBezTo>
                <a:cubicBezTo>
                  <a:pt x="94" y="82"/>
                  <a:pt x="86" y="85"/>
                  <a:pt x="81" y="85"/>
                </a:cubicBezTo>
                <a:cubicBezTo>
                  <a:pt x="81" y="85"/>
                  <a:pt x="81" y="85"/>
                  <a:pt x="81" y="85"/>
                </a:cubicBezTo>
                <a:cubicBezTo>
                  <a:pt x="79" y="85"/>
                  <a:pt x="78" y="86"/>
                  <a:pt x="78" y="87"/>
                </a:cubicBezTo>
                <a:cubicBezTo>
                  <a:pt x="78" y="91"/>
                  <a:pt x="78" y="94"/>
                  <a:pt x="79" y="96"/>
                </a:cubicBezTo>
                <a:cubicBezTo>
                  <a:pt x="80" y="98"/>
                  <a:pt x="83" y="100"/>
                  <a:pt x="88" y="102"/>
                </a:cubicBezTo>
                <a:cubicBezTo>
                  <a:pt x="91" y="103"/>
                  <a:pt x="95" y="105"/>
                  <a:pt x="100" y="106"/>
                </a:cubicBezTo>
                <a:cubicBezTo>
                  <a:pt x="104" y="107"/>
                  <a:pt x="107" y="107"/>
                  <a:pt x="110" y="108"/>
                </a:cubicBezTo>
                <a:cubicBezTo>
                  <a:pt x="113" y="108"/>
                  <a:pt x="115" y="108"/>
                  <a:pt x="116" y="109"/>
                </a:cubicBezTo>
                <a:cubicBezTo>
                  <a:pt x="118" y="109"/>
                  <a:pt x="123" y="115"/>
                  <a:pt x="123" y="120"/>
                </a:cubicBezTo>
                <a:cubicBezTo>
                  <a:pt x="123" y="123"/>
                  <a:pt x="123" y="123"/>
                  <a:pt x="123" y="123"/>
                </a:cubicBezTo>
                <a:cubicBezTo>
                  <a:pt x="5" y="123"/>
                  <a:pt x="5" y="123"/>
                  <a:pt x="5" y="123"/>
                </a:cubicBezTo>
                <a:cubicBezTo>
                  <a:pt x="5" y="120"/>
                  <a:pt x="5" y="120"/>
                  <a:pt x="5" y="120"/>
                </a:cubicBezTo>
                <a:cubicBezTo>
                  <a:pt x="5" y="115"/>
                  <a:pt x="10" y="109"/>
                  <a:pt x="12" y="109"/>
                </a:cubicBezTo>
                <a:close/>
              </a:path>
            </a:pathLst>
          </a:custGeom>
          <a:solidFill>
            <a:schemeClr val="bg1">
              <a:lumMod val="65000"/>
            </a:schemeClr>
          </a:solidFill>
          <a:ln>
            <a:noFill/>
          </a:ln>
        </p:spPr>
        <p:txBody>
          <a:bodyPr vert="horz" wrap="square" lIns="182880" tIns="91440" rIns="182880" bIns="91440" numCol="1" anchor="t" anchorCtr="0" compatLnSpc="1">
            <a:prstTxWarp prst="textNoShape">
              <a:avLst/>
            </a:prstTxWarp>
          </a:bodyPr>
          <a:lstStyle/>
          <a:p>
            <a:pPr defTabSz="2438340"/>
            <a:endParaRPr lang="en-US" sz="4800">
              <a:solidFill>
                <a:srgbClr val="57565A"/>
              </a:solidFill>
              <a:latin typeface="Roboto Light"/>
            </a:endParaRPr>
          </a:p>
        </p:txBody>
      </p:sp>
      <p:sp>
        <p:nvSpPr>
          <p:cNvPr id="103" name="TextBox 102"/>
          <p:cNvSpPr txBox="1"/>
          <p:nvPr/>
        </p:nvSpPr>
        <p:spPr>
          <a:xfrm>
            <a:off x="2334699" y="623842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 </a:t>
            </a:r>
            <a:r>
              <a:rPr lang="en-US" sz="3200" dirty="0" err="1">
                <a:solidFill>
                  <a:prstClr val="white">
                    <a:lumMod val="50000"/>
                  </a:prstClr>
                </a:solidFill>
                <a:latin typeface="Roboto Light"/>
              </a:rPr>
              <a:t>Jonh</a:t>
            </a:r>
            <a:r>
              <a:rPr lang="en-US" sz="3200" dirty="0">
                <a:solidFill>
                  <a:prstClr val="white">
                    <a:lumMod val="50000"/>
                  </a:prstClr>
                </a:solidFill>
                <a:latin typeface="Roboto Light"/>
              </a:rPr>
              <a:t> </a:t>
            </a:r>
            <a:r>
              <a:rPr lang="en-US" sz="3200" dirty="0" err="1">
                <a:solidFill>
                  <a:prstClr val="white">
                    <a:lumMod val="50000"/>
                  </a:prstClr>
                </a:solidFill>
                <a:latin typeface="Roboto Light"/>
              </a:rPr>
              <a:t>Parkar</a:t>
            </a:r>
            <a:endParaRPr lang="en-US" sz="3200" dirty="0">
              <a:solidFill>
                <a:prstClr val="white">
                  <a:lumMod val="50000"/>
                </a:prstClr>
              </a:solidFill>
              <a:latin typeface="Roboto Light"/>
            </a:endParaRPr>
          </a:p>
          <a:p>
            <a:pPr defTabSz="2438340"/>
            <a:r>
              <a:rPr lang="en-US" sz="2800" i="1" dirty="0">
                <a:solidFill>
                  <a:prstClr val="white">
                    <a:lumMod val="50000"/>
                  </a:prstClr>
                </a:solidFill>
                <a:latin typeface="Roboto Light"/>
              </a:rPr>
              <a:t>CEO, k1 group</a:t>
            </a:r>
          </a:p>
        </p:txBody>
      </p:sp>
      <p:sp>
        <p:nvSpPr>
          <p:cNvPr id="104" name="TextBox 103"/>
          <p:cNvSpPr txBox="1"/>
          <p:nvPr/>
        </p:nvSpPr>
        <p:spPr>
          <a:xfrm>
            <a:off x="10809793" y="623842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Mrs. Jill </a:t>
            </a:r>
            <a:r>
              <a:rPr lang="en-US" sz="3200" dirty="0" err="1">
                <a:solidFill>
                  <a:prstClr val="white">
                    <a:lumMod val="50000"/>
                  </a:prstClr>
                </a:solidFill>
                <a:latin typeface="Roboto Light"/>
              </a:rPr>
              <a:t>Broune</a:t>
            </a:r>
            <a:r>
              <a:rPr lang="en-US" sz="3200" dirty="0">
                <a:solidFill>
                  <a:prstClr val="white">
                    <a:lumMod val="50000"/>
                  </a:prstClr>
                </a:solidFill>
                <a:latin typeface="Roboto Light"/>
              </a:rPr>
              <a:t> </a:t>
            </a:r>
          </a:p>
          <a:p>
            <a:pPr defTabSz="2438340"/>
            <a:r>
              <a:rPr lang="en-US" sz="2800" i="1" dirty="0">
                <a:solidFill>
                  <a:prstClr val="white">
                    <a:lumMod val="50000"/>
                  </a:prstClr>
                </a:solidFill>
                <a:latin typeface="Roboto Light"/>
              </a:rPr>
              <a:t>CEO, CX group</a:t>
            </a:r>
          </a:p>
        </p:txBody>
      </p:sp>
      <p:sp>
        <p:nvSpPr>
          <p:cNvPr id="105" name="TextBox 104"/>
          <p:cNvSpPr txBox="1"/>
          <p:nvPr/>
        </p:nvSpPr>
        <p:spPr>
          <a:xfrm>
            <a:off x="18356579" y="623842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 </a:t>
            </a:r>
            <a:r>
              <a:rPr lang="en-US" sz="3200" dirty="0" err="1">
                <a:solidFill>
                  <a:prstClr val="white">
                    <a:lumMod val="50000"/>
                  </a:prstClr>
                </a:solidFill>
                <a:latin typeface="Roboto Light"/>
              </a:rPr>
              <a:t>Jonh</a:t>
            </a:r>
            <a:r>
              <a:rPr lang="en-US" sz="3200" dirty="0">
                <a:solidFill>
                  <a:prstClr val="white">
                    <a:lumMod val="50000"/>
                  </a:prstClr>
                </a:solidFill>
                <a:latin typeface="Roboto Light"/>
              </a:rPr>
              <a:t> </a:t>
            </a:r>
            <a:r>
              <a:rPr lang="en-US" sz="3200" dirty="0" err="1">
                <a:solidFill>
                  <a:prstClr val="white">
                    <a:lumMod val="50000"/>
                  </a:prstClr>
                </a:solidFill>
                <a:latin typeface="Roboto Light"/>
              </a:rPr>
              <a:t>Parkar</a:t>
            </a:r>
            <a:endParaRPr lang="en-US" sz="3200" dirty="0">
              <a:solidFill>
                <a:prstClr val="white">
                  <a:lumMod val="50000"/>
                </a:prstClr>
              </a:solidFill>
              <a:latin typeface="Roboto Light"/>
            </a:endParaRPr>
          </a:p>
          <a:p>
            <a:pPr defTabSz="2438340"/>
            <a:r>
              <a:rPr lang="en-US" sz="2800" i="1" dirty="0">
                <a:solidFill>
                  <a:prstClr val="white">
                    <a:lumMod val="50000"/>
                  </a:prstClr>
                </a:solidFill>
                <a:latin typeface="Roboto Light"/>
              </a:rPr>
              <a:t>CEO, k1 group</a:t>
            </a:r>
          </a:p>
        </p:txBody>
      </p:sp>
      <p:sp>
        <p:nvSpPr>
          <p:cNvPr id="106" name="TextBox 105"/>
          <p:cNvSpPr txBox="1"/>
          <p:nvPr/>
        </p:nvSpPr>
        <p:spPr>
          <a:xfrm>
            <a:off x="2334699" y="1104218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 </a:t>
            </a:r>
            <a:r>
              <a:rPr lang="en-US" sz="3200" dirty="0" err="1">
                <a:solidFill>
                  <a:prstClr val="white">
                    <a:lumMod val="50000"/>
                  </a:prstClr>
                </a:solidFill>
                <a:latin typeface="Roboto Light"/>
              </a:rPr>
              <a:t>Jonh</a:t>
            </a:r>
            <a:r>
              <a:rPr lang="en-US" sz="3200" dirty="0">
                <a:solidFill>
                  <a:prstClr val="white">
                    <a:lumMod val="50000"/>
                  </a:prstClr>
                </a:solidFill>
                <a:latin typeface="Roboto Light"/>
              </a:rPr>
              <a:t> </a:t>
            </a:r>
            <a:r>
              <a:rPr lang="en-US" sz="3200" dirty="0" err="1">
                <a:solidFill>
                  <a:prstClr val="white">
                    <a:lumMod val="50000"/>
                  </a:prstClr>
                </a:solidFill>
                <a:latin typeface="Roboto Light"/>
              </a:rPr>
              <a:t>Parkar</a:t>
            </a:r>
            <a:endParaRPr lang="en-US" sz="3200" dirty="0">
              <a:solidFill>
                <a:prstClr val="white">
                  <a:lumMod val="50000"/>
                </a:prstClr>
              </a:solidFill>
              <a:latin typeface="Roboto Light"/>
            </a:endParaRPr>
          </a:p>
          <a:p>
            <a:pPr defTabSz="2438340"/>
            <a:r>
              <a:rPr lang="en-US" sz="2800" i="1" dirty="0">
                <a:solidFill>
                  <a:prstClr val="white">
                    <a:lumMod val="50000"/>
                  </a:prstClr>
                </a:solidFill>
                <a:latin typeface="Roboto Light"/>
              </a:rPr>
              <a:t>CEO, k1 group</a:t>
            </a:r>
          </a:p>
        </p:txBody>
      </p:sp>
      <p:sp>
        <p:nvSpPr>
          <p:cNvPr id="107" name="TextBox 106"/>
          <p:cNvSpPr txBox="1"/>
          <p:nvPr/>
        </p:nvSpPr>
        <p:spPr>
          <a:xfrm>
            <a:off x="10809793" y="1104218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Mrs. Jill </a:t>
            </a:r>
            <a:r>
              <a:rPr lang="en-US" sz="3200" dirty="0" err="1">
                <a:solidFill>
                  <a:prstClr val="white">
                    <a:lumMod val="50000"/>
                  </a:prstClr>
                </a:solidFill>
                <a:latin typeface="Roboto Light"/>
              </a:rPr>
              <a:t>Broune</a:t>
            </a:r>
            <a:r>
              <a:rPr lang="en-US" sz="3200" dirty="0">
                <a:solidFill>
                  <a:prstClr val="white">
                    <a:lumMod val="50000"/>
                  </a:prstClr>
                </a:solidFill>
                <a:latin typeface="Roboto Light"/>
              </a:rPr>
              <a:t> </a:t>
            </a:r>
          </a:p>
          <a:p>
            <a:pPr defTabSz="2438340"/>
            <a:r>
              <a:rPr lang="en-US" sz="2800" i="1" dirty="0">
                <a:solidFill>
                  <a:prstClr val="white">
                    <a:lumMod val="50000"/>
                  </a:prstClr>
                </a:solidFill>
                <a:latin typeface="Roboto Light"/>
              </a:rPr>
              <a:t>CEO, CX group</a:t>
            </a:r>
          </a:p>
        </p:txBody>
      </p:sp>
      <p:sp>
        <p:nvSpPr>
          <p:cNvPr id="108" name="TextBox 107"/>
          <p:cNvSpPr txBox="1"/>
          <p:nvPr/>
        </p:nvSpPr>
        <p:spPr>
          <a:xfrm>
            <a:off x="18356579" y="11042187"/>
            <a:ext cx="4852646" cy="1015663"/>
          </a:xfrm>
          <a:prstGeom prst="rect">
            <a:avLst/>
          </a:prstGeom>
          <a:noFill/>
        </p:spPr>
        <p:txBody>
          <a:bodyPr wrap="square" rtlCol="0">
            <a:spAutoFit/>
          </a:bodyPr>
          <a:lstStyle/>
          <a:p>
            <a:pPr defTabSz="2438340"/>
            <a:r>
              <a:rPr lang="en-US" sz="3200" dirty="0">
                <a:solidFill>
                  <a:prstClr val="white">
                    <a:lumMod val="50000"/>
                  </a:prstClr>
                </a:solidFill>
                <a:latin typeface="Roboto Light"/>
              </a:rPr>
              <a:t>Mr. </a:t>
            </a:r>
            <a:r>
              <a:rPr lang="en-US" sz="3200" dirty="0" err="1">
                <a:solidFill>
                  <a:prstClr val="white">
                    <a:lumMod val="50000"/>
                  </a:prstClr>
                </a:solidFill>
                <a:latin typeface="Roboto Light"/>
              </a:rPr>
              <a:t>Jonh</a:t>
            </a:r>
            <a:r>
              <a:rPr lang="en-US" sz="3200" dirty="0">
                <a:solidFill>
                  <a:prstClr val="white">
                    <a:lumMod val="50000"/>
                  </a:prstClr>
                </a:solidFill>
                <a:latin typeface="Roboto Light"/>
              </a:rPr>
              <a:t> </a:t>
            </a:r>
            <a:r>
              <a:rPr lang="en-US" sz="3200" dirty="0" err="1">
                <a:solidFill>
                  <a:prstClr val="white">
                    <a:lumMod val="50000"/>
                  </a:prstClr>
                </a:solidFill>
                <a:latin typeface="Roboto Light"/>
              </a:rPr>
              <a:t>Parkar</a:t>
            </a:r>
            <a:endParaRPr lang="en-US" sz="3200" dirty="0">
              <a:solidFill>
                <a:prstClr val="white">
                  <a:lumMod val="50000"/>
                </a:prstClr>
              </a:solidFill>
              <a:latin typeface="Roboto Light"/>
            </a:endParaRPr>
          </a:p>
          <a:p>
            <a:pPr defTabSz="2438340"/>
            <a:r>
              <a:rPr lang="en-US" sz="2800" i="1" dirty="0">
                <a:solidFill>
                  <a:prstClr val="white">
                    <a:lumMod val="50000"/>
                  </a:prstClr>
                </a:solidFill>
                <a:latin typeface="Roboto Light"/>
              </a:rPr>
              <a:t>CEO, k1 group</a:t>
            </a:r>
          </a:p>
        </p:txBody>
      </p:sp>
      <p:grpSp>
        <p:nvGrpSpPr>
          <p:cNvPr id="44" name="Group 43"/>
          <p:cNvGrpSpPr/>
          <p:nvPr/>
        </p:nvGrpSpPr>
        <p:grpSpPr>
          <a:xfrm>
            <a:off x="1186302" y="7896573"/>
            <a:ext cx="5952364" cy="2893446"/>
            <a:chOff x="695400" y="1577566"/>
            <a:chExt cx="2976182" cy="1446723"/>
          </a:xfrm>
        </p:grpSpPr>
        <p:sp>
          <p:nvSpPr>
            <p:cNvPr id="45" name="Rectangle 44"/>
            <p:cNvSpPr/>
            <p:nvPr/>
          </p:nvSpPr>
          <p:spPr>
            <a:xfrm>
              <a:off x="695400"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dirty="0" err="1">
                  <a:solidFill>
                    <a:srgbClr val="57565A"/>
                  </a:solidFill>
                  <a:latin typeface="Roboto Light"/>
                </a:rPr>
                <a:t>Proin</a:t>
              </a:r>
              <a:r>
                <a:rPr lang="en-US" sz="2800" dirty="0">
                  <a:solidFill>
                    <a:srgbClr val="57565A"/>
                  </a:solidFill>
                  <a:latin typeface="Roboto Light"/>
                </a:rPr>
                <a:t> et </a:t>
              </a:r>
              <a:r>
                <a:rPr lang="en-US" sz="2800" dirty="0" err="1">
                  <a:solidFill>
                    <a:srgbClr val="57565A"/>
                  </a:solidFill>
                  <a:latin typeface="Roboto Light"/>
                </a:rPr>
                <a:t>enim</a:t>
              </a:r>
              <a:r>
                <a:rPr lang="en-US" sz="2800" dirty="0">
                  <a:solidFill>
                    <a:srgbClr val="57565A"/>
                  </a:solidFill>
                  <a:latin typeface="Roboto Light"/>
                </a:rPr>
                <a:t> Is </a:t>
              </a:r>
              <a:r>
                <a:rPr lang="en-US" sz="2800" dirty="0" err="1">
                  <a:solidFill>
                    <a:srgbClr val="57565A"/>
                  </a:solidFill>
                  <a:latin typeface="Roboto Light"/>
                </a:rPr>
                <a:t>ria</a:t>
              </a:r>
              <a:r>
                <a:rPr lang="en-US" sz="2800" dirty="0">
                  <a:solidFill>
                    <a:srgbClr val="57565A"/>
                  </a:solidFill>
                  <a:latin typeface="Roboto Light"/>
                </a:rPr>
                <a:t> qui del </a:t>
              </a:r>
              <a:r>
                <a:rPr lang="en-US" sz="2800" dirty="0" err="1">
                  <a:solidFill>
                    <a:srgbClr val="57565A"/>
                  </a:solidFill>
                  <a:latin typeface="Roboto Light"/>
                </a:rPr>
                <a:t>ium</a:t>
              </a:r>
              <a:r>
                <a:rPr lang="en-US" sz="2800" dirty="0">
                  <a:solidFill>
                    <a:srgbClr val="57565A"/>
                  </a:solidFill>
                  <a:latin typeface="Roboto Light"/>
                </a:rPr>
                <a:t> </a:t>
              </a:r>
              <a:r>
                <a:rPr lang="en-US" sz="2800" dirty="0" err="1">
                  <a:solidFill>
                    <a:srgbClr val="57565A"/>
                  </a:solidFill>
                  <a:latin typeface="Roboto Light"/>
                </a:rPr>
                <a:t>aut</a:t>
              </a:r>
              <a:r>
                <a:rPr lang="en-US" sz="2800" dirty="0">
                  <a:solidFill>
                    <a:srgbClr val="57565A"/>
                  </a:solidFill>
                  <a:latin typeface="Roboto Light"/>
                </a:rPr>
                <a:t> ex et estrum </a:t>
              </a:r>
              <a:r>
                <a:rPr lang="en-US" sz="2800" dirty="0" err="1">
                  <a:solidFill>
                    <a:srgbClr val="57565A"/>
                  </a:solidFill>
                  <a:latin typeface="Roboto Light"/>
                </a:rPr>
                <a:t>nonsequis</a:t>
              </a:r>
              <a:r>
                <a:rPr lang="en-US" sz="2800" dirty="0">
                  <a:solidFill>
                    <a:srgbClr val="57565A"/>
                  </a:solidFill>
                  <a:latin typeface="Roboto Light"/>
                </a:rPr>
                <a:t> </a:t>
              </a:r>
              <a:r>
                <a:rPr lang="en-US" sz="2800" dirty="0" err="1">
                  <a:solidFill>
                    <a:srgbClr val="57565A"/>
                  </a:solidFill>
                  <a:latin typeface="Roboto Light"/>
                </a:rPr>
                <a:t>volupta</a:t>
              </a:r>
              <a:r>
                <a:rPr lang="en-US" sz="2800" dirty="0">
                  <a:solidFill>
                    <a:srgbClr val="57565A"/>
                  </a:solidFill>
                  <a:latin typeface="Roboto Light"/>
                </a:rPr>
                <a:t> </a:t>
              </a:r>
              <a:r>
                <a:rPr lang="en-US" sz="2800" dirty="0" err="1">
                  <a:solidFill>
                    <a:srgbClr val="57565A"/>
                  </a:solidFill>
                  <a:latin typeface="Roboto Light"/>
                </a:rPr>
                <a:t>doluptas</a:t>
              </a:r>
              <a:r>
                <a:rPr lang="en-US" sz="2800" dirty="0">
                  <a:solidFill>
                    <a:srgbClr val="57565A"/>
                  </a:solidFill>
                  <a:latin typeface="Roboto Light"/>
                </a:rPr>
                <a:t> </a:t>
              </a:r>
              <a:r>
                <a:rPr lang="en-US" sz="2800" dirty="0" err="1">
                  <a:solidFill>
                    <a:srgbClr val="57565A"/>
                  </a:solidFill>
                  <a:latin typeface="Roboto Light"/>
                </a:rPr>
                <a:t>illuptas</a:t>
              </a:r>
              <a:r>
                <a:rPr lang="en-US" sz="2800" dirty="0">
                  <a:solidFill>
                    <a:srgbClr val="57565A"/>
                  </a:solidFill>
                  <a:latin typeface="Roboto Light"/>
                </a:rPr>
                <a:t> </a:t>
              </a:r>
              <a:r>
                <a:rPr lang="en-US" sz="2800" dirty="0" err="1">
                  <a:solidFill>
                    <a:srgbClr val="57565A"/>
                  </a:solidFill>
                  <a:latin typeface="Roboto Light"/>
                </a:rPr>
                <a:t>magnam</a:t>
              </a:r>
              <a:endParaRPr lang="en-US" sz="2800" dirty="0">
                <a:solidFill>
                  <a:srgbClr val="57565A"/>
                </a:solidFill>
                <a:latin typeface="Roboto Light"/>
              </a:endParaRPr>
            </a:p>
          </p:txBody>
        </p:sp>
        <p:sp>
          <p:nvSpPr>
            <p:cNvPr id="46" name="Isosceles Triangle 45"/>
            <p:cNvSpPr/>
            <p:nvPr/>
          </p:nvSpPr>
          <p:spPr>
            <a:xfrm rot="10800000">
              <a:off x="1040626"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47" name="Group 46"/>
          <p:cNvGrpSpPr/>
          <p:nvPr/>
        </p:nvGrpSpPr>
        <p:grpSpPr>
          <a:xfrm>
            <a:off x="9221570" y="7896573"/>
            <a:ext cx="5952364" cy="2893446"/>
            <a:chOff x="4713034" y="1577566"/>
            <a:chExt cx="2976182" cy="1446723"/>
          </a:xfrm>
        </p:grpSpPr>
        <p:sp>
          <p:nvSpPr>
            <p:cNvPr id="48" name="Rectangle 47"/>
            <p:cNvSpPr/>
            <p:nvPr/>
          </p:nvSpPr>
          <p:spPr>
            <a:xfrm>
              <a:off x="471303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fr-FR" sz="2800" dirty="0" err="1">
                  <a:solidFill>
                    <a:srgbClr val="57565A"/>
                  </a:solidFill>
                  <a:latin typeface="Roboto Light"/>
                </a:rPr>
                <a:t>Proin</a:t>
              </a:r>
              <a:r>
                <a:rPr lang="fr-FR" sz="2800" dirty="0">
                  <a:solidFill>
                    <a:srgbClr val="57565A"/>
                  </a:solidFill>
                  <a:latin typeface="Roboto Light"/>
                </a:rPr>
                <a:t> et </a:t>
              </a:r>
              <a:r>
                <a:rPr lang="fr-FR" sz="2800" dirty="0" err="1">
                  <a:solidFill>
                    <a:srgbClr val="57565A"/>
                  </a:solidFill>
                  <a:latin typeface="Roboto Light"/>
                </a:rPr>
                <a:t>enim</a:t>
              </a:r>
              <a:r>
                <a:rPr lang="fr-FR" sz="2800" dirty="0">
                  <a:solidFill>
                    <a:srgbClr val="57565A"/>
                  </a:solidFill>
                  <a:latin typeface="Roboto Light"/>
                </a:rPr>
                <a:t> Is ria qui </a:t>
              </a:r>
              <a:r>
                <a:rPr lang="fr-FR" sz="2800" dirty="0" err="1">
                  <a:solidFill>
                    <a:srgbClr val="57565A"/>
                  </a:solidFill>
                  <a:latin typeface="Roboto Light"/>
                </a:rPr>
                <a:t>del</a:t>
              </a:r>
              <a:r>
                <a:rPr lang="fr-FR" sz="2800" dirty="0">
                  <a:solidFill>
                    <a:srgbClr val="57565A"/>
                  </a:solidFill>
                  <a:latin typeface="Roboto Light"/>
                </a:rPr>
                <a:t> </a:t>
              </a:r>
              <a:r>
                <a:rPr lang="fr-FR" sz="2800" dirty="0" err="1">
                  <a:solidFill>
                    <a:srgbClr val="57565A"/>
                  </a:solidFill>
                  <a:latin typeface="Roboto Light"/>
                </a:rPr>
                <a:t>ium</a:t>
              </a:r>
              <a:r>
                <a:rPr lang="fr-FR" sz="2800" dirty="0">
                  <a:solidFill>
                    <a:srgbClr val="57565A"/>
                  </a:solidFill>
                  <a:latin typeface="Roboto Light"/>
                </a:rPr>
                <a:t> </a:t>
              </a:r>
              <a:r>
                <a:rPr lang="fr-FR" sz="2800" dirty="0" err="1">
                  <a:solidFill>
                    <a:srgbClr val="57565A"/>
                  </a:solidFill>
                  <a:latin typeface="Roboto Light"/>
                </a:rPr>
                <a:t>aut</a:t>
              </a:r>
              <a:r>
                <a:rPr lang="fr-FR" sz="2800" dirty="0">
                  <a:solidFill>
                    <a:srgbClr val="57565A"/>
                  </a:solidFill>
                  <a:latin typeface="Roboto Light"/>
                </a:rPr>
                <a:t> ex et </a:t>
              </a:r>
              <a:r>
                <a:rPr lang="fr-FR" sz="2800" dirty="0" err="1">
                  <a:solidFill>
                    <a:srgbClr val="57565A"/>
                  </a:solidFill>
                  <a:latin typeface="Roboto Light"/>
                </a:rPr>
                <a:t>estrum</a:t>
              </a:r>
              <a:r>
                <a:rPr lang="fr-FR" sz="2800" dirty="0">
                  <a:solidFill>
                    <a:srgbClr val="57565A"/>
                  </a:solidFill>
                  <a:latin typeface="Roboto Light"/>
                </a:rPr>
                <a:t> </a:t>
              </a:r>
              <a:r>
                <a:rPr lang="fr-FR" sz="2800" dirty="0" err="1">
                  <a:solidFill>
                    <a:srgbClr val="57565A"/>
                  </a:solidFill>
                  <a:latin typeface="Roboto Light"/>
                </a:rPr>
                <a:t>nonsequis</a:t>
              </a:r>
              <a:r>
                <a:rPr lang="fr-FR" sz="2800" dirty="0">
                  <a:solidFill>
                    <a:srgbClr val="57565A"/>
                  </a:solidFill>
                  <a:latin typeface="Roboto Light"/>
                </a:rPr>
                <a:t> </a:t>
              </a:r>
              <a:r>
                <a:rPr lang="fr-FR" sz="2800" dirty="0" err="1">
                  <a:solidFill>
                    <a:srgbClr val="57565A"/>
                  </a:solidFill>
                  <a:latin typeface="Roboto Light"/>
                </a:rPr>
                <a:t>volupta</a:t>
              </a:r>
              <a:r>
                <a:rPr lang="fr-FR" sz="2800" dirty="0">
                  <a:solidFill>
                    <a:srgbClr val="57565A"/>
                  </a:solidFill>
                  <a:latin typeface="Roboto Light"/>
                </a:rPr>
                <a:t> </a:t>
              </a:r>
              <a:r>
                <a:rPr lang="fr-FR" sz="2800" dirty="0" err="1">
                  <a:solidFill>
                    <a:srgbClr val="57565A"/>
                  </a:solidFill>
                  <a:latin typeface="Roboto Light"/>
                </a:rPr>
                <a:t>doluptas</a:t>
              </a:r>
              <a:r>
                <a:rPr lang="fr-FR" sz="2800" dirty="0">
                  <a:solidFill>
                    <a:srgbClr val="57565A"/>
                  </a:solidFill>
                  <a:latin typeface="Roboto Light"/>
                </a:rPr>
                <a:t> </a:t>
              </a:r>
              <a:r>
                <a:rPr lang="fr-FR" sz="2800" dirty="0" err="1">
                  <a:solidFill>
                    <a:srgbClr val="57565A"/>
                  </a:solidFill>
                  <a:latin typeface="Roboto Light"/>
                </a:rPr>
                <a:t>illuptas</a:t>
              </a:r>
              <a:r>
                <a:rPr lang="fr-FR" sz="2800" dirty="0">
                  <a:solidFill>
                    <a:srgbClr val="57565A"/>
                  </a:solidFill>
                  <a:latin typeface="Roboto Light"/>
                </a:rPr>
                <a:t> </a:t>
              </a:r>
              <a:r>
                <a:rPr lang="fr-FR" sz="2800" dirty="0" err="1">
                  <a:solidFill>
                    <a:srgbClr val="57565A"/>
                  </a:solidFill>
                  <a:latin typeface="Roboto Light"/>
                </a:rPr>
                <a:t>magnam</a:t>
              </a:r>
              <a:endParaRPr lang="fr-FR" sz="2800" dirty="0">
                <a:solidFill>
                  <a:srgbClr val="57565A"/>
                </a:solidFill>
                <a:latin typeface="Roboto Light"/>
              </a:endParaRPr>
            </a:p>
          </p:txBody>
        </p:sp>
        <p:sp>
          <p:nvSpPr>
            <p:cNvPr id="49" name="Isosceles Triangle 48"/>
            <p:cNvSpPr/>
            <p:nvPr/>
          </p:nvSpPr>
          <p:spPr>
            <a:xfrm rot="10800000">
              <a:off x="505826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50" name="Group 49"/>
          <p:cNvGrpSpPr/>
          <p:nvPr/>
        </p:nvGrpSpPr>
        <p:grpSpPr>
          <a:xfrm>
            <a:off x="16782410" y="7896573"/>
            <a:ext cx="5952364" cy="2893446"/>
            <a:chOff x="8493454" y="1577566"/>
            <a:chExt cx="2976182" cy="1446723"/>
          </a:xfrm>
        </p:grpSpPr>
        <p:sp>
          <p:nvSpPr>
            <p:cNvPr id="51" name="Rectangle 50"/>
            <p:cNvSpPr/>
            <p:nvPr/>
          </p:nvSpPr>
          <p:spPr>
            <a:xfrm>
              <a:off x="849345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dirty="0" err="1">
                  <a:solidFill>
                    <a:srgbClr val="57565A"/>
                  </a:solidFill>
                  <a:latin typeface="Roboto Light"/>
                </a:rPr>
                <a:t>Proin</a:t>
              </a:r>
              <a:r>
                <a:rPr lang="en-US" sz="2800" dirty="0">
                  <a:solidFill>
                    <a:srgbClr val="57565A"/>
                  </a:solidFill>
                  <a:latin typeface="Roboto Light"/>
                </a:rPr>
                <a:t> et </a:t>
              </a:r>
              <a:r>
                <a:rPr lang="en-US" sz="2800" dirty="0" err="1">
                  <a:solidFill>
                    <a:srgbClr val="57565A"/>
                  </a:solidFill>
                  <a:latin typeface="Roboto Light"/>
                </a:rPr>
                <a:t>enim</a:t>
              </a:r>
              <a:r>
                <a:rPr lang="en-US" sz="2800" dirty="0">
                  <a:solidFill>
                    <a:srgbClr val="57565A"/>
                  </a:solidFill>
                  <a:latin typeface="Roboto Light"/>
                </a:rPr>
                <a:t> Is </a:t>
              </a:r>
              <a:r>
                <a:rPr lang="en-US" sz="2800" dirty="0" err="1">
                  <a:solidFill>
                    <a:srgbClr val="57565A"/>
                  </a:solidFill>
                  <a:latin typeface="Roboto Light"/>
                </a:rPr>
                <a:t>ria</a:t>
              </a:r>
              <a:r>
                <a:rPr lang="en-US" sz="2800" dirty="0">
                  <a:solidFill>
                    <a:srgbClr val="57565A"/>
                  </a:solidFill>
                  <a:latin typeface="Roboto Light"/>
                </a:rPr>
                <a:t> qui del </a:t>
              </a:r>
              <a:r>
                <a:rPr lang="en-US" sz="2800" dirty="0" err="1">
                  <a:solidFill>
                    <a:srgbClr val="57565A"/>
                  </a:solidFill>
                  <a:latin typeface="Roboto Light"/>
                </a:rPr>
                <a:t>ium</a:t>
              </a:r>
              <a:r>
                <a:rPr lang="en-US" sz="2800" dirty="0">
                  <a:solidFill>
                    <a:srgbClr val="57565A"/>
                  </a:solidFill>
                  <a:latin typeface="Roboto Light"/>
                </a:rPr>
                <a:t> </a:t>
              </a:r>
              <a:r>
                <a:rPr lang="en-US" sz="2800" dirty="0" err="1">
                  <a:solidFill>
                    <a:srgbClr val="57565A"/>
                  </a:solidFill>
                  <a:latin typeface="Roboto Light"/>
                </a:rPr>
                <a:t>aut</a:t>
              </a:r>
              <a:r>
                <a:rPr lang="en-US" sz="2800" dirty="0">
                  <a:solidFill>
                    <a:srgbClr val="57565A"/>
                  </a:solidFill>
                  <a:latin typeface="Roboto Light"/>
                </a:rPr>
                <a:t> ex et estrum </a:t>
              </a:r>
              <a:r>
                <a:rPr lang="en-US" sz="2800" dirty="0" err="1">
                  <a:solidFill>
                    <a:srgbClr val="57565A"/>
                  </a:solidFill>
                  <a:latin typeface="Roboto Light"/>
                </a:rPr>
                <a:t>nonsequis</a:t>
              </a:r>
              <a:r>
                <a:rPr lang="en-US" sz="2800" dirty="0">
                  <a:solidFill>
                    <a:srgbClr val="57565A"/>
                  </a:solidFill>
                  <a:latin typeface="Roboto Light"/>
                </a:rPr>
                <a:t> </a:t>
              </a:r>
              <a:r>
                <a:rPr lang="en-US" sz="2800" dirty="0" err="1">
                  <a:solidFill>
                    <a:srgbClr val="57565A"/>
                  </a:solidFill>
                  <a:latin typeface="Roboto Light"/>
                </a:rPr>
                <a:t>volupta</a:t>
              </a:r>
              <a:r>
                <a:rPr lang="en-US" sz="2800" dirty="0">
                  <a:solidFill>
                    <a:srgbClr val="57565A"/>
                  </a:solidFill>
                  <a:latin typeface="Roboto Light"/>
                </a:rPr>
                <a:t> </a:t>
              </a:r>
              <a:r>
                <a:rPr lang="en-US" sz="2800" dirty="0" err="1">
                  <a:solidFill>
                    <a:srgbClr val="57565A"/>
                  </a:solidFill>
                  <a:latin typeface="Roboto Light"/>
                </a:rPr>
                <a:t>doluptas</a:t>
              </a:r>
              <a:r>
                <a:rPr lang="en-US" sz="2800" dirty="0">
                  <a:solidFill>
                    <a:srgbClr val="57565A"/>
                  </a:solidFill>
                  <a:latin typeface="Roboto Light"/>
                </a:rPr>
                <a:t> </a:t>
              </a:r>
              <a:r>
                <a:rPr lang="en-US" sz="2800" dirty="0" err="1">
                  <a:solidFill>
                    <a:srgbClr val="57565A"/>
                  </a:solidFill>
                  <a:latin typeface="Roboto Light"/>
                </a:rPr>
                <a:t>illuptas</a:t>
              </a:r>
              <a:r>
                <a:rPr lang="en-US" sz="2800" dirty="0">
                  <a:solidFill>
                    <a:srgbClr val="57565A"/>
                  </a:solidFill>
                  <a:latin typeface="Roboto Light"/>
                </a:rPr>
                <a:t> </a:t>
              </a:r>
              <a:r>
                <a:rPr lang="en-US" sz="2800" dirty="0" err="1">
                  <a:solidFill>
                    <a:srgbClr val="57565A"/>
                  </a:solidFill>
                  <a:latin typeface="Roboto Light"/>
                </a:rPr>
                <a:t>magnam</a:t>
              </a:r>
              <a:endParaRPr lang="en-US" sz="2800" dirty="0">
                <a:solidFill>
                  <a:srgbClr val="57565A"/>
                </a:solidFill>
                <a:latin typeface="Roboto Light"/>
              </a:endParaRPr>
            </a:p>
          </p:txBody>
        </p:sp>
        <p:sp>
          <p:nvSpPr>
            <p:cNvPr id="52" name="Isosceles Triangle 51"/>
            <p:cNvSpPr/>
            <p:nvPr/>
          </p:nvSpPr>
          <p:spPr>
            <a:xfrm rot="10800000">
              <a:off x="883868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Tree>
    <p:extLst>
      <p:ext uri="{BB962C8B-B14F-4D97-AF65-F5344CB8AC3E}">
        <p14:creationId xmlns:p14="http://schemas.microsoft.com/office/powerpoint/2010/main" val="28846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400" fill="hold"/>
                                        <p:tgtEl>
                                          <p:spTgt spid="8"/>
                                        </p:tgtEl>
                                        <p:attrNameLst>
                                          <p:attrName>ppt_w</p:attrName>
                                        </p:attrNameLst>
                                      </p:cBhvr>
                                      <p:tavLst>
                                        <p:tav tm="0">
                                          <p:val>
                                            <p:strVal val="2/3*#ppt_w"/>
                                          </p:val>
                                        </p:tav>
                                        <p:tav tm="100000">
                                          <p:val>
                                            <p:strVal val="#ppt_w"/>
                                          </p:val>
                                        </p:tav>
                                      </p:tavLst>
                                    </p:anim>
                                    <p:anim calcmode="lin" valueType="num">
                                      <p:cBhvr>
                                        <p:cTn id="8" dur="400" fill="hold"/>
                                        <p:tgtEl>
                                          <p:spTgt spid="8"/>
                                        </p:tgtEl>
                                        <p:attrNameLst>
                                          <p:attrName>ppt_h</p:attrName>
                                        </p:attrNameLst>
                                      </p:cBhvr>
                                      <p:tavLst>
                                        <p:tav tm="0">
                                          <p:val>
                                            <p:strVal val="2/3*#ppt_h"/>
                                          </p:val>
                                        </p:tav>
                                        <p:tav tm="100000">
                                          <p:val>
                                            <p:strVal val="#ppt_h"/>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500"/>
                                        <p:tgtEl>
                                          <p:spTgt spid="103"/>
                                        </p:tgtEl>
                                      </p:cBhvr>
                                    </p:animEffect>
                                  </p:childTnLst>
                                </p:cTn>
                              </p:par>
                            </p:childTnLst>
                          </p:cTn>
                        </p:par>
                        <p:par>
                          <p:cTn id="15" fill="hold">
                            <p:stCondLst>
                              <p:cond delay="700"/>
                            </p:stCondLst>
                            <p:childTnLst>
                              <p:par>
                                <p:cTn id="16" presetID="23" presetClass="entr" presetSubtype="27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400" fill="hold"/>
                                        <p:tgtEl>
                                          <p:spTgt spid="9"/>
                                        </p:tgtEl>
                                        <p:attrNameLst>
                                          <p:attrName>ppt_w</p:attrName>
                                        </p:attrNameLst>
                                      </p:cBhvr>
                                      <p:tavLst>
                                        <p:tav tm="0">
                                          <p:val>
                                            <p:strVal val="2/3*#ppt_w"/>
                                          </p:val>
                                        </p:tav>
                                        <p:tav tm="100000">
                                          <p:val>
                                            <p:strVal val="#ppt_w"/>
                                          </p:val>
                                        </p:tav>
                                      </p:tavLst>
                                    </p:anim>
                                    <p:anim calcmode="lin" valueType="num">
                                      <p:cBhvr>
                                        <p:cTn id="19" dur="400" fill="hold"/>
                                        <p:tgtEl>
                                          <p:spTgt spid="9"/>
                                        </p:tgtEl>
                                        <p:attrNameLst>
                                          <p:attrName>ppt_h</p:attrName>
                                        </p:attrNameLst>
                                      </p:cBhvr>
                                      <p:tavLst>
                                        <p:tav tm="0">
                                          <p:val>
                                            <p:strVal val="2/3*#ppt_h"/>
                                          </p:val>
                                        </p:tav>
                                        <p:tav tm="100000">
                                          <p:val>
                                            <p:strVal val="#ppt_h"/>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childTnLst>
                          </p:cTn>
                        </p:par>
                        <p:par>
                          <p:cTn id="26" fill="hold">
                            <p:stCondLst>
                              <p:cond delay="1200"/>
                            </p:stCondLst>
                            <p:childTnLst>
                              <p:par>
                                <p:cTn id="27" presetID="23" presetClass="entr" presetSubtype="27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400" fill="hold"/>
                                        <p:tgtEl>
                                          <p:spTgt spid="10"/>
                                        </p:tgtEl>
                                        <p:attrNameLst>
                                          <p:attrName>ppt_w</p:attrName>
                                        </p:attrNameLst>
                                      </p:cBhvr>
                                      <p:tavLst>
                                        <p:tav tm="0">
                                          <p:val>
                                            <p:strVal val="2/3*#ppt_w"/>
                                          </p:val>
                                        </p:tav>
                                        <p:tav tm="100000">
                                          <p:val>
                                            <p:strVal val="#ppt_w"/>
                                          </p:val>
                                        </p:tav>
                                      </p:tavLst>
                                    </p:anim>
                                    <p:anim calcmode="lin" valueType="num">
                                      <p:cBhvr>
                                        <p:cTn id="30" dur="400" fill="hold"/>
                                        <p:tgtEl>
                                          <p:spTgt spid="10"/>
                                        </p:tgtEl>
                                        <p:attrNameLst>
                                          <p:attrName>ppt_h</p:attrName>
                                        </p:attrNameLst>
                                      </p:cBhvr>
                                      <p:tavLst>
                                        <p:tav tm="0">
                                          <p:val>
                                            <p:strVal val="2/3*#ppt_h"/>
                                          </p:val>
                                        </p:tav>
                                        <p:tav tm="100000">
                                          <p:val>
                                            <p:strVal val="#ppt_h"/>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500"/>
                                        <p:tgtEl>
                                          <p:spTgt spid="8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fade">
                                      <p:cBhvr>
                                        <p:cTn id="36" dur="500"/>
                                        <p:tgtEl>
                                          <p:spTgt spid="105"/>
                                        </p:tgtEl>
                                      </p:cBhvr>
                                    </p:animEffect>
                                  </p:childTnLst>
                                </p:cTn>
                              </p:par>
                            </p:childTnLst>
                          </p:cTn>
                        </p:par>
                        <p:par>
                          <p:cTn id="37" fill="hold">
                            <p:stCondLst>
                              <p:cond delay="1700"/>
                            </p:stCondLst>
                            <p:childTnLst>
                              <p:par>
                                <p:cTn id="38" presetID="23" presetClass="entr" presetSubtype="272"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400" fill="hold"/>
                                        <p:tgtEl>
                                          <p:spTgt spid="44"/>
                                        </p:tgtEl>
                                        <p:attrNameLst>
                                          <p:attrName>ppt_w</p:attrName>
                                        </p:attrNameLst>
                                      </p:cBhvr>
                                      <p:tavLst>
                                        <p:tav tm="0">
                                          <p:val>
                                            <p:strVal val="2/3*#ppt_w"/>
                                          </p:val>
                                        </p:tav>
                                        <p:tav tm="100000">
                                          <p:val>
                                            <p:strVal val="#ppt_w"/>
                                          </p:val>
                                        </p:tav>
                                      </p:tavLst>
                                    </p:anim>
                                    <p:anim calcmode="lin" valueType="num">
                                      <p:cBhvr>
                                        <p:cTn id="41" dur="400" fill="hold"/>
                                        <p:tgtEl>
                                          <p:spTgt spid="44"/>
                                        </p:tgtEl>
                                        <p:attrNameLst>
                                          <p:attrName>ppt_h</p:attrName>
                                        </p:attrNameLst>
                                      </p:cBhvr>
                                      <p:tavLst>
                                        <p:tav tm="0">
                                          <p:val>
                                            <p:strVal val="2/3*#ppt_h"/>
                                          </p:val>
                                        </p:tav>
                                        <p:tav tm="100000">
                                          <p:val>
                                            <p:strVal val="#ppt_h"/>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par>
                          <p:cTn id="48" fill="hold">
                            <p:stCondLst>
                              <p:cond delay="2200"/>
                            </p:stCondLst>
                            <p:childTnLst>
                              <p:par>
                                <p:cTn id="49" presetID="23" presetClass="entr" presetSubtype="272"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p:cTn id="51" dur="400" fill="hold"/>
                                        <p:tgtEl>
                                          <p:spTgt spid="47"/>
                                        </p:tgtEl>
                                        <p:attrNameLst>
                                          <p:attrName>ppt_w</p:attrName>
                                        </p:attrNameLst>
                                      </p:cBhvr>
                                      <p:tavLst>
                                        <p:tav tm="0">
                                          <p:val>
                                            <p:strVal val="2/3*#ppt_w"/>
                                          </p:val>
                                        </p:tav>
                                        <p:tav tm="100000">
                                          <p:val>
                                            <p:strVal val="#ppt_w"/>
                                          </p:val>
                                        </p:tav>
                                      </p:tavLst>
                                    </p:anim>
                                    <p:anim calcmode="lin" valueType="num">
                                      <p:cBhvr>
                                        <p:cTn id="52" dur="400" fill="hold"/>
                                        <p:tgtEl>
                                          <p:spTgt spid="47"/>
                                        </p:tgtEl>
                                        <p:attrNameLst>
                                          <p:attrName>ppt_h</p:attrName>
                                        </p:attrNameLst>
                                      </p:cBhvr>
                                      <p:tavLst>
                                        <p:tav tm="0">
                                          <p:val>
                                            <p:strVal val="2/3*#ppt_h"/>
                                          </p:val>
                                        </p:tav>
                                        <p:tav tm="100000">
                                          <p:val>
                                            <p:strVal val="#ppt_h"/>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500"/>
                                        <p:tgtEl>
                                          <p:spTgt spid="10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par>
                          <p:cTn id="59" fill="hold">
                            <p:stCondLst>
                              <p:cond delay="2700"/>
                            </p:stCondLst>
                            <p:childTnLst>
                              <p:par>
                                <p:cTn id="60" presetID="23" presetClass="entr" presetSubtype="272"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400" fill="hold"/>
                                        <p:tgtEl>
                                          <p:spTgt spid="50"/>
                                        </p:tgtEl>
                                        <p:attrNameLst>
                                          <p:attrName>ppt_w</p:attrName>
                                        </p:attrNameLst>
                                      </p:cBhvr>
                                      <p:tavLst>
                                        <p:tav tm="0">
                                          <p:val>
                                            <p:strVal val="2/3*#ppt_w"/>
                                          </p:val>
                                        </p:tav>
                                        <p:tav tm="100000">
                                          <p:val>
                                            <p:strVal val="#ppt_w"/>
                                          </p:val>
                                        </p:tav>
                                      </p:tavLst>
                                    </p:anim>
                                    <p:anim calcmode="lin" valueType="num">
                                      <p:cBhvr>
                                        <p:cTn id="63" dur="400" fill="hold"/>
                                        <p:tgtEl>
                                          <p:spTgt spid="50"/>
                                        </p:tgtEl>
                                        <p:attrNameLst>
                                          <p:attrName>ppt_h</p:attrName>
                                        </p:attrNameLst>
                                      </p:cBhvr>
                                      <p:tavLst>
                                        <p:tav tm="0">
                                          <p:val>
                                            <p:strVal val="2/3*#ppt_h"/>
                                          </p:val>
                                        </p:tav>
                                        <p:tav tm="100000">
                                          <p:val>
                                            <p:strVal val="#ppt_h"/>
                                          </p:val>
                                        </p:tav>
                                      </p:tavLst>
                                    </p:anim>
                                  </p:childTnLst>
                                </p:cTn>
                              </p:par>
                              <p:par>
                                <p:cTn id="64" presetID="10" presetClass="entr" presetSubtype="0" fill="hold" grpId="0" nodeType="withEffect">
                                  <p:stCondLst>
                                    <p:cond delay="20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500"/>
                                        <p:tgtEl>
                                          <p:spTgt spid="100"/>
                                        </p:tgtEl>
                                      </p:cBhvr>
                                    </p:animEffect>
                                  </p:childTnLst>
                                </p:cTn>
                              </p:par>
                              <p:par>
                                <p:cTn id="67" presetID="10" presetClass="entr" presetSubtype="0" fill="hold" grpId="0" nodeType="withEffect">
                                  <p:stCondLst>
                                    <p:cond delay="200"/>
                                  </p:stCondLst>
                                  <p:childTnLst>
                                    <p:set>
                                      <p:cBhvr>
                                        <p:cTn id="68" dur="1" fill="hold">
                                          <p:stCondLst>
                                            <p:cond delay="0"/>
                                          </p:stCondLst>
                                        </p:cTn>
                                        <p:tgtEl>
                                          <p:spTgt spid="108"/>
                                        </p:tgtEl>
                                        <p:attrNameLst>
                                          <p:attrName>style.visibility</p:attrName>
                                        </p:attrNameLst>
                                      </p:cBhvr>
                                      <p:to>
                                        <p:strVal val="visible"/>
                                      </p:to>
                                    </p:set>
                                    <p:animEffect transition="in" filter="fade">
                                      <p:cBhvr>
                                        <p:cTn id="6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5" grpId="0" animBg="1"/>
      <p:bldP spid="90" grpId="0" animBg="1"/>
      <p:bldP spid="100" grpId="0" animBg="1"/>
      <p:bldP spid="101" grpId="0" animBg="1"/>
      <p:bldP spid="102" grpId="0" animBg="1"/>
      <p:bldP spid="103" grpId="0"/>
      <p:bldP spid="104" grpId="0"/>
      <p:bldP spid="105" grpId="0"/>
      <p:bldP spid="106" grpId="0"/>
      <p:bldP spid="107" grpId="0"/>
      <p:bldP spid="10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p:cNvSpPr/>
          <p:nvPr/>
        </p:nvSpPr>
        <p:spPr>
          <a:xfrm>
            <a:off x="1716380" y="5930412"/>
            <a:ext cx="1431644" cy="14316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71" name="Oval 70"/>
          <p:cNvSpPr/>
          <p:nvPr/>
        </p:nvSpPr>
        <p:spPr>
          <a:xfrm>
            <a:off x="9311680" y="5930412"/>
            <a:ext cx="1431644" cy="143164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74" name="Oval 73"/>
          <p:cNvSpPr/>
          <p:nvPr/>
        </p:nvSpPr>
        <p:spPr>
          <a:xfrm>
            <a:off x="16448294" y="5930412"/>
            <a:ext cx="1431644" cy="143164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78" name="Oval 77"/>
          <p:cNvSpPr/>
          <p:nvPr/>
        </p:nvSpPr>
        <p:spPr>
          <a:xfrm>
            <a:off x="1704098" y="10788946"/>
            <a:ext cx="1431644" cy="14316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81" name="Oval 80"/>
          <p:cNvSpPr/>
          <p:nvPr/>
        </p:nvSpPr>
        <p:spPr>
          <a:xfrm>
            <a:off x="9301570" y="10788946"/>
            <a:ext cx="1431644" cy="143164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84" name="Oval 83"/>
          <p:cNvSpPr/>
          <p:nvPr/>
        </p:nvSpPr>
        <p:spPr>
          <a:xfrm>
            <a:off x="16430988" y="10788946"/>
            <a:ext cx="1431644" cy="14316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sp>
        <p:nvSpPr>
          <p:cNvPr id="14" name="Picture Placeholder 13"/>
          <p:cNvSpPr>
            <a:spLocks noGrp="1"/>
          </p:cNvSpPr>
          <p:nvPr>
            <p:ph type="pic" sz="quarter" idx="10"/>
          </p:nvPr>
        </p:nvSpPr>
        <p:spPr/>
      </p:sp>
      <p:sp>
        <p:nvSpPr>
          <p:cNvPr id="15" name="Picture Placeholder 14"/>
          <p:cNvSpPr>
            <a:spLocks noGrp="1"/>
          </p:cNvSpPr>
          <p:nvPr>
            <p:ph type="pic" sz="quarter" idx="11"/>
          </p:nvPr>
        </p:nvSpPr>
        <p:spPr/>
      </p:sp>
      <p:sp>
        <p:nvSpPr>
          <p:cNvPr id="16" name="Picture Placeholder 15"/>
          <p:cNvSpPr>
            <a:spLocks noGrp="1"/>
          </p:cNvSpPr>
          <p:nvPr>
            <p:ph type="pic" sz="quarter" idx="12"/>
          </p:nvPr>
        </p:nvSpPr>
        <p:spPr/>
      </p:sp>
      <p:sp>
        <p:nvSpPr>
          <p:cNvPr id="17" name="Picture Placeholder 16"/>
          <p:cNvSpPr>
            <a:spLocks noGrp="1"/>
          </p:cNvSpPr>
          <p:nvPr>
            <p:ph type="pic" sz="quarter" idx="13"/>
          </p:nvPr>
        </p:nvSpPr>
        <p:spPr/>
      </p:sp>
      <p:sp>
        <p:nvSpPr>
          <p:cNvPr id="18" name="Picture Placeholder 17"/>
          <p:cNvSpPr>
            <a:spLocks noGrp="1"/>
          </p:cNvSpPr>
          <p:nvPr>
            <p:ph type="pic" sz="quarter" idx="14"/>
          </p:nvPr>
        </p:nvSpPr>
        <p:spPr/>
      </p:sp>
      <p:sp>
        <p:nvSpPr>
          <p:cNvPr id="19" name="Picture Placeholder 18"/>
          <p:cNvSpPr>
            <a:spLocks noGrp="1"/>
          </p:cNvSpPr>
          <p:nvPr>
            <p:ph type="pic" sz="quarter" idx="15"/>
          </p:nvPr>
        </p:nvSpPr>
        <p:spPr/>
      </p:sp>
      <p:sp>
        <p:nvSpPr>
          <p:cNvPr id="2" name="Title 1"/>
          <p:cNvSpPr>
            <a:spLocks noGrp="1"/>
          </p:cNvSpPr>
          <p:nvPr>
            <p:ph type="title"/>
          </p:nvPr>
        </p:nvSpPr>
        <p:spPr/>
        <p:txBody>
          <a:bodyPr/>
          <a:lstStyle/>
          <a:p>
            <a:r>
              <a:rPr lang="en-US"/>
              <a:t>6 TESTIMONIAL LAYOUT WITH IMAGE</a:t>
            </a:r>
          </a:p>
        </p:txBody>
      </p:sp>
      <p:grpSp>
        <p:nvGrpSpPr>
          <p:cNvPr id="8" name="Group 7"/>
          <p:cNvGrpSpPr/>
          <p:nvPr/>
        </p:nvGrpSpPr>
        <p:grpSpPr>
          <a:xfrm>
            <a:off x="1678833" y="3025053"/>
            <a:ext cx="5649546" cy="2746246"/>
            <a:chOff x="695400" y="1577566"/>
            <a:chExt cx="2976182" cy="1446723"/>
          </a:xfrm>
        </p:grpSpPr>
        <p:sp>
          <p:nvSpPr>
            <p:cNvPr id="57" name="Rectangle 56"/>
            <p:cNvSpPr/>
            <p:nvPr/>
          </p:nvSpPr>
          <p:spPr>
            <a:xfrm>
              <a:off x="695400"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err="1">
                  <a:solidFill>
                    <a:srgbClr val="57565A"/>
                  </a:solidFill>
                  <a:latin typeface="Roboto Light"/>
                </a:rPr>
                <a:t>Proin</a:t>
              </a:r>
              <a:r>
                <a:rPr lang="en-US" sz="2800">
                  <a:solidFill>
                    <a:srgbClr val="57565A"/>
                  </a:solidFill>
                  <a:latin typeface="Roboto Light"/>
                </a:rPr>
                <a:t> et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endParaRPr lang="en-US" sz="2800">
                <a:solidFill>
                  <a:srgbClr val="57565A"/>
                </a:solidFill>
                <a:latin typeface="Roboto Light"/>
              </a:endParaRPr>
            </a:p>
          </p:txBody>
        </p:sp>
        <p:sp>
          <p:nvSpPr>
            <p:cNvPr id="3" name="Isosceles Triangle 2"/>
            <p:cNvSpPr/>
            <p:nvPr/>
          </p:nvSpPr>
          <p:spPr>
            <a:xfrm rot="10800000">
              <a:off x="1040626"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9" name="Group 8"/>
          <p:cNvGrpSpPr/>
          <p:nvPr/>
        </p:nvGrpSpPr>
        <p:grpSpPr>
          <a:xfrm>
            <a:off x="9305317" y="3025053"/>
            <a:ext cx="5649546" cy="2746246"/>
            <a:chOff x="4713034" y="1577566"/>
            <a:chExt cx="2976182" cy="1446723"/>
          </a:xfrm>
        </p:grpSpPr>
        <p:sp>
          <p:nvSpPr>
            <p:cNvPr id="60" name="Rectangle 59"/>
            <p:cNvSpPr/>
            <p:nvPr/>
          </p:nvSpPr>
          <p:spPr>
            <a:xfrm>
              <a:off x="471303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fr-FR" sz="2800" err="1">
                  <a:solidFill>
                    <a:srgbClr val="57565A"/>
                  </a:solidFill>
                  <a:latin typeface="Roboto Light"/>
                </a:rPr>
                <a:t>Proin</a:t>
              </a:r>
              <a:r>
                <a:rPr lang="fr-FR" sz="2800">
                  <a:solidFill>
                    <a:srgbClr val="57565A"/>
                  </a:solidFill>
                  <a:latin typeface="Roboto Light"/>
                </a:rPr>
                <a:t> et </a:t>
              </a:r>
              <a:r>
                <a:rPr lang="fr-FR" sz="2800" err="1">
                  <a:solidFill>
                    <a:srgbClr val="57565A"/>
                  </a:solidFill>
                  <a:latin typeface="Roboto Light"/>
                </a:rPr>
                <a:t>enim</a:t>
              </a:r>
              <a:r>
                <a:rPr lang="fr-FR" sz="2800">
                  <a:solidFill>
                    <a:srgbClr val="57565A"/>
                  </a:solidFill>
                  <a:latin typeface="Roboto Light"/>
                </a:rPr>
                <a:t> Is ria qui </a:t>
              </a:r>
              <a:r>
                <a:rPr lang="fr-FR" sz="2800" err="1">
                  <a:solidFill>
                    <a:srgbClr val="57565A"/>
                  </a:solidFill>
                  <a:latin typeface="Roboto Light"/>
                </a:rPr>
                <a:t>del</a:t>
              </a:r>
              <a:r>
                <a:rPr lang="fr-FR" sz="2800">
                  <a:solidFill>
                    <a:srgbClr val="57565A"/>
                  </a:solidFill>
                  <a:latin typeface="Roboto Light"/>
                </a:rPr>
                <a:t> </a:t>
              </a:r>
              <a:r>
                <a:rPr lang="fr-FR" sz="2800" err="1">
                  <a:solidFill>
                    <a:srgbClr val="57565A"/>
                  </a:solidFill>
                  <a:latin typeface="Roboto Light"/>
                </a:rPr>
                <a:t>ium</a:t>
              </a:r>
              <a:r>
                <a:rPr lang="fr-FR" sz="2800">
                  <a:solidFill>
                    <a:srgbClr val="57565A"/>
                  </a:solidFill>
                  <a:latin typeface="Roboto Light"/>
                </a:rPr>
                <a:t> </a:t>
              </a:r>
              <a:r>
                <a:rPr lang="fr-FR" sz="2800" err="1">
                  <a:solidFill>
                    <a:srgbClr val="57565A"/>
                  </a:solidFill>
                  <a:latin typeface="Roboto Light"/>
                </a:rPr>
                <a:t>aut</a:t>
              </a:r>
              <a:r>
                <a:rPr lang="fr-FR" sz="2800">
                  <a:solidFill>
                    <a:srgbClr val="57565A"/>
                  </a:solidFill>
                  <a:latin typeface="Roboto Light"/>
                </a:rPr>
                <a:t> ex et </a:t>
              </a:r>
              <a:r>
                <a:rPr lang="fr-FR" sz="2800" err="1">
                  <a:solidFill>
                    <a:srgbClr val="57565A"/>
                  </a:solidFill>
                  <a:latin typeface="Roboto Light"/>
                </a:rPr>
                <a:t>estrum</a:t>
              </a:r>
              <a:r>
                <a:rPr lang="fr-FR" sz="2800">
                  <a:solidFill>
                    <a:srgbClr val="57565A"/>
                  </a:solidFill>
                  <a:latin typeface="Roboto Light"/>
                </a:rPr>
                <a:t> </a:t>
              </a:r>
              <a:r>
                <a:rPr lang="fr-FR" sz="2800" err="1">
                  <a:solidFill>
                    <a:srgbClr val="57565A"/>
                  </a:solidFill>
                  <a:latin typeface="Roboto Light"/>
                </a:rPr>
                <a:t>nonsequis</a:t>
              </a:r>
              <a:r>
                <a:rPr lang="fr-FR" sz="2800">
                  <a:solidFill>
                    <a:srgbClr val="57565A"/>
                  </a:solidFill>
                  <a:latin typeface="Roboto Light"/>
                </a:rPr>
                <a:t> </a:t>
              </a:r>
              <a:r>
                <a:rPr lang="fr-FR" sz="2800" err="1">
                  <a:solidFill>
                    <a:srgbClr val="57565A"/>
                  </a:solidFill>
                  <a:latin typeface="Roboto Light"/>
                </a:rPr>
                <a:t>volupta</a:t>
              </a:r>
              <a:r>
                <a:rPr lang="fr-FR" sz="2800">
                  <a:solidFill>
                    <a:srgbClr val="57565A"/>
                  </a:solidFill>
                  <a:latin typeface="Roboto Light"/>
                </a:rPr>
                <a:t> </a:t>
              </a:r>
              <a:r>
                <a:rPr lang="fr-FR" sz="2800" err="1">
                  <a:solidFill>
                    <a:srgbClr val="57565A"/>
                  </a:solidFill>
                  <a:latin typeface="Roboto Light"/>
                </a:rPr>
                <a:t>doluptas</a:t>
              </a:r>
              <a:r>
                <a:rPr lang="fr-FR" sz="2800">
                  <a:solidFill>
                    <a:srgbClr val="57565A"/>
                  </a:solidFill>
                  <a:latin typeface="Roboto Light"/>
                </a:rPr>
                <a:t> </a:t>
              </a:r>
              <a:r>
                <a:rPr lang="fr-FR" sz="2800" err="1">
                  <a:solidFill>
                    <a:srgbClr val="57565A"/>
                  </a:solidFill>
                  <a:latin typeface="Roboto Light"/>
                </a:rPr>
                <a:t>illuptas</a:t>
              </a:r>
              <a:r>
                <a:rPr lang="fr-FR" sz="2800">
                  <a:solidFill>
                    <a:srgbClr val="57565A"/>
                  </a:solidFill>
                  <a:latin typeface="Roboto Light"/>
                </a:rPr>
                <a:t> </a:t>
              </a:r>
              <a:r>
                <a:rPr lang="fr-FR" sz="2800" err="1">
                  <a:solidFill>
                    <a:srgbClr val="57565A"/>
                  </a:solidFill>
                  <a:latin typeface="Roboto Light"/>
                </a:rPr>
                <a:t>magnam</a:t>
              </a:r>
              <a:endParaRPr lang="fr-FR" sz="2800">
                <a:solidFill>
                  <a:srgbClr val="57565A"/>
                </a:solidFill>
                <a:latin typeface="Roboto Light"/>
              </a:endParaRPr>
            </a:p>
          </p:txBody>
        </p:sp>
        <p:sp>
          <p:nvSpPr>
            <p:cNvPr id="61" name="Isosceles Triangle 60"/>
            <p:cNvSpPr/>
            <p:nvPr/>
          </p:nvSpPr>
          <p:spPr>
            <a:xfrm rot="10800000">
              <a:off x="505826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endParaRPr lang="en-US" sz="4800">
                <a:solidFill>
                  <a:prstClr val="white"/>
                </a:solidFill>
                <a:latin typeface="Roboto Light"/>
              </a:endParaRPr>
            </a:p>
          </p:txBody>
        </p:sp>
      </p:grpSp>
      <p:grpSp>
        <p:nvGrpSpPr>
          <p:cNvPr id="10" name="Group 9"/>
          <p:cNvGrpSpPr/>
          <p:nvPr/>
        </p:nvGrpSpPr>
        <p:grpSpPr>
          <a:xfrm>
            <a:off x="16481509" y="3025053"/>
            <a:ext cx="5649546" cy="2746246"/>
            <a:chOff x="8493454" y="1577566"/>
            <a:chExt cx="2976182" cy="1446723"/>
          </a:xfrm>
        </p:grpSpPr>
        <p:sp>
          <p:nvSpPr>
            <p:cNvPr id="65" name="Rectangle 64"/>
            <p:cNvSpPr/>
            <p:nvPr/>
          </p:nvSpPr>
          <p:spPr>
            <a:xfrm>
              <a:off x="849345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err="1">
                  <a:solidFill>
                    <a:srgbClr val="57565A"/>
                  </a:solidFill>
                  <a:latin typeface="Roboto Light"/>
                </a:rPr>
                <a:t>Proin</a:t>
              </a:r>
              <a:r>
                <a:rPr lang="en-US" sz="2800">
                  <a:solidFill>
                    <a:srgbClr val="57565A"/>
                  </a:solidFill>
                  <a:latin typeface="Roboto Light"/>
                </a:rPr>
                <a:t> et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endParaRPr lang="en-US" sz="2800">
                <a:solidFill>
                  <a:srgbClr val="57565A"/>
                </a:solidFill>
                <a:latin typeface="Roboto Light"/>
              </a:endParaRPr>
            </a:p>
          </p:txBody>
        </p:sp>
        <p:sp>
          <p:nvSpPr>
            <p:cNvPr id="66" name="Isosceles Triangle 65"/>
            <p:cNvSpPr/>
            <p:nvPr/>
          </p:nvSpPr>
          <p:spPr>
            <a:xfrm rot="10800000">
              <a:off x="883868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sp>
        <p:nvSpPr>
          <p:cNvPr id="103" name="TextBox 102"/>
          <p:cNvSpPr txBox="1"/>
          <p:nvPr/>
        </p:nvSpPr>
        <p:spPr>
          <a:xfrm>
            <a:off x="3479033" y="6188130"/>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 </a:t>
            </a:r>
            <a:r>
              <a:rPr lang="en-US" sz="2800" err="1">
                <a:solidFill>
                  <a:prstClr val="white">
                    <a:lumMod val="50000"/>
                  </a:prstClr>
                </a:solidFill>
                <a:latin typeface="Roboto Light"/>
              </a:rPr>
              <a:t>Jonh</a:t>
            </a:r>
            <a:r>
              <a:rPr lang="en-US" sz="2800">
                <a:solidFill>
                  <a:prstClr val="white">
                    <a:lumMod val="50000"/>
                  </a:prstClr>
                </a:solidFill>
                <a:latin typeface="Roboto Light"/>
              </a:rPr>
              <a:t> </a:t>
            </a:r>
            <a:r>
              <a:rPr lang="en-US" sz="2800" err="1">
                <a:solidFill>
                  <a:prstClr val="white">
                    <a:lumMod val="50000"/>
                  </a:prstClr>
                </a:solidFill>
                <a:latin typeface="Roboto Light"/>
              </a:rPr>
              <a:t>Parkar</a:t>
            </a:r>
            <a:endParaRPr lang="en-US" sz="2800">
              <a:solidFill>
                <a:prstClr val="white">
                  <a:lumMod val="50000"/>
                </a:prstClr>
              </a:solidFill>
              <a:latin typeface="Roboto Light"/>
            </a:endParaRPr>
          </a:p>
          <a:p>
            <a:pPr defTabSz="2438340"/>
            <a:r>
              <a:rPr lang="en-US" sz="2800">
                <a:solidFill>
                  <a:prstClr val="white">
                    <a:lumMod val="50000"/>
                  </a:prstClr>
                </a:solidFill>
                <a:latin typeface="Roboto Light"/>
              </a:rPr>
              <a:t>CEO, k1 group</a:t>
            </a:r>
          </a:p>
        </p:txBody>
      </p:sp>
      <p:sp>
        <p:nvSpPr>
          <p:cNvPr id="104" name="TextBox 103"/>
          <p:cNvSpPr txBox="1"/>
          <p:nvPr/>
        </p:nvSpPr>
        <p:spPr>
          <a:xfrm>
            <a:off x="11042611" y="6188130"/>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Mrs. Jill </a:t>
            </a:r>
            <a:r>
              <a:rPr lang="en-US" sz="2800" err="1">
                <a:solidFill>
                  <a:prstClr val="white">
                    <a:lumMod val="50000"/>
                  </a:prstClr>
                </a:solidFill>
                <a:latin typeface="Roboto Light"/>
              </a:rPr>
              <a:t>Broune</a:t>
            </a:r>
            <a:r>
              <a:rPr lang="en-US" sz="2800">
                <a:solidFill>
                  <a:prstClr val="white">
                    <a:lumMod val="50000"/>
                  </a:prstClr>
                </a:solidFill>
                <a:latin typeface="Roboto Light"/>
              </a:rPr>
              <a:t> </a:t>
            </a:r>
          </a:p>
          <a:p>
            <a:pPr defTabSz="2438340"/>
            <a:r>
              <a:rPr lang="en-US" sz="2800">
                <a:solidFill>
                  <a:prstClr val="white">
                    <a:lumMod val="50000"/>
                  </a:prstClr>
                </a:solidFill>
                <a:latin typeface="Roboto Light"/>
              </a:rPr>
              <a:t>CEO, CX group</a:t>
            </a:r>
          </a:p>
        </p:txBody>
      </p:sp>
      <p:sp>
        <p:nvSpPr>
          <p:cNvPr id="105" name="TextBox 104"/>
          <p:cNvSpPr txBox="1"/>
          <p:nvPr/>
        </p:nvSpPr>
        <p:spPr>
          <a:xfrm>
            <a:off x="18240673" y="6188130"/>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 </a:t>
            </a:r>
            <a:r>
              <a:rPr lang="en-US" sz="2800" err="1">
                <a:solidFill>
                  <a:prstClr val="white">
                    <a:lumMod val="50000"/>
                  </a:prstClr>
                </a:solidFill>
                <a:latin typeface="Roboto Light"/>
              </a:rPr>
              <a:t>Jonh</a:t>
            </a:r>
            <a:r>
              <a:rPr lang="en-US" sz="2800">
                <a:solidFill>
                  <a:prstClr val="white">
                    <a:lumMod val="50000"/>
                  </a:prstClr>
                </a:solidFill>
                <a:latin typeface="Roboto Light"/>
              </a:rPr>
              <a:t> </a:t>
            </a:r>
            <a:r>
              <a:rPr lang="en-US" sz="2800" err="1">
                <a:solidFill>
                  <a:prstClr val="white">
                    <a:lumMod val="50000"/>
                  </a:prstClr>
                </a:solidFill>
                <a:latin typeface="Roboto Light"/>
              </a:rPr>
              <a:t>Parkar</a:t>
            </a:r>
            <a:endParaRPr lang="en-US" sz="2800">
              <a:solidFill>
                <a:prstClr val="white">
                  <a:lumMod val="50000"/>
                </a:prstClr>
              </a:solidFill>
              <a:latin typeface="Roboto Light"/>
            </a:endParaRPr>
          </a:p>
          <a:p>
            <a:pPr defTabSz="2438340"/>
            <a:r>
              <a:rPr lang="en-US" sz="2800">
                <a:solidFill>
                  <a:prstClr val="white">
                    <a:lumMod val="50000"/>
                  </a:prstClr>
                </a:solidFill>
                <a:latin typeface="Roboto Light"/>
              </a:rPr>
              <a:t>CEO, k1 group</a:t>
            </a:r>
          </a:p>
        </p:txBody>
      </p:sp>
      <p:sp>
        <p:nvSpPr>
          <p:cNvPr id="106" name="TextBox 105"/>
          <p:cNvSpPr txBox="1"/>
          <p:nvPr/>
        </p:nvSpPr>
        <p:spPr>
          <a:xfrm>
            <a:off x="3479033" y="11062956"/>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 </a:t>
            </a:r>
            <a:r>
              <a:rPr lang="en-US" sz="2800" err="1">
                <a:solidFill>
                  <a:prstClr val="white">
                    <a:lumMod val="50000"/>
                  </a:prstClr>
                </a:solidFill>
                <a:latin typeface="Roboto Light"/>
              </a:rPr>
              <a:t>Jonh</a:t>
            </a:r>
            <a:r>
              <a:rPr lang="en-US" sz="2800">
                <a:solidFill>
                  <a:prstClr val="white">
                    <a:lumMod val="50000"/>
                  </a:prstClr>
                </a:solidFill>
                <a:latin typeface="Roboto Light"/>
              </a:rPr>
              <a:t> </a:t>
            </a:r>
            <a:r>
              <a:rPr lang="en-US" sz="2800" err="1">
                <a:solidFill>
                  <a:prstClr val="white">
                    <a:lumMod val="50000"/>
                  </a:prstClr>
                </a:solidFill>
                <a:latin typeface="Roboto Light"/>
              </a:rPr>
              <a:t>Parkar</a:t>
            </a:r>
            <a:endParaRPr lang="en-US" sz="2800">
              <a:solidFill>
                <a:prstClr val="white">
                  <a:lumMod val="50000"/>
                </a:prstClr>
              </a:solidFill>
              <a:latin typeface="Roboto Light"/>
            </a:endParaRPr>
          </a:p>
          <a:p>
            <a:pPr defTabSz="2438340"/>
            <a:r>
              <a:rPr lang="en-US" sz="2800">
                <a:solidFill>
                  <a:prstClr val="white">
                    <a:lumMod val="50000"/>
                  </a:prstClr>
                </a:solidFill>
                <a:latin typeface="Roboto Light"/>
              </a:rPr>
              <a:t>CEO, k1 group</a:t>
            </a:r>
          </a:p>
        </p:txBody>
      </p:sp>
      <p:sp>
        <p:nvSpPr>
          <p:cNvPr id="107" name="TextBox 106"/>
          <p:cNvSpPr txBox="1"/>
          <p:nvPr/>
        </p:nvSpPr>
        <p:spPr>
          <a:xfrm>
            <a:off x="11117405" y="11062956"/>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Mrs. Jill </a:t>
            </a:r>
            <a:r>
              <a:rPr lang="en-US" sz="2800" err="1">
                <a:solidFill>
                  <a:prstClr val="white">
                    <a:lumMod val="50000"/>
                  </a:prstClr>
                </a:solidFill>
                <a:latin typeface="Roboto Light"/>
              </a:rPr>
              <a:t>Broune</a:t>
            </a:r>
            <a:r>
              <a:rPr lang="en-US" sz="2800">
                <a:solidFill>
                  <a:prstClr val="white">
                    <a:lumMod val="50000"/>
                  </a:prstClr>
                </a:solidFill>
                <a:latin typeface="Roboto Light"/>
              </a:rPr>
              <a:t> </a:t>
            </a:r>
          </a:p>
          <a:p>
            <a:pPr defTabSz="2438340"/>
            <a:r>
              <a:rPr lang="en-US" sz="2800">
                <a:solidFill>
                  <a:prstClr val="white">
                    <a:lumMod val="50000"/>
                  </a:prstClr>
                </a:solidFill>
                <a:latin typeface="Roboto Light"/>
              </a:rPr>
              <a:t>CEO, CX group</a:t>
            </a:r>
          </a:p>
        </p:txBody>
      </p:sp>
      <p:sp>
        <p:nvSpPr>
          <p:cNvPr id="108" name="TextBox 107"/>
          <p:cNvSpPr txBox="1"/>
          <p:nvPr/>
        </p:nvSpPr>
        <p:spPr>
          <a:xfrm>
            <a:off x="18240673" y="10978954"/>
            <a:ext cx="4605774" cy="954107"/>
          </a:xfrm>
          <a:prstGeom prst="rect">
            <a:avLst/>
          </a:prstGeom>
          <a:noFill/>
        </p:spPr>
        <p:txBody>
          <a:bodyPr wrap="square" rtlCol="0">
            <a:spAutoFit/>
          </a:bodyPr>
          <a:lstStyle>
            <a:defPPr>
              <a:defRPr lang="en-US"/>
            </a:defPPr>
            <a:lvl1pPr>
              <a:defRPr sz="1600">
                <a:solidFill>
                  <a:schemeClr val="bg1">
                    <a:lumMod val="50000"/>
                  </a:schemeClr>
                </a:solidFill>
              </a:defRPr>
            </a:lvl1pPr>
          </a:lstStyle>
          <a:p>
            <a:pPr defTabSz="2438340"/>
            <a:r>
              <a:rPr lang="en-US" sz="2800">
                <a:solidFill>
                  <a:prstClr val="white">
                    <a:lumMod val="50000"/>
                  </a:prstClr>
                </a:solidFill>
                <a:latin typeface="Roboto Light"/>
              </a:rPr>
              <a:t>Mr. </a:t>
            </a:r>
            <a:r>
              <a:rPr lang="en-US" sz="2800" err="1">
                <a:solidFill>
                  <a:prstClr val="white">
                    <a:lumMod val="50000"/>
                  </a:prstClr>
                </a:solidFill>
                <a:latin typeface="Roboto Light"/>
              </a:rPr>
              <a:t>Jonh</a:t>
            </a:r>
            <a:r>
              <a:rPr lang="en-US" sz="2800">
                <a:solidFill>
                  <a:prstClr val="white">
                    <a:lumMod val="50000"/>
                  </a:prstClr>
                </a:solidFill>
                <a:latin typeface="Roboto Light"/>
              </a:rPr>
              <a:t> </a:t>
            </a:r>
            <a:r>
              <a:rPr lang="en-US" sz="2800" err="1">
                <a:solidFill>
                  <a:prstClr val="white">
                    <a:lumMod val="50000"/>
                  </a:prstClr>
                </a:solidFill>
                <a:latin typeface="Roboto Light"/>
              </a:rPr>
              <a:t>Parkar</a:t>
            </a:r>
            <a:endParaRPr lang="en-US" sz="2800">
              <a:solidFill>
                <a:prstClr val="white">
                  <a:lumMod val="50000"/>
                </a:prstClr>
              </a:solidFill>
              <a:latin typeface="Roboto Light"/>
            </a:endParaRPr>
          </a:p>
          <a:p>
            <a:pPr defTabSz="2438340"/>
            <a:r>
              <a:rPr lang="en-US" sz="2800">
                <a:solidFill>
                  <a:prstClr val="white">
                    <a:lumMod val="50000"/>
                  </a:prstClr>
                </a:solidFill>
                <a:latin typeface="Roboto Light"/>
              </a:rPr>
              <a:t>CEO, k1 group</a:t>
            </a:r>
          </a:p>
        </p:txBody>
      </p:sp>
      <p:grpSp>
        <p:nvGrpSpPr>
          <p:cNvPr id="44" name="Group 43"/>
          <p:cNvGrpSpPr/>
          <p:nvPr/>
        </p:nvGrpSpPr>
        <p:grpSpPr>
          <a:xfrm>
            <a:off x="1678833" y="7794105"/>
            <a:ext cx="5649546" cy="2746246"/>
            <a:chOff x="695400" y="1577566"/>
            <a:chExt cx="2976182" cy="1446723"/>
          </a:xfrm>
        </p:grpSpPr>
        <p:sp>
          <p:nvSpPr>
            <p:cNvPr id="45" name="Rectangle 44"/>
            <p:cNvSpPr/>
            <p:nvPr/>
          </p:nvSpPr>
          <p:spPr>
            <a:xfrm>
              <a:off x="695400"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err="1">
                  <a:solidFill>
                    <a:srgbClr val="57565A"/>
                  </a:solidFill>
                  <a:latin typeface="Roboto Light"/>
                </a:rPr>
                <a:t>Proin</a:t>
              </a:r>
              <a:r>
                <a:rPr lang="en-US" sz="2800">
                  <a:solidFill>
                    <a:srgbClr val="57565A"/>
                  </a:solidFill>
                  <a:latin typeface="Roboto Light"/>
                </a:rPr>
                <a:t> et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endParaRPr lang="en-US" sz="2800">
                <a:solidFill>
                  <a:srgbClr val="57565A"/>
                </a:solidFill>
                <a:latin typeface="Roboto Light"/>
              </a:endParaRPr>
            </a:p>
          </p:txBody>
        </p:sp>
        <p:sp>
          <p:nvSpPr>
            <p:cNvPr id="46" name="Isosceles Triangle 45"/>
            <p:cNvSpPr/>
            <p:nvPr/>
          </p:nvSpPr>
          <p:spPr>
            <a:xfrm rot="10800000">
              <a:off x="1040626"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grpSp>
        <p:nvGrpSpPr>
          <p:cNvPr id="47" name="Group 46"/>
          <p:cNvGrpSpPr/>
          <p:nvPr/>
        </p:nvGrpSpPr>
        <p:grpSpPr>
          <a:xfrm>
            <a:off x="9305317" y="7794105"/>
            <a:ext cx="5649546" cy="2746246"/>
            <a:chOff x="4713034" y="1577566"/>
            <a:chExt cx="2976182" cy="1446723"/>
          </a:xfrm>
        </p:grpSpPr>
        <p:sp>
          <p:nvSpPr>
            <p:cNvPr id="48" name="Rectangle 47"/>
            <p:cNvSpPr/>
            <p:nvPr/>
          </p:nvSpPr>
          <p:spPr>
            <a:xfrm>
              <a:off x="471303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fr-FR" sz="2800" err="1">
                  <a:solidFill>
                    <a:srgbClr val="57565A"/>
                  </a:solidFill>
                  <a:latin typeface="Roboto Light"/>
                </a:rPr>
                <a:t>Proin</a:t>
              </a:r>
              <a:r>
                <a:rPr lang="fr-FR" sz="2800">
                  <a:solidFill>
                    <a:srgbClr val="57565A"/>
                  </a:solidFill>
                  <a:latin typeface="Roboto Light"/>
                </a:rPr>
                <a:t> et </a:t>
              </a:r>
              <a:r>
                <a:rPr lang="fr-FR" sz="2800" err="1">
                  <a:solidFill>
                    <a:srgbClr val="57565A"/>
                  </a:solidFill>
                  <a:latin typeface="Roboto Light"/>
                </a:rPr>
                <a:t>enim</a:t>
              </a:r>
              <a:r>
                <a:rPr lang="fr-FR" sz="2800">
                  <a:solidFill>
                    <a:srgbClr val="57565A"/>
                  </a:solidFill>
                  <a:latin typeface="Roboto Light"/>
                </a:rPr>
                <a:t> Is ria qui </a:t>
              </a:r>
              <a:r>
                <a:rPr lang="fr-FR" sz="2800" err="1">
                  <a:solidFill>
                    <a:srgbClr val="57565A"/>
                  </a:solidFill>
                  <a:latin typeface="Roboto Light"/>
                </a:rPr>
                <a:t>del</a:t>
              </a:r>
              <a:r>
                <a:rPr lang="fr-FR" sz="2800">
                  <a:solidFill>
                    <a:srgbClr val="57565A"/>
                  </a:solidFill>
                  <a:latin typeface="Roboto Light"/>
                </a:rPr>
                <a:t> </a:t>
              </a:r>
              <a:r>
                <a:rPr lang="fr-FR" sz="2800" err="1">
                  <a:solidFill>
                    <a:srgbClr val="57565A"/>
                  </a:solidFill>
                  <a:latin typeface="Roboto Light"/>
                </a:rPr>
                <a:t>ium</a:t>
              </a:r>
              <a:r>
                <a:rPr lang="fr-FR" sz="2800">
                  <a:solidFill>
                    <a:srgbClr val="57565A"/>
                  </a:solidFill>
                  <a:latin typeface="Roboto Light"/>
                </a:rPr>
                <a:t> </a:t>
              </a:r>
              <a:r>
                <a:rPr lang="fr-FR" sz="2800" err="1">
                  <a:solidFill>
                    <a:srgbClr val="57565A"/>
                  </a:solidFill>
                  <a:latin typeface="Roboto Light"/>
                </a:rPr>
                <a:t>aut</a:t>
              </a:r>
              <a:r>
                <a:rPr lang="fr-FR" sz="2800">
                  <a:solidFill>
                    <a:srgbClr val="57565A"/>
                  </a:solidFill>
                  <a:latin typeface="Roboto Light"/>
                </a:rPr>
                <a:t> ex et </a:t>
              </a:r>
              <a:r>
                <a:rPr lang="fr-FR" sz="2800" err="1">
                  <a:solidFill>
                    <a:srgbClr val="57565A"/>
                  </a:solidFill>
                  <a:latin typeface="Roboto Light"/>
                </a:rPr>
                <a:t>estrum</a:t>
              </a:r>
              <a:r>
                <a:rPr lang="fr-FR" sz="2800">
                  <a:solidFill>
                    <a:srgbClr val="57565A"/>
                  </a:solidFill>
                  <a:latin typeface="Roboto Light"/>
                </a:rPr>
                <a:t> </a:t>
              </a:r>
              <a:r>
                <a:rPr lang="fr-FR" sz="2800" err="1">
                  <a:solidFill>
                    <a:srgbClr val="57565A"/>
                  </a:solidFill>
                  <a:latin typeface="Roboto Light"/>
                </a:rPr>
                <a:t>nonsequis</a:t>
              </a:r>
              <a:r>
                <a:rPr lang="fr-FR" sz="2800">
                  <a:solidFill>
                    <a:srgbClr val="57565A"/>
                  </a:solidFill>
                  <a:latin typeface="Roboto Light"/>
                </a:rPr>
                <a:t> </a:t>
              </a:r>
              <a:r>
                <a:rPr lang="fr-FR" sz="2800" err="1">
                  <a:solidFill>
                    <a:srgbClr val="57565A"/>
                  </a:solidFill>
                  <a:latin typeface="Roboto Light"/>
                </a:rPr>
                <a:t>volupta</a:t>
              </a:r>
              <a:r>
                <a:rPr lang="fr-FR" sz="2800">
                  <a:solidFill>
                    <a:srgbClr val="57565A"/>
                  </a:solidFill>
                  <a:latin typeface="Roboto Light"/>
                </a:rPr>
                <a:t> </a:t>
              </a:r>
              <a:r>
                <a:rPr lang="fr-FR" sz="2800" err="1">
                  <a:solidFill>
                    <a:srgbClr val="57565A"/>
                  </a:solidFill>
                  <a:latin typeface="Roboto Light"/>
                </a:rPr>
                <a:t>doluptas</a:t>
              </a:r>
              <a:r>
                <a:rPr lang="fr-FR" sz="2800">
                  <a:solidFill>
                    <a:srgbClr val="57565A"/>
                  </a:solidFill>
                  <a:latin typeface="Roboto Light"/>
                </a:rPr>
                <a:t> </a:t>
              </a:r>
              <a:r>
                <a:rPr lang="fr-FR" sz="2800" err="1">
                  <a:solidFill>
                    <a:srgbClr val="57565A"/>
                  </a:solidFill>
                  <a:latin typeface="Roboto Light"/>
                </a:rPr>
                <a:t>illuptas</a:t>
              </a:r>
              <a:r>
                <a:rPr lang="fr-FR" sz="2800">
                  <a:solidFill>
                    <a:srgbClr val="57565A"/>
                  </a:solidFill>
                  <a:latin typeface="Roboto Light"/>
                </a:rPr>
                <a:t> </a:t>
              </a:r>
              <a:r>
                <a:rPr lang="fr-FR" sz="2800" err="1">
                  <a:solidFill>
                    <a:srgbClr val="57565A"/>
                  </a:solidFill>
                  <a:latin typeface="Roboto Light"/>
                </a:rPr>
                <a:t>magnam</a:t>
              </a:r>
              <a:endParaRPr lang="fr-FR" sz="2800">
                <a:solidFill>
                  <a:srgbClr val="57565A"/>
                </a:solidFill>
                <a:latin typeface="Roboto Light"/>
              </a:endParaRPr>
            </a:p>
          </p:txBody>
        </p:sp>
        <p:sp>
          <p:nvSpPr>
            <p:cNvPr id="49" name="Isosceles Triangle 48"/>
            <p:cNvSpPr/>
            <p:nvPr/>
          </p:nvSpPr>
          <p:spPr>
            <a:xfrm rot="10800000">
              <a:off x="505826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endParaRPr lang="en-US" sz="4800">
                <a:solidFill>
                  <a:prstClr val="white"/>
                </a:solidFill>
                <a:latin typeface="Roboto Light"/>
              </a:endParaRPr>
            </a:p>
          </p:txBody>
        </p:sp>
      </p:grpSp>
      <p:grpSp>
        <p:nvGrpSpPr>
          <p:cNvPr id="50" name="Group 49"/>
          <p:cNvGrpSpPr/>
          <p:nvPr/>
        </p:nvGrpSpPr>
        <p:grpSpPr>
          <a:xfrm>
            <a:off x="16481509" y="7794105"/>
            <a:ext cx="5649546" cy="2746246"/>
            <a:chOff x="8493454" y="1577566"/>
            <a:chExt cx="2976182" cy="1446723"/>
          </a:xfrm>
        </p:grpSpPr>
        <p:sp>
          <p:nvSpPr>
            <p:cNvPr id="51" name="Rectangle 50"/>
            <p:cNvSpPr/>
            <p:nvPr/>
          </p:nvSpPr>
          <p:spPr>
            <a:xfrm>
              <a:off x="8493454" y="1577566"/>
              <a:ext cx="2976182" cy="1078905"/>
            </a:xfrm>
            <a:prstGeom prst="rect">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2438340"/>
              <a:r>
                <a:rPr lang="en-US" sz="2800" err="1">
                  <a:solidFill>
                    <a:srgbClr val="57565A"/>
                  </a:solidFill>
                  <a:latin typeface="Roboto Light"/>
                </a:rPr>
                <a:t>Proin</a:t>
              </a:r>
              <a:r>
                <a:rPr lang="en-US" sz="2800">
                  <a:solidFill>
                    <a:srgbClr val="57565A"/>
                  </a:solidFill>
                  <a:latin typeface="Roboto Light"/>
                </a:rPr>
                <a:t> et </a:t>
              </a:r>
              <a:r>
                <a:rPr lang="en-US" sz="2800" err="1">
                  <a:solidFill>
                    <a:srgbClr val="57565A"/>
                  </a:solidFill>
                  <a:latin typeface="Roboto Light"/>
                </a:rPr>
                <a:t>enim</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 et estrum </a:t>
              </a:r>
              <a:r>
                <a:rPr lang="en-US" sz="2800" err="1">
                  <a:solidFill>
                    <a:srgbClr val="57565A"/>
                  </a:solidFill>
                  <a:latin typeface="Roboto Light"/>
                </a:rPr>
                <a:t>nonsequis</a:t>
              </a:r>
              <a:r>
                <a:rPr lang="en-US" sz="2800">
                  <a:solidFill>
                    <a:srgbClr val="57565A"/>
                  </a:solidFill>
                  <a:latin typeface="Roboto Light"/>
                </a:rPr>
                <a:t> </a:t>
              </a:r>
              <a:r>
                <a:rPr lang="en-US" sz="2800" err="1">
                  <a:solidFill>
                    <a:srgbClr val="57565A"/>
                  </a:solidFill>
                  <a:latin typeface="Roboto Light"/>
                </a:rPr>
                <a:t>volupta</a:t>
              </a:r>
              <a:r>
                <a:rPr lang="en-US" sz="2800">
                  <a:solidFill>
                    <a:srgbClr val="57565A"/>
                  </a:solidFill>
                  <a:latin typeface="Roboto Light"/>
                </a:rPr>
                <a:t> </a:t>
              </a:r>
              <a:r>
                <a:rPr lang="en-US" sz="2800" err="1">
                  <a:solidFill>
                    <a:srgbClr val="57565A"/>
                  </a:solidFill>
                  <a:latin typeface="Roboto Light"/>
                </a:rPr>
                <a:t>doluptas</a:t>
              </a:r>
              <a:r>
                <a:rPr lang="en-US" sz="2800">
                  <a:solidFill>
                    <a:srgbClr val="57565A"/>
                  </a:solidFill>
                  <a:latin typeface="Roboto Light"/>
                </a:rPr>
                <a:t> </a:t>
              </a:r>
              <a:r>
                <a:rPr lang="en-US" sz="2800" err="1">
                  <a:solidFill>
                    <a:srgbClr val="57565A"/>
                  </a:solidFill>
                  <a:latin typeface="Roboto Light"/>
                </a:rPr>
                <a:t>illuptas</a:t>
              </a:r>
              <a:r>
                <a:rPr lang="en-US" sz="2800">
                  <a:solidFill>
                    <a:srgbClr val="57565A"/>
                  </a:solidFill>
                  <a:latin typeface="Roboto Light"/>
                </a:rPr>
                <a:t> </a:t>
              </a:r>
              <a:r>
                <a:rPr lang="en-US" sz="2800" err="1">
                  <a:solidFill>
                    <a:srgbClr val="57565A"/>
                  </a:solidFill>
                  <a:latin typeface="Roboto Light"/>
                </a:rPr>
                <a:t>magnam</a:t>
              </a:r>
              <a:endParaRPr lang="en-US" sz="2800">
                <a:solidFill>
                  <a:srgbClr val="57565A"/>
                </a:solidFill>
                <a:latin typeface="Roboto Light"/>
              </a:endParaRPr>
            </a:p>
          </p:txBody>
        </p:sp>
        <p:sp>
          <p:nvSpPr>
            <p:cNvPr id="52" name="Isosceles Triangle 51"/>
            <p:cNvSpPr/>
            <p:nvPr/>
          </p:nvSpPr>
          <p:spPr>
            <a:xfrm rot="10800000">
              <a:off x="8838680" y="2643377"/>
              <a:ext cx="441858" cy="380912"/>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4800">
                <a:solidFill>
                  <a:prstClr val="white"/>
                </a:solidFill>
                <a:latin typeface="Roboto Light"/>
              </a:endParaRPr>
            </a:p>
          </p:txBody>
        </p:sp>
      </p:grpSp>
      <p:cxnSp>
        <p:nvCxnSpPr>
          <p:cNvPr id="7" name="Straight Connector 6"/>
          <p:cNvCxnSpPr/>
          <p:nvPr/>
        </p:nvCxnSpPr>
        <p:spPr>
          <a:xfrm flipV="1">
            <a:off x="0" y="13716001"/>
            <a:ext cx="23857296" cy="2"/>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5235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LOGO TESTIMONIAL LAYOUT</a:t>
            </a:r>
          </a:p>
        </p:txBody>
      </p:sp>
      <p:sp>
        <p:nvSpPr>
          <p:cNvPr id="27" name="Picture Placeholder 26"/>
          <p:cNvSpPr>
            <a:spLocks noGrp="1"/>
          </p:cNvSpPr>
          <p:nvPr>
            <p:ph type="pic" sz="quarter" idx="14"/>
          </p:nvPr>
        </p:nvSpPr>
        <p:spPr/>
      </p:sp>
      <p:sp>
        <p:nvSpPr>
          <p:cNvPr id="28" name="Picture Placeholder 27"/>
          <p:cNvSpPr>
            <a:spLocks noGrp="1"/>
          </p:cNvSpPr>
          <p:nvPr>
            <p:ph type="pic" sz="quarter" idx="15"/>
          </p:nvPr>
        </p:nvSpPr>
        <p:spPr/>
      </p:sp>
      <p:sp>
        <p:nvSpPr>
          <p:cNvPr id="31" name="Picture Placeholder 30"/>
          <p:cNvSpPr>
            <a:spLocks noGrp="1"/>
          </p:cNvSpPr>
          <p:nvPr>
            <p:ph type="pic" sz="quarter" idx="17"/>
          </p:nvPr>
        </p:nvSpPr>
        <p:spPr/>
      </p:sp>
      <p:sp>
        <p:nvSpPr>
          <p:cNvPr id="32" name="Picture Placeholder 31"/>
          <p:cNvSpPr>
            <a:spLocks noGrp="1"/>
          </p:cNvSpPr>
          <p:nvPr>
            <p:ph type="pic" sz="quarter" idx="18"/>
          </p:nvPr>
        </p:nvSpPr>
        <p:spPr/>
      </p:sp>
      <p:sp>
        <p:nvSpPr>
          <p:cNvPr id="33" name="Picture Placeholder 32"/>
          <p:cNvSpPr>
            <a:spLocks noGrp="1"/>
          </p:cNvSpPr>
          <p:nvPr>
            <p:ph type="pic" sz="quarter" idx="19"/>
          </p:nvPr>
        </p:nvSpPr>
        <p:spPr/>
      </p:sp>
      <p:sp>
        <p:nvSpPr>
          <p:cNvPr id="34" name="Picture Placeholder 33"/>
          <p:cNvSpPr>
            <a:spLocks noGrp="1"/>
          </p:cNvSpPr>
          <p:nvPr>
            <p:ph type="pic" sz="quarter" idx="20"/>
          </p:nvPr>
        </p:nvSpPr>
        <p:spPr/>
      </p:sp>
      <p:sp>
        <p:nvSpPr>
          <p:cNvPr id="36" name="Picture Placeholder 35"/>
          <p:cNvSpPr>
            <a:spLocks noGrp="1"/>
          </p:cNvSpPr>
          <p:nvPr>
            <p:ph type="pic" sz="quarter" idx="21"/>
          </p:nvPr>
        </p:nvSpPr>
        <p:spPr/>
      </p:sp>
      <p:sp>
        <p:nvSpPr>
          <p:cNvPr id="37" name="Picture Placeholder 36"/>
          <p:cNvSpPr>
            <a:spLocks noGrp="1"/>
          </p:cNvSpPr>
          <p:nvPr>
            <p:ph type="pic" sz="quarter" idx="22"/>
          </p:nvPr>
        </p:nvSpPr>
        <p:spPr/>
      </p:sp>
      <p:sp>
        <p:nvSpPr>
          <p:cNvPr id="38" name="Picture Placeholder 37"/>
          <p:cNvSpPr>
            <a:spLocks noGrp="1"/>
          </p:cNvSpPr>
          <p:nvPr>
            <p:ph type="pic" sz="quarter" idx="23"/>
          </p:nvPr>
        </p:nvSpPr>
        <p:spPr/>
      </p:sp>
      <p:sp>
        <p:nvSpPr>
          <p:cNvPr id="39" name="Picture Placeholder 38"/>
          <p:cNvSpPr>
            <a:spLocks noGrp="1"/>
          </p:cNvSpPr>
          <p:nvPr>
            <p:ph type="pic" sz="quarter" idx="24"/>
          </p:nvPr>
        </p:nvSpPr>
        <p:spPr/>
      </p:sp>
      <p:sp>
        <p:nvSpPr>
          <p:cNvPr id="45" name="Picture Placeholder 44"/>
          <p:cNvSpPr>
            <a:spLocks noGrp="1"/>
          </p:cNvSpPr>
          <p:nvPr>
            <p:ph type="pic" sz="quarter" idx="13"/>
          </p:nvPr>
        </p:nvSpPr>
        <p:spPr/>
      </p:sp>
      <p:sp>
        <p:nvSpPr>
          <p:cNvPr id="46" name="Picture Placeholder 45"/>
          <p:cNvSpPr>
            <a:spLocks noGrp="1"/>
          </p:cNvSpPr>
          <p:nvPr>
            <p:ph type="pic" sz="quarter" idx="12"/>
          </p:nvPr>
        </p:nvSpPr>
        <p:spPr/>
      </p:sp>
      <p:sp>
        <p:nvSpPr>
          <p:cNvPr id="47" name="Picture Placeholder 46"/>
          <p:cNvSpPr>
            <a:spLocks noGrp="1"/>
          </p:cNvSpPr>
          <p:nvPr>
            <p:ph type="pic" sz="quarter" idx="11"/>
          </p:nvPr>
        </p:nvSpPr>
        <p:spPr/>
      </p:sp>
      <p:sp>
        <p:nvSpPr>
          <p:cNvPr id="3" name="Picture Placeholder 2"/>
          <p:cNvSpPr>
            <a:spLocks noGrp="1"/>
          </p:cNvSpPr>
          <p:nvPr>
            <p:ph type="pic" sz="quarter" idx="10"/>
          </p:nvPr>
        </p:nvSpPr>
        <p:spPr/>
      </p:sp>
      <p:sp>
        <p:nvSpPr>
          <p:cNvPr id="5" name="Picture Placeholder 4"/>
          <p:cNvSpPr>
            <a:spLocks noGrp="1"/>
          </p:cNvSpPr>
          <p:nvPr>
            <p:ph type="pic" sz="quarter" idx="16"/>
          </p:nvPr>
        </p:nvSpPr>
        <p:spPr/>
      </p:sp>
    </p:spTree>
    <p:extLst>
      <p:ext uri="{BB962C8B-B14F-4D97-AF65-F5344CB8AC3E}">
        <p14:creationId xmlns:p14="http://schemas.microsoft.com/office/powerpoint/2010/main" val="310612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Chart 72"/>
          <p:cNvGraphicFramePr/>
          <p:nvPr/>
        </p:nvGraphicFramePr>
        <p:xfrm>
          <a:off x="7955895" y="8159772"/>
          <a:ext cx="3535191" cy="3353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5" name="Chart 74"/>
          <p:cNvGraphicFramePr/>
          <p:nvPr/>
        </p:nvGraphicFramePr>
        <p:xfrm>
          <a:off x="11503245" y="8159772"/>
          <a:ext cx="3535191" cy="33530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6" name="Chart 75"/>
          <p:cNvGraphicFramePr/>
          <p:nvPr/>
        </p:nvGraphicFramePr>
        <p:xfrm>
          <a:off x="15066304" y="8159772"/>
          <a:ext cx="3535191" cy="335309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Chart 76"/>
          <p:cNvGraphicFramePr/>
          <p:nvPr/>
        </p:nvGraphicFramePr>
        <p:xfrm>
          <a:off x="18629358" y="8159772"/>
          <a:ext cx="3535191" cy="3353095"/>
        </p:xfrm>
        <a:graphic>
          <a:graphicData uri="http://schemas.openxmlformats.org/drawingml/2006/chart">
            <c:chart xmlns:c="http://schemas.openxmlformats.org/drawingml/2006/chart" xmlns:r="http://schemas.openxmlformats.org/officeDocument/2006/relationships" r:id="rId6"/>
          </a:graphicData>
        </a:graphic>
      </p:graphicFrame>
      <p:sp>
        <p:nvSpPr>
          <p:cNvPr id="2" name="Slide Number Placeholder 1"/>
          <p:cNvSpPr>
            <a:spLocks noGrp="1"/>
          </p:cNvSpPr>
          <p:nvPr>
            <p:ph type="sldNum" sz="quarter" idx="4294967295"/>
          </p:nvPr>
        </p:nvSpPr>
        <p:spPr>
          <a:xfrm>
            <a:off x="22711346" y="268908"/>
            <a:ext cx="1642512" cy="730240"/>
          </a:xfrm>
          <a:prstGeom prst="rect">
            <a:avLst/>
          </a:prstGeom>
        </p:spPr>
        <p:txBody>
          <a:bodyPr/>
          <a:lstStyle/>
          <a:p>
            <a:pPr defTabSz="1828800"/>
            <a:fld id="{7A5DDAD3-E743-4B29-A948-63E93E36D1BF}" type="slidenum">
              <a:rPr lang="id-ID">
                <a:solidFill>
                  <a:srgbClr val="FFFFFF"/>
                </a:solidFill>
                <a:latin typeface="Calibri"/>
              </a:rPr>
              <a:pPr defTabSz="1828800"/>
              <a:t>8</a:t>
            </a:fld>
            <a:endParaRPr lang="id-ID">
              <a:solidFill>
                <a:srgbClr val="FFFFFF"/>
              </a:solidFill>
              <a:latin typeface="Calibri"/>
            </a:endParaRPr>
          </a:p>
        </p:txBody>
      </p:sp>
      <p:sp>
        <p:nvSpPr>
          <p:cNvPr id="6" name="TextBox 5"/>
          <p:cNvSpPr txBox="1"/>
          <p:nvPr/>
        </p:nvSpPr>
        <p:spPr>
          <a:xfrm>
            <a:off x="7955895" y="1154607"/>
            <a:ext cx="8034545" cy="1107980"/>
          </a:xfrm>
          <a:prstGeom prst="rect">
            <a:avLst/>
          </a:prstGeom>
          <a:noFill/>
        </p:spPr>
        <p:txBody>
          <a:bodyPr wrap="square" rtlCol="0">
            <a:spAutoFit/>
          </a:bodyPr>
          <a:lstStyle/>
          <a:p>
            <a:pPr algn="ctr" defTabSz="1828800"/>
            <a:r>
              <a:rPr lang="id-ID" sz="6600">
                <a:solidFill>
                  <a:srgbClr val="272E3A"/>
                </a:solidFill>
                <a:latin typeface="Montserrat"/>
              </a:rPr>
              <a:t>Meet Hans Gretel</a:t>
            </a:r>
          </a:p>
        </p:txBody>
      </p:sp>
      <p:sp>
        <p:nvSpPr>
          <p:cNvPr id="17" name="Rectangle 16"/>
          <p:cNvSpPr/>
          <p:nvPr/>
        </p:nvSpPr>
        <p:spPr>
          <a:xfrm>
            <a:off x="1576269" y="10793982"/>
            <a:ext cx="4623709" cy="1200312"/>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a:solidFill>
                  <a:srgbClr val="272E3A"/>
                </a:solidFill>
                <a:latin typeface="Montserrat Light"/>
              </a:rPr>
              <a:t>Suitable for all categories business and personal presentation</a:t>
            </a:r>
          </a:p>
        </p:txBody>
      </p:sp>
      <p:sp>
        <p:nvSpPr>
          <p:cNvPr id="18" name="TextBox 23"/>
          <p:cNvSpPr txBox="1"/>
          <p:nvPr/>
        </p:nvSpPr>
        <p:spPr>
          <a:xfrm>
            <a:off x="1878237" y="9427062"/>
            <a:ext cx="4175065" cy="64632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3600" b="1" dirty="0">
                <a:solidFill>
                  <a:srgbClr val="272E3A"/>
                </a:solidFill>
                <a:latin typeface="Montserrat Light"/>
              </a:rPr>
              <a:t>Hans Gretel</a:t>
            </a:r>
          </a:p>
        </p:txBody>
      </p:sp>
      <p:sp>
        <p:nvSpPr>
          <p:cNvPr id="20" name="TextBox 23"/>
          <p:cNvSpPr txBox="1"/>
          <p:nvPr/>
        </p:nvSpPr>
        <p:spPr>
          <a:xfrm>
            <a:off x="1800593" y="10169496"/>
            <a:ext cx="4175065" cy="461658"/>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828800"/>
            <a:r>
              <a:rPr lang="id-ID" sz="2400" dirty="0">
                <a:solidFill>
                  <a:srgbClr val="272E3A"/>
                </a:solidFill>
                <a:latin typeface="Montserrat Light"/>
              </a:rPr>
              <a:t>Graphic Designer</a:t>
            </a:r>
          </a:p>
        </p:txBody>
      </p:sp>
      <p:sp>
        <p:nvSpPr>
          <p:cNvPr id="21" name="Freeform 9"/>
          <p:cNvSpPr>
            <a:spLocks noEditPoints="1"/>
          </p:cNvSpPr>
          <p:nvPr/>
        </p:nvSpPr>
        <p:spPr bwMode="auto">
          <a:xfrm>
            <a:off x="4420024" y="11430473"/>
            <a:ext cx="506049" cy="506639"/>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bg2"/>
          </a:solidFill>
          <a:ln>
            <a:noFill/>
          </a:ln>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27" name="TextBox 23"/>
          <p:cNvSpPr txBox="1"/>
          <p:nvPr/>
        </p:nvSpPr>
        <p:spPr>
          <a:xfrm>
            <a:off x="7930414" y="3357704"/>
            <a:ext cx="4175065" cy="64632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600" b="1">
                <a:solidFill>
                  <a:srgbClr val="272E3A"/>
                </a:solidFill>
                <a:latin typeface="Montserrat Light"/>
              </a:rPr>
              <a:t>About Me</a:t>
            </a:r>
          </a:p>
        </p:txBody>
      </p:sp>
      <p:sp>
        <p:nvSpPr>
          <p:cNvPr id="29" name="Rectangle 28"/>
          <p:cNvSpPr/>
          <p:nvPr/>
        </p:nvSpPr>
        <p:spPr>
          <a:xfrm>
            <a:off x="7930414" y="4180273"/>
            <a:ext cx="14638460" cy="2677617"/>
          </a:xfrm>
          <a:prstGeom prst="rect">
            <a:avLst/>
          </a:prstGeom>
        </p:spPr>
        <p:txBody>
          <a:bodyPr wrap="square">
            <a:spAutoFit/>
          </a:bodyPr>
          <a:lstStyle/>
          <a:p>
            <a:pPr defTabSz="1828800"/>
            <a:r>
              <a:rPr lang="en-US" sz="2400" err="1">
                <a:solidFill>
                  <a:srgbClr val="272E3A"/>
                </a:solidFill>
                <a:latin typeface="Montserrat Light"/>
              </a:rPr>
              <a:t>Lorem</a:t>
            </a:r>
            <a:r>
              <a:rPr lang="en-US" sz="2400">
                <a:solidFill>
                  <a:srgbClr val="272E3A"/>
                </a:solidFill>
                <a:latin typeface="Montserrat Light"/>
              </a:rPr>
              <a:t> </a:t>
            </a:r>
            <a:r>
              <a:rPr lang="en-US" sz="2400" err="1">
                <a:solidFill>
                  <a:srgbClr val="272E3A"/>
                </a:solidFill>
                <a:latin typeface="Montserrat Light"/>
              </a:rPr>
              <a:t>Ipsum</a:t>
            </a:r>
            <a:r>
              <a:rPr lang="en-US" sz="2400">
                <a:solidFill>
                  <a:srgbClr val="272E3A"/>
                </a:solidFill>
                <a:latin typeface="Montserrat Light"/>
              </a:rPr>
              <a:t> has been the industry's standard dummy text ever since the 1500s, when an unknown printer took a galley of type and scrambled it to make a type specimen book. It has survived not only five centuries, but also the leap into electronic typesetting.</a:t>
            </a:r>
          </a:p>
          <a:p>
            <a:pPr defTabSz="1828800"/>
            <a:endParaRPr lang="en-US" sz="2400">
              <a:solidFill>
                <a:srgbClr val="272E3A"/>
              </a:solidFill>
              <a:latin typeface="Montserrat Light"/>
            </a:endParaRPr>
          </a:p>
          <a:p>
            <a:pPr defTabSz="1828800"/>
            <a:r>
              <a:rPr lang="en-US" sz="2400">
                <a:solidFill>
                  <a:srgbClr val="272E3A"/>
                </a:solidFill>
                <a:latin typeface="Montserrat Light"/>
              </a:rPr>
              <a:t>It was </a:t>
            </a:r>
            <a:r>
              <a:rPr lang="en-US" sz="2400" err="1">
                <a:solidFill>
                  <a:srgbClr val="272E3A"/>
                </a:solidFill>
                <a:latin typeface="Montserrat Light"/>
              </a:rPr>
              <a:t>popularised</a:t>
            </a:r>
            <a:r>
              <a:rPr lang="en-US" sz="2400">
                <a:solidFill>
                  <a:srgbClr val="272E3A"/>
                </a:solidFill>
                <a:latin typeface="Montserrat Light"/>
              </a:rPr>
              <a:t> in the 1960s with the release of </a:t>
            </a:r>
            <a:r>
              <a:rPr lang="en-US" sz="2400" err="1">
                <a:solidFill>
                  <a:srgbClr val="272E3A"/>
                </a:solidFill>
                <a:latin typeface="Montserrat Light"/>
              </a:rPr>
              <a:t>Letraset</a:t>
            </a:r>
            <a:r>
              <a:rPr lang="en-US" sz="2400">
                <a:solidFill>
                  <a:srgbClr val="272E3A"/>
                </a:solidFill>
                <a:latin typeface="Montserrat Light"/>
              </a:rPr>
              <a:t> sheets containing </a:t>
            </a:r>
            <a:r>
              <a:rPr lang="en-US" sz="2400" err="1">
                <a:solidFill>
                  <a:srgbClr val="272E3A"/>
                </a:solidFill>
                <a:latin typeface="Montserrat Light"/>
              </a:rPr>
              <a:t>Lorem</a:t>
            </a:r>
            <a:r>
              <a:rPr lang="en-US" sz="2400">
                <a:solidFill>
                  <a:srgbClr val="272E3A"/>
                </a:solidFill>
                <a:latin typeface="Montserrat Light"/>
              </a:rPr>
              <a:t> </a:t>
            </a:r>
            <a:r>
              <a:rPr lang="en-US" sz="2400" err="1">
                <a:solidFill>
                  <a:srgbClr val="272E3A"/>
                </a:solidFill>
                <a:latin typeface="Montserrat Light"/>
              </a:rPr>
              <a:t>Ipsum</a:t>
            </a:r>
            <a:r>
              <a:rPr lang="en-US" sz="2400">
                <a:solidFill>
                  <a:srgbClr val="272E3A"/>
                </a:solidFill>
                <a:latin typeface="Montserrat Light"/>
              </a:rPr>
              <a:t> passages, and more recently with desktop publishing software like Aldus PageMaker including versions of </a:t>
            </a:r>
            <a:r>
              <a:rPr lang="en-US" sz="2400" err="1">
                <a:solidFill>
                  <a:srgbClr val="272E3A"/>
                </a:solidFill>
                <a:latin typeface="Montserrat Light"/>
              </a:rPr>
              <a:t>Lorem</a:t>
            </a:r>
            <a:r>
              <a:rPr lang="en-US" sz="2400">
                <a:solidFill>
                  <a:srgbClr val="272E3A"/>
                </a:solidFill>
                <a:latin typeface="Montserrat Light"/>
              </a:rPr>
              <a:t> </a:t>
            </a:r>
            <a:r>
              <a:rPr lang="en-US" sz="2400" err="1">
                <a:solidFill>
                  <a:srgbClr val="272E3A"/>
                </a:solidFill>
                <a:latin typeface="Montserrat Light"/>
              </a:rPr>
              <a:t>Ipsum</a:t>
            </a:r>
            <a:r>
              <a:rPr lang="en-US" sz="2400">
                <a:solidFill>
                  <a:srgbClr val="272E3A"/>
                </a:solidFill>
                <a:latin typeface="Montserrat Light"/>
              </a:rPr>
              <a:t>.</a:t>
            </a:r>
          </a:p>
        </p:txBody>
      </p:sp>
      <p:sp>
        <p:nvSpPr>
          <p:cNvPr id="30" name="TextBox 23"/>
          <p:cNvSpPr txBox="1"/>
          <p:nvPr/>
        </p:nvSpPr>
        <p:spPr>
          <a:xfrm>
            <a:off x="7930413" y="6963860"/>
            <a:ext cx="7088883" cy="646322"/>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828800"/>
            <a:r>
              <a:rPr lang="id-ID" sz="3600" b="1">
                <a:solidFill>
                  <a:srgbClr val="272E3A"/>
                </a:solidFill>
                <a:latin typeface="Montserrat Light"/>
              </a:rPr>
              <a:t>Professional Skills</a:t>
            </a:r>
          </a:p>
        </p:txBody>
      </p:sp>
      <p:sp>
        <p:nvSpPr>
          <p:cNvPr id="107" name="TextBox 106"/>
          <p:cNvSpPr txBox="1"/>
          <p:nvPr/>
        </p:nvSpPr>
        <p:spPr>
          <a:xfrm>
            <a:off x="8981149" y="11843583"/>
            <a:ext cx="1484681" cy="461658"/>
          </a:xfrm>
          <a:prstGeom prst="rect">
            <a:avLst/>
          </a:prstGeom>
          <a:noFill/>
        </p:spPr>
        <p:txBody>
          <a:bodyPr wrap="none" rtlCol="0">
            <a:spAutoFit/>
          </a:bodyPr>
          <a:lstStyle/>
          <a:p>
            <a:pPr algn="ctr" defTabSz="1828800"/>
            <a:r>
              <a:rPr lang="id-ID" sz="2400">
                <a:solidFill>
                  <a:srgbClr val="272E3A"/>
                </a:solidFill>
                <a:latin typeface="Montserrat Light"/>
              </a:rPr>
              <a:t>Coloring</a:t>
            </a:r>
          </a:p>
        </p:txBody>
      </p:sp>
      <p:sp>
        <p:nvSpPr>
          <p:cNvPr id="112" name="TextBox 111"/>
          <p:cNvSpPr txBox="1"/>
          <p:nvPr/>
        </p:nvSpPr>
        <p:spPr>
          <a:xfrm>
            <a:off x="12364997" y="11843587"/>
            <a:ext cx="1811688" cy="461658"/>
          </a:xfrm>
          <a:prstGeom prst="rect">
            <a:avLst/>
          </a:prstGeom>
          <a:noFill/>
        </p:spPr>
        <p:txBody>
          <a:bodyPr wrap="none" rtlCol="0">
            <a:spAutoFit/>
          </a:bodyPr>
          <a:lstStyle/>
          <a:p>
            <a:pPr algn="ctr" defTabSz="1828800"/>
            <a:r>
              <a:rPr lang="id-ID" sz="2400">
                <a:solidFill>
                  <a:srgbClr val="272E3A"/>
                </a:solidFill>
                <a:latin typeface="Montserrat Light"/>
              </a:rPr>
              <a:t>Illustration</a:t>
            </a:r>
          </a:p>
        </p:txBody>
      </p:sp>
      <p:sp>
        <p:nvSpPr>
          <p:cNvPr id="113" name="TextBox 112"/>
          <p:cNvSpPr txBox="1"/>
          <p:nvPr/>
        </p:nvSpPr>
        <p:spPr>
          <a:xfrm>
            <a:off x="16019427" y="11843583"/>
            <a:ext cx="1628949" cy="461658"/>
          </a:xfrm>
          <a:prstGeom prst="rect">
            <a:avLst/>
          </a:prstGeom>
          <a:noFill/>
        </p:spPr>
        <p:txBody>
          <a:bodyPr wrap="none" rtlCol="0">
            <a:spAutoFit/>
          </a:bodyPr>
          <a:lstStyle/>
          <a:p>
            <a:pPr algn="ctr" defTabSz="1828800"/>
            <a:r>
              <a:rPr lang="id-ID" sz="2400">
                <a:solidFill>
                  <a:srgbClr val="272E3A"/>
                </a:solidFill>
                <a:latin typeface="Montserrat Light"/>
              </a:rPr>
              <a:t>Branding</a:t>
            </a:r>
          </a:p>
        </p:txBody>
      </p:sp>
      <p:sp>
        <p:nvSpPr>
          <p:cNvPr id="114" name="TextBox 113"/>
          <p:cNvSpPr txBox="1"/>
          <p:nvPr/>
        </p:nvSpPr>
        <p:spPr>
          <a:xfrm>
            <a:off x="19358063" y="11843583"/>
            <a:ext cx="2077782" cy="461658"/>
          </a:xfrm>
          <a:prstGeom prst="rect">
            <a:avLst/>
          </a:prstGeom>
          <a:noFill/>
        </p:spPr>
        <p:txBody>
          <a:bodyPr wrap="none" rtlCol="0">
            <a:spAutoFit/>
          </a:bodyPr>
          <a:lstStyle/>
          <a:p>
            <a:pPr algn="ctr" defTabSz="1828800"/>
            <a:r>
              <a:rPr lang="id-ID" sz="2400">
                <a:solidFill>
                  <a:srgbClr val="272E3A"/>
                </a:solidFill>
                <a:latin typeface="Montserrat Light"/>
              </a:rPr>
              <a:t>Web Design</a:t>
            </a:r>
          </a:p>
        </p:txBody>
      </p:sp>
      <p:grpSp>
        <p:nvGrpSpPr>
          <p:cNvPr id="168" name="Group 167"/>
          <p:cNvGrpSpPr/>
          <p:nvPr/>
        </p:nvGrpSpPr>
        <p:grpSpPr>
          <a:xfrm>
            <a:off x="9307146" y="9259276"/>
            <a:ext cx="832686" cy="1100200"/>
            <a:chOff x="8604250" y="889000"/>
            <a:chExt cx="701675" cy="927101"/>
          </a:xfrm>
          <a:solidFill>
            <a:schemeClr val="tx2"/>
          </a:solidFill>
        </p:grpSpPr>
        <p:sp>
          <p:nvSpPr>
            <p:cNvPr id="164" name="Freeform 46"/>
            <p:cNvSpPr>
              <a:spLocks noEditPoints="1"/>
            </p:cNvSpPr>
            <p:nvPr/>
          </p:nvSpPr>
          <p:spPr bwMode="auto">
            <a:xfrm>
              <a:off x="8909050" y="1385888"/>
              <a:ext cx="168275" cy="430213"/>
            </a:xfrm>
            <a:custGeom>
              <a:avLst/>
              <a:gdLst>
                <a:gd name="T0" fmla="*/ 28 w 44"/>
                <a:gd name="T1" fmla="*/ 113 h 113"/>
                <a:gd name="T2" fmla="*/ 18 w 44"/>
                <a:gd name="T3" fmla="*/ 113 h 113"/>
                <a:gd name="T4" fmla="*/ 0 w 44"/>
                <a:gd name="T5" fmla="*/ 99 h 113"/>
                <a:gd name="T6" fmla="*/ 0 w 44"/>
                <a:gd name="T7" fmla="*/ 19 h 113"/>
                <a:gd name="T8" fmla="*/ 21 w 44"/>
                <a:gd name="T9" fmla="*/ 0 h 113"/>
                <a:gd name="T10" fmla="*/ 44 w 44"/>
                <a:gd name="T11" fmla="*/ 19 h 113"/>
                <a:gd name="T12" fmla="*/ 44 w 44"/>
                <a:gd name="T13" fmla="*/ 99 h 113"/>
                <a:gd name="T14" fmla="*/ 28 w 44"/>
                <a:gd name="T15" fmla="*/ 113 h 113"/>
                <a:gd name="T16" fmla="*/ 21 w 44"/>
                <a:gd name="T17" fmla="*/ 12 h 113"/>
                <a:gd name="T18" fmla="*/ 12 w 44"/>
                <a:gd name="T19" fmla="*/ 19 h 113"/>
                <a:gd name="T20" fmla="*/ 12 w 44"/>
                <a:gd name="T21" fmla="*/ 99 h 113"/>
                <a:gd name="T22" fmla="*/ 18 w 44"/>
                <a:gd name="T23" fmla="*/ 101 h 113"/>
                <a:gd name="T24" fmla="*/ 28 w 44"/>
                <a:gd name="T25" fmla="*/ 101 h 113"/>
                <a:gd name="T26" fmla="*/ 32 w 44"/>
                <a:gd name="T27" fmla="*/ 99 h 113"/>
                <a:gd name="T28" fmla="*/ 32 w 44"/>
                <a:gd name="T29" fmla="*/ 19 h 113"/>
                <a:gd name="T30" fmla="*/ 21 w 44"/>
                <a:gd name="T31" fmla="*/ 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113">
                  <a:moveTo>
                    <a:pt x="28" y="113"/>
                  </a:moveTo>
                  <a:cubicBezTo>
                    <a:pt x="18" y="113"/>
                    <a:pt x="18" y="113"/>
                    <a:pt x="18" y="113"/>
                  </a:cubicBezTo>
                  <a:cubicBezTo>
                    <a:pt x="8" y="113"/>
                    <a:pt x="0" y="107"/>
                    <a:pt x="0" y="99"/>
                  </a:cubicBezTo>
                  <a:cubicBezTo>
                    <a:pt x="0" y="19"/>
                    <a:pt x="0" y="19"/>
                    <a:pt x="0" y="19"/>
                  </a:cubicBezTo>
                  <a:cubicBezTo>
                    <a:pt x="0" y="8"/>
                    <a:pt x="9" y="0"/>
                    <a:pt x="21" y="0"/>
                  </a:cubicBezTo>
                  <a:cubicBezTo>
                    <a:pt x="32" y="0"/>
                    <a:pt x="44" y="7"/>
                    <a:pt x="44" y="19"/>
                  </a:cubicBezTo>
                  <a:cubicBezTo>
                    <a:pt x="44" y="99"/>
                    <a:pt x="44" y="99"/>
                    <a:pt x="44" y="99"/>
                  </a:cubicBezTo>
                  <a:cubicBezTo>
                    <a:pt x="44" y="107"/>
                    <a:pt x="38" y="113"/>
                    <a:pt x="28" y="113"/>
                  </a:cubicBezTo>
                  <a:close/>
                  <a:moveTo>
                    <a:pt x="21" y="12"/>
                  </a:moveTo>
                  <a:cubicBezTo>
                    <a:pt x="17" y="12"/>
                    <a:pt x="12" y="14"/>
                    <a:pt x="12" y="19"/>
                  </a:cubicBezTo>
                  <a:cubicBezTo>
                    <a:pt x="12" y="99"/>
                    <a:pt x="12" y="99"/>
                    <a:pt x="12" y="99"/>
                  </a:cubicBezTo>
                  <a:cubicBezTo>
                    <a:pt x="12" y="100"/>
                    <a:pt x="15" y="101"/>
                    <a:pt x="18" y="101"/>
                  </a:cubicBezTo>
                  <a:cubicBezTo>
                    <a:pt x="28" y="101"/>
                    <a:pt x="28" y="101"/>
                    <a:pt x="28" y="101"/>
                  </a:cubicBezTo>
                  <a:cubicBezTo>
                    <a:pt x="32" y="101"/>
                    <a:pt x="32" y="100"/>
                    <a:pt x="32" y="99"/>
                  </a:cubicBezTo>
                  <a:cubicBezTo>
                    <a:pt x="32" y="19"/>
                    <a:pt x="32" y="19"/>
                    <a:pt x="32" y="19"/>
                  </a:cubicBezTo>
                  <a:cubicBezTo>
                    <a:pt x="32" y="14"/>
                    <a:pt x="26" y="12"/>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65" name="Freeform 47"/>
            <p:cNvSpPr>
              <a:spLocks/>
            </p:cNvSpPr>
            <p:nvPr/>
          </p:nvSpPr>
          <p:spPr bwMode="auto">
            <a:xfrm>
              <a:off x="8604250" y="1011238"/>
              <a:ext cx="411163" cy="420688"/>
            </a:xfrm>
            <a:custGeom>
              <a:avLst/>
              <a:gdLst>
                <a:gd name="T0" fmla="*/ 102 w 108"/>
                <a:gd name="T1" fmla="*/ 111 h 111"/>
                <a:gd name="T2" fmla="*/ 96 w 108"/>
                <a:gd name="T3" fmla="*/ 105 h 111"/>
                <a:gd name="T4" fmla="*/ 96 w 108"/>
                <a:gd name="T5" fmla="*/ 70 h 111"/>
                <a:gd name="T6" fmla="*/ 94 w 108"/>
                <a:gd name="T7" fmla="*/ 68 h 111"/>
                <a:gd name="T8" fmla="*/ 14 w 108"/>
                <a:gd name="T9" fmla="*/ 68 h 111"/>
                <a:gd name="T10" fmla="*/ 0 w 108"/>
                <a:gd name="T11" fmla="*/ 54 h 111"/>
                <a:gd name="T12" fmla="*/ 0 w 108"/>
                <a:gd name="T13" fmla="*/ 14 h 111"/>
                <a:gd name="T14" fmla="*/ 14 w 108"/>
                <a:gd name="T15" fmla="*/ 0 h 111"/>
                <a:gd name="T16" fmla="*/ 22 w 108"/>
                <a:gd name="T17" fmla="*/ 0 h 111"/>
                <a:gd name="T18" fmla="*/ 28 w 108"/>
                <a:gd name="T19" fmla="*/ 6 h 111"/>
                <a:gd name="T20" fmla="*/ 22 w 108"/>
                <a:gd name="T21" fmla="*/ 12 h 111"/>
                <a:gd name="T22" fmla="*/ 14 w 108"/>
                <a:gd name="T23" fmla="*/ 12 h 111"/>
                <a:gd name="T24" fmla="*/ 12 w 108"/>
                <a:gd name="T25" fmla="*/ 14 h 111"/>
                <a:gd name="T26" fmla="*/ 12 w 108"/>
                <a:gd name="T27" fmla="*/ 54 h 111"/>
                <a:gd name="T28" fmla="*/ 14 w 108"/>
                <a:gd name="T29" fmla="*/ 56 h 111"/>
                <a:gd name="T30" fmla="*/ 94 w 108"/>
                <a:gd name="T31" fmla="*/ 56 h 111"/>
                <a:gd name="T32" fmla="*/ 108 w 108"/>
                <a:gd name="T33" fmla="*/ 70 h 111"/>
                <a:gd name="T34" fmla="*/ 108 w 108"/>
                <a:gd name="T35" fmla="*/ 105 h 111"/>
                <a:gd name="T36" fmla="*/ 102 w 108"/>
                <a:gd name="T3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11">
                  <a:moveTo>
                    <a:pt x="102" y="111"/>
                  </a:moveTo>
                  <a:cubicBezTo>
                    <a:pt x="99" y="111"/>
                    <a:pt x="96" y="108"/>
                    <a:pt x="96" y="105"/>
                  </a:cubicBezTo>
                  <a:cubicBezTo>
                    <a:pt x="96" y="70"/>
                    <a:pt x="96" y="70"/>
                    <a:pt x="96" y="70"/>
                  </a:cubicBezTo>
                  <a:cubicBezTo>
                    <a:pt x="96" y="69"/>
                    <a:pt x="95" y="68"/>
                    <a:pt x="94" y="68"/>
                  </a:cubicBezTo>
                  <a:cubicBezTo>
                    <a:pt x="14" y="68"/>
                    <a:pt x="14" y="68"/>
                    <a:pt x="14" y="68"/>
                  </a:cubicBezTo>
                  <a:cubicBezTo>
                    <a:pt x="6" y="68"/>
                    <a:pt x="0" y="62"/>
                    <a:pt x="0" y="54"/>
                  </a:cubicBezTo>
                  <a:cubicBezTo>
                    <a:pt x="0" y="14"/>
                    <a:pt x="0" y="14"/>
                    <a:pt x="0" y="14"/>
                  </a:cubicBezTo>
                  <a:cubicBezTo>
                    <a:pt x="0" y="6"/>
                    <a:pt x="6" y="0"/>
                    <a:pt x="14" y="0"/>
                  </a:cubicBezTo>
                  <a:cubicBezTo>
                    <a:pt x="22" y="0"/>
                    <a:pt x="22" y="0"/>
                    <a:pt x="22" y="0"/>
                  </a:cubicBezTo>
                  <a:cubicBezTo>
                    <a:pt x="25" y="0"/>
                    <a:pt x="28" y="3"/>
                    <a:pt x="28" y="6"/>
                  </a:cubicBezTo>
                  <a:cubicBezTo>
                    <a:pt x="28" y="9"/>
                    <a:pt x="25" y="12"/>
                    <a:pt x="22" y="12"/>
                  </a:cubicBezTo>
                  <a:cubicBezTo>
                    <a:pt x="14" y="12"/>
                    <a:pt x="14" y="12"/>
                    <a:pt x="14" y="12"/>
                  </a:cubicBezTo>
                  <a:cubicBezTo>
                    <a:pt x="13" y="12"/>
                    <a:pt x="12" y="13"/>
                    <a:pt x="12" y="14"/>
                  </a:cubicBezTo>
                  <a:cubicBezTo>
                    <a:pt x="12" y="54"/>
                    <a:pt x="12" y="54"/>
                    <a:pt x="12" y="54"/>
                  </a:cubicBezTo>
                  <a:cubicBezTo>
                    <a:pt x="12" y="55"/>
                    <a:pt x="13" y="56"/>
                    <a:pt x="14" y="56"/>
                  </a:cubicBezTo>
                  <a:cubicBezTo>
                    <a:pt x="94" y="56"/>
                    <a:pt x="94" y="56"/>
                    <a:pt x="94" y="56"/>
                  </a:cubicBezTo>
                  <a:cubicBezTo>
                    <a:pt x="102" y="56"/>
                    <a:pt x="108" y="62"/>
                    <a:pt x="108" y="70"/>
                  </a:cubicBezTo>
                  <a:cubicBezTo>
                    <a:pt x="108" y="105"/>
                    <a:pt x="108" y="105"/>
                    <a:pt x="108" y="105"/>
                  </a:cubicBezTo>
                  <a:cubicBezTo>
                    <a:pt x="108" y="108"/>
                    <a:pt x="105" y="111"/>
                    <a:pt x="102"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66" name="Freeform 48"/>
            <p:cNvSpPr>
              <a:spLocks noEditPoints="1"/>
            </p:cNvSpPr>
            <p:nvPr/>
          </p:nvSpPr>
          <p:spPr bwMode="auto">
            <a:xfrm>
              <a:off x="8666163" y="889000"/>
              <a:ext cx="593725" cy="258763"/>
            </a:xfrm>
            <a:custGeom>
              <a:avLst/>
              <a:gdLst>
                <a:gd name="T0" fmla="*/ 150 w 156"/>
                <a:gd name="T1" fmla="*/ 68 h 68"/>
                <a:gd name="T2" fmla="*/ 6 w 156"/>
                <a:gd name="T3" fmla="*/ 68 h 68"/>
                <a:gd name="T4" fmla="*/ 0 w 156"/>
                <a:gd name="T5" fmla="*/ 62 h 68"/>
                <a:gd name="T6" fmla="*/ 0 w 156"/>
                <a:gd name="T7" fmla="*/ 6 h 68"/>
                <a:gd name="T8" fmla="*/ 6 w 156"/>
                <a:gd name="T9" fmla="*/ 0 h 68"/>
                <a:gd name="T10" fmla="*/ 150 w 156"/>
                <a:gd name="T11" fmla="*/ 0 h 68"/>
                <a:gd name="T12" fmla="*/ 156 w 156"/>
                <a:gd name="T13" fmla="*/ 6 h 68"/>
                <a:gd name="T14" fmla="*/ 156 w 156"/>
                <a:gd name="T15" fmla="*/ 62 h 68"/>
                <a:gd name="T16" fmla="*/ 150 w 156"/>
                <a:gd name="T17" fmla="*/ 68 h 68"/>
                <a:gd name="T18" fmla="*/ 12 w 156"/>
                <a:gd name="T19" fmla="*/ 56 h 68"/>
                <a:gd name="T20" fmla="*/ 144 w 156"/>
                <a:gd name="T21" fmla="*/ 56 h 68"/>
                <a:gd name="T22" fmla="*/ 144 w 156"/>
                <a:gd name="T23" fmla="*/ 12 h 68"/>
                <a:gd name="T24" fmla="*/ 12 w 156"/>
                <a:gd name="T25" fmla="*/ 12 h 68"/>
                <a:gd name="T26" fmla="*/ 12 w 156"/>
                <a:gd name="T2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68">
                  <a:moveTo>
                    <a:pt x="150" y="68"/>
                  </a:moveTo>
                  <a:cubicBezTo>
                    <a:pt x="6" y="68"/>
                    <a:pt x="6" y="68"/>
                    <a:pt x="6" y="68"/>
                  </a:cubicBezTo>
                  <a:cubicBezTo>
                    <a:pt x="3" y="68"/>
                    <a:pt x="0" y="65"/>
                    <a:pt x="0" y="62"/>
                  </a:cubicBezTo>
                  <a:cubicBezTo>
                    <a:pt x="0" y="6"/>
                    <a:pt x="0" y="6"/>
                    <a:pt x="0" y="6"/>
                  </a:cubicBezTo>
                  <a:cubicBezTo>
                    <a:pt x="0" y="3"/>
                    <a:pt x="3" y="0"/>
                    <a:pt x="6" y="0"/>
                  </a:cubicBezTo>
                  <a:cubicBezTo>
                    <a:pt x="150" y="0"/>
                    <a:pt x="150" y="0"/>
                    <a:pt x="150" y="0"/>
                  </a:cubicBezTo>
                  <a:cubicBezTo>
                    <a:pt x="153" y="0"/>
                    <a:pt x="156" y="3"/>
                    <a:pt x="156" y="6"/>
                  </a:cubicBezTo>
                  <a:cubicBezTo>
                    <a:pt x="156" y="62"/>
                    <a:pt x="156" y="62"/>
                    <a:pt x="156" y="62"/>
                  </a:cubicBezTo>
                  <a:cubicBezTo>
                    <a:pt x="156" y="65"/>
                    <a:pt x="153" y="68"/>
                    <a:pt x="150" y="68"/>
                  </a:cubicBezTo>
                  <a:close/>
                  <a:moveTo>
                    <a:pt x="12" y="56"/>
                  </a:moveTo>
                  <a:cubicBezTo>
                    <a:pt x="144" y="56"/>
                    <a:pt x="144" y="56"/>
                    <a:pt x="144" y="56"/>
                  </a:cubicBezTo>
                  <a:cubicBezTo>
                    <a:pt x="144" y="12"/>
                    <a:pt x="144" y="12"/>
                    <a:pt x="144" y="12"/>
                  </a:cubicBezTo>
                  <a:cubicBezTo>
                    <a:pt x="12" y="12"/>
                    <a:pt x="12" y="12"/>
                    <a:pt x="12" y="12"/>
                  </a:cubicBezTo>
                  <a:lnTo>
                    <a:pt x="12"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67" name="Freeform 49"/>
            <p:cNvSpPr>
              <a:spLocks/>
            </p:cNvSpPr>
            <p:nvPr/>
          </p:nvSpPr>
          <p:spPr bwMode="auto">
            <a:xfrm>
              <a:off x="9213850" y="1003300"/>
              <a:ext cx="92075" cy="46038"/>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3" y="12"/>
                    <a:pt x="0" y="10"/>
                    <a:pt x="0" y="6"/>
                  </a:cubicBezTo>
                  <a:cubicBezTo>
                    <a:pt x="0" y="3"/>
                    <a:pt x="3" y="0"/>
                    <a:pt x="6" y="0"/>
                  </a:cubicBezTo>
                  <a:cubicBezTo>
                    <a:pt x="18" y="0"/>
                    <a:pt x="18" y="0"/>
                    <a:pt x="18" y="0"/>
                  </a:cubicBezTo>
                  <a:cubicBezTo>
                    <a:pt x="21" y="0"/>
                    <a:pt x="24" y="3"/>
                    <a:pt x="24" y="6"/>
                  </a:cubicBezTo>
                  <a:cubicBezTo>
                    <a:pt x="24" y="10"/>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195" name="Group 194"/>
          <p:cNvGrpSpPr/>
          <p:nvPr/>
        </p:nvGrpSpPr>
        <p:grpSpPr>
          <a:xfrm>
            <a:off x="12831765" y="9247055"/>
            <a:ext cx="878148" cy="1124646"/>
            <a:chOff x="9115151" y="579188"/>
            <a:chExt cx="439080" cy="562331"/>
          </a:xfrm>
          <a:solidFill>
            <a:schemeClr val="tx2"/>
          </a:solidFill>
        </p:grpSpPr>
        <p:sp>
          <p:nvSpPr>
            <p:cNvPr id="172" name="Freeform 53"/>
            <p:cNvSpPr>
              <a:spLocks/>
            </p:cNvSpPr>
            <p:nvPr/>
          </p:nvSpPr>
          <p:spPr bwMode="auto">
            <a:xfrm>
              <a:off x="9434832" y="855539"/>
              <a:ext cx="119399" cy="156952"/>
            </a:xfrm>
            <a:custGeom>
              <a:avLst/>
              <a:gdLst>
                <a:gd name="T0" fmla="*/ 18 w 52"/>
                <a:gd name="T1" fmla="*/ 68 h 68"/>
                <a:gd name="T2" fmla="*/ 6 w 52"/>
                <a:gd name="T3" fmla="*/ 68 h 68"/>
                <a:gd name="T4" fmla="*/ 0 w 52"/>
                <a:gd name="T5" fmla="*/ 62 h 68"/>
                <a:gd name="T6" fmla="*/ 6 w 52"/>
                <a:gd name="T7" fmla="*/ 56 h 68"/>
                <a:gd name="T8" fmla="*/ 18 w 52"/>
                <a:gd name="T9" fmla="*/ 56 h 68"/>
                <a:gd name="T10" fmla="*/ 40 w 52"/>
                <a:gd name="T11" fmla="*/ 34 h 68"/>
                <a:gd name="T12" fmla="*/ 18 w 52"/>
                <a:gd name="T13" fmla="*/ 12 h 68"/>
                <a:gd name="T14" fmla="*/ 6 w 52"/>
                <a:gd name="T15" fmla="*/ 12 h 68"/>
                <a:gd name="T16" fmla="*/ 0 w 52"/>
                <a:gd name="T17" fmla="*/ 6 h 68"/>
                <a:gd name="T18" fmla="*/ 6 w 52"/>
                <a:gd name="T19" fmla="*/ 0 h 68"/>
                <a:gd name="T20" fmla="*/ 18 w 52"/>
                <a:gd name="T21" fmla="*/ 0 h 68"/>
                <a:gd name="T22" fmla="*/ 52 w 52"/>
                <a:gd name="T23" fmla="*/ 34 h 68"/>
                <a:gd name="T24" fmla="*/ 18 w 52"/>
                <a:gd name="T25"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8">
                  <a:moveTo>
                    <a:pt x="18" y="68"/>
                  </a:moveTo>
                  <a:cubicBezTo>
                    <a:pt x="6" y="68"/>
                    <a:pt x="6" y="68"/>
                    <a:pt x="6" y="68"/>
                  </a:cubicBezTo>
                  <a:cubicBezTo>
                    <a:pt x="3" y="68"/>
                    <a:pt x="0" y="65"/>
                    <a:pt x="0" y="62"/>
                  </a:cubicBezTo>
                  <a:cubicBezTo>
                    <a:pt x="0" y="59"/>
                    <a:pt x="3" y="56"/>
                    <a:pt x="6" y="56"/>
                  </a:cubicBezTo>
                  <a:cubicBezTo>
                    <a:pt x="18" y="56"/>
                    <a:pt x="18" y="56"/>
                    <a:pt x="18" y="56"/>
                  </a:cubicBezTo>
                  <a:cubicBezTo>
                    <a:pt x="31" y="56"/>
                    <a:pt x="40" y="47"/>
                    <a:pt x="40" y="34"/>
                  </a:cubicBezTo>
                  <a:cubicBezTo>
                    <a:pt x="40" y="21"/>
                    <a:pt x="31" y="12"/>
                    <a:pt x="18" y="12"/>
                  </a:cubicBezTo>
                  <a:cubicBezTo>
                    <a:pt x="6" y="12"/>
                    <a:pt x="6" y="12"/>
                    <a:pt x="6" y="12"/>
                  </a:cubicBezTo>
                  <a:cubicBezTo>
                    <a:pt x="3" y="12"/>
                    <a:pt x="0" y="9"/>
                    <a:pt x="0" y="6"/>
                  </a:cubicBezTo>
                  <a:cubicBezTo>
                    <a:pt x="0" y="3"/>
                    <a:pt x="3" y="0"/>
                    <a:pt x="6" y="0"/>
                  </a:cubicBezTo>
                  <a:cubicBezTo>
                    <a:pt x="18" y="0"/>
                    <a:pt x="18" y="0"/>
                    <a:pt x="18" y="0"/>
                  </a:cubicBezTo>
                  <a:cubicBezTo>
                    <a:pt x="38" y="0"/>
                    <a:pt x="52" y="14"/>
                    <a:pt x="52" y="34"/>
                  </a:cubicBezTo>
                  <a:cubicBezTo>
                    <a:pt x="52" y="54"/>
                    <a:pt x="38" y="68"/>
                    <a:pt x="1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3" name="Freeform 54"/>
            <p:cNvSpPr>
              <a:spLocks noEditPoints="1"/>
            </p:cNvSpPr>
            <p:nvPr/>
          </p:nvSpPr>
          <p:spPr bwMode="auto">
            <a:xfrm>
              <a:off x="9142112" y="818949"/>
              <a:ext cx="320644" cy="322570"/>
            </a:xfrm>
            <a:custGeom>
              <a:avLst/>
              <a:gdLst>
                <a:gd name="T0" fmla="*/ 114 w 140"/>
                <a:gd name="T1" fmla="*/ 140 h 140"/>
                <a:gd name="T2" fmla="*/ 26 w 140"/>
                <a:gd name="T3" fmla="*/ 140 h 140"/>
                <a:gd name="T4" fmla="*/ 0 w 140"/>
                <a:gd name="T5" fmla="*/ 114 h 140"/>
                <a:gd name="T6" fmla="*/ 0 w 140"/>
                <a:gd name="T7" fmla="*/ 6 h 140"/>
                <a:gd name="T8" fmla="*/ 6 w 140"/>
                <a:gd name="T9" fmla="*/ 0 h 140"/>
                <a:gd name="T10" fmla="*/ 134 w 140"/>
                <a:gd name="T11" fmla="*/ 0 h 140"/>
                <a:gd name="T12" fmla="*/ 140 w 140"/>
                <a:gd name="T13" fmla="*/ 6 h 140"/>
                <a:gd name="T14" fmla="*/ 140 w 140"/>
                <a:gd name="T15" fmla="*/ 114 h 140"/>
                <a:gd name="T16" fmla="*/ 114 w 140"/>
                <a:gd name="T17" fmla="*/ 140 h 140"/>
                <a:gd name="T18" fmla="*/ 12 w 140"/>
                <a:gd name="T19" fmla="*/ 12 h 140"/>
                <a:gd name="T20" fmla="*/ 12 w 140"/>
                <a:gd name="T21" fmla="*/ 114 h 140"/>
                <a:gd name="T22" fmla="*/ 26 w 140"/>
                <a:gd name="T23" fmla="*/ 128 h 140"/>
                <a:gd name="T24" fmla="*/ 114 w 140"/>
                <a:gd name="T25" fmla="*/ 128 h 140"/>
                <a:gd name="T26" fmla="*/ 128 w 140"/>
                <a:gd name="T27" fmla="*/ 114 h 140"/>
                <a:gd name="T28" fmla="*/ 128 w 140"/>
                <a:gd name="T29" fmla="*/ 12 h 140"/>
                <a:gd name="T30" fmla="*/ 12 w 140"/>
                <a:gd name="T31" fmla="*/ 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140">
                  <a:moveTo>
                    <a:pt x="114" y="140"/>
                  </a:moveTo>
                  <a:cubicBezTo>
                    <a:pt x="26" y="140"/>
                    <a:pt x="26" y="140"/>
                    <a:pt x="26" y="140"/>
                  </a:cubicBezTo>
                  <a:cubicBezTo>
                    <a:pt x="12" y="140"/>
                    <a:pt x="0" y="128"/>
                    <a:pt x="0" y="114"/>
                  </a:cubicBezTo>
                  <a:cubicBezTo>
                    <a:pt x="0" y="6"/>
                    <a:pt x="0" y="6"/>
                    <a:pt x="0" y="6"/>
                  </a:cubicBezTo>
                  <a:cubicBezTo>
                    <a:pt x="0" y="3"/>
                    <a:pt x="3" y="0"/>
                    <a:pt x="6" y="0"/>
                  </a:cubicBezTo>
                  <a:cubicBezTo>
                    <a:pt x="134" y="0"/>
                    <a:pt x="134" y="0"/>
                    <a:pt x="134" y="0"/>
                  </a:cubicBezTo>
                  <a:cubicBezTo>
                    <a:pt x="137" y="0"/>
                    <a:pt x="140" y="3"/>
                    <a:pt x="140" y="6"/>
                  </a:cubicBezTo>
                  <a:cubicBezTo>
                    <a:pt x="140" y="114"/>
                    <a:pt x="140" y="114"/>
                    <a:pt x="140" y="114"/>
                  </a:cubicBezTo>
                  <a:cubicBezTo>
                    <a:pt x="140" y="129"/>
                    <a:pt x="129" y="140"/>
                    <a:pt x="114" y="140"/>
                  </a:cubicBezTo>
                  <a:close/>
                  <a:moveTo>
                    <a:pt x="12" y="12"/>
                  </a:moveTo>
                  <a:cubicBezTo>
                    <a:pt x="12" y="114"/>
                    <a:pt x="12" y="114"/>
                    <a:pt x="12" y="114"/>
                  </a:cubicBezTo>
                  <a:cubicBezTo>
                    <a:pt x="12" y="122"/>
                    <a:pt x="18" y="128"/>
                    <a:pt x="26" y="128"/>
                  </a:cubicBezTo>
                  <a:cubicBezTo>
                    <a:pt x="114" y="128"/>
                    <a:pt x="114" y="128"/>
                    <a:pt x="114" y="128"/>
                  </a:cubicBezTo>
                  <a:cubicBezTo>
                    <a:pt x="122" y="128"/>
                    <a:pt x="128" y="122"/>
                    <a:pt x="128" y="114"/>
                  </a:cubicBezTo>
                  <a:cubicBezTo>
                    <a:pt x="128" y="12"/>
                    <a:pt x="128" y="12"/>
                    <a:pt x="128"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4" name="Freeform 55"/>
            <p:cNvSpPr>
              <a:spLocks noEditPoints="1"/>
            </p:cNvSpPr>
            <p:nvPr/>
          </p:nvSpPr>
          <p:spPr bwMode="auto">
            <a:xfrm>
              <a:off x="9416537" y="579188"/>
              <a:ext cx="114584" cy="158878"/>
            </a:xfrm>
            <a:custGeom>
              <a:avLst/>
              <a:gdLst>
                <a:gd name="T0" fmla="*/ 25 w 50"/>
                <a:gd name="T1" fmla="*/ 69 h 69"/>
                <a:gd name="T2" fmla="*/ 25 w 50"/>
                <a:gd name="T3" fmla="*/ 69 h 69"/>
                <a:gd name="T4" fmla="*/ 14 w 50"/>
                <a:gd name="T5" fmla="*/ 67 h 69"/>
                <a:gd name="T6" fmla="*/ 2 w 50"/>
                <a:gd name="T7" fmla="*/ 55 h 69"/>
                <a:gd name="T8" fmla="*/ 2 w 50"/>
                <a:gd name="T9" fmla="*/ 37 h 69"/>
                <a:gd name="T10" fmla="*/ 8 w 50"/>
                <a:gd name="T11" fmla="*/ 29 h 69"/>
                <a:gd name="T12" fmla="*/ 11 w 50"/>
                <a:gd name="T13" fmla="*/ 10 h 69"/>
                <a:gd name="T14" fmla="*/ 12 w 50"/>
                <a:gd name="T15" fmla="*/ 3 h 69"/>
                <a:gd name="T16" fmla="*/ 18 w 50"/>
                <a:gd name="T17" fmla="*/ 1 h 69"/>
                <a:gd name="T18" fmla="*/ 48 w 50"/>
                <a:gd name="T19" fmla="*/ 44 h 69"/>
                <a:gd name="T20" fmla="*/ 25 w 50"/>
                <a:gd name="T21" fmla="*/ 69 h 69"/>
                <a:gd name="T22" fmla="*/ 26 w 50"/>
                <a:gd name="T23" fmla="*/ 18 h 69"/>
                <a:gd name="T24" fmla="*/ 17 w 50"/>
                <a:gd name="T25" fmla="*/ 36 h 69"/>
                <a:gd name="T26" fmla="*/ 13 w 50"/>
                <a:gd name="T27" fmla="*/ 42 h 69"/>
                <a:gd name="T28" fmla="*/ 13 w 50"/>
                <a:gd name="T29" fmla="*/ 50 h 69"/>
                <a:gd name="T30" fmla="*/ 19 w 50"/>
                <a:gd name="T31" fmla="*/ 56 h 69"/>
                <a:gd name="T32" fmla="*/ 25 w 50"/>
                <a:gd name="T33" fmla="*/ 57 h 69"/>
                <a:gd name="T34" fmla="*/ 25 w 50"/>
                <a:gd name="T35" fmla="*/ 57 h 69"/>
                <a:gd name="T36" fmla="*/ 36 w 50"/>
                <a:gd name="T37" fmla="*/ 43 h 69"/>
                <a:gd name="T38" fmla="*/ 26 w 50"/>
                <a:gd name="T39"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69">
                  <a:moveTo>
                    <a:pt x="25" y="69"/>
                  </a:moveTo>
                  <a:cubicBezTo>
                    <a:pt x="25" y="69"/>
                    <a:pt x="25" y="69"/>
                    <a:pt x="25" y="69"/>
                  </a:cubicBezTo>
                  <a:cubicBezTo>
                    <a:pt x="21" y="69"/>
                    <a:pt x="18" y="68"/>
                    <a:pt x="14" y="67"/>
                  </a:cubicBezTo>
                  <a:cubicBezTo>
                    <a:pt x="9" y="64"/>
                    <a:pt x="4" y="60"/>
                    <a:pt x="2" y="55"/>
                  </a:cubicBezTo>
                  <a:cubicBezTo>
                    <a:pt x="0" y="49"/>
                    <a:pt x="0" y="43"/>
                    <a:pt x="2" y="37"/>
                  </a:cubicBezTo>
                  <a:cubicBezTo>
                    <a:pt x="4" y="34"/>
                    <a:pt x="6" y="32"/>
                    <a:pt x="8" y="29"/>
                  </a:cubicBezTo>
                  <a:cubicBezTo>
                    <a:pt x="14" y="22"/>
                    <a:pt x="16" y="18"/>
                    <a:pt x="11" y="10"/>
                  </a:cubicBezTo>
                  <a:cubicBezTo>
                    <a:pt x="10" y="8"/>
                    <a:pt x="10" y="5"/>
                    <a:pt x="12" y="3"/>
                  </a:cubicBezTo>
                  <a:cubicBezTo>
                    <a:pt x="13" y="1"/>
                    <a:pt x="15" y="0"/>
                    <a:pt x="18" y="1"/>
                  </a:cubicBezTo>
                  <a:cubicBezTo>
                    <a:pt x="41" y="6"/>
                    <a:pt x="50" y="27"/>
                    <a:pt x="48" y="44"/>
                  </a:cubicBezTo>
                  <a:cubicBezTo>
                    <a:pt x="46" y="59"/>
                    <a:pt x="37" y="69"/>
                    <a:pt x="25" y="69"/>
                  </a:cubicBezTo>
                  <a:close/>
                  <a:moveTo>
                    <a:pt x="26" y="18"/>
                  </a:moveTo>
                  <a:cubicBezTo>
                    <a:pt x="26" y="26"/>
                    <a:pt x="21" y="32"/>
                    <a:pt x="17" y="36"/>
                  </a:cubicBezTo>
                  <a:cubicBezTo>
                    <a:pt x="16" y="39"/>
                    <a:pt x="14" y="41"/>
                    <a:pt x="13" y="42"/>
                  </a:cubicBezTo>
                  <a:cubicBezTo>
                    <a:pt x="12" y="45"/>
                    <a:pt x="12" y="48"/>
                    <a:pt x="13" y="50"/>
                  </a:cubicBezTo>
                  <a:cubicBezTo>
                    <a:pt x="14" y="53"/>
                    <a:pt x="16" y="54"/>
                    <a:pt x="19" y="56"/>
                  </a:cubicBezTo>
                  <a:cubicBezTo>
                    <a:pt x="21" y="57"/>
                    <a:pt x="23" y="57"/>
                    <a:pt x="25" y="57"/>
                  </a:cubicBezTo>
                  <a:cubicBezTo>
                    <a:pt x="25" y="57"/>
                    <a:pt x="25" y="57"/>
                    <a:pt x="25" y="57"/>
                  </a:cubicBezTo>
                  <a:cubicBezTo>
                    <a:pt x="32" y="57"/>
                    <a:pt x="35" y="49"/>
                    <a:pt x="36" y="43"/>
                  </a:cubicBezTo>
                  <a:cubicBezTo>
                    <a:pt x="37" y="34"/>
                    <a:pt x="34" y="24"/>
                    <a:pt x="2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5" name="Freeform 56"/>
            <p:cNvSpPr>
              <a:spLocks/>
            </p:cNvSpPr>
            <p:nvPr/>
          </p:nvSpPr>
          <p:spPr bwMode="auto">
            <a:xfrm>
              <a:off x="9368392" y="701476"/>
              <a:ext cx="94364" cy="145397"/>
            </a:xfrm>
            <a:custGeom>
              <a:avLst/>
              <a:gdLst>
                <a:gd name="T0" fmla="*/ 7 w 41"/>
                <a:gd name="T1" fmla="*/ 63 h 63"/>
                <a:gd name="T2" fmla="*/ 4 w 41"/>
                <a:gd name="T3" fmla="*/ 62 h 63"/>
                <a:gd name="T4" fmla="*/ 1 w 41"/>
                <a:gd name="T5" fmla="*/ 54 h 63"/>
                <a:gd name="T6" fmla="*/ 29 w 41"/>
                <a:gd name="T7" fmla="*/ 4 h 63"/>
                <a:gd name="T8" fmla="*/ 37 w 41"/>
                <a:gd name="T9" fmla="*/ 1 h 63"/>
                <a:gd name="T10" fmla="*/ 40 w 41"/>
                <a:gd name="T11" fmla="*/ 9 h 63"/>
                <a:gd name="T12" fmla="*/ 12 w 41"/>
                <a:gd name="T13" fmla="*/ 60 h 63"/>
                <a:gd name="T14" fmla="*/ 7 w 41"/>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7" y="63"/>
                  </a:moveTo>
                  <a:cubicBezTo>
                    <a:pt x="6" y="63"/>
                    <a:pt x="5" y="63"/>
                    <a:pt x="4" y="62"/>
                  </a:cubicBezTo>
                  <a:cubicBezTo>
                    <a:pt x="1" y="61"/>
                    <a:pt x="0" y="57"/>
                    <a:pt x="1" y="54"/>
                  </a:cubicBezTo>
                  <a:cubicBezTo>
                    <a:pt x="29" y="4"/>
                    <a:pt x="29" y="4"/>
                    <a:pt x="29" y="4"/>
                  </a:cubicBezTo>
                  <a:cubicBezTo>
                    <a:pt x="31" y="1"/>
                    <a:pt x="34" y="0"/>
                    <a:pt x="37" y="1"/>
                  </a:cubicBezTo>
                  <a:cubicBezTo>
                    <a:pt x="40" y="3"/>
                    <a:pt x="41" y="6"/>
                    <a:pt x="40" y="9"/>
                  </a:cubicBezTo>
                  <a:cubicBezTo>
                    <a:pt x="12" y="60"/>
                    <a:pt x="12" y="60"/>
                    <a:pt x="12" y="60"/>
                  </a:cubicBezTo>
                  <a:cubicBezTo>
                    <a:pt x="11" y="62"/>
                    <a:pt x="9" y="63"/>
                    <a:pt x="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6" name="Freeform 57"/>
            <p:cNvSpPr>
              <a:spLocks/>
            </p:cNvSpPr>
            <p:nvPr/>
          </p:nvSpPr>
          <p:spPr bwMode="auto">
            <a:xfrm>
              <a:off x="9416537" y="708216"/>
              <a:ext cx="71254" cy="138657"/>
            </a:xfrm>
            <a:custGeom>
              <a:avLst/>
              <a:gdLst>
                <a:gd name="T0" fmla="*/ 6 w 31"/>
                <a:gd name="T1" fmla="*/ 60 h 60"/>
                <a:gd name="T2" fmla="*/ 4 w 31"/>
                <a:gd name="T3" fmla="*/ 60 h 60"/>
                <a:gd name="T4" fmla="*/ 1 w 31"/>
                <a:gd name="T5" fmla="*/ 52 h 60"/>
                <a:gd name="T6" fmla="*/ 19 w 31"/>
                <a:gd name="T7" fmla="*/ 5 h 60"/>
                <a:gd name="T8" fmla="*/ 26 w 31"/>
                <a:gd name="T9" fmla="*/ 1 h 60"/>
                <a:gd name="T10" fmla="*/ 30 w 31"/>
                <a:gd name="T11" fmla="*/ 9 h 60"/>
                <a:gd name="T12" fmla="*/ 12 w 31"/>
                <a:gd name="T13" fmla="*/ 56 h 60"/>
                <a:gd name="T14" fmla="*/ 6 w 31"/>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0">
                  <a:moveTo>
                    <a:pt x="6" y="60"/>
                  </a:moveTo>
                  <a:cubicBezTo>
                    <a:pt x="6" y="60"/>
                    <a:pt x="5" y="60"/>
                    <a:pt x="4" y="60"/>
                  </a:cubicBezTo>
                  <a:cubicBezTo>
                    <a:pt x="1" y="58"/>
                    <a:pt x="0" y="55"/>
                    <a:pt x="1" y="52"/>
                  </a:cubicBezTo>
                  <a:cubicBezTo>
                    <a:pt x="19" y="5"/>
                    <a:pt x="19" y="5"/>
                    <a:pt x="19" y="5"/>
                  </a:cubicBezTo>
                  <a:cubicBezTo>
                    <a:pt x="20" y="2"/>
                    <a:pt x="23" y="0"/>
                    <a:pt x="26" y="1"/>
                  </a:cubicBezTo>
                  <a:cubicBezTo>
                    <a:pt x="29" y="3"/>
                    <a:pt x="31" y="6"/>
                    <a:pt x="30" y="9"/>
                  </a:cubicBezTo>
                  <a:cubicBezTo>
                    <a:pt x="12" y="56"/>
                    <a:pt x="12" y="56"/>
                    <a:pt x="12" y="56"/>
                  </a:cubicBezTo>
                  <a:cubicBezTo>
                    <a:pt x="11" y="59"/>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7" name="Freeform 58"/>
            <p:cNvSpPr>
              <a:spLocks noEditPoints="1"/>
            </p:cNvSpPr>
            <p:nvPr/>
          </p:nvSpPr>
          <p:spPr bwMode="auto">
            <a:xfrm>
              <a:off x="9115151" y="671626"/>
              <a:ext cx="146360" cy="175247"/>
            </a:xfrm>
            <a:custGeom>
              <a:avLst/>
              <a:gdLst>
                <a:gd name="T0" fmla="*/ 58 w 64"/>
                <a:gd name="T1" fmla="*/ 76 h 76"/>
                <a:gd name="T2" fmla="*/ 58 w 64"/>
                <a:gd name="T3" fmla="*/ 76 h 76"/>
                <a:gd name="T4" fmla="*/ 26 w 64"/>
                <a:gd name="T5" fmla="*/ 76 h 76"/>
                <a:gd name="T6" fmla="*/ 21 w 64"/>
                <a:gd name="T7" fmla="*/ 73 h 76"/>
                <a:gd name="T8" fmla="*/ 5 w 64"/>
                <a:gd name="T9" fmla="*/ 41 h 76"/>
                <a:gd name="T10" fmla="*/ 4 w 64"/>
                <a:gd name="T11" fmla="*/ 39 h 76"/>
                <a:gd name="T12" fmla="*/ 0 w 64"/>
                <a:gd name="T13" fmla="*/ 7 h 76"/>
                <a:gd name="T14" fmla="*/ 3 w 64"/>
                <a:gd name="T15" fmla="*/ 1 h 76"/>
                <a:gd name="T16" fmla="*/ 9 w 64"/>
                <a:gd name="T17" fmla="*/ 1 h 76"/>
                <a:gd name="T18" fmla="*/ 37 w 64"/>
                <a:gd name="T19" fmla="*/ 17 h 76"/>
                <a:gd name="T20" fmla="*/ 39 w 64"/>
                <a:gd name="T21" fmla="*/ 19 h 76"/>
                <a:gd name="T22" fmla="*/ 63 w 64"/>
                <a:gd name="T23" fmla="*/ 67 h 76"/>
                <a:gd name="T24" fmla="*/ 64 w 64"/>
                <a:gd name="T25" fmla="*/ 70 h 76"/>
                <a:gd name="T26" fmla="*/ 58 w 64"/>
                <a:gd name="T27" fmla="*/ 76 h 76"/>
                <a:gd name="T28" fmla="*/ 30 w 64"/>
                <a:gd name="T29" fmla="*/ 64 h 76"/>
                <a:gd name="T30" fmla="*/ 48 w 64"/>
                <a:gd name="T31" fmla="*/ 64 h 76"/>
                <a:gd name="T32" fmla="*/ 29 w 64"/>
                <a:gd name="T33" fmla="*/ 26 h 76"/>
                <a:gd name="T34" fmla="*/ 13 w 64"/>
                <a:gd name="T35" fmla="*/ 17 h 76"/>
                <a:gd name="T36" fmla="*/ 16 w 64"/>
                <a:gd name="T37" fmla="*/ 36 h 76"/>
                <a:gd name="T38" fmla="*/ 30 w 64"/>
                <a:gd name="T39"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76">
                  <a:moveTo>
                    <a:pt x="58" y="76"/>
                  </a:moveTo>
                  <a:cubicBezTo>
                    <a:pt x="58" y="76"/>
                    <a:pt x="58" y="76"/>
                    <a:pt x="58" y="76"/>
                  </a:cubicBezTo>
                  <a:cubicBezTo>
                    <a:pt x="26" y="76"/>
                    <a:pt x="26" y="76"/>
                    <a:pt x="26" y="76"/>
                  </a:cubicBezTo>
                  <a:cubicBezTo>
                    <a:pt x="24" y="76"/>
                    <a:pt x="22" y="75"/>
                    <a:pt x="21" y="73"/>
                  </a:cubicBezTo>
                  <a:cubicBezTo>
                    <a:pt x="5" y="41"/>
                    <a:pt x="5" y="41"/>
                    <a:pt x="5" y="41"/>
                  </a:cubicBezTo>
                  <a:cubicBezTo>
                    <a:pt x="4" y="40"/>
                    <a:pt x="4" y="39"/>
                    <a:pt x="4" y="39"/>
                  </a:cubicBezTo>
                  <a:cubicBezTo>
                    <a:pt x="0" y="7"/>
                    <a:pt x="0" y="7"/>
                    <a:pt x="0" y="7"/>
                  </a:cubicBezTo>
                  <a:cubicBezTo>
                    <a:pt x="0" y="4"/>
                    <a:pt x="1" y="2"/>
                    <a:pt x="3" y="1"/>
                  </a:cubicBezTo>
                  <a:cubicBezTo>
                    <a:pt x="5" y="0"/>
                    <a:pt x="7" y="0"/>
                    <a:pt x="9" y="1"/>
                  </a:cubicBezTo>
                  <a:cubicBezTo>
                    <a:pt x="37" y="17"/>
                    <a:pt x="37" y="17"/>
                    <a:pt x="37" y="17"/>
                  </a:cubicBezTo>
                  <a:cubicBezTo>
                    <a:pt x="38" y="17"/>
                    <a:pt x="39" y="18"/>
                    <a:pt x="39" y="19"/>
                  </a:cubicBezTo>
                  <a:cubicBezTo>
                    <a:pt x="63" y="67"/>
                    <a:pt x="63" y="67"/>
                    <a:pt x="63" y="67"/>
                  </a:cubicBezTo>
                  <a:cubicBezTo>
                    <a:pt x="64" y="68"/>
                    <a:pt x="64" y="69"/>
                    <a:pt x="64" y="70"/>
                  </a:cubicBezTo>
                  <a:cubicBezTo>
                    <a:pt x="64" y="73"/>
                    <a:pt x="61" y="76"/>
                    <a:pt x="58" y="76"/>
                  </a:cubicBezTo>
                  <a:close/>
                  <a:moveTo>
                    <a:pt x="30" y="64"/>
                  </a:moveTo>
                  <a:cubicBezTo>
                    <a:pt x="48" y="64"/>
                    <a:pt x="48" y="64"/>
                    <a:pt x="48" y="64"/>
                  </a:cubicBezTo>
                  <a:cubicBezTo>
                    <a:pt x="29" y="26"/>
                    <a:pt x="29" y="26"/>
                    <a:pt x="29" y="26"/>
                  </a:cubicBezTo>
                  <a:cubicBezTo>
                    <a:pt x="13" y="17"/>
                    <a:pt x="13" y="17"/>
                    <a:pt x="13" y="17"/>
                  </a:cubicBezTo>
                  <a:cubicBezTo>
                    <a:pt x="16" y="36"/>
                    <a:pt x="16" y="36"/>
                    <a:pt x="16" y="36"/>
                  </a:cubicBezTo>
                  <a:lnTo>
                    <a:pt x="3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8" name="Freeform 59"/>
            <p:cNvSpPr>
              <a:spLocks/>
            </p:cNvSpPr>
            <p:nvPr/>
          </p:nvSpPr>
          <p:spPr bwMode="auto">
            <a:xfrm>
              <a:off x="9121891" y="706290"/>
              <a:ext cx="86661" cy="66440"/>
            </a:xfrm>
            <a:custGeom>
              <a:avLst/>
              <a:gdLst>
                <a:gd name="T0" fmla="*/ 7 w 38"/>
                <a:gd name="T1" fmla="*/ 29 h 29"/>
                <a:gd name="T2" fmla="*/ 2 w 38"/>
                <a:gd name="T3" fmla="*/ 26 h 29"/>
                <a:gd name="T4" fmla="*/ 4 w 38"/>
                <a:gd name="T5" fmla="*/ 18 h 29"/>
                <a:gd name="T6" fmla="*/ 28 w 38"/>
                <a:gd name="T7" fmla="*/ 2 h 29"/>
                <a:gd name="T8" fmla="*/ 36 w 38"/>
                <a:gd name="T9" fmla="*/ 4 h 29"/>
                <a:gd name="T10" fmla="*/ 34 w 38"/>
                <a:gd name="T11" fmla="*/ 12 h 29"/>
                <a:gd name="T12" fmla="*/ 10 w 38"/>
                <a:gd name="T13" fmla="*/ 28 h 29"/>
                <a:gd name="T14" fmla="*/ 7 w 38"/>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9">
                  <a:moveTo>
                    <a:pt x="7" y="29"/>
                  </a:moveTo>
                  <a:cubicBezTo>
                    <a:pt x="5" y="29"/>
                    <a:pt x="3" y="28"/>
                    <a:pt x="2" y="26"/>
                  </a:cubicBezTo>
                  <a:cubicBezTo>
                    <a:pt x="0" y="24"/>
                    <a:pt x="1" y="20"/>
                    <a:pt x="4" y="18"/>
                  </a:cubicBezTo>
                  <a:cubicBezTo>
                    <a:pt x="28" y="2"/>
                    <a:pt x="28" y="2"/>
                    <a:pt x="28" y="2"/>
                  </a:cubicBezTo>
                  <a:cubicBezTo>
                    <a:pt x="30" y="0"/>
                    <a:pt x="34" y="1"/>
                    <a:pt x="36" y="4"/>
                  </a:cubicBezTo>
                  <a:cubicBezTo>
                    <a:pt x="38" y="6"/>
                    <a:pt x="37" y="10"/>
                    <a:pt x="34" y="12"/>
                  </a:cubicBezTo>
                  <a:cubicBezTo>
                    <a:pt x="10" y="28"/>
                    <a:pt x="10" y="28"/>
                    <a:pt x="10" y="28"/>
                  </a:cubicBezTo>
                  <a:cubicBezTo>
                    <a:pt x="9" y="29"/>
                    <a:pt x="8"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79" name="Freeform 60"/>
            <p:cNvSpPr>
              <a:spLocks noEditPoints="1"/>
            </p:cNvSpPr>
            <p:nvPr/>
          </p:nvSpPr>
          <p:spPr bwMode="auto">
            <a:xfrm>
              <a:off x="9251882" y="579188"/>
              <a:ext cx="137694" cy="267685"/>
            </a:xfrm>
            <a:custGeom>
              <a:avLst/>
              <a:gdLst>
                <a:gd name="T0" fmla="*/ 54 w 60"/>
                <a:gd name="T1" fmla="*/ 116 h 116"/>
                <a:gd name="T2" fmla="*/ 6 w 60"/>
                <a:gd name="T3" fmla="*/ 116 h 116"/>
                <a:gd name="T4" fmla="*/ 0 w 60"/>
                <a:gd name="T5" fmla="*/ 110 h 116"/>
                <a:gd name="T6" fmla="*/ 0 w 60"/>
                <a:gd name="T7" fmla="*/ 6 h 116"/>
                <a:gd name="T8" fmla="*/ 6 w 60"/>
                <a:gd name="T9" fmla="*/ 0 h 116"/>
                <a:gd name="T10" fmla="*/ 54 w 60"/>
                <a:gd name="T11" fmla="*/ 0 h 116"/>
                <a:gd name="T12" fmla="*/ 60 w 60"/>
                <a:gd name="T13" fmla="*/ 6 h 116"/>
                <a:gd name="T14" fmla="*/ 60 w 60"/>
                <a:gd name="T15" fmla="*/ 110 h 116"/>
                <a:gd name="T16" fmla="*/ 54 w 60"/>
                <a:gd name="T17" fmla="*/ 116 h 116"/>
                <a:gd name="T18" fmla="*/ 12 w 60"/>
                <a:gd name="T19" fmla="*/ 104 h 116"/>
                <a:gd name="T20" fmla="*/ 48 w 60"/>
                <a:gd name="T21" fmla="*/ 104 h 116"/>
                <a:gd name="T22" fmla="*/ 48 w 60"/>
                <a:gd name="T23" fmla="*/ 12 h 116"/>
                <a:gd name="T24" fmla="*/ 12 w 60"/>
                <a:gd name="T25" fmla="*/ 12 h 116"/>
                <a:gd name="T26" fmla="*/ 12 w 60"/>
                <a:gd name="T2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16">
                  <a:moveTo>
                    <a:pt x="54" y="116"/>
                  </a:moveTo>
                  <a:cubicBezTo>
                    <a:pt x="6" y="116"/>
                    <a:pt x="6" y="116"/>
                    <a:pt x="6" y="116"/>
                  </a:cubicBezTo>
                  <a:cubicBezTo>
                    <a:pt x="3" y="116"/>
                    <a:pt x="0" y="113"/>
                    <a:pt x="0" y="110"/>
                  </a:cubicBezTo>
                  <a:cubicBezTo>
                    <a:pt x="0" y="6"/>
                    <a:pt x="0" y="6"/>
                    <a:pt x="0" y="6"/>
                  </a:cubicBezTo>
                  <a:cubicBezTo>
                    <a:pt x="0" y="3"/>
                    <a:pt x="3" y="0"/>
                    <a:pt x="6" y="0"/>
                  </a:cubicBezTo>
                  <a:cubicBezTo>
                    <a:pt x="54" y="0"/>
                    <a:pt x="54" y="0"/>
                    <a:pt x="54" y="0"/>
                  </a:cubicBezTo>
                  <a:cubicBezTo>
                    <a:pt x="57" y="0"/>
                    <a:pt x="60" y="3"/>
                    <a:pt x="60" y="6"/>
                  </a:cubicBezTo>
                  <a:cubicBezTo>
                    <a:pt x="60" y="110"/>
                    <a:pt x="60" y="110"/>
                    <a:pt x="60" y="110"/>
                  </a:cubicBezTo>
                  <a:cubicBezTo>
                    <a:pt x="60" y="113"/>
                    <a:pt x="57" y="116"/>
                    <a:pt x="54" y="116"/>
                  </a:cubicBezTo>
                  <a:close/>
                  <a:moveTo>
                    <a:pt x="12" y="104"/>
                  </a:moveTo>
                  <a:cubicBezTo>
                    <a:pt x="48" y="104"/>
                    <a:pt x="48" y="104"/>
                    <a:pt x="48" y="104"/>
                  </a:cubicBezTo>
                  <a:cubicBezTo>
                    <a:pt x="48" y="12"/>
                    <a:pt x="48" y="12"/>
                    <a:pt x="48" y="12"/>
                  </a:cubicBezTo>
                  <a:cubicBezTo>
                    <a:pt x="12" y="12"/>
                    <a:pt x="12" y="12"/>
                    <a:pt x="12" y="12"/>
                  </a:cubicBezTo>
                  <a:lnTo>
                    <a:pt x="1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0" name="Freeform 61"/>
            <p:cNvSpPr>
              <a:spLocks/>
            </p:cNvSpPr>
            <p:nvPr/>
          </p:nvSpPr>
          <p:spPr bwMode="auto">
            <a:xfrm>
              <a:off x="9306767" y="635036"/>
              <a:ext cx="82809" cy="26961"/>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1" name="Freeform 62"/>
            <p:cNvSpPr>
              <a:spLocks/>
            </p:cNvSpPr>
            <p:nvPr/>
          </p:nvSpPr>
          <p:spPr bwMode="auto">
            <a:xfrm>
              <a:off x="9325062" y="671626"/>
              <a:ext cx="64514" cy="27924"/>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2" name="Freeform 63"/>
            <p:cNvSpPr>
              <a:spLocks/>
            </p:cNvSpPr>
            <p:nvPr/>
          </p:nvSpPr>
          <p:spPr bwMode="auto">
            <a:xfrm>
              <a:off x="9306767" y="708216"/>
              <a:ext cx="82809"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3" name="Freeform 64"/>
            <p:cNvSpPr>
              <a:spLocks/>
            </p:cNvSpPr>
            <p:nvPr/>
          </p:nvSpPr>
          <p:spPr bwMode="auto">
            <a:xfrm>
              <a:off x="9325062" y="764064"/>
              <a:ext cx="64514" cy="26961"/>
            </a:xfrm>
            <a:custGeom>
              <a:avLst/>
              <a:gdLst>
                <a:gd name="T0" fmla="*/ 22 w 28"/>
                <a:gd name="T1" fmla="*/ 12 h 12"/>
                <a:gd name="T2" fmla="*/ 6 w 28"/>
                <a:gd name="T3" fmla="*/ 12 h 12"/>
                <a:gd name="T4" fmla="*/ 0 w 28"/>
                <a:gd name="T5" fmla="*/ 6 h 12"/>
                <a:gd name="T6" fmla="*/ 6 w 28"/>
                <a:gd name="T7" fmla="*/ 0 h 12"/>
                <a:gd name="T8" fmla="*/ 22 w 28"/>
                <a:gd name="T9" fmla="*/ 0 h 12"/>
                <a:gd name="T10" fmla="*/ 28 w 28"/>
                <a:gd name="T11" fmla="*/ 6 h 12"/>
                <a:gd name="T12" fmla="*/ 22 w 2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 h="12">
                  <a:moveTo>
                    <a:pt x="22" y="12"/>
                  </a:moveTo>
                  <a:cubicBezTo>
                    <a:pt x="6" y="12"/>
                    <a:pt x="6" y="12"/>
                    <a:pt x="6" y="12"/>
                  </a:cubicBezTo>
                  <a:cubicBezTo>
                    <a:pt x="3" y="12"/>
                    <a:pt x="0" y="9"/>
                    <a:pt x="0" y="6"/>
                  </a:cubicBezTo>
                  <a:cubicBezTo>
                    <a:pt x="0" y="3"/>
                    <a:pt x="3" y="0"/>
                    <a:pt x="6" y="0"/>
                  </a:cubicBezTo>
                  <a:cubicBezTo>
                    <a:pt x="22" y="0"/>
                    <a:pt x="22" y="0"/>
                    <a:pt x="22" y="0"/>
                  </a:cubicBezTo>
                  <a:cubicBezTo>
                    <a:pt x="25" y="0"/>
                    <a:pt x="28" y="3"/>
                    <a:pt x="28" y="6"/>
                  </a:cubicBezTo>
                  <a:cubicBezTo>
                    <a:pt x="28" y="9"/>
                    <a:pt x="25"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196" name="Group 195"/>
          <p:cNvGrpSpPr/>
          <p:nvPr/>
        </p:nvGrpSpPr>
        <p:grpSpPr>
          <a:xfrm>
            <a:off x="16559995" y="9247055"/>
            <a:ext cx="675942" cy="1124646"/>
            <a:chOff x="10294697" y="579188"/>
            <a:chExt cx="337976" cy="562331"/>
          </a:xfrm>
          <a:solidFill>
            <a:schemeClr val="tx2"/>
          </a:solidFill>
        </p:grpSpPr>
        <p:sp>
          <p:nvSpPr>
            <p:cNvPr id="184" name="Freeform 65"/>
            <p:cNvSpPr>
              <a:spLocks noEditPoints="1"/>
            </p:cNvSpPr>
            <p:nvPr/>
          </p:nvSpPr>
          <p:spPr bwMode="auto">
            <a:xfrm>
              <a:off x="10294697" y="653331"/>
              <a:ext cx="136731" cy="488188"/>
            </a:xfrm>
            <a:custGeom>
              <a:avLst/>
              <a:gdLst>
                <a:gd name="T0" fmla="*/ 31 w 60"/>
                <a:gd name="T1" fmla="*/ 212 h 212"/>
                <a:gd name="T2" fmla="*/ 0 w 60"/>
                <a:gd name="T3" fmla="*/ 186 h 212"/>
                <a:gd name="T4" fmla="*/ 0 w 60"/>
                <a:gd name="T5" fmla="*/ 54 h 212"/>
                <a:gd name="T6" fmla="*/ 1 w 60"/>
                <a:gd name="T7" fmla="*/ 51 h 212"/>
                <a:gd name="T8" fmla="*/ 25 w 60"/>
                <a:gd name="T9" fmla="*/ 3 h 212"/>
                <a:gd name="T10" fmla="*/ 30 w 60"/>
                <a:gd name="T11" fmla="*/ 0 h 212"/>
                <a:gd name="T12" fmla="*/ 35 w 60"/>
                <a:gd name="T13" fmla="*/ 3 h 212"/>
                <a:gd name="T14" fmla="*/ 59 w 60"/>
                <a:gd name="T15" fmla="*/ 51 h 212"/>
                <a:gd name="T16" fmla="*/ 60 w 60"/>
                <a:gd name="T17" fmla="*/ 54 h 212"/>
                <a:gd name="T18" fmla="*/ 60 w 60"/>
                <a:gd name="T19" fmla="*/ 186 h 212"/>
                <a:gd name="T20" fmla="*/ 31 w 60"/>
                <a:gd name="T21" fmla="*/ 212 h 212"/>
                <a:gd name="T22" fmla="*/ 12 w 60"/>
                <a:gd name="T23" fmla="*/ 55 h 212"/>
                <a:gd name="T24" fmla="*/ 12 w 60"/>
                <a:gd name="T25" fmla="*/ 186 h 212"/>
                <a:gd name="T26" fmla="*/ 31 w 60"/>
                <a:gd name="T27" fmla="*/ 200 h 212"/>
                <a:gd name="T28" fmla="*/ 48 w 60"/>
                <a:gd name="T29" fmla="*/ 186 h 212"/>
                <a:gd name="T30" fmla="*/ 48 w 60"/>
                <a:gd name="T31" fmla="*/ 55 h 212"/>
                <a:gd name="T32" fmla="*/ 30 w 60"/>
                <a:gd name="T33" fmla="*/ 19 h 212"/>
                <a:gd name="T34" fmla="*/ 12 w 60"/>
                <a:gd name="T35" fmla="*/ 5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12">
                  <a:moveTo>
                    <a:pt x="31" y="212"/>
                  </a:moveTo>
                  <a:cubicBezTo>
                    <a:pt x="17" y="212"/>
                    <a:pt x="0" y="201"/>
                    <a:pt x="0" y="186"/>
                  </a:cubicBezTo>
                  <a:cubicBezTo>
                    <a:pt x="0" y="54"/>
                    <a:pt x="0" y="54"/>
                    <a:pt x="0" y="54"/>
                  </a:cubicBezTo>
                  <a:cubicBezTo>
                    <a:pt x="0" y="53"/>
                    <a:pt x="0" y="52"/>
                    <a:pt x="1" y="51"/>
                  </a:cubicBezTo>
                  <a:cubicBezTo>
                    <a:pt x="25" y="3"/>
                    <a:pt x="25" y="3"/>
                    <a:pt x="25" y="3"/>
                  </a:cubicBezTo>
                  <a:cubicBezTo>
                    <a:pt x="26" y="1"/>
                    <a:pt x="28" y="0"/>
                    <a:pt x="30" y="0"/>
                  </a:cubicBezTo>
                  <a:cubicBezTo>
                    <a:pt x="32" y="0"/>
                    <a:pt x="34" y="1"/>
                    <a:pt x="35" y="3"/>
                  </a:cubicBezTo>
                  <a:cubicBezTo>
                    <a:pt x="59" y="51"/>
                    <a:pt x="59" y="51"/>
                    <a:pt x="59" y="51"/>
                  </a:cubicBezTo>
                  <a:cubicBezTo>
                    <a:pt x="60" y="52"/>
                    <a:pt x="60" y="53"/>
                    <a:pt x="60" y="54"/>
                  </a:cubicBezTo>
                  <a:cubicBezTo>
                    <a:pt x="60" y="186"/>
                    <a:pt x="60" y="186"/>
                    <a:pt x="60" y="186"/>
                  </a:cubicBezTo>
                  <a:cubicBezTo>
                    <a:pt x="60" y="201"/>
                    <a:pt x="45" y="212"/>
                    <a:pt x="31" y="212"/>
                  </a:cubicBezTo>
                  <a:close/>
                  <a:moveTo>
                    <a:pt x="12" y="55"/>
                  </a:moveTo>
                  <a:cubicBezTo>
                    <a:pt x="12" y="186"/>
                    <a:pt x="12" y="186"/>
                    <a:pt x="12" y="186"/>
                  </a:cubicBezTo>
                  <a:cubicBezTo>
                    <a:pt x="12" y="193"/>
                    <a:pt x="23" y="200"/>
                    <a:pt x="31" y="200"/>
                  </a:cubicBezTo>
                  <a:cubicBezTo>
                    <a:pt x="39" y="200"/>
                    <a:pt x="48" y="194"/>
                    <a:pt x="48" y="186"/>
                  </a:cubicBezTo>
                  <a:cubicBezTo>
                    <a:pt x="48" y="55"/>
                    <a:pt x="48" y="55"/>
                    <a:pt x="48" y="55"/>
                  </a:cubicBezTo>
                  <a:cubicBezTo>
                    <a:pt x="30" y="19"/>
                    <a:pt x="30" y="19"/>
                    <a:pt x="30" y="19"/>
                  </a:cubicBezTo>
                  <a:lnTo>
                    <a:pt x="1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5" name="Freeform 66"/>
            <p:cNvSpPr>
              <a:spLocks/>
            </p:cNvSpPr>
            <p:nvPr/>
          </p:nvSpPr>
          <p:spPr bwMode="auto">
            <a:xfrm>
              <a:off x="10294697" y="1040415"/>
              <a:ext cx="136731" cy="26961"/>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6" name="Freeform 67"/>
            <p:cNvSpPr>
              <a:spLocks/>
            </p:cNvSpPr>
            <p:nvPr/>
          </p:nvSpPr>
          <p:spPr bwMode="auto">
            <a:xfrm>
              <a:off x="10294697" y="1002862"/>
              <a:ext cx="136731" cy="27924"/>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7" name="Freeform 68"/>
            <p:cNvSpPr>
              <a:spLocks noEditPoints="1"/>
            </p:cNvSpPr>
            <p:nvPr/>
          </p:nvSpPr>
          <p:spPr bwMode="auto">
            <a:xfrm>
              <a:off x="10459352" y="579188"/>
              <a:ext cx="173321" cy="562331"/>
            </a:xfrm>
            <a:custGeom>
              <a:avLst/>
              <a:gdLst>
                <a:gd name="T0" fmla="*/ 70 w 76"/>
                <a:gd name="T1" fmla="*/ 244 h 244"/>
                <a:gd name="T2" fmla="*/ 6 w 76"/>
                <a:gd name="T3" fmla="*/ 244 h 244"/>
                <a:gd name="T4" fmla="*/ 0 w 76"/>
                <a:gd name="T5" fmla="*/ 238 h 244"/>
                <a:gd name="T6" fmla="*/ 0 w 76"/>
                <a:gd name="T7" fmla="*/ 6 h 244"/>
                <a:gd name="T8" fmla="*/ 6 w 76"/>
                <a:gd name="T9" fmla="*/ 0 h 244"/>
                <a:gd name="T10" fmla="*/ 70 w 76"/>
                <a:gd name="T11" fmla="*/ 0 h 244"/>
                <a:gd name="T12" fmla="*/ 76 w 76"/>
                <a:gd name="T13" fmla="*/ 6 h 244"/>
                <a:gd name="T14" fmla="*/ 76 w 76"/>
                <a:gd name="T15" fmla="*/ 238 h 244"/>
                <a:gd name="T16" fmla="*/ 70 w 76"/>
                <a:gd name="T17" fmla="*/ 244 h 244"/>
                <a:gd name="T18" fmla="*/ 12 w 76"/>
                <a:gd name="T19" fmla="*/ 232 h 244"/>
                <a:gd name="T20" fmla="*/ 64 w 76"/>
                <a:gd name="T21" fmla="*/ 232 h 244"/>
                <a:gd name="T22" fmla="*/ 64 w 76"/>
                <a:gd name="T23" fmla="*/ 12 h 244"/>
                <a:gd name="T24" fmla="*/ 12 w 76"/>
                <a:gd name="T25" fmla="*/ 12 h 244"/>
                <a:gd name="T26" fmla="*/ 12 w 76"/>
                <a:gd name="T27" fmla="*/ 23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244">
                  <a:moveTo>
                    <a:pt x="70" y="244"/>
                  </a:moveTo>
                  <a:cubicBezTo>
                    <a:pt x="6" y="244"/>
                    <a:pt x="6" y="244"/>
                    <a:pt x="6" y="244"/>
                  </a:cubicBezTo>
                  <a:cubicBezTo>
                    <a:pt x="3" y="244"/>
                    <a:pt x="0" y="241"/>
                    <a:pt x="0" y="238"/>
                  </a:cubicBezTo>
                  <a:cubicBezTo>
                    <a:pt x="0" y="6"/>
                    <a:pt x="0" y="6"/>
                    <a:pt x="0" y="6"/>
                  </a:cubicBezTo>
                  <a:cubicBezTo>
                    <a:pt x="0" y="3"/>
                    <a:pt x="3" y="0"/>
                    <a:pt x="6" y="0"/>
                  </a:cubicBezTo>
                  <a:cubicBezTo>
                    <a:pt x="70" y="0"/>
                    <a:pt x="70" y="0"/>
                    <a:pt x="70" y="0"/>
                  </a:cubicBezTo>
                  <a:cubicBezTo>
                    <a:pt x="73" y="0"/>
                    <a:pt x="76" y="3"/>
                    <a:pt x="76" y="6"/>
                  </a:cubicBezTo>
                  <a:cubicBezTo>
                    <a:pt x="76" y="238"/>
                    <a:pt x="76" y="238"/>
                    <a:pt x="76" y="238"/>
                  </a:cubicBezTo>
                  <a:cubicBezTo>
                    <a:pt x="76" y="241"/>
                    <a:pt x="73" y="244"/>
                    <a:pt x="70" y="244"/>
                  </a:cubicBezTo>
                  <a:close/>
                  <a:moveTo>
                    <a:pt x="12" y="232"/>
                  </a:moveTo>
                  <a:cubicBezTo>
                    <a:pt x="64" y="232"/>
                    <a:pt x="64" y="232"/>
                    <a:pt x="64" y="232"/>
                  </a:cubicBezTo>
                  <a:cubicBezTo>
                    <a:pt x="64" y="12"/>
                    <a:pt x="64" y="12"/>
                    <a:pt x="64" y="12"/>
                  </a:cubicBezTo>
                  <a:cubicBezTo>
                    <a:pt x="12" y="12"/>
                    <a:pt x="12" y="12"/>
                    <a:pt x="12" y="12"/>
                  </a:cubicBezTo>
                  <a:lnTo>
                    <a:pt x="12"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8" name="Freeform 69"/>
            <p:cNvSpPr>
              <a:spLocks/>
            </p:cNvSpPr>
            <p:nvPr/>
          </p:nvSpPr>
          <p:spPr bwMode="auto">
            <a:xfrm>
              <a:off x="10459352" y="653331"/>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89" name="Freeform 70"/>
            <p:cNvSpPr>
              <a:spLocks/>
            </p:cNvSpPr>
            <p:nvPr/>
          </p:nvSpPr>
          <p:spPr bwMode="auto">
            <a:xfrm>
              <a:off x="10459352" y="744806"/>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90" name="Freeform 71"/>
            <p:cNvSpPr>
              <a:spLocks/>
            </p:cNvSpPr>
            <p:nvPr/>
          </p:nvSpPr>
          <p:spPr bwMode="auto">
            <a:xfrm>
              <a:off x="10459352" y="837244"/>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91" name="Freeform 72"/>
            <p:cNvSpPr>
              <a:spLocks/>
            </p:cNvSpPr>
            <p:nvPr/>
          </p:nvSpPr>
          <p:spPr bwMode="auto">
            <a:xfrm>
              <a:off x="10459352" y="929682"/>
              <a:ext cx="81846" cy="26961"/>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92" name="Freeform 73"/>
            <p:cNvSpPr>
              <a:spLocks/>
            </p:cNvSpPr>
            <p:nvPr/>
          </p:nvSpPr>
          <p:spPr bwMode="auto">
            <a:xfrm>
              <a:off x="10459352" y="1021157"/>
              <a:ext cx="81846" cy="27924"/>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93" name="Freeform 74"/>
            <p:cNvSpPr>
              <a:spLocks/>
            </p:cNvSpPr>
            <p:nvPr/>
          </p:nvSpPr>
          <p:spPr bwMode="auto">
            <a:xfrm>
              <a:off x="10294697" y="764064"/>
              <a:ext cx="136731" cy="26961"/>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194" name="Freeform 75"/>
            <p:cNvSpPr>
              <a:spLocks/>
            </p:cNvSpPr>
            <p:nvPr/>
          </p:nvSpPr>
          <p:spPr bwMode="auto">
            <a:xfrm>
              <a:off x="10349582" y="764064"/>
              <a:ext cx="26961" cy="266722"/>
            </a:xfrm>
            <a:custGeom>
              <a:avLst/>
              <a:gdLst>
                <a:gd name="T0" fmla="*/ 6 w 12"/>
                <a:gd name="T1" fmla="*/ 116 h 116"/>
                <a:gd name="T2" fmla="*/ 0 w 12"/>
                <a:gd name="T3" fmla="*/ 110 h 116"/>
                <a:gd name="T4" fmla="*/ 0 w 12"/>
                <a:gd name="T5" fmla="*/ 6 h 116"/>
                <a:gd name="T6" fmla="*/ 6 w 12"/>
                <a:gd name="T7" fmla="*/ 0 h 116"/>
                <a:gd name="T8" fmla="*/ 12 w 12"/>
                <a:gd name="T9" fmla="*/ 6 h 116"/>
                <a:gd name="T10" fmla="*/ 12 w 12"/>
                <a:gd name="T11" fmla="*/ 110 h 116"/>
                <a:gd name="T12" fmla="*/ 6 w 12"/>
                <a:gd name="T13" fmla="*/ 116 h 116"/>
              </a:gdLst>
              <a:ahLst/>
              <a:cxnLst>
                <a:cxn ang="0">
                  <a:pos x="T0" y="T1"/>
                </a:cxn>
                <a:cxn ang="0">
                  <a:pos x="T2" y="T3"/>
                </a:cxn>
                <a:cxn ang="0">
                  <a:pos x="T4" y="T5"/>
                </a:cxn>
                <a:cxn ang="0">
                  <a:pos x="T6" y="T7"/>
                </a:cxn>
                <a:cxn ang="0">
                  <a:pos x="T8" y="T9"/>
                </a:cxn>
                <a:cxn ang="0">
                  <a:pos x="T10" y="T11"/>
                </a:cxn>
                <a:cxn ang="0">
                  <a:pos x="T12" y="T13"/>
                </a:cxn>
              </a:cxnLst>
              <a:rect l="0" t="0" r="r" b="b"/>
              <a:pathLst>
                <a:path w="12" h="116">
                  <a:moveTo>
                    <a:pt x="6" y="116"/>
                  </a:moveTo>
                  <a:cubicBezTo>
                    <a:pt x="3" y="116"/>
                    <a:pt x="0" y="113"/>
                    <a:pt x="0" y="110"/>
                  </a:cubicBezTo>
                  <a:cubicBezTo>
                    <a:pt x="0" y="6"/>
                    <a:pt x="0" y="6"/>
                    <a:pt x="0" y="6"/>
                  </a:cubicBezTo>
                  <a:cubicBezTo>
                    <a:pt x="0" y="3"/>
                    <a:pt x="3" y="0"/>
                    <a:pt x="6" y="0"/>
                  </a:cubicBezTo>
                  <a:cubicBezTo>
                    <a:pt x="9" y="0"/>
                    <a:pt x="12" y="3"/>
                    <a:pt x="12" y="6"/>
                  </a:cubicBezTo>
                  <a:cubicBezTo>
                    <a:pt x="12" y="110"/>
                    <a:pt x="12" y="110"/>
                    <a:pt x="12" y="110"/>
                  </a:cubicBezTo>
                  <a:cubicBezTo>
                    <a:pt x="12" y="113"/>
                    <a:pt x="9" y="116"/>
                    <a:pt x="6"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grpSp>
      <p:grpSp>
        <p:nvGrpSpPr>
          <p:cNvPr id="214" name="Group 213"/>
          <p:cNvGrpSpPr/>
          <p:nvPr/>
        </p:nvGrpSpPr>
        <p:grpSpPr>
          <a:xfrm>
            <a:off x="19809184" y="9363092"/>
            <a:ext cx="1153806" cy="892567"/>
            <a:chOff x="8758238" y="1104900"/>
            <a:chExt cx="925512" cy="715963"/>
          </a:xfrm>
          <a:solidFill>
            <a:schemeClr val="tx2"/>
          </a:solidFill>
        </p:grpSpPr>
        <p:sp>
          <p:nvSpPr>
            <p:cNvPr id="209" name="Freeform 87"/>
            <p:cNvSpPr>
              <a:spLocks noEditPoints="1"/>
            </p:cNvSpPr>
            <p:nvPr/>
          </p:nvSpPr>
          <p:spPr bwMode="auto">
            <a:xfrm>
              <a:off x="8758238" y="1104900"/>
              <a:ext cx="925512" cy="715963"/>
            </a:xfrm>
            <a:custGeom>
              <a:avLst/>
              <a:gdLst>
                <a:gd name="T0" fmla="*/ 218 w 244"/>
                <a:gd name="T1" fmla="*/ 188 h 188"/>
                <a:gd name="T2" fmla="*/ 26 w 244"/>
                <a:gd name="T3" fmla="*/ 188 h 188"/>
                <a:gd name="T4" fmla="*/ 0 w 244"/>
                <a:gd name="T5" fmla="*/ 162 h 188"/>
                <a:gd name="T6" fmla="*/ 0 w 244"/>
                <a:gd name="T7" fmla="*/ 26 h 188"/>
                <a:gd name="T8" fmla="*/ 26 w 244"/>
                <a:gd name="T9" fmla="*/ 0 h 188"/>
                <a:gd name="T10" fmla="*/ 218 w 244"/>
                <a:gd name="T11" fmla="*/ 0 h 188"/>
                <a:gd name="T12" fmla="*/ 244 w 244"/>
                <a:gd name="T13" fmla="*/ 26 h 188"/>
                <a:gd name="T14" fmla="*/ 244 w 244"/>
                <a:gd name="T15" fmla="*/ 162 h 188"/>
                <a:gd name="T16" fmla="*/ 218 w 244"/>
                <a:gd name="T17" fmla="*/ 188 h 188"/>
                <a:gd name="T18" fmla="*/ 26 w 244"/>
                <a:gd name="T19" fmla="*/ 12 h 188"/>
                <a:gd name="T20" fmla="*/ 12 w 244"/>
                <a:gd name="T21" fmla="*/ 26 h 188"/>
                <a:gd name="T22" fmla="*/ 12 w 244"/>
                <a:gd name="T23" fmla="*/ 162 h 188"/>
                <a:gd name="T24" fmla="*/ 26 w 244"/>
                <a:gd name="T25" fmla="*/ 176 h 188"/>
                <a:gd name="T26" fmla="*/ 218 w 244"/>
                <a:gd name="T27" fmla="*/ 176 h 188"/>
                <a:gd name="T28" fmla="*/ 232 w 244"/>
                <a:gd name="T29" fmla="*/ 162 h 188"/>
                <a:gd name="T30" fmla="*/ 232 w 244"/>
                <a:gd name="T31" fmla="*/ 26 h 188"/>
                <a:gd name="T32" fmla="*/ 218 w 244"/>
                <a:gd name="T33" fmla="*/ 12 h 188"/>
                <a:gd name="T34" fmla="*/ 26 w 244"/>
                <a:gd name="T35"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188">
                  <a:moveTo>
                    <a:pt x="218" y="188"/>
                  </a:moveTo>
                  <a:cubicBezTo>
                    <a:pt x="26" y="188"/>
                    <a:pt x="26" y="188"/>
                    <a:pt x="26" y="188"/>
                  </a:cubicBezTo>
                  <a:cubicBezTo>
                    <a:pt x="12" y="188"/>
                    <a:pt x="0" y="176"/>
                    <a:pt x="0" y="162"/>
                  </a:cubicBezTo>
                  <a:cubicBezTo>
                    <a:pt x="0" y="26"/>
                    <a:pt x="0" y="26"/>
                    <a:pt x="0" y="26"/>
                  </a:cubicBezTo>
                  <a:cubicBezTo>
                    <a:pt x="0" y="12"/>
                    <a:pt x="12" y="0"/>
                    <a:pt x="26" y="0"/>
                  </a:cubicBezTo>
                  <a:cubicBezTo>
                    <a:pt x="218" y="0"/>
                    <a:pt x="218" y="0"/>
                    <a:pt x="218" y="0"/>
                  </a:cubicBezTo>
                  <a:cubicBezTo>
                    <a:pt x="233" y="0"/>
                    <a:pt x="244" y="12"/>
                    <a:pt x="244" y="26"/>
                  </a:cubicBezTo>
                  <a:cubicBezTo>
                    <a:pt x="244" y="162"/>
                    <a:pt x="244" y="162"/>
                    <a:pt x="244" y="162"/>
                  </a:cubicBezTo>
                  <a:cubicBezTo>
                    <a:pt x="244" y="176"/>
                    <a:pt x="233" y="188"/>
                    <a:pt x="218" y="188"/>
                  </a:cubicBezTo>
                  <a:close/>
                  <a:moveTo>
                    <a:pt x="26" y="12"/>
                  </a:moveTo>
                  <a:cubicBezTo>
                    <a:pt x="19" y="12"/>
                    <a:pt x="12" y="18"/>
                    <a:pt x="12" y="26"/>
                  </a:cubicBezTo>
                  <a:cubicBezTo>
                    <a:pt x="12" y="162"/>
                    <a:pt x="12" y="162"/>
                    <a:pt x="12" y="162"/>
                  </a:cubicBezTo>
                  <a:cubicBezTo>
                    <a:pt x="12" y="170"/>
                    <a:pt x="19" y="176"/>
                    <a:pt x="26" y="176"/>
                  </a:cubicBezTo>
                  <a:cubicBezTo>
                    <a:pt x="218" y="176"/>
                    <a:pt x="218" y="176"/>
                    <a:pt x="218" y="176"/>
                  </a:cubicBezTo>
                  <a:cubicBezTo>
                    <a:pt x="226" y="176"/>
                    <a:pt x="232" y="170"/>
                    <a:pt x="232" y="162"/>
                  </a:cubicBezTo>
                  <a:cubicBezTo>
                    <a:pt x="232" y="26"/>
                    <a:pt x="232" y="26"/>
                    <a:pt x="232" y="26"/>
                  </a:cubicBezTo>
                  <a:cubicBezTo>
                    <a:pt x="232" y="18"/>
                    <a:pt x="226" y="12"/>
                    <a:pt x="218" y="12"/>
                  </a:cubicBezTo>
                  <a:lnTo>
                    <a:pt x="2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210" name="Freeform 88"/>
            <p:cNvSpPr>
              <a:spLocks/>
            </p:cNvSpPr>
            <p:nvPr/>
          </p:nvSpPr>
          <p:spPr bwMode="auto">
            <a:xfrm>
              <a:off x="8758238" y="1257300"/>
              <a:ext cx="925512" cy="46038"/>
            </a:xfrm>
            <a:custGeom>
              <a:avLst/>
              <a:gdLst>
                <a:gd name="T0" fmla="*/ 238 w 244"/>
                <a:gd name="T1" fmla="*/ 12 h 12"/>
                <a:gd name="T2" fmla="*/ 6 w 244"/>
                <a:gd name="T3" fmla="*/ 12 h 12"/>
                <a:gd name="T4" fmla="*/ 0 w 244"/>
                <a:gd name="T5" fmla="*/ 6 h 12"/>
                <a:gd name="T6" fmla="*/ 6 w 244"/>
                <a:gd name="T7" fmla="*/ 0 h 12"/>
                <a:gd name="T8" fmla="*/ 238 w 244"/>
                <a:gd name="T9" fmla="*/ 0 h 12"/>
                <a:gd name="T10" fmla="*/ 244 w 244"/>
                <a:gd name="T11" fmla="*/ 6 h 12"/>
                <a:gd name="T12" fmla="*/ 238 w 24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4" h="12">
                  <a:moveTo>
                    <a:pt x="238" y="12"/>
                  </a:moveTo>
                  <a:cubicBezTo>
                    <a:pt x="6" y="12"/>
                    <a:pt x="6" y="12"/>
                    <a:pt x="6" y="12"/>
                  </a:cubicBezTo>
                  <a:cubicBezTo>
                    <a:pt x="3" y="12"/>
                    <a:pt x="0" y="9"/>
                    <a:pt x="0" y="6"/>
                  </a:cubicBezTo>
                  <a:cubicBezTo>
                    <a:pt x="0" y="3"/>
                    <a:pt x="3" y="0"/>
                    <a:pt x="6" y="0"/>
                  </a:cubicBezTo>
                  <a:cubicBezTo>
                    <a:pt x="238" y="0"/>
                    <a:pt x="238" y="0"/>
                    <a:pt x="238" y="0"/>
                  </a:cubicBezTo>
                  <a:cubicBezTo>
                    <a:pt x="242" y="0"/>
                    <a:pt x="244" y="3"/>
                    <a:pt x="244" y="6"/>
                  </a:cubicBezTo>
                  <a:cubicBezTo>
                    <a:pt x="244" y="9"/>
                    <a:pt x="242" y="12"/>
                    <a:pt x="23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211" name="Freeform 89"/>
            <p:cNvSpPr>
              <a:spLocks noEditPoints="1"/>
            </p:cNvSpPr>
            <p:nvPr/>
          </p:nvSpPr>
          <p:spPr bwMode="auto">
            <a:xfrm>
              <a:off x="8848725"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212" name="Freeform 90"/>
            <p:cNvSpPr>
              <a:spLocks noEditPoints="1"/>
            </p:cNvSpPr>
            <p:nvPr/>
          </p:nvSpPr>
          <p:spPr bwMode="auto">
            <a:xfrm>
              <a:off x="8939213"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sp>
          <p:nvSpPr>
            <p:cNvPr id="213" name="Freeform 91"/>
            <p:cNvSpPr>
              <a:spLocks noEditPoints="1"/>
            </p:cNvSpPr>
            <p:nvPr/>
          </p:nvSpPr>
          <p:spPr bwMode="auto">
            <a:xfrm>
              <a:off x="9031288" y="1165225"/>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5" y="20"/>
                    <a:pt x="0" y="16"/>
                    <a:pt x="0" y="10"/>
                  </a:cubicBezTo>
                  <a:cubicBezTo>
                    <a:pt x="0" y="4"/>
                    <a:pt x="5"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77" tIns="91439" rIns="182877" bIns="91439" numCol="1" anchor="t" anchorCtr="0" compatLnSpc="1">
              <a:prstTxWarp prst="textNoShape">
                <a:avLst/>
              </a:prstTxWarp>
            </a:bodyPr>
            <a:lstStyle/>
            <a:p>
              <a:pPr defTabSz="1828800"/>
              <a:endParaRPr lang="id-ID" sz="3600">
                <a:solidFill>
                  <a:srgbClr val="0A0A0A"/>
                </a:solidFill>
                <a:latin typeface="Calibri"/>
              </a:endParaRPr>
            </a:p>
          </p:txBody>
        </p:sp>
      </p:grpSp>
      <p:sp>
        <p:nvSpPr>
          <p:cNvPr id="4" name="Picture Placeholder 3">
            <a:extLst>
              <a:ext uri="{FF2B5EF4-FFF2-40B4-BE49-F238E27FC236}">
                <a16:creationId xmlns:a16="http://schemas.microsoft.com/office/drawing/2014/main" id="{B57EBA62-22F3-47BA-871E-B7C23C6AE893}"/>
              </a:ext>
            </a:extLst>
          </p:cNvPr>
          <p:cNvSpPr>
            <a:spLocks noGrp="1"/>
          </p:cNvSpPr>
          <p:nvPr>
            <p:ph type="pic" sz="quarter" idx="13"/>
          </p:nvPr>
        </p:nvSpPr>
        <p:spPr>
          <a:xfrm>
            <a:off x="1052258" y="3943429"/>
            <a:ext cx="5048250" cy="5048250"/>
          </a:xfrm>
        </p:spPr>
      </p:sp>
    </p:spTree>
    <p:custDataLst>
      <p:tags r:id="rId1"/>
    </p:custDataLst>
    <p:extLst>
      <p:ext uri="{BB962C8B-B14F-4D97-AF65-F5344CB8AC3E}">
        <p14:creationId xmlns:p14="http://schemas.microsoft.com/office/powerpoint/2010/main" val="32840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par>
                          <p:cTn id="36" fill="hold">
                            <p:stCondLst>
                              <p:cond delay="2500"/>
                            </p:stCondLst>
                            <p:childTnLst>
                              <p:par>
                                <p:cTn id="37" presetID="21" presetClass="entr" presetSubtype="1"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heel(1)">
                                      <p:cBhvr>
                                        <p:cTn id="39" dur="500"/>
                                        <p:tgtEl>
                                          <p:spTgt spid="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heel(1)">
                                      <p:cBhvr>
                                        <p:cTn id="45" dur="500"/>
                                        <p:tgtEl>
                                          <p:spTgt spid="7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fade">
                                      <p:cBhvr>
                                        <p:cTn id="48" dur="500"/>
                                        <p:tgtEl>
                                          <p:spTgt spid="112"/>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heel(1)">
                                      <p:cBhvr>
                                        <p:cTn id="51" dur="500"/>
                                        <p:tgtEl>
                                          <p:spTgt spid="7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heel(1)">
                                      <p:cBhvr>
                                        <p:cTn id="57" dur="500"/>
                                        <p:tgtEl>
                                          <p:spTgt spid="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fade">
                                      <p:cBhvr>
                                        <p:cTn id="60" dur="500"/>
                                        <p:tgtEl>
                                          <p:spTgt spid="114"/>
                                        </p:tgtEl>
                                      </p:cBhvr>
                                    </p:animEffect>
                                  </p:childTnLst>
                                </p:cTn>
                              </p:par>
                              <p:par>
                                <p:cTn id="61" presetID="53" presetClass="entr" presetSubtype="16" fill="hold" nodeType="withEffect">
                                  <p:stCondLst>
                                    <p:cond delay="0"/>
                                  </p:stCondLst>
                                  <p:childTnLst>
                                    <p:set>
                                      <p:cBhvr>
                                        <p:cTn id="62" dur="1" fill="hold">
                                          <p:stCondLst>
                                            <p:cond delay="0"/>
                                          </p:stCondLst>
                                        </p:cTn>
                                        <p:tgtEl>
                                          <p:spTgt spid="168"/>
                                        </p:tgtEl>
                                        <p:attrNameLst>
                                          <p:attrName>style.visibility</p:attrName>
                                        </p:attrNameLst>
                                      </p:cBhvr>
                                      <p:to>
                                        <p:strVal val="visible"/>
                                      </p:to>
                                    </p:set>
                                    <p:anim calcmode="lin" valueType="num">
                                      <p:cBhvr>
                                        <p:cTn id="63" dur="500" fill="hold"/>
                                        <p:tgtEl>
                                          <p:spTgt spid="168"/>
                                        </p:tgtEl>
                                        <p:attrNameLst>
                                          <p:attrName>ppt_w</p:attrName>
                                        </p:attrNameLst>
                                      </p:cBhvr>
                                      <p:tavLst>
                                        <p:tav tm="0">
                                          <p:val>
                                            <p:fltVal val="0"/>
                                          </p:val>
                                        </p:tav>
                                        <p:tav tm="100000">
                                          <p:val>
                                            <p:strVal val="#ppt_w"/>
                                          </p:val>
                                        </p:tav>
                                      </p:tavLst>
                                    </p:anim>
                                    <p:anim calcmode="lin" valueType="num">
                                      <p:cBhvr>
                                        <p:cTn id="64" dur="500" fill="hold"/>
                                        <p:tgtEl>
                                          <p:spTgt spid="168"/>
                                        </p:tgtEl>
                                        <p:attrNameLst>
                                          <p:attrName>ppt_h</p:attrName>
                                        </p:attrNameLst>
                                      </p:cBhvr>
                                      <p:tavLst>
                                        <p:tav tm="0">
                                          <p:val>
                                            <p:fltVal val="0"/>
                                          </p:val>
                                        </p:tav>
                                        <p:tav tm="100000">
                                          <p:val>
                                            <p:strVal val="#ppt_h"/>
                                          </p:val>
                                        </p:tav>
                                      </p:tavLst>
                                    </p:anim>
                                    <p:animEffect transition="in" filter="fade">
                                      <p:cBhvr>
                                        <p:cTn id="65" dur="500"/>
                                        <p:tgtEl>
                                          <p:spTgt spid="168"/>
                                        </p:tgtEl>
                                      </p:cBhvr>
                                    </p:animEffect>
                                  </p:childTnLst>
                                </p:cTn>
                              </p:par>
                              <p:par>
                                <p:cTn id="66" presetID="53" presetClass="entr" presetSubtype="16" fill="hold" nodeType="withEffect">
                                  <p:stCondLst>
                                    <p:cond delay="0"/>
                                  </p:stCondLst>
                                  <p:childTnLst>
                                    <p:set>
                                      <p:cBhvr>
                                        <p:cTn id="67" dur="1" fill="hold">
                                          <p:stCondLst>
                                            <p:cond delay="0"/>
                                          </p:stCondLst>
                                        </p:cTn>
                                        <p:tgtEl>
                                          <p:spTgt spid="195"/>
                                        </p:tgtEl>
                                        <p:attrNameLst>
                                          <p:attrName>style.visibility</p:attrName>
                                        </p:attrNameLst>
                                      </p:cBhvr>
                                      <p:to>
                                        <p:strVal val="visible"/>
                                      </p:to>
                                    </p:set>
                                    <p:anim calcmode="lin" valueType="num">
                                      <p:cBhvr>
                                        <p:cTn id="68" dur="500" fill="hold"/>
                                        <p:tgtEl>
                                          <p:spTgt spid="195"/>
                                        </p:tgtEl>
                                        <p:attrNameLst>
                                          <p:attrName>ppt_w</p:attrName>
                                        </p:attrNameLst>
                                      </p:cBhvr>
                                      <p:tavLst>
                                        <p:tav tm="0">
                                          <p:val>
                                            <p:fltVal val="0"/>
                                          </p:val>
                                        </p:tav>
                                        <p:tav tm="100000">
                                          <p:val>
                                            <p:strVal val="#ppt_w"/>
                                          </p:val>
                                        </p:tav>
                                      </p:tavLst>
                                    </p:anim>
                                    <p:anim calcmode="lin" valueType="num">
                                      <p:cBhvr>
                                        <p:cTn id="69" dur="500" fill="hold"/>
                                        <p:tgtEl>
                                          <p:spTgt spid="195"/>
                                        </p:tgtEl>
                                        <p:attrNameLst>
                                          <p:attrName>ppt_h</p:attrName>
                                        </p:attrNameLst>
                                      </p:cBhvr>
                                      <p:tavLst>
                                        <p:tav tm="0">
                                          <p:val>
                                            <p:fltVal val="0"/>
                                          </p:val>
                                        </p:tav>
                                        <p:tav tm="100000">
                                          <p:val>
                                            <p:strVal val="#ppt_h"/>
                                          </p:val>
                                        </p:tav>
                                      </p:tavLst>
                                    </p:anim>
                                    <p:animEffect transition="in" filter="fade">
                                      <p:cBhvr>
                                        <p:cTn id="70" dur="500"/>
                                        <p:tgtEl>
                                          <p:spTgt spid="195"/>
                                        </p:tgtEl>
                                      </p:cBhvr>
                                    </p:animEffect>
                                  </p:childTnLst>
                                </p:cTn>
                              </p:par>
                              <p:par>
                                <p:cTn id="71" presetID="53" presetClass="entr" presetSubtype="16"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anim calcmode="lin" valueType="num">
                                      <p:cBhvr>
                                        <p:cTn id="73" dur="500" fill="hold"/>
                                        <p:tgtEl>
                                          <p:spTgt spid="196"/>
                                        </p:tgtEl>
                                        <p:attrNameLst>
                                          <p:attrName>ppt_w</p:attrName>
                                        </p:attrNameLst>
                                      </p:cBhvr>
                                      <p:tavLst>
                                        <p:tav tm="0">
                                          <p:val>
                                            <p:fltVal val="0"/>
                                          </p:val>
                                        </p:tav>
                                        <p:tav tm="100000">
                                          <p:val>
                                            <p:strVal val="#ppt_w"/>
                                          </p:val>
                                        </p:tav>
                                      </p:tavLst>
                                    </p:anim>
                                    <p:anim calcmode="lin" valueType="num">
                                      <p:cBhvr>
                                        <p:cTn id="74" dur="500" fill="hold"/>
                                        <p:tgtEl>
                                          <p:spTgt spid="196"/>
                                        </p:tgtEl>
                                        <p:attrNameLst>
                                          <p:attrName>ppt_h</p:attrName>
                                        </p:attrNameLst>
                                      </p:cBhvr>
                                      <p:tavLst>
                                        <p:tav tm="0">
                                          <p:val>
                                            <p:fltVal val="0"/>
                                          </p:val>
                                        </p:tav>
                                        <p:tav tm="100000">
                                          <p:val>
                                            <p:strVal val="#ppt_h"/>
                                          </p:val>
                                        </p:tav>
                                      </p:tavLst>
                                    </p:anim>
                                    <p:animEffect transition="in" filter="fade">
                                      <p:cBhvr>
                                        <p:cTn id="75" dur="500"/>
                                        <p:tgtEl>
                                          <p:spTgt spid="196"/>
                                        </p:tgtEl>
                                      </p:cBhvr>
                                    </p:animEffect>
                                  </p:childTnLst>
                                </p:cTn>
                              </p:par>
                              <p:par>
                                <p:cTn id="76" presetID="53" presetClass="entr" presetSubtype="16" fill="hold" nodeType="withEffect">
                                  <p:stCondLst>
                                    <p:cond delay="0"/>
                                  </p:stCondLst>
                                  <p:childTnLst>
                                    <p:set>
                                      <p:cBhvr>
                                        <p:cTn id="77" dur="1" fill="hold">
                                          <p:stCondLst>
                                            <p:cond delay="0"/>
                                          </p:stCondLst>
                                        </p:cTn>
                                        <p:tgtEl>
                                          <p:spTgt spid="214"/>
                                        </p:tgtEl>
                                        <p:attrNameLst>
                                          <p:attrName>style.visibility</p:attrName>
                                        </p:attrNameLst>
                                      </p:cBhvr>
                                      <p:to>
                                        <p:strVal val="visible"/>
                                      </p:to>
                                    </p:set>
                                    <p:anim calcmode="lin" valueType="num">
                                      <p:cBhvr>
                                        <p:cTn id="78" dur="500" fill="hold"/>
                                        <p:tgtEl>
                                          <p:spTgt spid="214"/>
                                        </p:tgtEl>
                                        <p:attrNameLst>
                                          <p:attrName>ppt_w</p:attrName>
                                        </p:attrNameLst>
                                      </p:cBhvr>
                                      <p:tavLst>
                                        <p:tav tm="0">
                                          <p:val>
                                            <p:fltVal val="0"/>
                                          </p:val>
                                        </p:tav>
                                        <p:tav tm="100000">
                                          <p:val>
                                            <p:strVal val="#ppt_w"/>
                                          </p:val>
                                        </p:tav>
                                      </p:tavLst>
                                    </p:anim>
                                    <p:anim calcmode="lin" valueType="num">
                                      <p:cBhvr>
                                        <p:cTn id="79" dur="500" fill="hold"/>
                                        <p:tgtEl>
                                          <p:spTgt spid="214"/>
                                        </p:tgtEl>
                                        <p:attrNameLst>
                                          <p:attrName>ppt_h</p:attrName>
                                        </p:attrNameLst>
                                      </p:cBhvr>
                                      <p:tavLst>
                                        <p:tav tm="0">
                                          <p:val>
                                            <p:fltVal val="0"/>
                                          </p:val>
                                        </p:tav>
                                        <p:tav tm="100000">
                                          <p:val>
                                            <p:strVal val="#ppt_h"/>
                                          </p:val>
                                        </p:tav>
                                      </p:tavLst>
                                    </p:anim>
                                    <p:animEffect transition="in" filter="fade">
                                      <p:cBhvr>
                                        <p:cTn id="80"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3" grpId="0">
        <p:bldAsOne/>
      </p:bldGraphic>
      <p:bldGraphic spid="75" grpId="0">
        <p:bldAsOne/>
      </p:bldGraphic>
      <p:bldGraphic spid="76" grpId="0">
        <p:bldAsOne/>
      </p:bldGraphic>
      <p:bldGraphic spid="77" grpId="0">
        <p:bldAsOne/>
      </p:bldGraphic>
      <p:bldP spid="6" grpId="0"/>
      <p:bldP spid="17" grpId="0"/>
      <p:bldP spid="18" grpId="0"/>
      <p:bldP spid="20" grpId="0"/>
      <p:bldP spid="21" grpId="0" animBg="1"/>
      <p:bldP spid="27" grpId="0"/>
      <p:bldP spid="29" grpId="0"/>
      <p:bldP spid="30" grpId="0"/>
      <p:bldP spid="107" grpId="0"/>
      <p:bldP spid="112" grpId="0"/>
      <p:bldP spid="113" grpId="0"/>
      <p:bldP spid="1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3747398-ECFE-46A9-926A-B1BB40CB4731}"/>
              </a:ext>
            </a:extLst>
          </p:cNvPr>
          <p:cNvGrpSpPr/>
          <p:nvPr/>
        </p:nvGrpSpPr>
        <p:grpSpPr>
          <a:xfrm>
            <a:off x="1828800" y="11324730"/>
            <a:ext cx="19220668" cy="762496"/>
            <a:chOff x="1677870" y="9738320"/>
            <a:chExt cx="19220668" cy="762496"/>
          </a:xfrm>
        </p:grpSpPr>
        <p:grpSp>
          <p:nvGrpSpPr>
            <p:cNvPr id="12" name="Group 11"/>
            <p:cNvGrpSpPr/>
            <p:nvPr/>
          </p:nvGrpSpPr>
          <p:grpSpPr>
            <a:xfrm>
              <a:off x="3324094" y="9785686"/>
              <a:ext cx="667768" cy="667768"/>
              <a:chOff x="3380029" y="1565817"/>
              <a:chExt cx="914400" cy="914400"/>
            </a:xfrm>
          </p:grpSpPr>
          <p:sp>
            <p:nvSpPr>
              <p:cNvPr id="13" name="Oval 79"/>
              <p:cNvSpPr>
                <a:spLocks noChangeArrowheads="1"/>
              </p:cNvSpPr>
              <p:nvPr/>
            </p:nvSpPr>
            <p:spPr bwMode="invGray">
              <a:xfrm>
                <a:off x="3380029" y="1565817"/>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4"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5" name="Group 14"/>
            <p:cNvGrpSpPr/>
            <p:nvPr/>
          </p:nvGrpSpPr>
          <p:grpSpPr bwMode="invGray">
            <a:xfrm>
              <a:off x="4125066" y="9785686"/>
              <a:ext cx="667768" cy="667768"/>
              <a:chOff x="6243638" y="9424987"/>
              <a:chExt cx="885825" cy="884238"/>
            </a:xfrm>
          </p:grpSpPr>
          <p:sp>
            <p:nvSpPr>
              <p:cNvPr id="16" name="Oval 186"/>
              <p:cNvSpPr>
                <a:spLocks noChangeArrowheads="1"/>
              </p:cNvSpPr>
              <p:nvPr/>
            </p:nvSpPr>
            <p:spPr bwMode="invGray">
              <a:xfrm>
                <a:off x="6243638" y="9424987"/>
                <a:ext cx="885825" cy="884238"/>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7"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8" name="Group 17"/>
            <p:cNvGrpSpPr/>
            <p:nvPr/>
          </p:nvGrpSpPr>
          <p:grpSpPr>
            <a:xfrm>
              <a:off x="1722150" y="9785686"/>
              <a:ext cx="667768" cy="667768"/>
              <a:chOff x="398463" y="1550691"/>
              <a:chExt cx="914400" cy="914400"/>
            </a:xfrm>
          </p:grpSpPr>
          <p:sp>
            <p:nvSpPr>
              <p:cNvPr id="19" name="Oval 81"/>
              <p:cNvSpPr>
                <a:spLocks noChangeArrowheads="1"/>
              </p:cNvSpPr>
              <p:nvPr/>
            </p:nvSpPr>
            <p:spPr bwMode="invGray">
              <a:xfrm>
                <a:off x="398463"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20"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21" name="Group 20"/>
            <p:cNvGrpSpPr/>
            <p:nvPr/>
          </p:nvGrpSpPr>
          <p:grpSpPr>
            <a:xfrm>
              <a:off x="2523122" y="9785686"/>
              <a:ext cx="667768" cy="667768"/>
              <a:chOff x="1889246" y="1550691"/>
              <a:chExt cx="914400" cy="914400"/>
            </a:xfrm>
          </p:grpSpPr>
          <p:sp>
            <p:nvSpPr>
              <p:cNvPr id="22" name="Oval 92"/>
              <p:cNvSpPr>
                <a:spLocks noChangeArrowheads="1"/>
              </p:cNvSpPr>
              <p:nvPr/>
            </p:nvSpPr>
            <p:spPr bwMode="invGray">
              <a:xfrm>
                <a:off x="1889246"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23" name="Group 22"/>
              <p:cNvGrpSpPr/>
              <p:nvPr/>
            </p:nvGrpSpPr>
            <p:grpSpPr>
              <a:xfrm>
                <a:off x="2118665" y="1750614"/>
                <a:ext cx="499807" cy="476865"/>
                <a:chOff x="2118665" y="1750614"/>
                <a:chExt cx="499807" cy="476865"/>
              </a:xfrm>
            </p:grpSpPr>
            <p:sp>
              <p:nvSpPr>
                <p:cNvPr id="24"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25"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26" name="Rectangle 25">
              <a:hlinkClick r:id="rId3"/>
            </p:cNvPr>
            <p:cNvSpPr/>
            <p:nvPr/>
          </p:nvSpPr>
          <p:spPr>
            <a:xfrm>
              <a:off x="1677870"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27" name="Rectangle 26">
              <a:hlinkClick r:id="rId4"/>
            </p:cNvPr>
            <p:cNvSpPr/>
            <p:nvPr/>
          </p:nvSpPr>
          <p:spPr>
            <a:xfrm>
              <a:off x="2478842"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28" name="Rectangle 27">
              <a:hlinkClick r:id="rId5"/>
            </p:cNvPr>
            <p:cNvSpPr/>
            <p:nvPr/>
          </p:nvSpPr>
          <p:spPr>
            <a:xfrm>
              <a:off x="3279814"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29" name="Rectangle 28">
              <a:hlinkClick r:id="rId6"/>
            </p:cNvPr>
            <p:cNvSpPr/>
            <p:nvPr/>
          </p:nvSpPr>
          <p:spPr>
            <a:xfrm>
              <a:off x="4080786"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33" name="Group 32"/>
            <p:cNvGrpSpPr/>
            <p:nvPr/>
          </p:nvGrpSpPr>
          <p:grpSpPr>
            <a:xfrm>
              <a:off x="8677902" y="9785686"/>
              <a:ext cx="667768" cy="667768"/>
              <a:chOff x="3380029" y="1565817"/>
              <a:chExt cx="914400" cy="914400"/>
            </a:xfrm>
          </p:grpSpPr>
          <p:sp>
            <p:nvSpPr>
              <p:cNvPr id="49" name="Oval 79"/>
              <p:cNvSpPr>
                <a:spLocks noChangeArrowheads="1"/>
              </p:cNvSpPr>
              <p:nvPr/>
            </p:nvSpPr>
            <p:spPr bwMode="invGray">
              <a:xfrm>
                <a:off x="3380029" y="1565817"/>
                <a:ext cx="914400" cy="914400"/>
              </a:xfrm>
              <a:prstGeom prst="ellipse">
                <a:avLst/>
              </a:prstGeom>
              <a:solidFill>
                <a:schemeClr val="accent3"/>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50"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34" name="Group 33"/>
            <p:cNvGrpSpPr/>
            <p:nvPr/>
          </p:nvGrpSpPr>
          <p:grpSpPr bwMode="invGray">
            <a:xfrm>
              <a:off x="9478874" y="9785686"/>
              <a:ext cx="667768" cy="667768"/>
              <a:chOff x="6243638" y="9424987"/>
              <a:chExt cx="885825" cy="884238"/>
            </a:xfrm>
          </p:grpSpPr>
          <p:sp>
            <p:nvSpPr>
              <p:cNvPr id="47" name="Oval 186"/>
              <p:cNvSpPr>
                <a:spLocks noChangeArrowheads="1"/>
              </p:cNvSpPr>
              <p:nvPr/>
            </p:nvSpPr>
            <p:spPr bwMode="invGray">
              <a:xfrm>
                <a:off x="6243638" y="9424987"/>
                <a:ext cx="885825" cy="884238"/>
              </a:xfrm>
              <a:prstGeom prst="ellipse">
                <a:avLst/>
              </a:prstGeom>
              <a:solidFill>
                <a:schemeClr val="accent3"/>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48"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35" name="Group 34"/>
            <p:cNvGrpSpPr/>
            <p:nvPr/>
          </p:nvGrpSpPr>
          <p:grpSpPr>
            <a:xfrm>
              <a:off x="7075958" y="9785686"/>
              <a:ext cx="667768" cy="667768"/>
              <a:chOff x="398463" y="1550691"/>
              <a:chExt cx="914400" cy="914400"/>
            </a:xfrm>
          </p:grpSpPr>
          <p:sp>
            <p:nvSpPr>
              <p:cNvPr id="45" name="Oval 81"/>
              <p:cNvSpPr>
                <a:spLocks noChangeArrowheads="1"/>
              </p:cNvSpPr>
              <p:nvPr/>
            </p:nvSpPr>
            <p:spPr bwMode="invGray">
              <a:xfrm>
                <a:off x="398463" y="1550691"/>
                <a:ext cx="914400" cy="914400"/>
              </a:xfrm>
              <a:prstGeom prst="ellipse">
                <a:avLst/>
              </a:prstGeom>
              <a:solidFill>
                <a:schemeClr val="accent3"/>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46"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36" name="Group 35"/>
            <p:cNvGrpSpPr/>
            <p:nvPr/>
          </p:nvGrpSpPr>
          <p:grpSpPr>
            <a:xfrm>
              <a:off x="7876930" y="9785686"/>
              <a:ext cx="667768" cy="667768"/>
              <a:chOff x="1889246" y="1550691"/>
              <a:chExt cx="914400" cy="914400"/>
            </a:xfrm>
          </p:grpSpPr>
          <p:sp>
            <p:nvSpPr>
              <p:cNvPr id="41" name="Oval 92"/>
              <p:cNvSpPr>
                <a:spLocks noChangeArrowheads="1"/>
              </p:cNvSpPr>
              <p:nvPr/>
            </p:nvSpPr>
            <p:spPr bwMode="invGray">
              <a:xfrm>
                <a:off x="1889246" y="1550691"/>
                <a:ext cx="914400" cy="914400"/>
              </a:xfrm>
              <a:prstGeom prst="ellipse">
                <a:avLst/>
              </a:prstGeom>
              <a:solidFill>
                <a:schemeClr val="accent3"/>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42" name="Group 41"/>
              <p:cNvGrpSpPr/>
              <p:nvPr/>
            </p:nvGrpSpPr>
            <p:grpSpPr>
              <a:xfrm>
                <a:off x="2118665" y="1750614"/>
                <a:ext cx="499807" cy="476865"/>
                <a:chOff x="2118665" y="1750614"/>
                <a:chExt cx="499807" cy="476865"/>
              </a:xfrm>
            </p:grpSpPr>
            <p:sp>
              <p:nvSpPr>
                <p:cNvPr id="43"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44"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37" name="Rectangle 36">
              <a:hlinkClick r:id="rId3"/>
            </p:cNvPr>
            <p:cNvSpPr/>
            <p:nvPr/>
          </p:nvSpPr>
          <p:spPr>
            <a:xfrm>
              <a:off x="7031678"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38" name="Rectangle 37">
              <a:hlinkClick r:id="rId4"/>
            </p:cNvPr>
            <p:cNvSpPr/>
            <p:nvPr/>
          </p:nvSpPr>
          <p:spPr>
            <a:xfrm>
              <a:off x="7832650"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39" name="Rectangle 38">
              <a:hlinkClick r:id="rId5"/>
            </p:cNvPr>
            <p:cNvSpPr/>
            <p:nvPr/>
          </p:nvSpPr>
          <p:spPr>
            <a:xfrm>
              <a:off x="8633622"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40" name="Rectangle 39">
              <a:hlinkClick r:id="rId6"/>
            </p:cNvPr>
            <p:cNvSpPr/>
            <p:nvPr/>
          </p:nvSpPr>
          <p:spPr>
            <a:xfrm>
              <a:off x="9434594"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52" name="Group 51"/>
            <p:cNvGrpSpPr/>
            <p:nvPr/>
          </p:nvGrpSpPr>
          <p:grpSpPr>
            <a:xfrm>
              <a:off x="14031710" y="9785686"/>
              <a:ext cx="667768" cy="667768"/>
              <a:chOff x="3380029" y="1565817"/>
              <a:chExt cx="914400" cy="914400"/>
            </a:xfrm>
          </p:grpSpPr>
          <p:sp>
            <p:nvSpPr>
              <p:cNvPr id="68" name="Oval 79"/>
              <p:cNvSpPr>
                <a:spLocks noChangeArrowheads="1"/>
              </p:cNvSpPr>
              <p:nvPr/>
            </p:nvSpPr>
            <p:spPr bwMode="invGray">
              <a:xfrm>
                <a:off x="3380029" y="1565817"/>
                <a:ext cx="914400" cy="914400"/>
              </a:xfrm>
              <a:prstGeom prst="ellipse">
                <a:avLst/>
              </a:prstGeom>
              <a:solidFill>
                <a:schemeClr val="accent5"/>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69"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53" name="Group 52"/>
            <p:cNvGrpSpPr/>
            <p:nvPr/>
          </p:nvGrpSpPr>
          <p:grpSpPr bwMode="invGray">
            <a:xfrm>
              <a:off x="14832682" y="9785686"/>
              <a:ext cx="667768" cy="667768"/>
              <a:chOff x="6243638" y="9424987"/>
              <a:chExt cx="885825" cy="884238"/>
            </a:xfrm>
          </p:grpSpPr>
          <p:sp>
            <p:nvSpPr>
              <p:cNvPr id="66" name="Oval 186"/>
              <p:cNvSpPr>
                <a:spLocks noChangeArrowheads="1"/>
              </p:cNvSpPr>
              <p:nvPr/>
            </p:nvSpPr>
            <p:spPr bwMode="invGray">
              <a:xfrm>
                <a:off x="6243638" y="9424987"/>
                <a:ext cx="885825" cy="884238"/>
              </a:xfrm>
              <a:prstGeom prst="ellipse">
                <a:avLst/>
              </a:prstGeom>
              <a:solidFill>
                <a:schemeClr val="accent5"/>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67"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54" name="Group 53"/>
            <p:cNvGrpSpPr/>
            <p:nvPr/>
          </p:nvGrpSpPr>
          <p:grpSpPr>
            <a:xfrm>
              <a:off x="12429766" y="9785686"/>
              <a:ext cx="667768" cy="667768"/>
              <a:chOff x="398463" y="1550691"/>
              <a:chExt cx="914400" cy="914400"/>
            </a:xfrm>
          </p:grpSpPr>
          <p:sp>
            <p:nvSpPr>
              <p:cNvPr id="64" name="Oval 81"/>
              <p:cNvSpPr>
                <a:spLocks noChangeArrowheads="1"/>
              </p:cNvSpPr>
              <p:nvPr/>
            </p:nvSpPr>
            <p:spPr bwMode="invGray">
              <a:xfrm>
                <a:off x="398463" y="1550691"/>
                <a:ext cx="914400" cy="914400"/>
              </a:xfrm>
              <a:prstGeom prst="ellipse">
                <a:avLst/>
              </a:prstGeom>
              <a:solidFill>
                <a:schemeClr val="accent5"/>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65"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55" name="Group 54"/>
            <p:cNvGrpSpPr/>
            <p:nvPr/>
          </p:nvGrpSpPr>
          <p:grpSpPr>
            <a:xfrm>
              <a:off x="13230738" y="9785686"/>
              <a:ext cx="667768" cy="667768"/>
              <a:chOff x="1889246" y="1550691"/>
              <a:chExt cx="914400" cy="914400"/>
            </a:xfrm>
          </p:grpSpPr>
          <p:sp>
            <p:nvSpPr>
              <p:cNvPr id="60" name="Oval 92"/>
              <p:cNvSpPr>
                <a:spLocks noChangeArrowheads="1"/>
              </p:cNvSpPr>
              <p:nvPr/>
            </p:nvSpPr>
            <p:spPr bwMode="invGray">
              <a:xfrm>
                <a:off x="1889246" y="1550691"/>
                <a:ext cx="914400" cy="914400"/>
              </a:xfrm>
              <a:prstGeom prst="ellipse">
                <a:avLst/>
              </a:prstGeom>
              <a:solidFill>
                <a:schemeClr val="accent5"/>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61" name="Group 60"/>
              <p:cNvGrpSpPr/>
              <p:nvPr/>
            </p:nvGrpSpPr>
            <p:grpSpPr>
              <a:xfrm>
                <a:off x="2118665" y="1750614"/>
                <a:ext cx="499807" cy="476865"/>
                <a:chOff x="2118665" y="1750614"/>
                <a:chExt cx="499807" cy="476865"/>
              </a:xfrm>
            </p:grpSpPr>
            <p:sp>
              <p:nvSpPr>
                <p:cNvPr id="62"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63"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56" name="Rectangle 55">
              <a:hlinkClick r:id="rId3"/>
            </p:cNvPr>
            <p:cNvSpPr/>
            <p:nvPr/>
          </p:nvSpPr>
          <p:spPr>
            <a:xfrm>
              <a:off x="12385486"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57" name="Rectangle 56">
              <a:hlinkClick r:id="rId4"/>
            </p:cNvPr>
            <p:cNvSpPr/>
            <p:nvPr/>
          </p:nvSpPr>
          <p:spPr>
            <a:xfrm>
              <a:off x="13186458"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58" name="Rectangle 57">
              <a:hlinkClick r:id="rId5"/>
            </p:cNvPr>
            <p:cNvSpPr/>
            <p:nvPr/>
          </p:nvSpPr>
          <p:spPr>
            <a:xfrm>
              <a:off x="13987430"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59" name="Rectangle 58">
              <a:hlinkClick r:id="rId6"/>
            </p:cNvPr>
            <p:cNvSpPr/>
            <p:nvPr/>
          </p:nvSpPr>
          <p:spPr>
            <a:xfrm>
              <a:off x="14788402"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71" name="Group 70"/>
            <p:cNvGrpSpPr/>
            <p:nvPr/>
          </p:nvGrpSpPr>
          <p:grpSpPr>
            <a:xfrm>
              <a:off x="19385518" y="9785686"/>
              <a:ext cx="667768" cy="667768"/>
              <a:chOff x="3380029" y="1565817"/>
              <a:chExt cx="914400" cy="914400"/>
            </a:xfrm>
          </p:grpSpPr>
          <p:sp>
            <p:nvSpPr>
              <p:cNvPr id="87" name="Oval 79"/>
              <p:cNvSpPr>
                <a:spLocks noChangeArrowheads="1"/>
              </p:cNvSpPr>
              <p:nvPr/>
            </p:nvSpPr>
            <p:spPr bwMode="invGray">
              <a:xfrm>
                <a:off x="3380029" y="1565817"/>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8"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72" name="Group 71"/>
            <p:cNvGrpSpPr/>
            <p:nvPr/>
          </p:nvGrpSpPr>
          <p:grpSpPr bwMode="invGray">
            <a:xfrm>
              <a:off x="20186490" y="9785686"/>
              <a:ext cx="667768" cy="667768"/>
              <a:chOff x="6243638" y="9424987"/>
              <a:chExt cx="885825" cy="884238"/>
            </a:xfrm>
          </p:grpSpPr>
          <p:sp>
            <p:nvSpPr>
              <p:cNvPr id="85" name="Oval 186"/>
              <p:cNvSpPr>
                <a:spLocks noChangeArrowheads="1"/>
              </p:cNvSpPr>
              <p:nvPr/>
            </p:nvSpPr>
            <p:spPr bwMode="invGray">
              <a:xfrm>
                <a:off x="6243638" y="9424987"/>
                <a:ext cx="885825" cy="884238"/>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6"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73" name="Group 72"/>
            <p:cNvGrpSpPr/>
            <p:nvPr/>
          </p:nvGrpSpPr>
          <p:grpSpPr>
            <a:xfrm>
              <a:off x="17783574" y="9785686"/>
              <a:ext cx="667768" cy="667768"/>
              <a:chOff x="398463" y="1550691"/>
              <a:chExt cx="914400" cy="914400"/>
            </a:xfrm>
          </p:grpSpPr>
          <p:sp>
            <p:nvSpPr>
              <p:cNvPr id="83" name="Oval 81"/>
              <p:cNvSpPr>
                <a:spLocks noChangeArrowheads="1"/>
              </p:cNvSpPr>
              <p:nvPr/>
            </p:nvSpPr>
            <p:spPr bwMode="invGray">
              <a:xfrm>
                <a:off x="398463"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4"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74" name="Group 73"/>
            <p:cNvGrpSpPr/>
            <p:nvPr/>
          </p:nvGrpSpPr>
          <p:grpSpPr>
            <a:xfrm>
              <a:off x="18584546" y="9785686"/>
              <a:ext cx="667768" cy="667768"/>
              <a:chOff x="1889246" y="1550691"/>
              <a:chExt cx="914400" cy="914400"/>
            </a:xfrm>
          </p:grpSpPr>
          <p:sp>
            <p:nvSpPr>
              <p:cNvPr id="79" name="Oval 92"/>
              <p:cNvSpPr>
                <a:spLocks noChangeArrowheads="1"/>
              </p:cNvSpPr>
              <p:nvPr/>
            </p:nvSpPr>
            <p:spPr bwMode="invGray">
              <a:xfrm>
                <a:off x="1889246"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80" name="Group 79"/>
              <p:cNvGrpSpPr/>
              <p:nvPr/>
            </p:nvGrpSpPr>
            <p:grpSpPr>
              <a:xfrm>
                <a:off x="2118665" y="1750614"/>
                <a:ext cx="499807" cy="476865"/>
                <a:chOff x="2118665" y="1750614"/>
                <a:chExt cx="499807" cy="476865"/>
              </a:xfrm>
            </p:grpSpPr>
            <p:sp>
              <p:nvSpPr>
                <p:cNvPr id="81"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82"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75" name="Rectangle 74">
              <a:hlinkClick r:id="rId3"/>
            </p:cNvPr>
            <p:cNvSpPr/>
            <p:nvPr/>
          </p:nvSpPr>
          <p:spPr>
            <a:xfrm>
              <a:off x="17739294"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6" name="Rectangle 75">
              <a:hlinkClick r:id="rId4"/>
            </p:cNvPr>
            <p:cNvSpPr/>
            <p:nvPr/>
          </p:nvSpPr>
          <p:spPr>
            <a:xfrm>
              <a:off x="18540266"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7" name="Rectangle 76">
              <a:hlinkClick r:id="rId5"/>
            </p:cNvPr>
            <p:cNvSpPr/>
            <p:nvPr/>
          </p:nvSpPr>
          <p:spPr>
            <a:xfrm>
              <a:off x="19341238"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78" name="Rectangle 77">
              <a:hlinkClick r:id="rId6"/>
            </p:cNvPr>
            <p:cNvSpPr/>
            <p:nvPr/>
          </p:nvSpPr>
          <p:spPr>
            <a:xfrm>
              <a:off x="20142210" y="9738320"/>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sp>
        <p:nvSpPr>
          <p:cNvPr id="89" name="Title 88"/>
          <p:cNvSpPr>
            <a:spLocks noGrp="1"/>
          </p:cNvSpPr>
          <p:nvPr>
            <p:ph type="title"/>
          </p:nvPr>
        </p:nvSpPr>
        <p:spPr/>
        <p:txBody>
          <a:bodyPr>
            <a:noAutofit/>
          </a:bodyPr>
          <a:lstStyle/>
          <a:p>
            <a:pPr algn="ctr"/>
            <a:r>
              <a:rPr lang="en-US" sz="6600" dirty="0"/>
              <a:t>Dedicated team in place and ready to go</a:t>
            </a:r>
          </a:p>
        </p:txBody>
      </p:sp>
      <p:sp>
        <p:nvSpPr>
          <p:cNvPr id="90" name="Text Placeholder 89"/>
          <p:cNvSpPr>
            <a:spLocks noGrp="1"/>
          </p:cNvSpPr>
          <p:nvPr>
            <p:ph sz="quarter" idx="18"/>
          </p:nvPr>
        </p:nvSpPr>
        <p:spPr/>
        <p:txBody>
          <a:bodyPr>
            <a:normAutofit/>
          </a:bodyPr>
          <a:lstStyle/>
          <a:p>
            <a:pPr>
              <a:lnSpc>
                <a:spcPct val="95000"/>
              </a:lnSpc>
            </a:pPr>
            <a:r>
              <a:rPr lang="en-US" sz="4000" dirty="0">
                <a:ea typeface="Open Sans" panose="020B0606030504020204" pitchFamily="34" charset="0"/>
                <a:cs typeface="Open Sans" panose="020B0606030504020204" pitchFamily="34" charset="0"/>
              </a:rPr>
              <a:t>Nancy </a:t>
            </a:r>
            <a:r>
              <a:rPr lang="en-US" sz="4000" dirty="0" err="1">
                <a:ea typeface="Open Sans" panose="020B0606030504020204" pitchFamily="34" charset="0"/>
                <a:cs typeface="Open Sans" panose="020B0606030504020204" pitchFamily="34" charset="0"/>
              </a:rPr>
              <a:t>Niceperson</a:t>
            </a:r>
            <a:endParaRPr lang="en-US" sz="4000" dirty="0">
              <a:ea typeface="Open Sans" panose="020B0606030504020204" pitchFamily="34" charset="0"/>
              <a:cs typeface="Open Sans" panose="020B0606030504020204" pitchFamily="34" charset="0"/>
            </a:endParaRPr>
          </a:p>
          <a:p>
            <a:pPr>
              <a:lnSpc>
                <a:spcPct val="95000"/>
              </a:lnSpc>
              <a:spcAft>
                <a:spcPts val="1600"/>
              </a:spcAft>
            </a:pPr>
            <a:r>
              <a:rPr lang="en-US" sz="2800" i="1" dirty="0"/>
              <a:t>Title or something</a:t>
            </a:r>
          </a:p>
          <a:p>
            <a:pPr>
              <a:lnSpc>
                <a:spcPct val="95000"/>
              </a:lnSpc>
              <a:spcAft>
                <a:spcPts val="1600"/>
              </a:spcAft>
            </a:pPr>
            <a:r>
              <a:rPr lang="en-US" sz="2800" dirty="0" err="1"/>
              <a:t>Lorem</a:t>
            </a:r>
            <a:r>
              <a:rPr lang="en-US" sz="2800" dirty="0"/>
              <a:t> </a:t>
            </a:r>
            <a:r>
              <a:rPr lang="en-US" sz="2800" dirty="0" err="1"/>
              <a:t>ipsum</a:t>
            </a:r>
            <a:r>
              <a:rPr lang="en-US" sz="2800" dirty="0"/>
              <a:t> dolor sit </a:t>
            </a:r>
            <a:r>
              <a:rPr lang="en-US" sz="2800" dirty="0" err="1"/>
              <a:t>amet</a:t>
            </a:r>
            <a:r>
              <a:rPr lang="en-US" sz="2800" dirty="0"/>
              <a:t>, </a:t>
            </a:r>
            <a:r>
              <a:rPr lang="en-US" sz="2800" dirty="0" err="1"/>
              <a:t>consectetur</a:t>
            </a:r>
            <a:r>
              <a:rPr lang="en-US" sz="2800" dirty="0"/>
              <a:t> </a:t>
            </a:r>
            <a:r>
              <a:rPr lang="en-US" sz="2800" dirty="0" err="1"/>
              <a:t>adipiscing</a:t>
            </a:r>
            <a:r>
              <a:rPr lang="en-US" sz="2800" dirty="0"/>
              <a:t> </a:t>
            </a:r>
            <a:r>
              <a:rPr lang="en-US" sz="2800" dirty="0" err="1"/>
              <a:t>elit</a:t>
            </a:r>
            <a:r>
              <a:rPr lang="en-US" sz="2800" dirty="0"/>
              <a:t>. </a:t>
            </a:r>
            <a:r>
              <a:rPr lang="en-US" sz="2800" dirty="0" err="1"/>
              <a:t>Duis</a:t>
            </a:r>
            <a:r>
              <a:rPr lang="en-US" sz="2800" dirty="0"/>
              <a:t> </a:t>
            </a:r>
            <a:r>
              <a:rPr lang="en-US" sz="2800" dirty="0" err="1"/>
              <a:t>ultrices</a:t>
            </a:r>
            <a:r>
              <a:rPr lang="en-US" sz="2800" dirty="0"/>
              <a:t> at </a:t>
            </a:r>
            <a:r>
              <a:rPr lang="en-US" sz="2800" dirty="0" err="1"/>
              <a:t>nibh</a:t>
            </a:r>
            <a:r>
              <a:rPr lang="en-US" sz="2800" dirty="0"/>
              <a:t> a </a:t>
            </a:r>
            <a:r>
              <a:rPr lang="en-US" sz="2800" dirty="0" err="1"/>
              <a:t>malesuada</a:t>
            </a:r>
            <a:r>
              <a:rPr lang="en-US" sz="2800" dirty="0"/>
              <a:t>. </a:t>
            </a:r>
            <a:r>
              <a:rPr lang="en-US" sz="2800" dirty="0" err="1"/>
              <a:t>Etiam</a:t>
            </a:r>
            <a:r>
              <a:rPr lang="en-US" sz="2800" dirty="0"/>
              <a:t> </a:t>
            </a:r>
            <a:r>
              <a:rPr lang="en-US" sz="2800" dirty="0" err="1"/>
              <a:t>euismod</a:t>
            </a:r>
            <a:r>
              <a:rPr lang="en-US" sz="2800" dirty="0"/>
              <a:t> semper </a:t>
            </a:r>
            <a:r>
              <a:rPr lang="en-US" sz="2800" dirty="0" err="1"/>
              <a:t>suscipit</a:t>
            </a:r>
            <a:r>
              <a:rPr lang="en-US" sz="2800" dirty="0"/>
              <a:t>. </a:t>
            </a:r>
          </a:p>
        </p:txBody>
      </p:sp>
      <p:sp>
        <p:nvSpPr>
          <p:cNvPr id="32" name="Content Placeholder 31"/>
          <p:cNvSpPr>
            <a:spLocks noGrp="1"/>
          </p:cNvSpPr>
          <p:nvPr>
            <p:ph sz="quarter" idx="19"/>
          </p:nvPr>
        </p:nvSpPr>
        <p:spPr/>
        <p:txBody>
          <a:bodyPr>
            <a:normAutofit/>
          </a:bodyPr>
          <a:lstStyle/>
          <a:p>
            <a:pPr>
              <a:lnSpc>
                <a:spcPct val="95000"/>
              </a:lnSpc>
            </a:pPr>
            <a:r>
              <a:rPr lang="en-US" sz="4000" dirty="0">
                <a:ea typeface="Open Sans" panose="020B0606030504020204" pitchFamily="34" charset="0"/>
                <a:cs typeface="Open Sans" panose="020B0606030504020204" pitchFamily="34" charset="0"/>
              </a:rPr>
              <a:t>Frank Friendly</a:t>
            </a:r>
          </a:p>
          <a:p>
            <a:pPr>
              <a:lnSpc>
                <a:spcPct val="95000"/>
              </a:lnSpc>
              <a:spcAft>
                <a:spcPts val="1600"/>
              </a:spcAft>
            </a:pPr>
            <a:r>
              <a:rPr lang="en-US" sz="2800" i="1" dirty="0"/>
              <a:t>Title or something</a:t>
            </a:r>
          </a:p>
          <a:p>
            <a:pPr>
              <a:lnSpc>
                <a:spcPct val="95000"/>
              </a:lnSpc>
              <a:spcAft>
                <a:spcPts val="1600"/>
              </a:spcAft>
            </a:pPr>
            <a:r>
              <a:rPr lang="en-US" sz="2800" dirty="0" err="1"/>
              <a:t>Curabitur</a:t>
            </a:r>
            <a:r>
              <a:rPr lang="en-US" sz="2800" dirty="0"/>
              <a:t> </a:t>
            </a:r>
            <a:r>
              <a:rPr lang="en-US" sz="2800" dirty="0" err="1"/>
              <a:t>vehicula</a:t>
            </a:r>
            <a:r>
              <a:rPr lang="en-US" sz="2800" dirty="0"/>
              <a:t> </a:t>
            </a:r>
            <a:r>
              <a:rPr lang="en-US" sz="2800" dirty="0" err="1"/>
              <a:t>lacus</a:t>
            </a:r>
            <a:r>
              <a:rPr lang="en-US" sz="2800" dirty="0"/>
              <a:t> </a:t>
            </a:r>
            <a:r>
              <a:rPr lang="en-US" sz="2800" dirty="0" err="1"/>
              <a:t>eget</a:t>
            </a:r>
            <a:r>
              <a:rPr lang="en-US" sz="2800" dirty="0"/>
              <a:t> </a:t>
            </a:r>
            <a:r>
              <a:rPr lang="en-US" sz="2800" dirty="0" err="1"/>
              <a:t>facilisis</a:t>
            </a:r>
            <a:r>
              <a:rPr lang="en-US" sz="2800" dirty="0"/>
              <a:t> </a:t>
            </a:r>
            <a:r>
              <a:rPr lang="en-US" sz="2800" dirty="0" err="1"/>
              <a:t>mattis</a:t>
            </a:r>
            <a:r>
              <a:rPr lang="en-US" sz="2800" dirty="0"/>
              <a:t>. </a:t>
            </a:r>
            <a:r>
              <a:rPr lang="en-US" sz="2800" dirty="0" err="1"/>
              <a:t>Phasellus</a:t>
            </a:r>
            <a:r>
              <a:rPr lang="en-US" sz="2800" dirty="0"/>
              <a:t> vel </a:t>
            </a:r>
            <a:r>
              <a:rPr lang="en-US" sz="2800" dirty="0" err="1"/>
              <a:t>leo</a:t>
            </a:r>
            <a:r>
              <a:rPr lang="en-US" sz="2800" dirty="0"/>
              <a:t> sed </a:t>
            </a:r>
            <a:r>
              <a:rPr lang="en-US" sz="2800" dirty="0" err="1"/>
              <a:t>velit</a:t>
            </a:r>
            <a:r>
              <a:rPr lang="en-US" sz="2800" dirty="0"/>
              <a:t> </a:t>
            </a:r>
            <a:r>
              <a:rPr lang="en-US" sz="2800" dirty="0" err="1"/>
              <a:t>porttitor</a:t>
            </a:r>
            <a:r>
              <a:rPr lang="en-US" sz="2800" dirty="0"/>
              <a:t> </a:t>
            </a:r>
            <a:r>
              <a:rPr lang="en-US" sz="2800" dirty="0" err="1"/>
              <a:t>vehicula</a:t>
            </a:r>
            <a:r>
              <a:rPr lang="en-US" sz="2800" dirty="0"/>
              <a:t> vitae et </a:t>
            </a:r>
            <a:r>
              <a:rPr lang="en-US" sz="2800" dirty="0" err="1"/>
              <a:t>augue</a:t>
            </a:r>
            <a:r>
              <a:rPr lang="en-US" sz="2800" dirty="0"/>
              <a:t>. </a:t>
            </a:r>
            <a:r>
              <a:rPr lang="en-US" sz="2800" dirty="0" err="1"/>
              <a:t>Suspendisse</a:t>
            </a:r>
            <a:r>
              <a:rPr lang="en-US" sz="2800" dirty="0"/>
              <a:t> non </a:t>
            </a:r>
            <a:r>
              <a:rPr lang="en-US" sz="2800" dirty="0" err="1"/>
              <a:t>venenatis</a:t>
            </a:r>
            <a:endParaRPr lang="en-US" sz="2800" dirty="0"/>
          </a:p>
          <a:p>
            <a:endParaRPr lang="en-US" sz="2400" dirty="0"/>
          </a:p>
        </p:txBody>
      </p:sp>
      <p:sp>
        <p:nvSpPr>
          <p:cNvPr id="51" name="Content Placeholder 50"/>
          <p:cNvSpPr>
            <a:spLocks noGrp="1"/>
          </p:cNvSpPr>
          <p:nvPr>
            <p:ph sz="quarter" idx="20"/>
          </p:nvPr>
        </p:nvSpPr>
        <p:spPr/>
        <p:txBody>
          <a:bodyPr>
            <a:normAutofit/>
          </a:bodyPr>
          <a:lstStyle/>
          <a:p>
            <a:pPr>
              <a:lnSpc>
                <a:spcPct val="95000"/>
              </a:lnSpc>
            </a:pPr>
            <a:r>
              <a:rPr lang="en-US" sz="4000" dirty="0">
                <a:ea typeface="Open Sans" panose="020B0606030504020204" pitchFamily="34" charset="0"/>
                <a:cs typeface="Open Sans" panose="020B0606030504020204" pitchFamily="34" charset="0"/>
              </a:rPr>
              <a:t>Kate Kindness</a:t>
            </a:r>
          </a:p>
          <a:p>
            <a:pPr>
              <a:lnSpc>
                <a:spcPct val="95000"/>
              </a:lnSpc>
              <a:spcAft>
                <a:spcPts val="1600"/>
              </a:spcAft>
            </a:pPr>
            <a:r>
              <a:rPr lang="en-US" sz="2800" i="1" dirty="0"/>
              <a:t>Title or something</a:t>
            </a:r>
          </a:p>
          <a:p>
            <a:pPr>
              <a:lnSpc>
                <a:spcPct val="95000"/>
              </a:lnSpc>
              <a:spcAft>
                <a:spcPts val="1600"/>
              </a:spcAft>
            </a:pPr>
            <a:r>
              <a:rPr lang="en-US" sz="2800" dirty="0" err="1"/>
              <a:t>Vivamus</a:t>
            </a:r>
            <a:r>
              <a:rPr lang="en-US" sz="2800" dirty="0"/>
              <a:t> non </a:t>
            </a:r>
            <a:r>
              <a:rPr lang="en-US" sz="2800" dirty="0" err="1"/>
              <a:t>nunc</a:t>
            </a:r>
            <a:r>
              <a:rPr lang="en-US" sz="2800" dirty="0"/>
              <a:t> </a:t>
            </a:r>
            <a:r>
              <a:rPr lang="en-US" sz="2800" dirty="0" err="1"/>
              <a:t>eget</a:t>
            </a:r>
            <a:r>
              <a:rPr lang="en-US" sz="2800" dirty="0"/>
              <a:t> diam </a:t>
            </a:r>
            <a:r>
              <a:rPr lang="en-US" sz="2800" dirty="0" err="1"/>
              <a:t>finibus</a:t>
            </a:r>
            <a:r>
              <a:rPr lang="en-US" sz="2800" dirty="0"/>
              <a:t> </a:t>
            </a:r>
            <a:r>
              <a:rPr lang="en-US" sz="2800" dirty="0" err="1"/>
              <a:t>bibendum</a:t>
            </a:r>
            <a:r>
              <a:rPr lang="en-US" sz="2800" dirty="0"/>
              <a:t>. Morbi </a:t>
            </a:r>
            <a:r>
              <a:rPr lang="en-US" sz="2800" dirty="0" err="1"/>
              <a:t>feugiat</a:t>
            </a:r>
            <a:r>
              <a:rPr lang="en-US" sz="2800" dirty="0"/>
              <a:t> </a:t>
            </a:r>
            <a:r>
              <a:rPr lang="en-US" sz="2800" dirty="0" err="1"/>
              <a:t>neque</a:t>
            </a:r>
            <a:r>
              <a:rPr lang="en-US" sz="2800" dirty="0"/>
              <a:t> non ante </a:t>
            </a:r>
            <a:r>
              <a:rPr lang="en-US" sz="2800" dirty="0" err="1"/>
              <a:t>dignissim</a:t>
            </a:r>
            <a:r>
              <a:rPr lang="en-US" sz="2800" dirty="0"/>
              <a:t> </a:t>
            </a:r>
            <a:r>
              <a:rPr lang="en-US" sz="2800" dirty="0" err="1"/>
              <a:t>venenatis</a:t>
            </a:r>
            <a:r>
              <a:rPr lang="en-US" sz="2800" dirty="0"/>
              <a:t>. Cum sociis </a:t>
            </a:r>
            <a:r>
              <a:rPr lang="en-US" sz="2800" dirty="0" err="1"/>
              <a:t>natoque</a:t>
            </a:r>
            <a:r>
              <a:rPr lang="en-US" sz="2800" dirty="0"/>
              <a:t> </a:t>
            </a:r>
            <a:r>
              <a:rPr lang="en-US" sz="2800" dirty="0" err="1"/>
              <a:t>penatibus</a:t>
            </a:r>
            <a:endParaRPr lang="en-US" sz="2800" dirty="0"/>
          </a:p>
          <a:p>
            <a:endParaRPr lang="en-US" sz="2400" dirty="0"/>
          </a:p>
        </p:txBody>
      </p:sp>
      <p:sp>
        <p:nvSpPr>
          <p:cNvPr id="70" name="Content Placeholder 69"/>
          <p:cNvSpPr>
            <a:spLocks noGrp="1"/>
          </p:cNvSpPr>
          <p:nvPr>
            <p:ph sz="quarter" idx="21"/>
          </p:nvPr>
        </p:nvSpPr>
        <p:spPr/>
        <p:txBody>
          <a:bodyPr>
            <a:normAutofit/>
          </a:bodyPr>
          <a:lstStyle/>
          <a:p>
            <a:pPr>
              <a:lnSpc>
                <a:spcPct val="95000"/>
              </a:lnSpc>
            </a:pPr>
            <a:r>
              <a:rPr lang="en-US" sz="4000" dirty="0">
                <a:ea typeface="Open Sans" panose="020B0606030504020204" pitchFamily="34" charset="0"/>
                <a:cs typeface="Open Sans" panose="020B0606030504020204" pitchFamily="34" charset="0"/>
              </a:rPr>
              <a:t>Stan Smiley</a:t>
            </a:r>
          </a:p>
          <a:p>
            <a:pPr>
              <a:lnSpc>
                <a:spcPct val="95000"/>
              </a:lnSpc>
              <a:spcAft>
                <a:spcPts val="1600"/>
              </a:spcAft>
            </a:pPr>
            <a:r>
              <a:rPr lang="en-US" sz="2800" i="1" dirty="0"/>
              <a:t>Title or something</a:t>
            </a:r>
          </a:p>
          <a:p>
            <a:pPr>
              <a:lnSpc>
                <a:spcPct val="95000"/>
              </a:lnSpc>
              <a:spcAft>
                <a:spcPts val="1600"/>
              </a:spcAft>
            </a:pPr>
            <a:r>
              <a:rPr lang="en-US" sz="2800" dirty="0"/>
              <a:t>Proin vitae </a:t>
            </a:r>
            <a:r>
              <a:rPr lang="en-US" sz="2800" dirty="0" err="1"/>
              <a:t>commodo</a:t>
            </a:r>
            <a:r>
              <a:rPr lang="en-US" sz="2800" dirty="0"/>
              <a:t> </a:t>
            </a:r>
            <a:r>
              <a:rPr lang="en-US" sz="2800" dirty="0" err="1"/>
              <a:t>quam</a:t>
            </a:r>
            <a:r>
              <a:rPr lang="en-US" sz="2800" dirty="0"/>
              <a:t>. </a:t>
            </a:r>
            <a:r>
              <a:rPr lang="en-US" sz="2800" dirty="0" err="1"/>
              <a:t>Aliquam</a:t>
            </a:r>
            <a:r>
              <a:rPr lang="en-US" sz="2800" dirty="0"/>
              <a:t> vitae </a:t>
            </a:r>
            <a:r>
              <a:rPr lang="en-US" sz="2800" dirty="0" err="1"/>
              <a:t>massa</a:t>
            </a:r>
            <a:r>
              <a:rPr lang="en-US" sz="2800" dirty="0"/>
              <a:t> </a:t>
            </a:r>
            <a:r>
              <a:rPr lang="en-US" sz="2800" dirty="0" err="1"/>
              <a:t>finibus</a:t>
            </a:r>
            <a:r>
              <a:rPr lang="en-US" sz="2800" dirty="0"/>
              <a:t> </a:t>
            </a:r>
            <a:r>
              <a:rPr lang="en-US" sz="2800" dirty="0" err="1"/>
              <a:t>risus</a:t>
            </a:r>
            <a:r>
              <a:rPr lang="en-US" sz="2800" dirty="0"/>
              <a:t> </a:t>
            </a:r>
            <a:r>
              <a:rPr lang="en-US" sz="2800" dirty="0" err="1"/>
              <a:t>tempor</a:t>
            </a:r>
            <a:r>
              <a:rPr lang="en-US" sz="2800" dirty="0"/>
              <a:t> </a:t>
            </a:r>
            <a:r>
              <a:rPr lang="en-US" sz="2800" dirty="0" err="1"/>
              <a:t>volutpat</a:t>
            </a:r>
            <a:r>
              <a:rPr lang="en-US" sz="2800" dirty="0"/>
              <a:t>. Nunc </a:t>
            </a:r>
            <a:r>
              <a:rPr lang="en-US" sz="2800" dirty="0" err="1"/>
              <a:t>accumsan</a:t>
            </a:r>
            <a:r>
              <a:rPr lang="en-US" sz="2800" dirty="0"/>
              <a:t> </a:t>
            </a:r>
            <a:r>
              <a:rPr lang="en-US" sz="2800" dirty="0" err="1"/>
              <a:t>viverra</a:t>
            </a:r>
            <a:r>
              <a:rPr lang="en-US" sz="2800" dirty="0"/>
              <a:t> </a:t>
            </a:r>
            <a:r>
              <a:rPr lang="en-US" sz="2800" dirty="0" err="1"/>
              <a:t>hendrerit</a:t>
            </a:r>
            <a:r>
              <a:rPr lang="en-US" sz="2800" dirty="0"/>
              <a:t> </a:t>
            </a:r>
            <a:r>
              <a:rPr lang="pt-BR" sz="2800" dirty="0"/>
              <a:t>nec ipsum eu ex placerat</a:t>
            </a:r>
            <a:endParaRPr lang="en-US" sz="2800" dirty="0"/>
          </a:p>
          <a:p>
            <a:endParaRPr lang="en-US" sz="2400" dirty="0"/>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Tree>
    <p:custDataLst>
      <p:tags r:id="rId1"/>
    </p:custDataLst>
    <p:extLst>
      <p:ext uri="{BB962C8B-B14F-4D97-AF65-F5344CB8AC3E}">
        <p14:creationId xmlns:p14="http://schemas.microsoft.com/office/powerpoint/2010/main" val="32773973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normAutofit/>
          </a:bodyPr>
          <a:lstStyle/>
          <a:p>
            <a:pPr algn="ctr"/>
            <a:r>
              <a:rPr lang="en-US" sz="6600" dirty="0"/>
              <a:t>Our awesome team</a:t>
            </a:r>
          </a:p>
        </p:txBody>
      </p:sp>
      <p:sp>
        <p:nvSpPr>
          <p:cNvPr id="39" name="Text Placeholder 38"/>
          <p:cNvSpPr>
            <a:spLocks noGrp="1"/>
          </p:cNvSpPr>
          <p:nvPr>
            <p:ph sz="quarter" idx="18"/>
          </p:nvPr>
        </p:nvSpPr>
        <p:spPr>
          <a:xfrm>
            <a:off x="3355345" y="400737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p:txBody>
      </p:sp>
      <p:sp>
        <p:nvSpPr>
          <p:cNvPr id="53" name="Content Placeholder 52"/>
          <p:cNvSpPr>
            <a:spLocks noGrp="1"/>
          </p:cNvSpPr>
          <p:nvPr>
            <p:ph sz="quarter" idx="20"/>
          </p:nvPr>
        </p:nvSpPr>
        <p:spPr>
          <a:xfrm>
            <a:off x="9171991" y="400737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55" name="Content Placeholder 54"/>
          <p:cNvSpPr>
            <a:spLocks noGrp="1"/>
          </p:cNvSpPr>
          <p:nvPr>
            <p:ph sz="quarter" idx="22"/>
          </p:nvPr>
        </p:nvSpPr>
        <p:spPr>
          <a:xfrm>
            <a:off x="14988637" y="400737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57" name="Content Placeholder 56"/>
          <p:cNvSpPr>
            <a:spLocks noGrp="1"/>
          </p:cNvSpPr>
          <p:nvPr>
            <p:ph sz="quarter" idx="24"/>
          </p:nvPr>
        </p:nvSpPr>
        <p:spPr>
          <a:xfrm>
            <a:off x="20805283" y="400737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59" name="Content Placeholder 58"/>
          <p:cNvSpPr>
            <a:spLocks noGrp="1"/>
          </p:cNvSpPr>
          <p:nvPr>
            <p:ph sz="quarter" idx="26"/>
          </p:nvPr>
        </p:nvSpPr>
        <p:spPr>
          <a:xfrm>
            <a:off x="3355345" y="7034890"/>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61" name="Content Placeholder 60"/>
          <p:cNvSpPr>
            <a:spLocks noGrp="1"/>
          </p:cNvSpPr>
          <p:nvPr>
            <p:ph sz="quarter" idx="28"/>
          </p:nvPr>
        </p:nvSpPr>
        <p:spPr>
          <a:xfrm>
            <a:off x="9171991" y="7034890"/>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63" name="Content Placeholder 62"/>
          <p:cNvSpPr>
            <a:spLocks noGrp="1"/>
          </p:cNvSpPr>
          <p:nvPr>
            <p:ph sz="quarter" idx="30"/>
          </p:nvPr>
        </p:nvSpPr>
        <p:spPr>
          <a:xfrm>
            <a:off x="14988637" y="7034890"/>
            <a:ext cx="2758456" cy="1956816"/>
          </a:xfrm>
        </p:spPr>
        <p:txBody>
          <a:bodyPr>
            <a:normAutofit/>
          </a:bodyPr>
          <a:lstStyle/>
          <a:p>
            <a:r>
              <a:rPr lang="en-US" sz="1800"/>
              <a:t>First Lastname</a:t>
            </a:r>
          </a:p>
          <a:p>
            <a:pPr lvl="1"/>
            <a:r>
              <a:rPr lang="en-US" sz="1600"/>
              <a:t>Indent to get the title</a:t>
            </a:r>
          </a:p>
          <a:p>
            <a:pPr lvl="2"/>
            <a:r>
              <a:rPr lang="en-US" sz="1600"/>
              <a:t>Indent again to get the description or commentary</a:t>
            </a:r>
            <a:endParaRPr lang="en-US" sz="1600" dirty="0"/>
          </a:p>
        </p:txBody>
      </p:sp>
      <p:sp>
        <p:nvSpPr>
          <p:cNvPr id="65" name="Content Placeholder 64"/>
          <p:cNvSpPr>
            <a:spLocks noGrp="1"/>
          </p:cNvSpPr>
          <p:nvPr>
            <p:ph sz="quarter" idx="32"/>
          </p:nvPr>
        </p:nvSpPr>
        <p:spPr>
          <a:xfrm>
            <a:off x="20805283" y="7034890"/>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67" name="Content Placeholder 66"/>
          <p:cNvSpPr>
            <a:spLocks noGrp="1"/>
          </p:cNvSpPr>
          <p:nvPr>
            <p:ph sz="quarter" idx="34"/>
          </p:nvPr>
        </p:nvSpPr>
        <p:spPr>
          <a:xfrm>
            <a:off x="3355345" y="1006240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69" name="Content Placeholder 68"/>
          <p:cNvSpPr>
            <a:spLocks noGrp="1"/>
          </p:cNvSpPr>
          <p:nvPr>
            <p:ph sz="quarter" idx="36"/>
          </p:nvPr>
        </p:nvSpPr>
        <p:spPr>
          <a:xfrm>
            <a:off x="9171991" y="1006240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71" name="Content Placeholder 70"/>
          <p:cNvSpPr>
            <a:spLocks noGrp="1"/>
          </p:cNvSpPr>
          <p:nvPr>
            <p:ph sz="quarter" idx="38"/>
          </p:nvPr>
        </p:nvSpPr>
        <p:spPr>
          <a:xfrm>
            <a:off x="14988637" y="1006240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73" name="Content Placeholder 72"/>
          <p:cNvSpPr>
            <a:spLocks noGrp="1"/>
          </p:cNvSpPr>
          <p:nvPr>
            <p:ph sz="quarter" idx="40"/>
          </p:nvPr>
        </p:nvSpPr>
        <p:spPr>
          <a:xfrm>
            <a:off x="20805283" y="10062404"/>
            <a:ext cx="2758456" cy="1956816"/>
          </a:xfrm>
        </p:spPr>
        <p:txBody>
          <a:bodyPr>
            <a:normAutofit/>
          </a:bodyPr>
          <a:lstStyle/>
          <a:p>
            <a:r>
              <a:rPr lang="en-US" sz="1800" dirty="0"/>
              <a:t>First </a:t>
            </a:r>
            <a:r>
              <a:rPr lang="en-US" sz="1800" dirty="0" err="1"/>
              <a:t>Lastname</a:t>
            </a:r>
            <a:endParaRPr lang="en-US" sz="1800" dirty="0"/>
          </a:p>
          <a:p>
            <a:pPr lvl="1"/>
            <a:r>
              <a:rPr lang="en-US" sz="1600" dirty="0"/>
              <a:t>Indent to get the title</a:t>
            </a:r>
          </a:p>
          <a:p>
            <a:pPr lvl="2"/>
            <a:r>
              <a:rPr lang="en-US" sz="1600" dirty="0"/>
              <a:t>Indent again to get the description or commentary</a:t>
            </a:r>
          </a:p>
          <a:p>
            <a:endParaRPr lang="en-US" sz="1800" dirty="0"/>
          </a:p>
        </p:txBody>
      </p:sp>
      <p:sp>
        <p:nvSpPr>
          <p:cNvPr id="104" name="Text Placeholder 103"/>
          <p:cNvSpPr>
            <a:spLocks noGrp="1"/>
          </p:cNvSpPr>
          <p:nvPr>
            <p:ph type="body" sz="quarter" idx="41"/>
          </p:nvPr>
        </p:nvSpPr>
        <p:spPr/>
        <p:txBody>
          <a:bodyPr/>
          <a:lstStyle/>
          <a:p>
            <a:r>
              <a:rPr lang="en-US" dirty="0"/>
              <a:t>Put your incredible subtitle here</a:t>
            </a:r>
          </a:p>
        </p:txBody>
      </p:sp>
      <p:sp>
        <p:nvSpPr>
          <p:cNvPr id="2" name="Picture Placeholder 1"/>
          <p:cNvSpPr>
            <a:spLocks noGrp="1"/>
          </p:cNvSpPr>
          <p:nvPr>
            <p:ph type="pic" sz="quarter" idx="23"/>
          </p:nvPr>
        </p:nvSpPr>
        <p:spPr/>
      </p:sp>
      <p:sp>
        <p:nvSpPr>
          <p:cNvPr id="3" name="Picture Placeholder 2"/>
          <p:cNvSpPr>
            <a:spLocks noGrp="1"/>
          </p:cNvSpPr>
          <p:nvPr>
            <p:ph type="pic" sz="quarter" idx="31"/>
          </p:nvPr>
        </p:nvSpPr>
        <p:spPr/>
      </p:sp>
      <p:sp>
        <p:nvSpPr>
          <p:cNvPr id="4" name="Picture Placeholder 3"/>
          <p:cNvSpPr>
            <a:spLocks noGrp="1"/>
          </p:cNvSpPr>
          <p:nvPr>
            <p:ph type="pic" sz="quarter" idx="39"/>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9"/>
          </p:nvPr>
        </p:nvSpPr>
        <p:spPr/>
      </p:sp>
      <p:sp>
        <p:nvSpPr>
          <p:cNvPr id="7" name="Picture Placeholder 6"/>
          <p:cNvSpPr>
            <a:spLocks noGrp="1"/>
          </p:cNvSpPr>
          <p:nvPr>
            <p:ph type="pic" sz="quarter" idx="37"/>
          </p:nvPr>
        </p:nvSpPr>
        <p:spPr/>
      </p:sp>
      <p:sp>
        <p:nvSpPr>
          <p:cNvPr id="8" name="Picture Placeholder 7"/>
          <p:cNvSpPr>
            <a:spLocks noGrp="1"/>
          </p:cNvSpPr>
          <p:nvPr>
            <p:ph type="pic" sz="quarter" idx="19"/>
          </p:nvPr>
        </p:nvSpPr>
        <p:spPr/>
      </p:sp>
      <p:sp>
        <p:nvSpPr>
          <p:cNvPr id="9" name="Picture Placeholder 8"/>
          <p:cNvSpPr>
            <a:spLocks noGrp="1"/>
          </p:cNvSpPr>
          <p:nvPr>
            <p:ph type="pic" sz="quarter" idx="27"/>
          </p:nvPr>
        </p:nvSpPr>
        <p:spPr/>
      </p:sp>
      <p:sp>
        <p:nvSpPr>
          <p:cNvPr id="10" name="Picture Placeholder 9"/>
          <p:cNvSpPr>
            <a:spLocks noGrp="1"/>
          </p:cNvSpPr>
          <p:nvPr>
            <p:ph type="pic" sz="quarter" idx="35"/>
          </p:nvPr>
        </p:nvSpPr>
        <p:spPr/>
      </p:sp>
      <p:sp>
        <p:nvSpPr>
          <p:cNvPr id="11" name="Picture Placeholder 10"/>
          <p:cNvSpPr>
            <a:spLocks noGrp="1"/>
          </p:cNvSpPr>
          <p:nvPr>
            <p:ph type="pic" sz="quarter" idx="10"/>
          </p:nvPr>
        </p:nvSpPr>
        <p:spPr/>
      </p:sp>
      <p:sp>
        <p:nvSpPr>
          <p:cNvPr id="12" name="Picture Placeholder 11"/>
          <p:cNvSpPr>
            <a:spLocks noGrp="1"/>
          </p:cNvSpPr>
          <p:nvPr>
            <p:ph type="pic" sz="quarter" idx="25"/>
          </p:nvPr>
        </p:nvSpPr>
        <p:spPr/>
      </p:sp>
      <p:sp>
        <p:nvSpPr>
          <p:cNvPr id="13" name="Picture Placeholder 12"/>
          <p:cNvSpPr>
            <a:spLocks noGrp="1"/>
          </p:cNvSpPr>
          <p:nvPr>
            <p:ph type="pic" sz="quarter" idx="33"/>
          </p:nvPr>
        </p:nvSpPr>
        <p:spPr/>
      </p:sp>
    </p:spTree>
    <p:custDataLst>
      <p:tags r:id="rId1"/>
    </p:custDataLst>
    <p:extLst>
      <p:ext uri="{BB962C8B-B14F-4D97-AF65-F5344CB8AC3E}">
        <p14:creationId xmlns:p14="http://schemas.microsoft.com/office/powerpoint/2010/main" val="3505677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normAutofit/>
          </a:bodyPr>
          <a:lstStyle/>
          <a:p>
            <a:pPr algn="ctr"/>
            <a:r>
              <a:rPr lang="en-US" sz="6600" dirty="0"/>
              <a:t>Our awesome team</a:t>
            </a:r>
          </a:p>
        </p:txBody>
      </p:sp>
      <p:sp>
        <p:nvSpPr>
          <p:cNvPr id="39" name="Text Placeholder 38"/>
          <p:cNvSpPr>
            <a:spLocks noGrp="1"/>
          </p:cNvSpPr>
          <p:nvPr>
            <p:ph sz="quarter" idx="18"/>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p:txBody>
      </p:sp>
      <p:sp>
        <p:nvSpPr>
          <p:cNvPr id="53" name="Content Placeholder 52"/>
          <p:cNvSpPr>
            <a:spLocks noGrp="1"/>
          </p:cNvSpPr>
          <p:nvPr>
            <p:ph sz="quarter" idx="20"/>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55" name="Content Placeholder 54"/>
          <p:cNvSpPr>
            <a:spLocks noGrp="1"/>
          </p:cNvSpPr>
          <p:nvPr>
            <p:ph sz="quarter" idx="22"/>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57" name="Content Placeholder 56"/>
          <p:cNvSpPr>
            <a:spLocks noGrp="1"/>
          </p:cNvSpPr>
          <p:nvPr>
            <p:ph sz="quarter" idx="26"/>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59" name="Content Placeholder 58"/>
          <p:cNvSpPr>
            <a:spLocks noGrp="1"/>
          </p:cNvSpPr>
          <p:nvPr>
            <p:ph sz="quarter" idx="28"/>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61" name="Content Placeholder 60"/>
          <p:cNvSpPr>
            <a:spLocks noGrp="1"/>
          </p:cNvSpPr>
          <p:nvPr>
            <p:ph sz="quarter" idx="30"/>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63" name="Content Placeholder 62"/>
          <p:cNvSpPr>
            <a:spLocks noGrp="1"/>
          </p:cNvSpPr>
          <p:nvPr>
            <p:ph sz="quarter" idx="34"/>
          </p:nvPr>
        </p:nvSpPr>
        <p:spPr/>
        <p:txBody>
          <a:bodyPr>
            <a:normAutofit/>
          </a:bodyPr>
          <a:lstStyle/>
          <a:p>
            <a:r>
              <a:rPr lang="en-US">
                <a:latin typeface="+mn-lt"/>
              </a:rPr>
              <a:t>First Lastname</a:t>
            </a:r>
          </a:p>
          <a:p>
            <a:pPr lvl="1"/>
            <a:r>
              <a:rPr lang="en-US"/>
              <a:t>Indent to get the title</a:t>
            </a:r>
          </a:p>
          <a:p>
            <a:pPr lvl="2"/>
            <a:r>
              <a:rPr lang="en-US"/>
              <a:t>Indent again to get the description or commentary</a:t>
            </a:r>
            <a:endParaRPr lang="en-US" dirty="0"/>
          </a:p>
        </p:txBody>
      </p:sp>
      <p:sp>
        <p:nvSpPr>
          <p:cNvPr id="65" name="Content Placeholder 64"/>
          <p:cNvSpPr>
            <a:spLocks noGrp="1"/>
          </p:cNvSpPr>
          <p:nvPr>
            <p:ph sz="quarter" idx="36"/>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67" name="Content Placeholder 66"/>
          <p:cNvSpPr>
            <a:spLocks noGrp="1"/>
          </p:cNvSpPr>
          <p:nvPr>
            <p:ph sz="quarter" idx="38"/>
          </p:nvPr>
        </p:nvSpPr>
        <p:spPr/>
        <p:txBody>
          <a:bodyPr>
            <a:normAutofit/>
          </a:bodyPr>
          <a:lstStyle/>
          <a:p>
            <a:r>
              <a:rPr lang="en-US" dirty="0">
                <a:latin typeface="+mn-lt"/>
              </a:rPr>
              <a:t>First </a:t>
            </a:r>
            <a:r>
              <a:rPr lang="en-US" dirty="0" err="1">
                <a:latin typeface="+mn-lt"/>
              </a:rPr>
              <a:t>Lastname</a:t>
            </a:r>
            <a:endParaRPr lang="en-US" dirty="0">
              <a:latin typeface="+mn-lt"/>
            </a:endParaRPr>
          </a:p>
          <a:p>
            <a:pPr lvl="1"/>
            <a:r>
              <a:rPr lang="en-US" dirty="0"/>
              <a:t>Indent to get the title</a:t>
            </a:r>
          </a:p>
          <a:p>
            <a:pPr lvl="2"/>
            <a:r>
              <a:rPr lang="en-US" dirty="0"/>
              <a:t>Indent again to get the description or commentary</a:t>
            </a:r>
          </a:p>
          <a:p>
            <a:endParaRPr lang="en-US" dirty="0">
              <a:latin typeface="+mn-lt"/>
            </a:endParaRPr>
          </a:p>
        </p:txBody>
      </p:sp>
      <p:sp>
        <p:nvSpPr>
          <p:cNvPr id="104" name="Text Placeholder 103"/>
          <p:cNvSpPr>
            <a:spLocks noGrp="1"/>
          </p:cNvSpPr>
          <p:nvPr>
            <p:ph type="body" sz="quarter" idx="41"/>
          </p:nvPr>
        </p:nvSpPr>
        <p:spPr/>
        <p:txBody>
          <a:bodyPr/>
          <a:lstStyle/>
          <a:p>
            <a:r>
              <a:rPr lang="en-US" dirty="0"/>
              <a:t>Put your incredible subtitle here</a:t>
            </a:r>
          </a:p>
        </p:txBody>
      </p:sp>
      <p:sp>
        <p:nvSpPr>
          <p:cNvPr id="2" name="Picture Placeholder 1"/>
          <p:cNvSpPr>
            <a:spLocks noGrp="1"/>
          </p:cNvSpPr>
          <p:nvPr>
            <p:ph type="pic" sz="quarter" idx="21"/>
          </p:nvPr>
        </p:nvSpPr>
        <p:spPr/>
      </p:sp>
      <p:sp>
        <p:nvSpPr>
          <p:cNvPr id="3" name="Picture Placeholder 2"/>
          <p:cNvSpPr>
            <a:spLocks noGrp="1"/>
          </p:cNvSpPr>
          <p:nvPr>
            <p:ph type="pic" sz="quarter" idx="29"/>
          </p:nvPr>
        </p:nvSpPr>
        <p:spPr/>
      </p:sp>
      <p:sp>
        <p:nvSpPr>
          <p:cNvPr id="4" name="Picture Placeholder 3"/>
          <p:cNvSpPr>
            <a:spLocks noGrp="1"/>
          </p:cNvSpPr>
          <p:nvPr>
            <p:ph type="pic" sz="quarter" idx="37"/>
          </p:nvPr>
        </p:nvSpPr>
        <p:spPr/>
      </p:sp>
      <p:sp>
        <p:nvSpPr>
          <p:cNvPr id="5" name="Picture Placeholder 4"/>
          <p:cNvSpPr>
            <a:spLocks noGrp="1"/>
          </p:cNvSpPr>
          <p:nvPr>
            <p:ph type="pic" sz="quarter" idx="19"/>
          </p:nvPr>
        </p:nvSpPr>
        <p:spPr/>
      </p:sp>
      <p:sp>
        <p:nvSpPr>
          <p:cNvPr id="6" name="Picture Placeholder 5"/>
          <p:cNvSpPr>
            <a:spLocks noGrp="1"/>
          </p:cNvSpPr>
          <p:nvPr>
            <p:ph type="pic" sz="quarter" idx="27"/>
          </p:nvPr>
        </p:nvSpPr>
        <p:spPr/>
      </p:sp>
      <p:sp>
        <p:nvSpPr>
          <p:cNvPr id="7" name="Picture Placeholder 6"/>
          <p:cNvSpPr>
            <a:spLocks noGrp="1"/>
          </p:cNvSpPr>
          <p:nvPr>
            <p:ph type="pic" sz="quarter" idx="35"/>
          </p:nvPr>
        </p:nvSpPr>
        <p:spPr/>
      </p:sp>
      <p:sp>
        <p:nvSpPr>
          <p:cNvPr id="8" name="Picture Placeholder 7"/>
          <p:cNvSpPr>
            <a:spLocks noGrp="1"/>
          </p:cNvSpPr>
          <p:nvPr>
            <p:ph type="pic" sz="quarter" idx="10"/>
          </p:nvPr>
        </p:nvSpPr>
        <p:spPr/>
      </p:sp>
      <p:sp>
        <p:nvSpPr>
          <p:cNvPr id="9" name="Picture Placeholder 8"/>
          <p:cNvSpPr>
            <a:spLocks noGrp="1"/>
          </p:cNvSpPr>
          <p:nvPr>
            <p:ph type="pic" sz="quarter" idx="25"/>
          </p:nvPr>
        </p:nvSpPr>
        <p:spPr/>
      </p:sp>
      <p:sp>
        <p:nvSpPr>
          <p:cNvPr id="10" name="Picture Placeholder 9"/>
          <p:cNvSpPr>
            <a:spLocks noGrp="1"/>
          </p:cNvSpPr>
          <p:nvPr>
            <p:ph type="pic" sz="quarter" idx="33"/>
          </p:nvPr>
        </p:nvSpPr>
        <p:spPr/>
      </p:sp>
    </p:spTree>
    <p:custDataLst>
      <p:tags r:id="rId1"/>
    </p:custDataLst>
    <p:extLst>
      <p:ext uri="{BB962C8B-B14F-4D97-AF65-F5344CB8AC3E}">
        <p14:creationId xmlns:p14="http://schemas.microsoft.com/office/powerpoint/2010/main" val="6676418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Our awesome team</a:t>
            </a:r>
            <a:endParaRPr lang="en-US" dirty="0"/>
          </a:p>
        </p:txBody>
      </p:sp>
      <p:sp>
        <p:nvSpPr>
          <p:cNvPr id="39" name="Text Placeholder 38"/>
          <p:cNvSpPr>
            <a:spLocks noGrp="1"/>
          </p:cNvSpPr>
          <p:nvPr>
            <p:ph sz="quarter" idx="18"/>
          </p:nvPr>
        </p:nvSpPr>
        <p:spPr>
          <a:xfrm>
            <a:off x="4590748" y="3279577"/>
            <a:ext cx="7117356" cy="3884482"/>
          </a:xfrm>
        </p:spPr>
        <p:txBody>
          <a:bodyPr/>
          <a:lstStyle/>
          <a:p>
            <a:r>
              <a:rPr lang="en-US" dirty="0"/>
              <a:t>First </a:t>
            </a:r>
            <a:r>
              <a:rPr lang="en-US" dirty="0" err="1"/>
              <a:t>Lastname</a:t>
            </a:r>
            <a:endParaRPr lang="en-US" dirty="0"/>
          </a:p>
          <a:p>
            <a:pPr lvl="1"/>
            <a:r>
              <a:rPr lang="en-US" dirty="0"/>
              <a:t>Indent to get the title</a:t>
            </a:r>
          </a:p>
          <a:p>
            <a:pPr lvl="2"/>
            <a:r>
              <a:rPr lang="en-US" dirty="0"/>
              <a:t>Indent again to get the description or commentary</a:t>
            </a:r>
          </a:p>
          <a:p>
            <a:pPr lvl="2"/>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erat</a:t>
            </a:r>
            <a:r>
              <a:rPr lang="en-US" dirty="0"/>
              <a:t> mi, </a:t>
            </a:r>
            <a:r>
              <a:rPr lang="en-US" dirty="0" err="1"/>
              <a:t>tincidunt</a:t>
            </a:r>
            <a:r>
              <a:rPr lang="en-US" dirty="0"/>
              <a:t> </a:t>
            </a:r>
            <a:r>
              <a:rPr lang="en-US" dirty="0" err="1"/>
              <a:t>sed</a:t>
            </a:r>
            <a:r>
              <a:rPr lang="en-US" dirty="0"/>
              <a:t> </a:t>
            </a:r>
            <a:r>
              <a:rPr lang="en-US" dirty="0" err="1"/>
              <a:t>rutrum</a:t>
            </a:r>
            <a:r>
              <a:rPr lang="en-US" dirty="0"/>
              <a:t> </a:t>
            </a:r>
            <a:r>
              <a:rPr lang="en-US" dirty="0" err="1"/>
              <a:t>nec</a:t>
            </a:r>
            <a:r>
              <a:rPr lang="en-US" dirty="0"/>
              <a:t>, </a:t>
            </a:r>
            <a:r>
              <a:rPr lang="en-US" dirty="0" err="1"/>
              <a:t>faucibus</a:t>
            </a:r>
            <a:r>
              <a:rPr lang="en-US" dirty="0"/>
              <a:t> </a:t>
            </a:r>
            <a:r>
              <a:rPr lang="en-US" dirty="0" err="1"/>
              <a:t>quis</a:t>
            </a:r>
            <a:r>
              <a:rPr lang="en-US" dirty="0"/>
              <a:t> nisi. </a:t>
            </a:r>
          </a:p>
          <a:p>
            <a:pPr lvl="2"/>
            <a:r>
              <a:rPr lang="en-US" dirty="0" err="1"/>
              <a:t>Ut</a:t>
            </a:r>
            <a:r>
              <a:rPr lang="en-US" dirty="0"/>
              <a:t> </a:t>
            </a:r>
            <a:r>
              <a:rPr lang="en-US" dirty="0" err="1"/>
              <a:t>elementum</a:t>
            </a:r>
            <a:r>
              <a:rPr lang="en-US" dirty="0"/>
              <a:t> </a:t>
            </a:r>
            <a:r>
              <a:rPr lang="en-US" dirty="0" err="1"/>
              <a:t>arcu</a:t>
            </a:r>
            <a:r>
              <a:rPr lang="en-US" dirty="0"/>
              <a:t> </a:t>
            </a:r>
            <a:r>
              <a:rPr lang="en-US" dirty="0" err="1"/>
              <a:t>ut</a:t>
            </a:r>
            <a:r>
              <a:rPr lang="en-US" dirty="0"/>
              <a:t> </a:t>
            </a:r>
            <a:r>
              <a:rPr lang="en-US" dirty="0" err="1"/>
              <a:t>diam</a:t>
            </a:r>
            <a:r>
              <a:rPr lang="en-US" dirty="0"/>
              <a:t> </a:t>
            </a:r>
            <a:r>
              <a:rPr lang="en-US" dirty="0" err="1"/>
              <a:t>lobortis</a:t>
            </a:r>
            <a:r>
              <a:rPr lang="en-US" dirty="0"/>
              <a:t> </a:t>
            </a:r>
            <a:r>
              <a:rPr lang="en-US" dirty="0" err="1"/>
              <a:t>mattis</a:t>
            </a:r>
            <a:r>
              <a:rPr lang="en-US" dirty="0"/>
              <a:t>. </a:t>
            </a:r>
          </a:p>
        </p:txBody>
      </p:sp>
      <p:sp>
        <p:nvSpPr>
          <p:cNvPr id="53" name="Content Placeholder 52"/>
          <p:cNvSpPr>
            <a:spLocks noGrp="1"/>
          </p:cNvSpPr>
          <p:nvPr>
            <p:ph sz="quarter" idx="20"/>
          </p:nvPr>
        </p:nvSpPr>
        <p:spPr/>
        <p:txBody>
          <a:bodyPr/>
          <a:lstStyle/>
          <a:p>
            <a:r>
              <a:rPr lang="en-US" dirty="0"/>
              <a:t>First </a:t>
            </a:r>
            <a:r>
              <a:rPr lang="en-US" dirty="0" err="1"/>
              <a:t>Lastname</a:t>
            </a:r>
            <a:endParaRPr lang="en-US" dirty="0"/>
          </a:p>
          <a:p>
            <a:pPr lvl="1"/>
            <a:r>
              <a:rPr lang="en-US" dirty="0"/>
              <a:t>Indent to get the title</a:t>
            </a:r>
          </a:p>
          <a:p>
            <a:pPr lvl="2"/>
            <a:r>
              <a:rPr lang="en-US" dirty="0"/>
              <a:t>Indent again to get the description or commentary</a:t>
            </a:r>
          </a:p>
          <a:p>
            <a:pPr lvl="2"/>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erat</a:t>
            </a:r>
            <a:r>
              <a:rPr lang="en-US" dirty="0"/>
              <a:t> mi, </a:t>
            </a:r>
            <a:r>
              <a:rPr lang="en-US" dirty="0" err="1"/>
              <a:t>tincidunt</a:t>
            </a:r>
            <a:r>
              <a:rPr lang="en-US" dirty="0"/>
              <a:t> </a:t>
            </a:r>
            <a:r>
              <a:rPr lang="en-US" dirty="0" err="1"/>
              <a:t>sed</a:t>
            </a:r>
            <a:r>
              <a:rPr lang="en-US" dirty="0"/>
              <a:t> </a:t>
            </a:r>
            <a:r>
              <a:rPr lang="en-US" dirty="0" err="1"/>
              <a:t>rutrum</a:t>
            </a:r>
            <a:r>
              <a:rPr lang="en-US" dirty="0"/>
              <a:t> </a:t>
            </a:r>
            <a:r>
              <a:rPr lang="en-US" dirty="0" err="1"/>
              <a:t>nec</a:t>
            </a:r>
            <a:r>
              <a:rPr lang="en-US" dirty="0"/>
              <a:t>, </a:t>
            </a:r>
            <a:r>
              <a:rPr lang="en-US" dirty="0" err="1"/>
              <a:t>faucibus</a:t>
            </a:r>
            <a:r>
              <a:rPr lang="en-US" dirty="0"/>
              <a:t> </a:t>
            </a:r>
            <a:r>
              <a:rPr lang="en-US" dirty="0" err="1"/>
              <a:t>quis</a:t>
            </a:r>
            <a:r>
              <a:rPr lang="en-US" dirty="0"/>
              <a:t> nisi. </a:t>
            </a:r>
          </a:p>
          <a:p>
            <a:pPr lvl="2"/>
            <a:r>
              <a:rPr lang="en-US" dirty="0" err="1"/>
              <a:t>Ut</a:t>
            </a:r>
            <a:r>
              <a:rPr lang="en-US" dirty="0"/>
              <a:t> </a:t>
            </a:r>
            <a:r>
              <a:rPr lang="en-US" dirty="0" err="1"/>
              <a:t>elementum</a:t>
            </a:r>
            <a:r>
              <a:rPr lang="en-US" dirty="0"/>
              <a:t> </a:t>
            </a:r>
            <a:r>
              <a:rPr lang="en-US" dirty="0" err="1"/>
              <a:t>arcu</a:t>
            </a:r>
            <a:r>
              <a:rPr lang="en-US" dirty="0"/>
              <a:t> </a:t>
            </a:r>
            <a:r>
              <a:rPr lang="en-US" dirty="0" err="1"/>
              <a:t>ut</a:t>
            </a:r>
            <a:r>
              <a:rPr lang="en-US" dirty="0"/>
              <a:t> </a:t>
            </a:r>
            <a:r>
              <a:rPr lang="en-US" dirty="0" err="1"/>
              <a:t>diam</a:t>
            </a:r>
            <a:r>
              <a:rPr lang="en-US" dirty="0"/>
              <a:t> </a:t>
            </a:r>
            <a:r>
              <a:rPr lang="en-US" dirty="0" err="1"/>
              <a:t>lobortis</a:t>
            </a:r>
            <a:r>
              <a:rPr lang="en-US" dirty="0"/>
              <a:t> </a:t>
            </a:r>
            <a:r>
              <a:rPr lang="en-US" dirty="0" err="1"/>
              <a:t>mattis</a:t>
            </a:r>
            <a:r>
              <a:rPr lang="en-US" dirty="0"/>
              <a:t>. </a:t>
            </a:r>
          </a:p>
        </p:txBody>
      </p:sp>
      <p:sp>
        <p:nvSpPr>
          <p:cNvPr id="55" name="Content Placeholder 54"/>
          <p:cNvSpPr>
            <a:spLocks noGrp="1"/>
          </p:cNvSpPr>
          <p:nvPr>
            <p:ph sz="quarter" idx="26"/>
          </p:nvPr>
        </p:nvSpPr>
        <p:spPr/>
        <p:txBody>
          <a:bodyPr/>
          <a:lstStyle/>
          <a:p>
            <a:r>
              <a:rPr lang="en-US" dirty="0"/>
              <a:t>First </a:t>
            </a:r>
            <a:r>
              <a:rPr lang="en-US" dirty="0" err="1"/>
              <a:t>Lastname</a:t>
            </a:r>
            <a:endParaRPr lang="en-US" dirty="0"/>
          </a:p>
          <a:p>
            <a:pPr lvl="1"/>
            <a:r>
              <a:rPr lang="en-US" dirty="0"/>
              <a:t>Indent to get the title</a:t>
            </a:r>
          </a:p>
          <a:p>
            <a:pPr lvl="2"/>
            <a:r>
              <a:rPr lang="en-US" dirty="0"/>
              <a:t>Indent again to get the description or commentary</a:t>
            </a:r>
          </a:p>
          <a:p>
            <a:pPr lvl="2"/>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erat</a:t>
            </a:r>
            <a:r>
              <a:rPr lang="en-US" dirty="0"/>
              <a:t> mi, </a:t>
            </a:r>
            <a:r>
              <a:rPr lang="en-US" dirty="0" err="1"/>
              <a:t>tincidunt</a:t>
            </a:r>
            <a:r>
              <a:rPr lang="en-US" dirty="0"/>
              <a:t> </a:t>
            </a:r>
            <a:r>
              <a:rPr lang="en-US" dirty="0" err="1"/>
              <a:t>sed</a:t>
            </a:r>
            <a:r>
              <a:rPr lang="en-US" dirty="0"/>
              <a:t> </a:t>
            </a:r>
            <a:r>
              <a:rPr lang="en-US" dirty="0" err="1"/>
              <a:t>rutrum</a:t>
            </a:r>
            <a:r>
              <a:rPr lang="en-US" dirty="0"/>
              <a:t> </a:t>
            </a:r>
            <a:r>
              <a:rPr lang="en-US" dirty="0" err="1"/>
              <a:t>nec</a:t>
            </a:r>
            <a:r>
              <a:rPr lang="en-US" dirty="0"/>
              <a:t>, </a:t>
            </a:r>
            <a:r>
              <a:rPr lang="en-US" dirty="0" err="1"/>
              <a:t>faucibus</a:t>
            </a:r>
            <a:r>
              <a:rPr lang="en-US" dirty="0"/>
              <a:t> </a:t>
            </a:r>
            <a:r>
              <a:rPr lang="en-US" dirty="0" err="1"/>
              <a:t>quis</a:t>
            </a:r>
            <a:r>
              <a:rPr lang="en-US" dirty="0"/>
              <a:t> nisi. </a:t>
            </a:r>
          </a:p>
          <a:p>
            <a:pPr lvl="2"/>
            <a:r>
              <a:rPr lang="en-US" dirty="0" err="1"/>
              <a:t>Ut</a:t>
            </a:r>
            <a:r>
              <a:rPr lang="en-US" dirty="0"/>
              <a:t> </a:t>
            </a:r>
            <a:r>
              <a:rPr lang="en-US" dirty="0" err="1"/>
              <a:t>elementum</a:t>
            </a:r>
            <a:r>
              <a:rPr lang="en-US" dirty="0"/>
              <a:t> </a:t>
            </a:r>
            <a:r>
              <a:rPr lang="en-US" dirty="0" err="1"/>
              <a:t>arcu</a:t>
            </a:r>
            <a:r>
              <a:rPr lang="en-US" dirty="0"/>
              <a:t> </a:t>
            </a:r>
            <a:r>
              <a:rPr lang="en-US" dirty="0" err="1"/>
              <a:t>ut</a:t>
            </a:r>
            <a:r>
              <a:rPr lang="en-US" dirty="0"/>
              <a:t> </a:t>
            </a:r>
            <a:r>
              <a:rPr lang="en-US" dirty="0" err="1"/>
              <a:t>diam</a:t>
            </a:r>
            <a:r>
              <a:rPr lang="en-US" dirty="0"/>
              <a:t> </a:t>
            </a:r>
            <a:r>
              <a:rPr lang="en-US" dirty="0" err="1"/>
              <a:t>lobortis</a:t>
            </a:r>
            <a:r>
              <a:rPr lang="en-US" dirty="0"/>
              <a:t> </a:t>
            </a:r>
            <a:r>
              <a:rPr lang="en-US" dirty="0" err="1"/>
              <a:t>mattis</a:t>
            </a:r>
            <a:r>
              <a:rPr lang="en-US" dirty="0"/>
              <a:t>. </a:t>
            </a:r>
          </a:p>
        </p:txBody>
      </p:sp>
      <p:sp>
        <p:nvSpPr>
          <p:cNvPr id="57" name="Content Placeholder 56"/>
          <p:cNvSpPr>
            <a:spLocks noGrp="1"/>
          </p:cNvSpPr>
          <p:nvPr>
            <p:ph sz="quarter" idx="28"/>
          </p:nvPr>
        </p:nvSpPr>
        <p:spPr/>
        <p:txBody>
          <a:bodyPr/>
          <a:lstStyle/>
          <a:p>
            <a:r>
              <a:rPr lang="en-US" dirty="0"/>
              <a:t>First </a:t>
            </a:r>
            <a:r>
              <a:rPr lang="en-US" dirty="0" err="1"/>
              <a:t>Lastname</a:t>
            </a:r>
            <a:endParaRPr lang="en-US" dirty="0"/>
          </a:p>
          <a:p>
            <a:pPr lvl="1"/>
            <a:r>
              <a:rPr lang="en-US" dirty="0"/>
              <a:t>Indent to get the title</a:t>
            </a:r>
          </a:p>
          <a:p>
            <a:pPr lvl="2"/>
            <a:r>
              <a:rPr lang="en-US" dirty="0"/>
              <a:t>Indent again to get the description or commentary</a:t>
            </a:r>
          </a:p>
          <a:p>
            <a:pPr lvl="2"/>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erat</a:t>
            </a:r>
            <a:r>
              <a:rPr lang="en-US" dirty="0"/>
              <a:t> mi, </a:t>
            </a:r>
            <a:r>
              <a:rPr lang="en-US" dirty="0" err="1"/>
              <a:t>tincidunt</a:t>
            </a:r>
            <a:r>
              <a:rPr lang="en-US" dirty="0"/>
              <a:t> </a:t>
            </a:r>
            <a:r>
              <a:rPr lang="en-US" dirty="0" err="1"/>
              <a:t>sed</a:t>
            </a:r>
            <a:r>
              <a:rPr lang="en-US" dirty="0"/>
              <a:t> </a:t>
            </a:r>
            <a:r>
              <a:rPr lang="en-US" dirty="0" err="1"/>
              <a:t>rutrum</a:t>
            </a:r>
            <a:r>
              <a:rPr lang="en-US" dirty="0"/>
              <a:t> </a:t>
            </a:r>
            <a:r>
              <a:rPr lang="en-US" dirty="0" err="1"/>
              <a:t>nec</a:t>
            </a:r>
            <a:r>
              <a:rPr lang="en-US" dirty="0"/>
              <a:t>, </a:t>
            </a:r>
            <a:r>
              <a:rPr lang="en-US" dirty="0" err="1"/>
              <a:t>faucibus</a:t>
            </a:r>
            <a:r>
              <a:rPr lang="en-US" dirty="0"/>
              <a:t> </a:t>
            </a:r>
            <a:r>
              <a:rPr lang="en-US" dirty="0" err="1"/>
              <a:t>quis</a:t>
            </a:r>
            <a:r>
              <a:rPr lang="en-US" dirty="0"/>
              <a:t> nisi. </a:t>
            </a:r>
          </a:p>
          <a:p>
            <a:pPr lvl="2"/>
            <a:r>
              <a:rPr lang="en-US" dirty="0" err="1"/>
              <a:t>Ut</a:t>
            </a:r>
            <a:r>
              <a:rPr lang="en-US" dirty="0"/>
              <a:t> </a:t>
            </a:r>
            <a:r>
              <a:rPr lang="en-US" dirty="0" err="1"/>
              <a:t>elementum</a:t>
            </a:r>
            <a:r>
              <a:rPr lang="en-US" dirty="0"/>
              <a:t> </a:t>
            </a:r>
            <a:r>
              <a:rPr lang="en-US" dirty="0" err="1"/>
              <a:t>arcu</a:t>
            </a:r>
            <a:r>
              <a:rPr lang="en-US" dirty="0"/>
              <a:t> </a:t>
            </a:r>
            <a:r>
              <a:rPr lang="en-US" dirty="0" err="1"/>
              <a:t>ut</a:t>
            </a:r>
            <a:r>
              <a:rPr lang="en-US" dirty="0"/>
              <a:t> </a:t>
            </a:r>
            <a:r>
              <a:rPr lang="en-US" dirty="0" err="1"/>
              <a:t>diam</a:t>
            </a:r>
            <a:r>
              <a:rPr lang="en-US" dirty="0"/>
              <a:t> </a:t>
            </a:r>
            <a:r>
              <a:rPr lang="en-US" dirty="0" err="1"/>
              <a:t>lobortis</a:t>
            </a:r>
            <a:r>
              <a:rPr lang="en-US" dirty="0"/>
              <a:t> </a:t>
            </a:r>
            <a:r>
              <a:rPr lang="en-US" dirty="0" err="1"/>
              <a:t>mattis</a:t>
            </a:r>
            <a:r>
              <a:rPr lang="en-US" dirty="0"/>
              <a:t>. </a:t>
            </a:r>
          </a:p>
        </p:txBody>
      </p:sp>
      <p:sp>
        <p:nvSpPr>
          <p:cNvPr id="104" name="Text Placeholder 103"/>
          <p:cNvSpPr>
            <a:spLocks noGrp="1"/>
          </p:cNvSpPr>
          <p:nvPr>
            <p:ph type="body" sz="quarter" idx="41"/>
          </p:nvPr>
        </p:nvSpPr>
        <p:spPr/>
        <p:txBody>
          <a:bodyPr/>
          <a:lstStyle/>
          <a:p>
            <a:r>
              <a:rPr lang="en-US"/>
              <a:t>Put your incredible subtitle here</a:t>
            </a:r>
            <a:endParaRPr lang="en-US" dirty="0"/>
          </a:p>
        </p:txBody>
      </p:sp>
      <p:grpSp>
        <p:nvGrpSpPr>
          <p:cNvPr id="91" name="Group 90"/>
          <p:cNvGrpSpPr/>
          <p:nvPr/>
        </p:nvGrpSpPr>
        <p:grpSpPr>
          <a:xfrm>
            <a:off x="17594822" y="12729580"/>
            <a:ext cx="667768" cy="667768"/>
            <a:chOff x="3380029" y="1565817"/>
            <a:chExt cx="914400" cy="914400"/>
          </a:xfrm>
        </p:grpSpPr>
        <p:sp>
          <p:nvSpPr>
            <p:cNvPr id="92" name="Oval 79"/>
            <p:cNvSpPr>
              <a:spLocks noChangeArrowheads="1"/>
            </p:cNvSpPr>
            <p:nvPr/>
          </p:nvSpPr>
          <p:spPr bwMode="invGray">
            <a:xfrm>
              <a:off x="3380029" y="1565817"/>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3"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94" name="Group 93"/>
          <p:cNvGrpSpPr/>
          <p:nvPr/>
        </p:nvGrpSpPr>
        <p:grpSpPr bwMode="invGray">
          <a:xfrm>
            <a:off x="18395794" y="12729580"/>
            <a:ext cx="667768" cy="667768"/>
            <a:chOff x="6243638" y="9424987"/>
            <a:chExt cx="885825" cy="884238"/>
          </a:xfrm>
        </p:grpSpPr>
        <p:sp>
          <p:nvSpPr>
            <p:cNvPr id="95" name="Oval 186"/>
            <p:cNvSpPr>
              <a:spLocks noChangeArrowheads="1"/>
            </p:cNvSpPr>
            <p:nvPr/>
          </p:nvSpPr>
          <p:spPr bwMode="invGray">
            <a:xfrm>
              <a:off x="6243638" y="9424987"/>
              <a:ext cx="885825" cy="884238"/>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6"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97" name="Group 96"/>
          <p:cNvGrpSpPr/>
          <p:nvPr/>
        </p:nvGrpSpPr>
        <p:grpSpPr>
          <a:xfrm>
            <a:off x="15992878" y="12729580"/>
            <a:ext cx="667768" cy="667768"/>
            <a:chOff x="398463" y="1550691"/>
            <a:chExt cx="914400" cy="914400"/>
          </a:xfrm>
        </p:grpSpPr>
        <p:sp>
          <p:nvSpPr>
            <p:cNvPr id="98" name="Oval 81"/>
            <p:cNvSpPr>
              <a:spLocks noChangeArrowheads="1"/>
            </p:cNvSpPr>
            <p:nvPr/>
          </p:nvSpPr>
          <p:spPr bwMode="invGray">
            <a:xfrm>
              <a:off x="398463"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99"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00" name="Group 99"/>
          <p:cNvGrpSpPr/>
          <p:nvPr/>
        </p:nvGrpSpPr>
        <p:grpSpPr>
          <a:xfrm>
            <a:off x="16793850" y="12729580"/>
            <a:ext cx="667768" cy="667768"/>
            <a:chOff x="1889246" y="1550691"/>
            <a:chExt cx="914400" cy="914400"/>
          </a:xfrm>
        </p:grpSpPr>
        <p:sp>
          <p:nvSpPr>
            <p:cNvPr id="101" name="Oval 92"/>
            <p:cNvSpPr>
              <a:spLocks noChangeArrowheads="1"/>
            </p:cNvSpPr>
            <p:nvPr/>
          </p:nvSpPr>
          <p:spPr bwMode="invGray">
            <a:xfrm>
              <a:off x="1889246"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102" name="Group 101"/>
            <p:cNvGrpSpPr/>
            <p:nvPr/>
          </p:nvGrpSpPr>
          <p:grpSpPr>
            <a:xfrm>
              <a:off x="2118665" y="1750614"/>
              <a:ext cx="499807" cy="476865"/>
              <a:chOff x="2118665" y="1750614"/>
              <a:chExt cx="499807" cy="476865"/>
            </a:xfrm>
          </p:grpSpPr>
          <p:sp>
            <p:nvSpPr>
              <p:cNvPr id="103"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05"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106" name="Rectangle 105">
            <a:hlinkClick r:id="rId3"/>
          </p:cNvPr>
          <p:cNvSpPr/>
          <p:nvPr/>
        </p:nvSpPr>
        <p:spPr>
          <a:xfrm>
            <a:off x="15948598" y="12682214"/>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07" name="Rectangle 106">
            <a:hlinkClick r:id="rId4"/>
          </p:cNvPr>
          <p:cNvSpPr/>
          <p:nvPr/>
        </p:nvSpPr>
        <p:spPr>
          <a:xfrm>
            <a:off x="16749570" y="12682214"/>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08" name="Rectangle 107">
            <a:hlinkClick r:id="rId5"/>
          </p:cNvPr>
          <p:cNvSpPr/>
          <p:nvPr/>
        </p:nvSpPr>
        <p:spPr>
          <a:xfrm>
            <a:off x="17550542" y="12682214"/>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09" name="Rectangle 108">
            <a:hlinkClick r:id="rId6"/>
          </p:cNvPr>
          <p:cNvSpPr/>
          <p:nvPr/>
        </p:nvSpPr>
        <p:spPr>
          <a:xfrm>
            <a:off x="18351514" y="12682214"/>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110" name="Group 109"/>
          <p:cNvGrpSpPr/>
          <p:nvPr/>
        </p:nvGrpSpPr>
        <p:grpSpPr>
          <a:xfrm>
            <a:off x="17594822" y="7082884"/>
            <a:ext cx="667768" cy="667768"/>
            <a:chOff x="3380029" y="1565817"/>
            <a:chExt cx="914400" cy="914400"/>
          </a:xfrm>
        </p:grpSpPr>
        <p:sp>
          <p:nvSpPr>
            <p:cNvPr id="111" name="Oval 79"/>
            <p:cNvSpPr>
              <a:spLocks noChangeArrowheads="1"/>
            </p:cNvSpPr>
            <p:nvPr/>
          </p:nvSpPr>
          <p:spPr bwMode="invGray">
            <a:xfrm>
              <a:off x="3380029" y="1565817"/>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12"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13" name="Group 112"/>
          <p:cNvGrpSpPr/>
          <p:nvPr/>
        </p:nvGrpSpPr>
        <p:grpSpPr bwMode="invGray">
          <a:xfrm>
            <a:off x="18395794" y="7082884"/>
            <a:ext cx="667768" cy="667768"/>
            <a:chOff x="6243638" y="9424987"/>
            <a:chExt cx="885825" cy="884238"/>
          </a:xfrm>
        </p:grpSpPr>
        <p:sp>
          <p:nvSpPr>
            <p:cNvPr id="114" name="Oval 186"/>
            <p:cNvSpPr>
              <a:spLocks noChangeArrowheads="1"/>
            </p:cNvSpPr>
            <p:nvPr/>
          </p:nvSpPr>
          <p:spPr bwMode="invGray">
            <a:xfrm>
              <a:off x="6243638" y="9424987"/>
              <a:ext cx="885825" cy="884238"/>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15"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16" name="Group 115"/>
          <p:cNvGrpSpPr/>
          <p:nvPr/>
        </p:nvGrpSpPr>
        <p:grpSpPr>
          <a:xfrm>
            <a:off x="15992878" y="7082884"/>
            <a:ext cx="667768" cy="667768"/>
            <a:chOff x="398463" y="1550691"/>
            <a:chExt cx="914400" cy="914400"/>
          </a:xfrm>
        </p:grpSpPr>
        <p:sp>
          <p:nvSpPr>
            <p:cNvPr id="117" name="Oval 81"/>
            <p:cNvSpPr>
              <a:spLocks noChangeArrowheads="1"/>
            </p:cNvSpPr>
            <p:nvPr/>
          </p:nvSpPr>
          <p:spPr bwMode="invGray">
            <a:xfrm>
              <a:off x="398463"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18"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19" name="Group 118"/>
          <p:cNvGrpSpPr/>
          <p:nvPr/>
        </p:nvGrpSpPr>
        <p:grpSpPr>
          <a:xfrm>
            <a:off x="16793850" y="7082884"/>
            <a:ext cx="667768" cy="667768"/>
            <a:chOff x="1889246" y="1550691"/>
            <a:chExt cx="914400" cy="914400"/>
          </a:xfrm>
        </p:grpSpPr>
        <p:sp>
          <p:nvSpPr>
            <p:cNvPr id="120" name="Oval 92"/>
            <p:cNvSpPr>
              <a:spLocks noChangeArrowheads="1"/>
            </p:cNvSpPr>
            <p:nvPr/>
          </p:nvSpPr>
          <p:spPr bwMode="invGray">
            <a:xfrm>
              <a:off x="1889246" y="1550691"/>
              <a:ext cx="914400" cy="914400"/>
            </a:xfrm>
            <a:prstGeom prst="ellipse">
              <a:avLst/>
            </a:prstGeom>
            <a:solidFill>
              <a:schemeClr val="tx2"/>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121" name="Group 120"/>
            <p:cNvGrpSpPr/>
            <p:nvPr/>
          </p:nvGrpSpPr>
          <p:grpSpPr>
            <a:xfrm>
              <a:off x="2118665" y="1750614"/>
              <a:ext cx="499807" cy="476865"/>
              <a:chOff x="2118665" y="1750614"/>
              <a:chExt cx="499807" cy="476865"/>
            </a:xfrm>
          </p:grpSpPr>
          <p:sp>
            <p:nvSpPr>
              <p:cNvPr id="122"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23"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124" name="Rectangle 123">
            <a:hlinkClick r:id="rId3"/>
          </p:cNvPr>
          <p:cNvSpPr/>
          <p:nvPr/>
        </p:nvSpPr>
        <p:spPr>
          <a:xfrm>
            <a:off x="15948598" y="7035518"/>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25" name="Rectangle 124">
            <a:hlinkClick r:id="rId4"/>
          </p:cNvPr>
          <p:cNvSpPr/>
          <p:nvPr/>
        </p:nvSpPr>
        <p:spPr>
          <a:xfrm>
            <a:off x="16749570" y="7035518"/>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26" name="Rectangle 125">
            <a:hlinkClick r:id="rId5"/>
          </p:cNvPr>
          <p:cNvSpPr/>
          <p:nvPr/>
        </p:nvSpPr>
        <p:spPr>
          <a:xfrm>
            <a:off x="17550542" y="7035518"/>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27" name="Rectangle 126">
            <a:hlinkClick r:id="rId6"/>
          </p:cNvPr>
          <p:cNvSpPr/>
          <p:nvPr/>
        </p:nvSpPr>
        <p:spPr>
          <a:xfrm>
            <a:off x="18351514" y="7035518"/>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128" name="Group 127"/>
          <p:cNvGrpSpPr/>
          <p:nvPr/>
        </p:nvGrpSpPr>
        <p:grpSpPr>
          <a:xfrm>
            <a:off x="6291342" y="12682218"/>
            <a:ext cx="667768" cy="667768"/>
            <a:chOff x="3380029" y="1565817"/>
            <a:chExt cx="914400" cy="914400"/>
          </a:xfrm>
        </p:grpSpPr>
        <p:sp>
          <p:nvSpPr>
            <p:cNvPr id="129" name="Oval 79"/>
            <p:cNvSpPr>
              <a:spLocks noChangeArrowheads="1"/>
            </p:cNvSpPr>
            <p:nvPr/>
          </p:nvSpPr>
          <p:spPr bwMode="invGray">
            <a:xfrm>
              <a:off x="3380029" y="1565817"/>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30"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31" name="Group 130"/>
          <p:cNvGrpSpPr/>
          <p:nvPr/>
        </p:nvGrpSpPr>
        <p:grpSpPr bwMode="invGray">
          <a:xfrm>
            <a:off x="7092314" y="12682218"/>
            <a:ext cx="667768" cy="667768"/>
            <a:chOff x="6243638" y="9424987"/>
            <a:chExt cx="885825" cy="884238"/>
          </a:xfrm>
        </p:grpSpPr>
        <p:sp>
          <p:nvSpPr>
            <p:cNvPr id="132" name="Oval 186"/>
            <p:cNvSpPr>
              <a:spLocks noChangeArrowheads="1"/>
            </p:cNvSpPr>
            <p:nvPr/>
          </p:nvSpPr>
          <p:spPr bwMode="invGray">
            <a:xfrm>
              <a:off x="6243638" y="9424987"/>
              <a:ext cx="885825" cy="884238"/>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33"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34" name="Group 133"/>
          <p:cNvGrpSpPr/>
          <p:nvPr/>
        </p:nvGrpSpPr>
        <p:grpSpPr>
          <a:xfrm>
            <a:off x="4689398" y="12682218"/>
            <a:ext cx="667768" cy="667768"/>
            <a:chOff x="398463" y="1550691"/>
            <a:chExt cx="914400" cy="914400"/>
          </a:xfrm>
        </p:grpSpPr>
        <p:sp>
          <p:nvSpPr>
            <p:cNvPr id="135" name="Oval 81"/>
            <p:cNvSpPr>
              <a:spLocks noChangeArrowheads="1"/>
            </p:cNvSpPr>
            <p:nvPr/>
          </p:nvSpPr>
          <p:spPr bwMode="invGray">
            <a:xfrm>
              <a:off x="398463"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36"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37" name="Group 136"/>
          <p:cNvGrpSpPr/>
          <p:nvPr/>
        </p:nvGrpSpPr>
        <p:grpSpPr>
          <a:xfrm>
            <a:off x="5490370" y="12682218"/>
            <a:ext cx="667768" cy="667768"/>
            <a:chOff x="1889246" y="1550691"/>
            <a:chExt cx="914400" cy="914400"/>
          </a:xfrm>
        </p:grpSpPr>
        <p:sp>
          <p:nvSpPr>
            <p:cNvPr id="138" name="Oval 92"/>
            <p:cNvSpPr>
              <a:spLocks noChangeArrowheads="1"/>
            </p:cNvSpPr>
            <p:nvPr/>
          </p:nvSpPr>
          <p:spPr bwMode="invGray">
            <a:xfrm>
              <a:off x="1889246"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139" name="Group 138"/>
            <p:cNvGrpSpPr/>
            <p:nvPr/>
          </p:nvGrpSpPr>
          <p:grpSpPr>
            <a:xfrm>
              <a:off x="2118665" y="1750614"/>
              <a:ext cx="499807" cy="476865"/>
              <a:chOff x="2118665" y="1750614"/>
              <a:chExt cx="499807" cy="476865"/>
            </a:xfrm>
          </p:grpSpPr>
          <p:sp>
            <p:nvSpPr>
              <p:cNvPr id="140"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41"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142" name="Rectangle 141">
            <a:hlinkClick r:id="rId3"/>
          </p:cNvPr>
          <p:cNvSpPr/>
          <p:nvPr/>
        </p:nvSpPr>
        <p:spPr>
          <a:xfrm>
            <a:off x="4645118" y="12634852"/>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43" name="Rectangle 142">
            <a:hlinkClick r:id="rId4"/>
          </p:cNvPr>
          <p:cNvSpPr/>
          <p:nvPr/>
        </p:nvSpPr>
        <p:spPr>
          <a:xfrm>
            <a:off x="5446090" y="12634852"/>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44" name="Rectangle 143">
            <a:hlinkClick r:id="rId5"/>
          </p:cNvPr>
          <p:cNvSpPr/>
          <p:nvPr/>
        </p:nvSpPr>
        <p:spPr>
          <a:xfrm>
            <a:off x="6247062" y="12634852"/>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45" name="Rectangle 144">
            <a:hlinkClick r:id="rId6"/>
          </p:cNvPr>
          <p:cNvSpPr/>
          <p:nvPr/>
        </p:nvSpPr>
        <p:spPr>
          <a:xfrm>
            <a:off x="7048034" y="12634852"/>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grpSp>
        <p:nvGrpSpPr>
          <p:cNvPr id="146" name="Group 145"/>
          <p:cNvGrpSpPr/>
          <p:nvPr/>
        </p:nvGrpSpPr>
        <p:grpSpPr>
          <a:xfrm>
            <a:off x="6291342" y="7129282"/>
            <a:ext cx="667768" cy="667768"/>
            <a:chOff x="3380029" y="1565817"/>
            <a:chExt cx="914400" cy="914400"/>
          </a:xfrm>
        </p:grpSpPr>
        <p:sp>
          <p:nvSpPr>
            <p:cNvPr id="147" name="Oval 79"/>
            <p:cNvSpPr>
              <a:spLocks noChangeArrowheads="1"/>
            </p:cNvSpPr>
            <p:nvPr/>
          </p:nvSpPr>
          <p:spPr bwMode="invGray">
            <a:xfrm>
              <a:off x="3380029" y="1565817"/>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48" name="Freeform 80"/>
            <p:cNvSpPr>
              <a:spLocks/>
            </p:cNvSpPr>
            <p:nvPr/>
          </p:nvSpPr>
          <p:spPr bwMode="invGray">
            <a:xfrm>
              <a:off x="3617642" y="1732915"/>
              <a:ext cx="427704" cy="571294"/>
            </a:xfrm>
            <a:custGeom>
              <a:avLst/>
              <a:gdLst>
                <a:gd name="T0" fmla="*/ 150 w 181"/>
                <a:gd name="T1" fmla="*/ 181 h 241"/>
                <a:gd name="T2" fmla="*/ 91 w 181"/>
                <a:gd name="T3" fmla="*/ 181 h 241"/>
                <a:gd name="T4" fmla="*/ 69 w 181"/>
                <a:gd name="T5" fmla="*/ 172 h 241"/>
                <a:gd name="T6" fmla="*/ 61 w 181"/>
                <a:gd name="T7" fmla="*/ 151 h 241"/>
                <a:gd name="T8" fmla="*/ 61 w 181"/>
                <a:gd name="T9" fmla="*/ 121 h 241"/>
                <a:gd name="T10" fmla="*/ 150 w 181"/>
                <a:gd name="T11" fmla="*/ 121 h 241"/>
                <a:gd name="T12" fmla="*/ 172 w 181"/>
                <a:gd name="T13" fmla="*/ 112 h 241"/>
                <a:gd name="T14" fmla="*/ 181 w 181"/>
                <a:gd name="T15" fmla="*/ 91 h 241"/>
                <a:gd name="T16" fmla="*/ 172 w 181"/>
                <a:gd name="T17" fmla="*/ 69 h 241"/>
                <a:gd name="T18" fmla="*/ 150 w 181"/>
                <a:gd name="T19" fmla="*/ 60 h 241"/>
                <a:gd name="T20" fmla="*/ 61 w 181"/>
                <a:gd name="T21" fmla="*/ 60 h 241"/>
                <a:gd name="T22" fmla="*/ 61 w 181"/>
                <a:gd name="T23" fmla="*/ 30 h 241"/>
                <a:gd name="T24" fmla="*/ 52 w 181"/>
                <a:gd name="T25" fmla="*/ 9 h 241"/>
                <a:gd name="T26" fmla="*/ 31 w 181"/>
                <a:gd name="T27" fmla="*/ 0 h 241"/>
                <a:gd name="T28" fmla="*/ 9 w 181"/>
                <a:gd name="T29" fmla="*/ 9 h 241"/>
                <a:gd name="T30" fmla="*/ 0 w 181"/>
                <a:gd name="T31" fmla="*/ 30 h 241"/>
                <a:gd name="T32" fmla="*/ 0 w 181"/>
                <a:gd name="T33" fmla="*/ 151 h 241"/>
                <a:gd name="T34" fmla="*/ 27 w 181"/>
                <a:gd name="T35" fmla="*/ 215 h 241"/>
                <a:gd name="T36" fmla="*/ 91 w 181"/>
                <a:gd name="T37" fmla="*/ 241 h 241"/>
                <a:gd name="T38" fmla="*/ 150 w 181"/>
                <a:gd name="T39" fmla="*/ 241 h 241"/>
                <a:gd name="T40" fmla="*/ 172 w 181"/>
                <a:gd name="T41" fmla="*/ 232 h 241"/>
                <a:gd name="T42" fmla="*/ 181 w 181"/>
                <a:gd name="T43" fmla="*/ 211 h 241"/>
                <a:gd name="T44" fmla="*/ 172 w 181"/>
                <a:gd name="T45" fmla="*/ 190 h 241"/>
                <a:gd name="T46" fmla="*/ 150 w 181"/>
                <a:gd name="T47" fmla="*/ 18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 h="241">
                  <a:moveTo>
                    <a:pt x="150" y="181"/>
                  </a:moveTo>
                  <a:cubicBezTo>
                    <a:pt x="91" y="181"/>
                    <a:pt x="91" y="181"/>
                    <a:pt x="91" y="181"/>
                  </a:cubicBezTo>
                  <a:cubicBezTo>
                    <a:pt x="82" y="181"/>
                    <a:pt x="75" y="178"/>
                    <a:pt x="69" y="172"/>
                  </a:cubicBezTo>
                  <a:cubicBezTo>
                    <a:pt x="64" y="166"/>
                    <a:pt x="61" y="159"/>
                    <a:pt x="61" y="151"/>
                  </a:cubicBezTo>
                  <a:cubicBezTo>
                    <a:pt x="61" y="121"/>
                    <a:pt x="61" y="121"/>
                    <a:pt x="61" y="121"/>
                  </a:cubicBezTo>
                  <a:cubicBezTo>
                    <a:pt x="150" y="121"/>
                    <a:pt x="150" y="121"/>
                    <a:pt x="150" y="121"/>
                  </a:cubicBezTo>
                  <a:cubicBezTo>
                    <a:pt x="159" y="121"/>
                    <a:pt x="166" y="118"/>
                    <a:pt x="172" y="112"/>
                  </a:cubicBezTo>
                  <a:cubicBezTo>
                    <a:pt x="178" y="106"/>
                    <a:pt x="181" y="99"/>
                    <a:pt x="181" y="91"/>
                  </a:cubicBezTo>
                  <a:cubicBezTo>
                    <a:pt x="181" y="82"/>
                    <a:pt x="178" y="75"/>
                    <a:pt x="172" y="69"/>
                  </a:cubicBezTo>
                  <a:cubicBezTo>
                    <a:pt x="166" y="63"/>
                    <a:pt x="159" y="60"/>
                    <a:pt x="150" y="60"/>
                  </a:cubicBezTo>
                  <a:cubicBezTo>
                    <a:pt x="61" y="60"/>
                    <a:pt x="61" y="60"/>
                    <a:pt x="61" y="60"/>
                  </a:cubicBezTo>
                  <a:cubicBezTo>
                    <a:pt x="61" y="30"/>
                    <a:pt x="61" y="30"/>
                    <a:pt x="61" y="30"/>
                  </a:cubicBezTo>
                  <a:cubicBezTo>
                    <a:pt x="61" y="22"/>
                    <a:pt x="58" y="15"/>
                    <a:pt x="52" y="9"/>
                  </a:cubicBezTo>
                  <a:cubicBezTo>
                    <a:pt x="46" y="3"/>
                    <a:pt x="39" y="0"/>
                    <a:pt x="31" y="0"/>
                  </a:cubicBezTo>
                  <a:cubicBezTo>
                    <a:pt x="22" y="0"/>
                    <a:pt x="15" y="3"/>
                    <a:pt x="9" y="9"/>
                  </a:cubicBezTo>
                  <a:cubicBezTo>
                    <a:pt x="3" y="15"/>
                    <a:pt x="0" y="22"/>
                    <a:pt x="0" y="30"/>
                  </a:cubicBezTo>
                  <a:cubicBezTo>
                    <a:pt x="0" y="151"/>
                    <a:pt x="0" y="151"/>
                    <a:pt x="0" y="151"/>
                  </a:cubicBezTo>
                  <a:cubicBezTo>
                    <a:pt x="0" y="176"/>
                    <a:pt x="9" y="197"/>
                    <a:pt x="27" y="215"/>
                  </a:cubicBezTo>
                  <a:cubicBezTo>
                    <a:pt x="44" y="232"/>
                    <a:pt x="66" y="241"/>
                    <a:pt x="91" y="241"/>
                  </a:cubicBezTo>
                  <a:cubicBezTo>
                    <a:pt x="150" y="241"/>
                    <a:pt x="150" y="241"/>
                    <a:pt x="150" y="241"/>
                  </a:cubicBezTo>
                  <a:cubicBezTo>
                    <a:pt x="159" y="241"/>
                    <a:pt x="166" y="238"/>
                    <a:pt x="172" y="232"/>
                  </a:cubicBezTo>
                  <a:cubicBezTo>
                    <a:pt x="178" y="226"/>
                    <a:pt x="181" y="219"/>
                    <a:pt x="181" y="211"/>
                  </a:cubicBezTo>
                  <a:cubicBezTo>
                    <a:pt x="181" y="203"/>
                    <a:pt x="178" y="196"/>
                    <a:pt x="172" y="190"/>
                  </a:cubicBezTo>
                  <a:cubicBezTo>
                    <a:pt x="166" y="184"/>
                    <a:pt x="159" y="181"/>
                    <a:pt x="150"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49" name="Group 148"/>
          <p:cNvGrpSpPr/>
          <p:nvPr/>
        </p:nvGrpSpPr>
        <p:grpSpPr bwMode="invGray">
          <a:xfrm>
            <a:off x="7092314" y="7129282"/>
            <a:ext cx="667768" cy="667768"/>
            <a:chOff x="6243638" y="9424987"/>
            <a:chExt cx="885825" cy="884238"/>
          </a:xfrm>
        </p:grpSpPr>
        <p:sp>
          <p:nvSpPr>
            <p:cNvPr id="150" name="Oval 186"/>
            <p:cNvSpPr>
              <a:spLocks noChangeArrowheads="1"/>
            </p:cNvSpPr>
            <p:nvPr/>
          </p:nvSpPr>
          <p:spPr bwMode="invGray">
            <a:xfrm>
              <a:off x="6243638" y="9424987"/>
              <a:ext cx="885825" cy="884238"/>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51" name="Freeform 187"/>
            <p:cNvSpPr>
              <a:spLocks noEditPoints="1"/>
            </p:cNvSpPr>
            <p:nvPr/>
          </p:nvSpPr>
          <p:spPr bwMode="invGray">
            <a:xfrm>
              <a:off x="6423025" y="9626600"/>
              <a:ext cx="511175" cy="481013"/>
            </a:xfrm>
            <a:custGeom>
              <a:avLst/>
              <a:gdLst>
                <a:gd name="T0" fmla="*/ 163 w 223"/>
                <a:gd name="T1" fmla="*/ 199 h 210"/>
                <a:gd name="T2" fmla="*/ 103 w 223"/>
                <a:gd name="T3" fmla="*/ 210 h 210"/>
                <a:gd name="T4" fmla="*/ 0 w 223"/>
                <a:gd name="T5" fmla="*/ 115 h 210"/>
                <a:gd name="T6" fmla="*/ 123 w 223"/>
                <a:gd name="T7" fmla="*/ 0 h 210"/>
                <a:gd name="T8" fmla="*/ 223 w 223"/>
                <a:gd name="T9" fmla="*/ 87 h 210"/>
                <a:gd name="T10" fmla="*/ 161 w 223"/>
                <a:gd name="T11" fmla="*/ 159 h 210"/>
                <a:gd name="T12" fmla="*/ 132 w 223"/>
                <a:gd name="T13" fmla="*/ 136 h 210"/>
                <a:gd name="T14" fmla="*/ 132 w 223"/>
                <a:gd name="T15" fmla="*/ 136 h 210"/>
                <a:gd name="T16" fmla="*/ 89 w 223"/>
                <a:gd name="T17" fmla="*/ 159 h 210"/>
                <a:gd name="T18" fmla="*/ 52 w 223"/>
                <a:gd name="T19" fmla="*/ 120 h 210"/>
                <a:gd name="T20" fmla="*/ 129 w 223"/>
                <a:gd name="T21" fmla="*/ 49 h 210"/>
                <a:gd name="T22" fmla="*/ 168 w 223"/>
                <a:gd name="T23" fmla="*/ 57 h 210"/>
                <a:gd name="T24" fmla="*/ 159 w 223"/>
                <a:gd name="T25" fmla="*/ 113 h 210"/>
                <a:gd name="T26" fmla="*/ 167 w 223"/>
                <a:gd name="T27" fmla="*/ 139 h 210"/>
                <a:gd name="T28" fmla="*/ 199 w 223"/>
                <a:gd name="T29" fmla="*/ 88 h 210"/>
                <a:gd name="T30" fmla="*/ 120 w 223"/>
                <a:gd name="T31" fmla="*/ 18 h 210"/>
                <a:gd name="T32" fmla="*/ 26 w 223"/>
                <a:gd name="T33" fmla="*/ 112 h 210"/>
                <a:gd name="T34" fmla="*/ 110 w 223"/>
                <a:gd name="T35" fmla="*/ 191 h 210"/>
                <a:gd name="T36" fmla="*/ 158 w 223"/>
                <a:gd name="T37" fmla="*/ 182 h 210"/>
                <a:gd name="T38" fmla="*/ 163 w 223"/>
                <a:gd name="T39" fmla="*/ 199 h 210"/>
                <a:gd name="T40" fmla="*/ 134 w 223"/>
                <a:gd name="T41" fmla="*/ 74 h 210"/>
                <a:gd name="T42" fmla="*/ 124 w 223"/>
                <a:gd name="T43" fmla="*/ 73 h 210"/>
                <a:gd name="T44" fmla="*/ 85 w 223"/>
                <a:gd name="T45" fmla="*/ 116 h 210"/>
                <a:gd name="T46" fmla="*/ 102 w 223"/>
                <a:gd name="T47" fmla="*/ 135 h 210"/>
                <a:gd name="T48" fmla="*/ 130 w 223"/>
                <a:gd name="T49" fmla="*/ 103 h 210"/>
                <a:gd name="T50" fmla="*/ 134 w 223"/>
                <a:gd name="T51" fmla="*/ 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210">
                  <a:moveTo>
                    <a:pt x="163" y="199"/>
                  </a:moveTo>
                  <a:cubicBezTo>
                    <a:pt x="144" y="207"/>
                    <a:pt x="127" y="210"/>
                    <a:pt x="103" y="210"/>
                  </a:cubicBezTo>
                  <a:cubicBezTo>
                    <a:pt x="48" y="210"/>
                    <a:pt x="0" y="174"/>
                    <a:pt x="0" y="115"/>
                  </a:cubicBezTo>
                  <a:cubicBezTo>
                    <a:pt x="0" y="53"/>
                    <a:pt x="49" y="0"/>
                    <a:pt x="123" y="0"/>
                  </a:cubicBezTo>
                  <a:cubicBezTo>
                    <a:pt x="182" y="0"/>
                    <a:pt x="223" y="36"/>
                    <a:pt x="223" y="87"/>
                  </a:cubicBezTo>
                  <a:cubicBezTo>
                    <a:pt x="223" y="131"/>
                    <a:pt x="196" y="159"/>
                    <a:pt x="161" y="159"/>
                  </a:cubicBezTo>
                  <a:cubicBezTo>
                    <a:pt x="145" y="159"/>
                    <a:pt x="134" y="152"/>
                    <a:pt x="132" y="136"/>
                  </a:cubicBezTo>
                  <a:cubicBezTo>
                    <a:pt x="132" y="136"/>
                    <a:pt x="132" y="136"/>
                    <a:pt x="132" y="136"/>
                  </a:cubicBezTo>
                  <a:cubicBezTo>
                    <a:pt x="121" y="151"/>
                    <a:pt x="107" y="159"/>
                    <a:pt x="89" y="159"/>
                  </a:cubicBezTo>
                  <a:cubicBezTo>
                    <a:pt x="68" y="159"/>
                    <a:pt x="52" y="144"/>
                    <a:pt x="52" y="120"/>
                  </a:cubicBezTo>
                  <a:cubicBezTo>
                    <a:pt x="52" y="83"/>
                    <a:pt x="82" y="49"/>
                    <a:pt x="129" y="49"/>
                  </a:cubicBezTo>
                  <a:cubicBezTo>
                    <a:pt x="144" y="49"/>
                    <a:pt x="160" y="53"/>
                    <a:pt x="168" y="57"/>
                  </a:cubicBezTo>
                  <a:cubicBezTo>
                    <a:pt x="159" y="113"/>
                    <a:pt x="159" y="113"/>
                    <a:pt x="159" y="113"/>
                  </a:cubicBezTo>
                  <a:cubicBezTo>
                    <a:pt x="155" y="131"/>
                    <a:pt x="158" y="139"/>
                    <a:pt x="167" y="139"/>
                  </a:cubicBezTo>
                  <a:cubicBezTo>
                    <a:pt x="181" y="140"/>
                    <a:pt x="199" y="123"/>
                    <a:pt x="199" y="88"/>
                  </a:cubicBezTo>
                  <a:cubicBezTo>
                    <a:pt x="199" y="48"/>
                    <a:pt x="171" y="18"/>
                    <a:pt x="120" y="18"/>
                  </a:cubicBezTo>
                  <a:cubicBezTo>
                    <a:pt x="69" y="18"/>
                    <a:pt x="26" y="54"/>
                    <a:pt x="26" y="112"/>
                  </a:cubicBezTo>
                  <a:cubicBezTo>
                    <a:pt x="26" y="163"/>
                    <a:pt x="60" y="191"/>
                    <a:pt x="110" y="191"/>
                  </a:cubicBezTo>
                  <a:cubicBezTo>
                    <a:pt x="126" y="191"/>
                    <a:pt x="144" y="188"/>
                    <a:pt x="158" y="182"/>
                  </a:cubicBezTo>
                  <a:lnTo>
                    <a:pt x="163" y="199"/>
                  </a:lnTo>
                  <a:close/>
                  <a:moveTo>
                    <a:pt x="134" y="74"/>
                  </a:moveTo>
                  <a:cubicBezTo>
                    <a:pt x="132" y="74"/>
                    <a:pt x="128" y="73"/>
                    <a:pt x="124" y="73"/>
                  </a:cubicBezTo>
                  <a:cubicBezTo>
                    <a:pt x="102" y="73"/>
                    <a:pt x="85" y="93"/>
                    <a:pt x="85" y="116"/>
                  </a:cubicBezTo>
                  <a:cubicBezTo>
                    <a:pt x="85" y="128"/>
                    <a:pt x="91" y="135"/>
                    <a:pt x="102" y="135"/>
                  </a:cubicBezTo>
                  <a:cubicBezTo>
                    <a:pt x="114" y="135"/>
                    <a:pt x="127" y="121"/>
                    <a:pt x="130" y="103"/>
                  </a:cubicBezTo>
                  <a:lnTo>
                    <a:pt x="134"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52" name="Group 151"/>
          <p:cNvGrpSpPr/>
          <p:nvPr/>
        </p:nvGrpSpPr>
        <p:grpSpPr>
          <a:xfrm>
            <a:off x="4689398" y="7129282"/>
            <a:ext cx="667768" cy="667768"/>
            <a:chOff x="398463" y="1550691"/>
            <a:chExt cx="914400" cy="914400"/>
          </a:xfrm>
        </p:grpSpPr>
        <p:sp>
          <p:nvSpPr>
            <p:cNvPr id="153" name="Oval 81"/>
            <p:cNvSpPr>
              <a:spLocks noChangeArrowheads="1"/>
            </p:cNvSpPr>
            <p:nvPr/>
          </p:nvSpPr>
          <p:spPr bwMode="invGray">
            <a:xfrm>
              <a:off x="398463"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54" name="Freeform 82"/>
            <p:cNvSpPr>
              <a:spLocks/>
            </p:cNvSpPr>
            <p:nvPr/>
          </p:nvSpPr>
          <p:spPr bwMode="invGray">
            <a:xfrm>
              <a:off x="714733" y="1732915"/>
              <a:ext cx="267110" cy="571294"/>
            </a:xfrm>
            <a:custGeom>
              <a:avLst/>
              <a:gdLst>
                <a:gd name="T0" fmla="*/ 75 w 113"/>
                <a:gd name="T1" fmla="*/ 241 h 241"/>
                <a:gd name="T2" fmla="*/ 25 w 113"/>
                <a:gd name="T3" fmla="*/ 241 h 241"/>
                <a:gd name="T4" fmla="*/ 25 w 113"/>
                <a:gd name="T5" fmla="*/ 120 h 241"/>
                <a:gd name="T6" fmla="*/ 0 w 113"/>
                <a:gd name="T7" fmla="*/ 120 h 241"/>
                <a:gd name="T8" fmla="*/ 0 w 113"/>
                <a:gd name="T9" fmla="*/ 79 h 241"/>
                <a:gd name="T10" fmla="*/ 25 w 113"/>
                <a:gd name="T11" fmla="*/ 79 h 241"/>
                <a:gd name="T12" fmla="*/ 25 w 113"/>
                <a:gd name="T13" fmla="*/ 54 h 241"/>
                <a:gd name="T14" fmla="*/ 79 w 113"/>
                <a:gd name="T15" fmla="*/ 0 h 241"/>
                <a:gd name="T16" fmla="*/ 113 w 113"/>
                <a:gd name="T17" fmla="*/ 0 h 241"/>
                <a:gd name="T18" fmla="*/ 113 w 113"/>
                <a:gd name="T19" fmla="*/ 41 h 241"/>
                <a:gd name="T20" fmla="*/ 92 w 113"/>
                <a:gd name="T21" fmla="*/ 41 h 241"/>
                <a:gd name="T22" fmla="*/ 75 w 113"/>
                <a:gd name="T23" fmla="*/ 58 h 241"/>
                <a:gd name="T24" fmla="*/ 75 w 113"/>
                <a:gd name="T25" fmla="*/ 79 h 241"/>
                <a:gd name="T26" fmla="*/ 113 w 113"/>
                <a:gd name="T27" fmla="*/ 79 h 241"/>
                <a:gd name="T28" fmla="*/ 109 w 113"/>
                <a:gd name="T29" fmla="*/ 120 h 241"/>
                <a:gd name="T30" fmla="*/ 75 w 113"/>
                <a:gd name="T31" fmla="*/ 120 h 241"/>
                <a:gd name="T32" fmla="*/ 75 w 113"/>
                <a:gd name="T33"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241">
                  <a:moveTo>
                    <a:pt x="75" y="241"/>
                  </a:moveTo>
                  <a:cubicBezTo>
                    <a:pt x="25" y="241"/>
                    <a:pt x="25" y="241"/>
                    <a:pt x="25" y="241"/>
                  </a:cubicBezTo>
                  <a:cubicBezTo>
                    <a:pt x="25" y="120"/>
                    <a:pt x="25" y="120"/>
                    <a:pt x="25" y="120"/>
                  </a:cubicBezTo>
                  <a:cubicBezTo>
                    <a:pt x="0" y="120"/>
                    <a:pt x="0" y="120"/>
                    <a:pt x="0" y="120"/>
                  </a:cubicBezTo>
                  <a:cubicBezTo>
                    <a:pt x="0" y="79"/>
                    <a:pt x="0" y="79"/>
                    <a:pt x="0" y="79"/>
                  </a:cubicBezTo>
                  <a:cubicBezTo>
                    <a:pt x="25" y="79"/>
                    <a:pt x="25" y="79"/>
                    <a:pt x="25" y="79"/>
                  </a:cubicBezTo>
                  <a:cubicBezTo>
                    <a:pt x="25" y="54"/>
                    <a:pt x="25" y="54"/>
                    <a:pt x="25" y="54"/>
                  </a:cubicBezTo>
                  <a:cubicBezTo>
                    <a:pt x="25" y="20"/>
                    <a:pt x="39" y="0"/>
                    <a:pt x="79" y="0"/>
                  </a:cubicBezTo>
                  <a:cubicBezTo>
                    <a:pt x="113" y="0"/>
                    <a:pt x="113" y="0"/>
                    <a:pt x="113" y="0"/>
                  </a:cubicBezTo>
                  <a:cubicBezTo>
                    <a:pt x="113" y="41"/>
                    <a:pt x="113" y="41"/>
                    <a:pt x="113" y="41"/>
                  </a:cubicBezTo>
                  <a:cubicBezTo>
                    <a:pt x="92" y="41"/>
                    <a:pt x="92" y="41"/>
                    <a:pt x="92" y="41"/>
                  </a:cubicBezTo>
                  <a:cubicBezTo>
                    <a:pt x="76" y="41"/>
                    <a:pt x="75" y="47"/>
                    <a:pt x="75" y="58"/>
                  </a:cubicBezTo>
                  <a:cubicBezTo>
                    <a:pt x="75" y="79"/>
                    <a:pt x="75" y="79"/>
                    <a:pt x="75" y="79"/>
                  </a:cubicBezTo>
                  <a:cubicBezTo>
                    <a:pt x="113" y="79"/>
                    <a:pt x="113" y="79"/>
                    <a:pt x="113" y="79"/>
                  </a:cubicBezTo>
                  <a:cubicBezTo>
                    <a:pt x="109" y="120"/>
                    <a:pt x="109" y="120"/>
                    <a:pt x="109" y="120"/>
                  </a:cubicBezTo>
                  <a:cubicBezTo>
                    <a:pt x="75" y="120"/>
                    <a:pt x="75" y="120"/>
                    <a:pt x="75" y="120"/>
                  </a:cubicBezTo>
                  <a:lnTo>
                    <a:pt x="75" y="2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nvGrpSpPr>
          <p:cNvPr id="155" name="Group 154"/>
          <p:cNvGrpSpPr/>
          <p:nvPr/>
        </p:nvGrpSpPr>
        <p:grpSpPr>
          <a:xfrm>
            <a:off x="5490370" y="7129282"/>
            <a:ext cx="667768" cy="667768"/>
            <a:chOff x="1889246" y="1550691"/>
            <a:chExt cx="914400" cy="914400"/>
          </a:xfrm>
        </p:grpSpPr>
        <p:sp>
          <p:nvSpPr>
            <p:cNvPr id="156" name="Oval 92"/>
            <p:cNvSpPr>
              <a:spLocks noChangeArrowheads="1"/>
            </p:cNvSpPr>
            <p:nvPr/>
          </p:nvSpPr>
          <p:spPr bwMode="invGray">
            <a:xfrm>
              <a:off x="1889246" y="1550691"/>
              <a:ext cx="914400" cy="914400"/>
            </a:xfrm>
            <a:prstGeom prst="ellipse">
              <a:avLst/>
            </a:prstGeom>
            <a:solidFill>
              <a:schemeClr val="accent1"/>
            </a:solidFill>
            <a:ln w="19050">
              <a:noFill/>
              <a:round/>
              <a:headEnd/>
              <a:tailEnd/>
            </a:ln>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nvGrpSpPr>
            <p:cNvPr id="157" name="Group 156"/>
            <p:cNvGrpSpPr/>
            <p:nvPr/>
          </p:nvGrpSpPr>
          <p:grpSpPr>
            <a:xfrm>
              <a:off x="2118665" y="1750614"/>
              <a:ext cx="499807" cy="476865"/>
              <a:chOff x="2118665" y="1750614"/>
              <a:chExt cx="499807" cy="476865"/>
            </a:xfrm>
          </p:grpSpPr>
          <p:sp>
            <p:nvSpPr>
              <p:cNvPr id="158" name="Freeform 93"/>
              <p:cNvSpPr>
                <a:spLocks noEditPoints="1"/>
              </p:cNvSpPr>
              <p:nvPr/>
            </p:nvSpPr>
            <p:spPr bwMode="invGray">
              <a:xfrm>
                <a:off x="2118665" y="1750614"/>
                <a:ext cx="121265" cy="476865"/>
              </a:xfrm>
              <a:custGeom>
                <a:avLst/>
                <a:gdLst>
                  <a:gd name="T0" fmla="*/ 48 w 51"/>
                  <a:gd name="T1" fmla="*/ 202 h 202"/>
                  <a:gd name="T2" fmla="*/ 48 w 51"/>
                  <a:gd name="T3" fmla="*/ 66 h 202"/>
                  <a:gd name="T4" fmla="*/ 3 w 51"/>
                  <a:gd name="T5" fmla="*/ 66 h 202"/>
                  <a:gd name="T6" fmla="*/ 3 w 51"/>
                  <a:gd name="T7" fmla="*/ 202 h 202"/>
                  <a:gd name="T8" fmla="*/ 48 w 51"/>
                  <a:gd name="T9" fmla="*/ 202 h 202"/>
                  <a:gd name="T10" fmla="*/ 25 w 51"/>
                  <a:gd name="T11" fmla="*/ 47 h 202"/>
                  <a:gd name="T12" fmla="*/ 51 w 51"/>
                  <a:gd name="T13" fmla="*/ 24 h 202"/>
                  <a:gd name="T14" fmla="*/ 26 w 51"/>
                  <a:gd name="T15" fmla="*/ 0 h 202"/>
                  <a:gd name="T16" fmla="*/ 0 w 51"/>
                  <a:gd name="T17" fmla="*/ 24 h 202"/>
                  <a:gd name="T18" fmla="*/ 25 w 51"/>
                  <a:gd name="T19" fmla="*/ 47 h 202"/>
                  <a:gd name="T20" fmla="*/ 25 w 51"/>
                  <a:gd name="T21"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02">
                    <a:moveTo>
                      <a:pt x="48" y="202"/>
                    </a:moveTo>
                    <a:cubicBezTo>
                      <a:pt x="48" y="66"/>
                      <a:pt x="48" y="66"/>
                      <a:pt x="48" y="66"/>
                    </a:cubicBezTo>
                    <a:cubicBezTo>
                      <a:pt x="3" y="66"/>
                      <a:pt x="3" y="66"/>
                      <a:pt x="3" y="66"/>
                    </a:cubicBezTo>
                    <a:cubicBezTo>
                      <a:pt x="3" y="202"/>
                      <a:pt x="3" y="202"/>
                      <a:pt x="3" y="202"/>
                    </a:cubicBezTo>
                    <a:cubicBezTo>
                      <a:pt x="48" y="202"/>
                      <a:pt x="48" y="202"/>
                      <a:pt x="48" y="202"/>
                    </a:cubicBezTo>
                    <a:close/>
                    <a:moveTo>
                      <a:pt x="25" y="47"/>
                    </a:moveTo>
                    <a:cubicBezTo>
                      <a:pt x="41" y="47"/>
                      <a:pt x="51" y="37"/>
                      <a:pt x="51" y="24"/>
                    </a:cubicBezTo>
                    <a:cubicBezTo>
                      <a:pt x="51" y="11"/>
                      <a:pt x="41" y="0"/>
                      <a:pt x="26" y="0"/>
                    </a:cubicBezTo>
                    <a:cubicBezTo>
                      <a:pt x="10" y="0"/>
                      <a:pt x="0" y="11"/>
                      <a:pt x="0" y="24"/>
                    </a:cubicBezTo>
                    <a:cubicBezTo>
                      <a:pt x="0" y="37"/>
                      <a:pt x="10" y="47"/>
                      <a:pt x="25" y="47"/>
                    </a:cubicBezTo>
                    <a:cubicBezTo>
                      <a:pt x="25" y="47"/>
                      <a:pt x="25" y="47"/>
                      <a:pt x="25"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sp>
            <p:nvSpPr>
              <p:cNvPr id="159" name="Freeform 94"/>
              <p:cNvSpPr>
                <a:spLocks/>
              </p:cNvSpPr>
              <p:nvPr/>
            </p:nvSpPr>
            <p:spPr bwMode="invGray">
              <a:xfrm>
                <a:off x="2290730" y="1899737"/>
                <a:ext cx="327742" cy="327742"/>
              </a:xfrm>
              <a:custGeom>
                <a:avLst/>
                <a:gdLst>
                  <a:gd name="T0" fmla="*/ 0 w 138"/>
                  <a:gd name="T1" fmla="*/ 139 h 139"/>
                  <a:gd name="T2" fmla="*/ 45 w 138"/>
                  <a:gd name="T3" fmla="*/ 139 h 139"/>
                  <a:gd name="T4" fmla="*/ 45 w 138"/>
                  <a:gd name="T5" fmla="*/ 63 h 139"/>
                  <a:gd name="T6" fmla="*/ 47 w 138"/>
                  <a:gd name="T7" fmla="*/ 52 h 139"/>
                  <a:gd name="T8" fmla="*/ 70 w 138"/>
                  <a:gd name="T9" fmla="*/ 35 h 139"/>
                  <a:gd name="T10" fmla="*/ 93 w 138"/>
                  <a:gd name="T11" fmla="*/ 66 h 139"/>
                  <a:gd name="T12" fmla="*/ 93 w 138"/>
                  <a:gd name="T13" fmla="*/ 139 h 139"/>
                  <a:gd name="T14" fmla="*/ 138 w 138"/>
                  <a:gd name="T15" fmla="*/ 139 h 139"/>
                  <a:gd name="T16" fmla="*/ 138 w 138"/>
                  <a:gd name="T17" fmla="*/ 61 h 139"/>
                  <a:gd name="T18" fmla="*/ 86 w 138"/>
                  <a:gd name="T19" fmla="*/ 0 h 139"/>
                  <a:gd name="T20" fmla="*/ 45 w 138"/>
                  <a:gd name="T21" fmla="*/ 23 h 139"/>
                  <a:gd name="T22" fmla="*/ 45 w 138"/>
                  <a:gd name="T23" fmla="*/ 23 h 139"/>
                  <a:gd name="T24" fmla="*/ 45 w 138"/>
                  <a:gd name="T25" fmla="*/ 3 h 139"/>
                  <a:gd name="T26" fmla="*/ 0 w 138"/>
                  <a:gd name="T27" fmla="*/ 3 h 139"/>
                  <a:gd name="T28" fmla="*/ 0 w 138"/>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9">
                    <a:moveTo>
                      <a:pt x="0" y="139"/>
                    </a:moveTo>
                    <a:cubicBezTo>
                      <a:pt x="45" y="139"/>
                      <a:pt x="45" y="139"/>
                      <a:pt x="45" y="139"/>
                    </a:cubicBezTo>
                    <a:cubicBezTo>
                      <a:pt x="45" y="63"/>
                      <a:pt x="45" y="63"/>
                      <a:pt x="45" y="63"/>
                    </a:cubicBezTo>
                    <a:cubicBezTo>
                      <a:pt x="45" y="59"/>
                      <a:pt x="45" y="55"/>
                      <a:pt x="47" y="52"/>
                    </a:cubicBezTo>
                    <a:cubicBezTo>
                      <a:pt x="50" y="44"/>
                      <a:pt x="57" y="35"/>
                      <a:pt x="70" y="35"/>
                    </a:cubicBezTo>
                    <a:cubicBezTo>
                      <a:pt x="86" y="35"/>
                      <a:pt x="93" y="48"/>
                      <a:pt x="93" y="66"/>
                    </a:cubicBezTo>
                    <a:cubicBezTo>
                      <a:pt x="93" y="139"/>
                      <a:pt x="93" y="139"/>
                      <a:pt x="93" y="139"/>
                    </a:cubicBezTo>
                    <a:cubicBezTo>
                      <a:pt x="138" y="139"/>
                      <a:pt x="138" y="139"/>
                      <a:pt x="138" y="139"/>
                    </a:cubicBezTo>
                    <a:cubicBezTo>
                      <a:pt x="138" y="61"/>
                      <a:pt x="138" y="61"/>
                      <a:pt x="138" y="61"/>
                    </a:cubicBezTo>
                    <a:cubicBezTo>
                      <a:pt x="138" y="19"/>
                      <a:pt x="116" y="0"/>
                      <a:pt x="86" y="0"/>
                    </a:cubicBezTo>
                    <a:cubicBezTo>
                      <a:pt x="61" y="0"/>
                      <a:pt x="51" y="13"/>
                      <a:pt x="45" y="23"/>
                    </a:cubicBezTo>
                    <a:cubicBezTo>
                      <a:pt x="45" y="23"/>
                      <a:pt x="45" y="23"/>
                      <a:pt x="45" y="23"/>
                    </a:cubicBezTo>
                    <a:cubicBezTo>
                      <a:pt x="45" y="3"/>
                      <a:pt x="45" y="3"/>
                      <a:pt x="45" y="3"/>
                    </a:cubicBezTo>
                    <a:cubicBezTo>
                      <a:pt x="0" y="3"/>
                      <a:pt x="0" y="3"/>
                      <a:pt x="0" y="3"/>
                    </a:cubicBezTo>
                    <a:cubicBezTo>
                      <a:pt x="1" y="16"/>
                      <a:pt x="0" y="139"/>
                      <a:pt x="0" y="1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243840" tIns="121920" rIns="243840" bIns="121920" numCol="1" anchor="t" anchorCtr="0" compatLnSpc="1">
                <a:prstTxWarp prst="textNoShape">
                  <a:avLst/>
                </a:prstTxWarp>
              </a:bodyPr>
              <a:lstStyle/>
              <a:p>
                <a:pPr defTabSz="2438340"/>
                <a:endParaRPr lang="en-US" sz="6400">
                  <a:solidFill>
                    <a:srgbClr val="57565A"/>
                  </a:solidFill>
                  <a:latin typeface="Open Sans Light"/>
                </a:endParaRPr>
              </a:p>
            </p:txBody>
          </p:sp>
        </p:grpSp>
      </p:grpSp>
      <p:sp>
        <p:nvSpPr>
          <p:cNvPr id="160" name="Rectangle 159">
            <a:hlinkClick r:id="rId3"/>
          </p:cNvPr>
          <p:cNvSpPr/>
          <p:nvPr/>
        </p:nvSpPr>
        <p:spPr>
          <a:xfrm>
            <a:off x="4645118" y="7081916"/>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61" name="Rectangle 160">
            <a:hlinkClick r:id="rId4"/>
          </p:cNvPr>
          <p:cNvSpPr/>
          <p:nvPr/>
        </p:nvSpPr>
        <p:spPr>
          <a:xfrm>
            <a:off x="5446090" y="7081916"/>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62" name="Rectangle 161">
            <a:hlinkClick r:id="rId5"/>
          </p:cNvPr>
          <p:cNvSpPr/>
          <p:nvPr/>
        </p:nvSpPr>
        <p:spPr>
          <a:xfrm>
            <a:off x="6247062" y="7081916"/>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163" name="Rectangle 162">
            <a:hlinkClick r:id="rId6"/>
          </p:cNvPr>
          <p:cNvSpPr/>
          <p:nvPr/>
        </p:nvSpPr>
        <p:spPr>
          <a:xfrm>
            <a:off x="7048034" y="7081916"/>
            <a:ext cx="756328" cy="76249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2438340"/>
            <a:endParaRPr lang="en-US" sz="6400">
              <a:solidFill>
                <a:prstClr val="white"/>
              </a:solidFill>
              <a:latin typeface="Open Sans Light"/>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25"/>
          </p:nvPr>
        </p:nvSpPr>
        <p:spPr/>
      </p:sp>
      <p:sp>
        <p:nvSpPr>
          <p:cNvPr id="4" name="Picture Placeholder 3"/>
          <p:cNvSpPr>
            <a:spLocks noGrp="1"/>
          </p:cNvSpPr>
          <p:nvPr>
            <p:ph type="pic" sz="quarter" idx="27"/>
          </p:nvPr>
        </p:nvSpPr>
        <p:spPr/>
      </p:sp>
      <p:sp>
        <p:nvSpPr>
          <p:cNvPr id="5" name="Picture Placeholder 4"/>
          <p:cNvSpPr>
            <a:spLocks noGrp="1"/>
          </p:cNvSpPr>
          <p:nvPr>
            <p:ph type="pic" sz="quarter" idx="19"/>
          </p:nvPr>
        </p:nvSpPr>
        <p:spPr/>
      </p:sp>
    </p:spTree>
    <p:custDataLst>
      <p:tags r:id="rId1"/>
    </p:custDataLst>
    <p:extLst>
      <p:ext uri="{BB962C8B-B14F-4D97-AF65-F5344CB8AC3E}">
        <p14:creationId xmlns:p14="http://schemas.microsoft.com/office/powerpoint/2010/main" val="17902631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414E5E9-A076-4ACB-8076-563A22264FFB}"/>
              </a:ext>
            </a:extLst>
          </p:cNvPr>
          <p:cNvSpPr/>
          <p:nvPr/>
        </p:nvSpPr>
        <p:spPr>
          <a:xfrm>
            <a:off x="8043365" y="1237389"/>
            <a:ext cx="8297271" cy="1015663"/>
          </a:xfrm>
          <a:prstGeom prst="rect">
            <a:avLst/>
          </a:prstGeom>
        </p:spPr>
        <p:txBody>
          <a:bodyPr wrap="square">
            <a:spAutoFit/>
          </a:bodyPr>
          <a:lstStyle/>
          <a:p>
            <a:pPr algn="ctr" defTabSz="457154"/>
            <a:r>
              <a:rPr lang="en-US" sz="6000" dirty="0">
                <a:solidFill>
                  <a:srgbClr val="272E3A">
                    <a:lumMod val="90000"/>
                    <a:lumOff val="10000"/>
                  </a:srgbClr>
                </a:solidFill>
                <a:latin typeface="+mj-lt"/>
              </a:rPr>
              <a:t>Our team members</a:t>
            </a:r>
          </a:p>
        </p:txBody>
      </p:sp>
      <p:sp>
        <p:nvSpPr>
          <p:cNvPr id="22" name="TextBox 21">
            <a:extLst>
              <a:ext uri="{FF2B5EF4-FFF2-40B4-BE49-F238E27FC236}">
                <a16:creationId xmlns:a16="http://schemas.microsoft.com/office/drawing/2014/main" id="{0BF48F4A-68BA-4AA6-B97D-1BA8DEA7F953}"/>
              </a:ext>
            </a:extLst>
          </p:cNvPr>
          <p:cNvSpPr txBox="1"/>
          <p:nvPr/>
        </p:nvSpPr>
        <p:spPr>
          <a:xfrm>
            <a:off x="7209756" y="9401236"/>
            <a:ext cx="4971694" cy="1323439"/>
          </a:xfrm>
          <a:prstGeom prst="rect">
            <a:avLst/>
          </a:prstGeom>
          <a:noFill/>
        </p:spPr>
        <p:txBody>
          <a:bodyPr wrap="square" rtlCol="0">
            <a:spAutoFit/>
          </a:bodyPr>
          <a:lstStyle/>
          <a:p>
            <a:pPr defTabSz="457154"/>
            <a:r>
              <a:rPr lang="en-US" sz="2000"/>
              <a:t>Fusce tincidunt eget ligula vitae hendrerit. Phasellus id ligula ut enim elementum bibendum eget eget magna. Fusce in magna diam. </a:t>
            </a:r>
          </a:p>
        </p:txBody>
      </p:sp>
      <p:sp>
        <p:nvSpPr>
          <p:cNvPr id="25" name="TextBox 24">
            <a:extLst>
              <a:ext uri="{FF2B5EF4-FFF2-40B4-BE49-F238E27FC236}">
                <a16:creationId xmlns:a16="http://schemas.microsoft.com/office/drawing/2014/main" id="{1C76958C-8982-4260-9B5F-2965CD9AA26F}"/>
              </a:ext>
            </a:extLst>
          </p:cNvPr>
          <p:cNvSpPr txBox="1"/>
          <p:nvPr/>
        </p:nvSpPr>
        <p:spPr>
          <a:xfrm>
            <a:off x="7282319" y="4241102"/>
            <a:ext cx="1866217" cy="400110"/>
          </a:xfrm>
          <a:prstGeom prst="rect">
            <a:avLst/>
          </a:prstGeom>
          <a:noFill/>
        </p:spPr>
        <p:txBody>
          <a:bodyPr wrap="none" rtlCol="0" anchor="b">
            <a:spAutoFit/>
          </a:bodyPr>
          <a:lstStyle/>
          <a:p>
            <a:pPr defTabSz="457154"/>
            <a:r>
              <a:rPr lang="en-US" sz="2000"/>
              <a:t>Photography</a:t>
            </a:r>
          </a:p>
        </p:txBody>
      </p:sp>
      <p:sp>
        <p:nvSpPr>
          <p:cNvPr id="28" name="TextBox 27">
            <a:extLst>
              <a:ext uri="{FF2B5EF4-FFF2-40B4-BE49-F238E27FC236}">
                <a16:creationId xmlns:a16="http://schemas.microsoft.com/office/drawing/2014/main" id="{2695286D-EBD0-4C49-88F1-560A2EF66D6C}"/>
              </a:ext>
            </a:extLst>
          </p:cNvPr>
          <p:cNvSpPr txBox="1"/>
          <p:nvPr/>
        </p:nvSpPr>
        <p:spPr>
          <a:xfrm>
            <a:off x="7282317" y="5485406"/>
            <a:ext cx="1502334" cy="400110"/>
          </a:xfrm>
          <a:prstGeom prst="rect">
            <a:avLst/>
          </a:prstGeom>
          <a:noFill/>
        </p:spPr>
        <p:txBody>
          <a:bodyPr wrap="none" rtlCol="0" anchor="b">
            <a:spAutoFit/>
          </a:bodyPr>
          <a:lstStyle/>
          <a:p>
            <a:pPr defTabSz="457154"/>
            <a:r>
              <a:rPr lang="en-US" sz="2000"/>
              <a:t>Marketing</a:t>
            </a:r>
          </a:p>
        </p:txBody>
      </p:sp>
      <p:sp>
        <p:nvSpPr>
          <p:cNvPr id="31" name="TextBox 30">
            <a:extLst>
              <a:ext uri="{FF2B5EF4-FFF2-40B4-BE49-F238E27FC236}">
                <a16:creationId xmlns:a16="http://schemas.microsoft.com/office/drawing/2014/main" id="{98DDE501-D91F-4E3C-B256-1CA428B6E052}"/>
              </a:ext>
            </a:extLst>
          </p:cNvPr>
          <p:cNvSpPr txBox="1"/>
          <p:nvPr/>
        </p:nvSpPr>
        <p:spPr>
          <a:xfrm>
            <a:off x="7282318" y="6729710"/>
            <a:ext cx="2012089" cy="400110"/>
          </a:xfrm>
          <a:prstGeom prst="rect">
            <a:avLst/>
          </a:prstGeom>
          <a:noFill/>
        </p:spPr>
        <p:txBody>
          <a:bodyPr wrap="none" rtlCol="0" anchor="b">
            <a:spAutoFit/>
          </a:bodyPr>
          <a:lstStyle/>
          <a:p>
            <a:pPr defTabSz="457154"/>
            <a:r>
              <a:rPr lang="en-US" sz="2000"/>
              <a:t>Programming</a:t>
            </a:r>
          </a:p>
        </p:txBody>
      </p:sp>
      <p:sp>
        <p:nvSpPr>
          <p:cNvPr id="23" name="Rectangle: Rounded Corners 22">
            <a:extLst>
              <a:ext uri="{FF2B5EF4-FFF2-40B4-BE49-F238E27FC236}">
                <a16:creationId xmlns:a16="http://schemas.microsoft.com/office/drawing/2014/main" id="{0ED9B890-C32C-4557-9CFD-CF39A9CD1EDD}"/>
              </a:ext>
            </a:extLst>
          </p:cNvPr>
          <p:cNvSpPr/>
          <p:nvPr/>
        </p:nvSpPr>
        <p:spPr>
          <a:xfrm>
            <a:off x="7342659" y="4660972"/>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24" name="Rectangle: Rounded Corners 23">
            <a:extLst>
              <a:ext uri="{FF2B5EF4-FFF2-40B4-BE49-F238E27FC236}">
                <a16:creationId xmlns:a16="http://schemas.microsoft.com/office/drawing/2014/main" id="{44E58786-CD41-4BF4-9DCE-CB9D33B1D305}"/>
              </a:ext>
            </a:extLst>
          </p:cNvPr>
          <p:cNvSpPr/>
          <p:nvPr/>
        </p:nvSpPr>
        <p:spPr>
          <a:xfrm>
            <a:off x="7342660" y="4660972"/>
            <a:ext cx="1218907" cy="42033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65%</a:t>
            </a:r>
          </a:p>
        </p:txBody>
      </p:sp>
      <p:sp>
        <p:nvSpPr>
          <p:cNvPr id="26" name="Rectangle: Rounded Corners 25">
            <a:extLst>
              <a:ext uri="{FF2B5EF4-FFF2-40B4-BE49-F238E27FC236}">
                <a16:creationId xmlns:a16="http://schemas.microsoft.com/office/drawing/2014/main" id="{B2232F20-5994-4B80-8901-B65C54F5101F}"/>
              </a:ext>
            </a:extLst>
          </p:cNvPr>
          <p:cNvSpPr/>
          <p:nvPr/>
        </p:nvSpPr>
        <p:spPr>
          <a:xfrm>
            <a:off x="7342659" y="5905276"/>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27" name="Rectangle: Rounded Corners 26">
            <a:extLst>
              <a:ext uri="{FF2B5EF4-FFF2-40B4-BE49-F238E27FC236}">
                <a16:creationId xmlns:a16="http://schemas.microsoft.com/office/drawing/2014/main" id="{710F81BB-E3F7-46F6-BF5F-B348CD9AFB2A}"/>
              </a:ext>
            </a:extLst>
          </p:cNvPr>
          <p:cNvSpPr/>
          <p:nvPr/>
        </p:nvSpPr>
        <p:spPr>
          <a:xfrm>
            <a:off x="7342660" y="5905276"/>
            <a:ext cx="3469784" cy="4203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90%</a:t>
            </a:r>
          </a:p>
        </p:txBody>
      </p:sp>
      <p:sp>
        <p:nvSpPr>
          <p:cNvPr id="29" name="Rectangle: Rounded Corners 28">
            <a:extLst>
              <a:ext uri="{FF2B5EF4-FFF2-40B4-BE49-F238E27FC236}">
                <a16:creationId xmlns:a16="http://schemas.microsoft.com/office/drawing/2014/main" id="{F6FEBCB1-1EAB-4E01-9E1A-49DF8056EF9C}"/>
              </a:ext>
            </a:extLst>
          </p:cNvPr>
          <p:cNvSpPr/>
          <p:nvPr/>
        </p:nvSpPr>
        <p:spPr>
          <a:xfrm>
            <a:off x="7342659" y="7149580"/>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30" name="Rectangle: Rounded Corners 29">
            <a:extLst>
              <a:ext uri="{FF2B5EF4-FFF2-40B4-BE49-F238E27FC236}">
                <a16:creationId xmlns:a16="http://schemas.microsoft.com/office/drawing/2014/main" id="{AED01E69-0781-43C9-ADFB-13B8F6F984E2}"/>
              </a:ext>
            </a:extLst>
          </p:cNvPr>
          <p:cNvSpPr/>
          <p:nvPr/>
        </p:nvSpPr>
        <p:spPr>
          <a:xfrm>
            <a:off x="7342660" y="7149580"/>
            <a:ext cx="3171740" cy="4203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70%</a:t>
            </a:r>
          </a:p>
        </p:txBody>
      </p:sp>
      <p:sp>
        <p:nvSpPr>
          <p:cNvPr id="32" name="Rectangle: Rounded Corners 31">
            <a:extLst>
              <a:ext uri="{FF2B5EF4-FFF2-40B4-BE49-F238E27FC236}">
                <a16:creationId xmlns:a16="http://schemas.microsoft.com/office/drawing/2014/main" id="{27AA7EF8-E35C-4C04-89AE-0052BE8AA9FA}"/>
              </a:ext>
            </a:extLst>
          </p:cNvPr>
          <p:cNvSpPr/>
          <p:nvPr/>
        </p:nvSpPr>
        <p:spPr>
          <a:xfrm>
            <a:off x="7342659" y="8393884"/>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33" name="Rectangle: Rounded Corners 32">
            <a:extLst>
              <a:ext uri="{FF2B5EF4-FFF2-40B4-BE49-F238E27FC236}">
                <a16:creationId xmlns:a16="http://schemas.microsoft.com/office/drawing/2014/main" id="{DBEEDAF2-6171-47F0-9D2E-672EABAF8077}"/>
              </a:ext>
            </a:extLst>
          </p:cNvPr>
          <p:cNvSpPr/>
          <p:nvPr/>
        </p:nvSpPr>
        <p:spPr>
          <a:xfrm>
            <a:off x="7342660" y="8393884"/>
            <a:ext cx="925667" cy="42033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70%</a:t>
            </a:r>
          </a:p>
        </p:txBody>
      </p:sp>
      <p:sp>
        <p:nvSpPr>
          <p:cNvPr id="34" name="TextBox 33">
            <a:extLst>
              <a:ext uri="{FF2B5EF4-FFF2-40B4-BE49-F238E27FC236}">
                <a16:creationId xmlns:a16="http://schemas.microsoft.com/office/drawing/2014/main" id="{F583F121-00C9-412B-8FFC-F1460615EB90}"/>
              </a:ext>
            </a:extLst>
          </p:cNvPr>
          <p:cNvSpPr txBox="1"/>
          <p:nvPr/>
        </p:nvSpPr>
        <p:spPr>
          <a:xfrm>
            <a:off x="7282318" y="7974014"/>
            <a:ext cx="1939955" cy="400110"/>
          </a:xfrm>
          <a:prstGeom prst="rect">
            <a:avLst/>
          </a:prstGeom>
          <a:noFill/>
        </p:spPr>
        <p:txBody>
          <a:bodyPr wrap="none" rtlCol="0" anchor="b">
            <a:spAutoFit/>
          </a:bodyPr>
          <a:lstStyle/>
          <a:p>
            <a:pPr defTabSz="457154"/>
            <a:r>
              <a:rPr lang="en-US" sz="2000"/>
              <a:t>Development</a:t>
            </a:r>
          </a:p>
        </p:txBody>
      </p:sp>
      <p:sp>
        <p:nvSpPr>
          <p:cNvPr id="37" name="Rectangle 36">
            <a:extLst>
              <a:ext uri="{FF2B5EF4-FFF2-40B4-BE49-F238E27FC236}">
                <a16:creationId xmlns:a16="http://schemas.microsoft.com/office/drawing/2014/main" id="{75C4D094-CF6A-42FE-B621-D693DF098D21}"/>
              </a:ext>
            </a:extLst>
          </p:cNvPr>
          <p:cNvSpPr/>
          <p:nvPr/>
        </p:nvSpPr>
        <p:spPr>
          <a:xfrm>
            <a:off x="926334" y="9750955"/>
            <a:ext cx="5720605" cy="1359456"/>
          </a:xfrm>
          <a:prstGeom prst="rect">
            <a:avLst/>
          </a:prstGeom>
          <a:gradFill>
            <a:gsLst>
              <a:gs pos="0">
                <a:schemeClr val="accent1"/>
              </a:gs>
              <a:gs pos="100000">
                <a:schemeClr val="bg2">
                  <a:alpha val="76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chemeClr val="tx1"/>
                </a:solidFill>
                <a:ea typeface="Open Sans Bold" panose="020B0806030504020204" pitchFamily="34" charset="0"/>
                <a:cs typeface="Open Sans Bold" panose="020B0806030504020204" pitchFamily="34" charset="0"/>
              </a:rPr>
              <a:t>Aaron Edward</a:t>
            </a:r>
          </a:p>
          <a:p>
            <a:pPr algn="ctr" defTabSz="457154"/>
            <a:r>
              <a:rPr lang="en-US" sz="2000">
                <a:solidFill>
                  <a:schemeClr val="tx1"/>
                </a:solidFill>
              </a:rPr>
              <a:t>CEO &amp; President</a:t>
            </a:r>
            <a:endParaRPr lang="en-US" sz="3200">
              <a:solidFill>
                <a:schemeClr val="tx1"/>
              </a:solidFill>
            </a:endParaRPr>
          </a:p>
        </p:txBody>
      </p:sp>
      <p:sp>
        <p:nvSpPr>
          <p:cNvPr id="50" name="TextBox 49">
            <a:extLst>
              <a:ext uri="{FF2B5EF4-FFF2-40B4-BE49-F238E27FC236}">
                <a16:creationId xmlns:a16="http://schemas.microsoft.com/office/drawing/2014/main" id="{2F33A48B-3A1D-4550-9EF2-4372D69CA551}"/>
              </a:ext>
            </a:extLst>
          </p:cNvPr>
          <p:cNvSpPr txBox="1"/>
          <p:nvPr/>
        </p:nvSpPr>
        <p:spPr>
          <a:xfrm>
            <a:off x="18464873" y="9401236"/>
            <a:ext cx="4971694" cy="1323439"/>
          </a:xfrm>
          <a:prstGeom prst="rect">
            <a:avLst/>
          </a:prstGeom>
          <a:noFill/>
        </p:spPr>
        <p:txBody>
          <a:bodyPr wrap="square" rtlCol="0">
            <a:spAutoFit/>
          </a:bodyPr>
          <a:lstStyle/>
          <a:p>
            <a:pPr defTabSz="457154"/>
            <a:r>
              <a:rPr lang="en-US" sz="2000"/>
              <a:t>Fusce tincidunt eget ligula vitae hendrerit. Phasellus id ligula ut enim elementum bibendum eget eget magna. Fusce in magna diam. </a:t>
            </a:r>
          </a:p>
        </p:txBody>
      </p:sp>
      <p:sp>
        <p:nvSpPr>
          <p:cNvPr id="51" name="TextBox 50">
            <a:extLst>
              <a:ext uri="{FF2B5EF4-FFF2-40B4-BE49-F238E27FC236}">
                <a16:creationId xmlns:a16="http://schemas.microsoft.com/office/drawing/2014/main" id="{CEFAB9CE-12B3-4FF0-BBA3-6C5E5CE31022}"/>
              </a:ext>
            </a:extLst>
          </p:cNvPr>
          <p:cNvSpPr txBox="1"/>
          <p:nvPr/>
        </p:nvSpPr>
        <p:spPr>
          <a:xfrm>
            <a:off x="18537435" y="4241102"/>
            <a:ext cx="1866217" cy="400110"/>
          </a:xfrm>
          <a:prstGeom prst="rect">
            <a:avLst/>
          </a:prstGeom>
          <a:noFill/>
        </p:spPr>
        <p:txBody>
          <a:bodyPr wrap="none" rtlCol="0" anchor="b">
            <a:spAutoFit/>
          </a:bodyPr>
          <a:lstStyle/>
          <a:p>
            <a:pPr defTabSz="457154"/>
            <a:r>
              <a:rPr lang="en-US" sz="2000"/>
              <a:t>Photography</a:t>
            </a:r>
          </a:p>
        </p:txBody>
      </p:sp>
      <p:sp>
        <p:nvSpPr>
          <p:cNvPr id="52" name="TextBox 51">
            <a:extLst>
              <a:ext uri="{FF2B5EF4-FFF2-40B4-BE49-F238E27FC236}">
                <a16:creationId xmlns:a16="http://schemas.microsoft.com/office/drawing/2014/main" id="{FB5FB9B4-EA89-4E2D-858B-52E986C02B9D}"/>
              </a:ext>
            </a:extLst>
          </p:cNvPr>
          <p:cNvSpPr txBox="1"/>
          <p:nvPr/>
        </p:nvSpPr>
        <p:spPr>
          <a:xfrm>
            <a:off x="18537434" y="5485406"/>
            <a:ext cx="1502334" cy="400110"/>
          </a:xfrm>
          <a:prstGeom prst="rect">
            <a:avLst/>
          </a:prstGeom>
          <a:noFill/>
        </p:spPr>
        <p:txBody>
          <a:bodyPr wrap="none" rtlCol="0" anchor="b">
            <a:spAutoFit/>
          </a:bodyPr>
          <a:lstStyle/>
          <a:p>
            <a:pPr defTabSz="457154"/>
            <a:r>
              <a:rPr lang="en-US" sz="2000"/>
              <a:t>Marketing</a:t>
            </a:r>
          </a:p>
        </p:txBody>
      </p:sp>
      <p:sp>
        <p:nvSpPr>
          <p:cNvPr id="53" name="TextBox 52">
            <a:extLst>
              <a:ext uri="{FF2B5EF4-FFF2-40B4-BE49-F238E27FC236}">
                <a16:creationId xmlns:a16="http://schemas.microsoft.com/office/drawing/2014/main" id="{A6B5D5BC-8C7C-4DC7-8285-C80A10B04C5F}"/>
              </a:ext>
            </a:extLst>
          </p:cNvPr>
          <p:cNvSpPr txBox="1"/>
          <p:nvPr/>
        </p:nvSpPr>
        <p:spPr>
          <a:xfrm>
            <a:off x="18537435" y="6729710"/>
            <a:ext cx="2012089" cy="400110"/>
          </a:xfrm>
          <a:prstGeom prst="rect">
            <a:avLst/>
          </a:prstGeom>
          <a:noFill/>
        </p:spPr>
        <p:txBody>
          <a:bodyPr wrap="none" rtlCol="0" anchor="b">
            <a:spAutoFit/>
          </a:bodyPr>
          <a:lstStyle/>
          <a:p>
            <a:pPr defTabSz="457154"/>
            <a:r>
              <a:rPr lang="en-US" sz="2000"/>
              <a:t>Programming</a:t>
            </a:r>
          </a:p>
        </p:txBody>
      </p:sp>
      <p:sp>
        <p:nvSpPr>
          <p:cNvPr id="54" name="Rectangle: Rounded Corners 53">
            <a:extLst>
              <a:ext uri="{FF2B5EF4-FFF2-40B4-BE49-F238E27FC236}">
                <a16:creationId xmlns:a16="http://schemas.microsoft.com/office/drawing/2014/main" id="{E561D2F2-D240-49B0-9812-C62E341D6777}"/>
              </a:ext>
            </a:extLst>
          </p:cNvPr>
          <p:cNvSpPr/>
          <p:nvPr/>
        </p:nvSpPr>
        <p:spPr>
          <a:xfrm>
            <a:off x="18597776" y="4660972"/>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55" name="Rectangle: Rounded Corners 54">
            <a:extLst>
              <a:ext uri="{FF2B5EF4-FFF2-40B4-BE49-F238E27FC236}">
                <a16:creationId xmlns:a16="http://schemas.microsoft.com/office/drawing/2014/main" id="{943082E1-88E3-4F30-BE80-B1BEA345DEF9}"/>
              </a:ext>
            </a:extLst>
          </p:cNvPr>
          <p:cNvSpPr/>
          <p:nvPr/>
        </p:nvSpPr>
        <p:spPr>
          <a:xfrm>
            <a:off x="18597776" y="4660972"/>
            <a:ext cx="1218907" cy="42033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65%</a:t>
            </a:r>
          </a:p>
        </p:txBody>
      </p:sp>
      <p:sp>
        <p:nvSpPr>
          <p:cNvPr id="56" name="Rectangle: Rounded Corners 55">
            <a:extLst>
              <a:ext uri="{FF2B5EF4-FFF2-40B4-BE49-F238E27FC236}">
                <a16:creationId xmlns:a16="http://schemas.microsoft.com/office/drawing/2014/main" id="{C4AC8EC0-72AC-4CDF-A860-AEC41D7EDE2E}"/>
              </a:ext>
            </a:extLst>
          </p:cNvPr>
          <p:cNvSpPr/>
          <p:nvPr/>
        </p:nvSpPr>
        <p:spPr>
          <a:xfrm>
            <a:off x="18597776" y="5905276"/>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57" name="Rectangle: Rounded Corners 56">
            <a:extLst>
              <a:ext uri="{FF2B5EF4-FFF2-40B4-BE49-F238E27FC236}">
                <a16:creationId xmlns:a16="http://schemas.microsoft.com/office/drawing/2014/main" id="{5D766B65-315E-435F-952E-5399BA2E91A3}"/>
              </a:ext>
            </a:extLst>
          </p:cNvPr>
          <p:cNvSpPr/>
          <p:nvPr/>
        </p:nvSpPr>
        <p:spPr>
          <a:xfrm>
            <a:off x="18597776" y="5905276"/>
            <a:ext cx="3469784" cy="42033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90%</a:t>
            </a:r>
          </a:p>
        </p:txBody>
      </p:sp>
      <p:sp>
        <p:nvSpPr>
          <p:cNvPr id="58" name="Rectangle: Rounded Corners 57">
            <a:extLst>
              <a:ext uri="{FF2B5EF4-FFF2-40B4-BE49-F238E27FC236}">
                <a16:creationId xmlns:a16="http://schemas.microsoft.com/office/drawing/2014/main" id="{63820154-4CCC-4BE2-9BFB-2A6C04483459}"/>
              </a:ext>
            </a:extLst>
          </p:cNvPr>
          <p:cNvSpPr/>
          <p:nvPr/>
        </p:nvSpPr>
        <p:spPr>
          <a:xfrm>
            <a:off x="18597776" y="7149580"/>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59" name="Rectangle: Rounded Corners 58">
            <a:extLst>
              <a:ext uri="{FF2B5EF4-FFF2-40B4-BE49-F238E27FC236}">
                <a16:creationId xmlns:a16="http://schemas.microsoft.com/office/drawing/2014/main" id="{BD0FC949-43E9-4507-99C8-3A99BA538FBB}"/>
              </a:ext>
            </a:extLst>
          </p:cNvPr>
          <p:cNvSpPr/>
          <p:nvPr/>
        </p:nvSpPr>
        <p:spPr>
          <a:xfrm>
            <a:off x="18597776" y="7149580"/>
            <a:ext cx="3171740" cy="42033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70%</a:t>
            </a:r>
          </a:p>
        </p:txBody>
      </p:sp>
      <p:sp>
        <p:nvSpPr>
          <p:cNvPr id="60" name="Rectangle: Rounded Corners 59">
            <a:extLst>
              <a:ext uri="{FF2B5EF4-FFF2-40B4-BE49-F238E27FC236}">
                <a16:creationId xmlns:a16="http://schemas.microsoft.com/office/drawing/2014/main" id="{9EB3F5EB-0BBB-4D90-91B5-4E8A62FDE466}"/>
              </a:ext>
            </a:extLst>
          </p:cNvPr>
          <p:cNvSpPr/>
          <p:nvPr/>
        </p:nvSpPr>
        <p:spPr>
          <a:xfrm>
            <a:off x="18597776" y="8393884"/>
            <a:ext cx="3709385" cy="420335"/>
          </a:xfrm>
          <a:prstGeom prst="roundRect">
            <a:avLst>
              <a:gd name="adj" fmla="val 50000"/>
            </a:avLst>
          </a:prstGeom>
          <a:solidFill>
            <a:schemeClr val="tx1">
              <a:lumMod val="50000"/>
              <a:lumOff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sz="3200">
              <a:solidFill>
                <a:schemeClr val="tx1"/>
              </a:solidFill>
            </a:endParaRPr>
          </a:p>
        </p:txBody>
      </p:sp>
      <p:sp>
        <p:nvSpPr>
          <p:cNvPr id="61" name="Rectangle: Rounded Corners 60">
            <a:extLst>
              <a:ext uri="{FF2B5EF4-FFF2-40B4-BE49-F238E27FC236}">
                <a16:creationId xmlns:a16="http://schemas.microsoft.com/office/drawing/2014/main" id="{40ECDAD1-155D-45F6-AFD1-3EBE9B0E14A2}"/>
              </a:ext>
            </a:extLst>
          </p:cNvPr>
          <p:cNvSpPr/>
          <p:nvPr/>
        </p:nvSpPr>
        <p:spPr>
          <a:xfrm>
            <a:off x="18597776" y="8393884"/>
            <a:ext cx="925667" cy="42033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54"/>
            <a:r>
              <a:rPr lang="en-US" sz="2000">
                <a:solidFill>
                  <a:schemeClr val="tx1"/>
                </a:solidFill>
              </a:rPr>
              <a:t>70%</a:t>
            </a:r>
          </a:p>
        </p:txBody>
      </p:sp>
      <p:sp>
        <p:nvSpPr>
          <p:cNvPr id="62" name="TextBox 61">
            <a:extLst>
              <a:ext uri="{FF2B5EF4-FFF2-40B4-BE49-F238E27FC236}">
                <a16:creationId xmlns:a16="http://schemas.microsoft.com/office/drawing/2014/main" id="{71C130D0-2518-41CB-88FE-3A1C0A0CE708}"/>
              </a:ext>
            </a:extLst>
          </p:cNvPr>
          <p:cNvSpPr txBox="1"/>
          <p:nvPr/>
        </p:nvSpPr>
        <p:spPr>
          <a:xfrm>
            <a:off x="18537435" y="7974014"/>
            <a:ext cx="1939955" cy="400110"/>
          </a:xfrm>
          <a:prstGeom prst="rect">
            <a:avLst/>
          </a:prstGeom>
          <a:noFill/>
        </p:spPr>
        <p:txBody>
          <a:bodyPr wrap="none" rtlCol="0" anchor="b">
            <a:spAutoFit/>
          </a:bodyPr>
          <a:lstStyle/>
          <a:p>
            <a:pPr defTabSz="457154"/>
            <a:r>
              <a:rPr lang="en-US" sz="2000"/>
              <a:t>Development</a:t>
            </a:r>
          </a:p>
        </p:txBody>
      </p:sp>
      <p:sp>
        <p:nvSpPr>
          <p:cNvPr id="64" name="Rectangle 63">
            <a:extLst>
              <a:ext uri="{FF2B5EF4-FFF2-40B4-BE49-F238E27FC236}">
                <a16:creationId xmlns:a16="http://schemas.microsoft.com/office/drawing/2014/main" id="{D86A80BE-6003-4296-B927-99854A9A801E}"/>
              </a:ext>
            </a:extLst>
          </p:cNvPr>
          <p:cNvSpPr/>
          <p:nvPr/>
        </p:nvSpPr>
        <p:spPr>
          <a:xfrm>
            <a:off x="12181450" y="9750955"/>
            <a:ext cx="5720605" cy="1359456"/>
          </a:xfrm>
          <a:prstGeom prst="rect">
            <a:avLst/>
          </a:prstGeom>
          <a:gradFill>
            <a:gsLst>
              <a:gs pos="0">
                <a:schemeClr val="accent1"/>
              </a:gs>
              <a:gs pos="100000">
                <a:schemeClr val="bg2">
                  <a:alpha val="76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chemeClr val="tx1"/>
                </a:solidFill>
                <a:ea typeface="Open Sans Bold" panose="020B0806030504020204" pitchFamily="34" charset="0"/>
                <a:cs typeface="Open Sans Bold" panose="020B0806030504020204" pitchFamily="34" charset="0"/>
              </a:rPr>
              <a:t>Kane Landa</a:t>
            </a:r>
          </a:p>
          <a:p>
            <a:pPr algn="ctr" defTabSz="457154"/>
            <a:r>
              <a:rPr lang="en-US" sz="2000">
                <a:solidFill>
                  <a:schemeClr val="tx1"/>
                </a:solidFill>
              </a:rPr>
              <a:t>CEO &amp; President</a:t>
            </a:r>
            <a:endParaRPr lang="en-US" sz="3200">
              <a:solidFill>
                <a:schemeClr val="tx1"/>
              </a:solidFill>
            </a:endParaRPr>
          </a:p>
        </p:txBody>
      </p:sp>
      <p:sp>
        <p:nvSpPr>
          <p:cNvPr id="3" name="Picture Placeholder 2">
            <a:extLst>
              <a:ext uri="{FF2B5EF4-FFF2-40B4-BE49-F238E27FC236}">
                <a16:creationId xmlns:a16="http://schemas.microsoft.com/office/drawing/2014/main" id="{2B590CDC-E7C3-4113-B078-91BE360C50DA}"/>
              </a:ext>
            </a:extLst>
          </p:cNvPr>
          <p:cNvSpPr>
            <a:spLocks noGrp="1"/>
          </p:cNvSpPr>
          <p:nvPr>
            <p:ph type="pic" sz="quarter" idx="40"/>
          </p:nvPr>
        </p:nvSpPr>
        <p:spPr/>
      </p:sp>
      <p:sp>
        <p:nvSpPr>
          <p:cNvPr id="5" name="Picture Placeholder 4">
            <a:extLst>
              <a:ext uri="{FF2B5EF4-FFF2-40B4-BE49-F238E27FC236}">
                <a16:creationId xmlns:a16="http://schemas.microsoft.com/office/drawing/2014/main" id="{A61662C6-9C9C-4A50-9F54-C4157E1637CA}"/>
              </a:ext>
            </a:extLst>
          </p:cNvPr>
          <p:cNvSpPr>
            <a:spLocks noGrp="1"/>
          </p:cNvSpPr>
          <p:nvPr>
            <p:ph type="pic" sz="quarter" idx="41"/>
          </p:nvPr>
        </p:nvSpPr>
        <p:spPr/>
      </p:sp>
    </p:spTree>
    <p:custDataLst>
      <p:tags r:id="rId1"/>
    </p:custDataLst>
    <p:extLst>
      <p:ext uri="{BB962C8B-B14F-4D97-AF65-F5344CB8AC3E}">
        <p14:creationId xmlns:p14="http://schemas.microsoft.com/office/powerpoint/2010/main" val="4055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400"/>
                                        <p:tgtEl>
                                          <p:spTgt spid="3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400"/>
                                        <p:tgtEl>
                                          <p:spTgt spid="64"/>
                                        </p:tgtEl>
                                      </p:cBhvr>
                                    </p:animEffect>
                                  </p:childTnLst>
                                </p:cTn>
                              </p:par>
                              <p:par>
                                <p:cTn id="11" presetID="22" presetClass="entr" presetSubtype="8" fill="hold" grpId="0" nodeType="withEffect">
                                  <p:stCondLst>
                                    <p:cond delay="30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40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60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22" presetClass="entr" presetSubtype="8" fill="hold" grpId="0" nodeType="withEffect">
                                  <p:stCondLst>
                                    <p:cond delay="70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500"/>
                                        <p:tgtEl>
                                          <p:spTgt spid="55"/>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par>
                                <p:cTn id="29" presetID="22" presetClass="entr" presetSubtype="8" fill="hold" grpId="0" nodeType="withEffect">
                                  <p:stCondLst>
                                    <p:cond delay="90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0" grpId="0" animBg="1"/>
      <p:bldP spid="33" grpId="0" animBg="1"/>
      <p:bldP spid="37" grpId="0" animBg="1"/>
      <p:bldP spid="55" grpId="0" animBg="1"/>
      <p:bldP spid="57" grpId="0" animBg="1"/>
      <p:bldP spid="59" grpId="0" animBg="1"/>
      <p:bldP spid="61" grpId="0" animBg="1"/>
      <p:bldP spid="6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F297C3-1258-4761-8DA7-D6AB35151B73}"/>
              </a:ext>
            </a:extLst>
          </p:cNvPr>
          <p:cNvSpPr/>
          <p:nvPr/>
        </p:nvSpPr>
        <p:spPr>
          <a:xfrm>
            <a:off x="8043365" y="1237389"/>
            <a:ext cx="8297271" cy="1107996"/>
          </a:xfrm>
          <a:prstGeom prst="rect">
            <a:avLst/>
          </a:prstGeom>
        </p:spPr>
        <p:txBody>
          <a:bodyPr wrap="square">
            <a:spAutoFit/>
          </a:bodyPr>
          <a:lstStyle/>
          <a:p>
            <a:pPr algn="ctr" defTabSz="457154"/>
            <a:r>
              <a:rPr lang="en-US" sz="6600" dirty="0">
                <a:solidFill>
                  <a:srgbClr val="272E3A">
                    <a:lumMod val="90000"/>
                    <a:lumOff val="10000"/>
                  </a:srgbClr>
                </a:solidFill>
                <a:latin typeface="+mj-lt"/>
              </a:rPr>
              <a:t>Our team</a:t>
            </a:r>
          </a:p>
        </p:txBody>
      </p:sp>
      <p:sp>
        <p:nvSpPr>
          <p:cNvPr id="11" name="TextBox 10">
            <a:extLst>
              <a:ext uri="{FF2B5EF4-FFF2-40B4-BE49-F238E27FC236}">
                <a16:creationId xmlns:a16="http://schemas.microsoft.com/office/drawing/2014/main" id="{338B0BFF-6BBD-4F80-A110-7753226C3D32}"/>
              </a:ext>
            </a:extLst>
          </p:cNvPr>
          <p:cNvSpPr txBox="1"/>
          <p:nvPr/>
        </p:nvSpPr>
        <p:spPr>
          <a:xfrm>
            <a:off x="3119399" y="8083003"/>
            <a:ext cx="5888957" cy="2769733"/>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chemeClr val="tx1"/>
                </a:solidFill>
              </a:rPr>
              <a:t>Fusce tincidunt eget ligula vitae hendrerit. Phasellus id ligula ut enim elementum bibendum eget eget magna. Fusce in magna diam. </a:t>
            </a:r>
          </a:p>
        </p:txBody>
      </p:sp>
      <p:sp>
        <p:nvSpPr>
          <p:cNvPr id="12" name="Rectangle 11">
            <a:extLst>
              <a:ext uri="{FF2B5EF4-FFF2-40B4-BE49-F238E27FC236}">
                <a16:creationId xmlns:a16="http://schemas.microsoft.com/office/drawing/2014/main" id="{7EC8C2DE-CA43-4DC4-9844-8F2B305D1C12}"/>
              </a:ext>
            </a:extLst>
          </p:cNvPr>
          <p:cNvSpPr/>
          <p:nvPr/>
        </p:nvSpPr>
        <p:spPr>
          <a:xfrm>
            <a:off x="3119399" y="6723547"/>
            <a:ext cx="5888957" cy="135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600">
                <a:solidFill>
                  <a:schemeClr val="tx1"/>
                </a:solidFill>
                <a:ea typeface="Open Sans Bold" panose="020B0806030504020204" pitchFamily="34" charset="0"/>
                <a:cs typeface="Open Sans Bold" panose="020B0806030504020204" pitchFamily="34" charset="0"/>
              </a:rPr>
              <a:t>Aaron Edward</a:t>
            </a:r>
          </a:p>
          <a:p>
            <a:pPr algn="ctr" defTabSz="457154"/>
            <a:r>
              <a:rPr lang="en-US" sz="2400">
                <a:solidFill>
                  <a:schemeClr val="tx1"/>
                </a:solidFill>
              </a:rPr>
              <a:t>CEO &amp; President</a:t>
            </a:r>
            <a:endParaRPr lang="en-US" sz="3600">
              <a:solidFill>
                <a:schemeClr val="tx1"/>
              </a:solidFill>
            </a:endParaRPr>
          </a:p>
        </p:txBody>
      </p:sp>
      <p:sp>
        <p:nvSpPr>
          <p:cNvPr id="20" name="TextBox 19">
            <a:extLst>
              <a:ext uri="{FF2B5EF4-FFF2-40B4-BE49-F238E27FC236}">
                <a16:creationId xmlns:a16="http://schemas.microsoft.com/office/drawing/2014/main" id="{40858109-B5AD-442F-A57B-733B0B09EDC7}"/>
              </a:ext>
            </a:extLst>
          </p:cNvPr>
          <p:cNvSpPr txBox="1"/>
          <p:nvPr/>
        </p:nvSpPr>
        <p:spPr>
          <a:xfrm>
            <a:off x="9699697" y="8083003"/>
            <a:ext cx="5888957" cy="2769733"/>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chemeClr val="tx1"/>
                </a:solidFill>
              </a:rPr>
              <a:t>Fusce tincidunt eget ligula vitae hendrerit. Phasellus id ligula ut enim elementum bibendum eget eget magna. Fusce in magna diam. </a:t>
            </a:r>
          </a:p>
        </p:txBody>
      </p:sp>
      <p:sp>
        <p:nvSpPr>
          <p:cNvPr id="21" name="Rectangle 20">
            <a:extLst>
              <a:ext uri="{FF2B5EF4-FFF2-40B4-BE49-F238E27FC236}">
                <a16:creationId xmlns:a16="http://schemas.microsoft.com/office/drawing/2014/main" id="{576B21CC-FEE4-4D8C-8B66-A0E2AD36B7BD}"/>
              </a:ext>
            </a:extLst>
          </p:cNvPr>
          <p:cNvSpPr/>
          <p:nvPr/>
        </p:nvSpPr>
        <p:spPr>
          <a:xfrm>
            <a:off x="9699697" y="6723547"/>
            <a:ext cx="5888957" cy="135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600">
                <a:solidFill>
                  <a:schemeClr val="tx1"/>
                </a:solidFill>
                <a:ea typeface="Open Sans Bold" panose="020B0806030504020204" pitchFamily="34" charset="0"/>
                <a:cs typeface="Open Sans Bold" panose="020B0806030504020204" pitchFamily="34" charset="0"/>
              </a:rPr>
              <a:t>Steven Spielberg</a:t>
            </a:r>
          </a:p>
          <a:p>
            <a:pPr algn="ctr" defTabSz="457154"/>
            <a:r>
              <a:rPr lang="en-US" sz="2400">
                <a:solidFill>
                  <a:schemeClr val="tx1"/>
                </a:solidFill>
              </a:rPr>
              <a:t>Vice president</a:t>
            </a:r>
            <a:endParaRPr lang="en-US" sz="3600">
              <a:solidFill>
                <a:schemeClr val="tx1"/>
              </a:solidFill>
            </a:endParaRPr>
          </a:p>
        </p:txBody>
      </p:sp>
      <p:sp>
        <p:nvSpPr>
          <p:cNvPr id="28" name="TextBox 27">
            <a:extLst>
              <a:ext uri="{FF2B5EF4-FFF2-40B4-BE49-F238E27FC236}">
                <a16:creationId xmlns:a16="http://schemas.microsoft.com/office/drawing/2014/main" id="{19E4384F-FE63-4BC4-B47A-2A0F42050F24}"/>
              </a:ext>
            </a:extLst>
          </p:cNvPr>
          <p:cNvSpPr txBox="1"/>
          <p:nvPr/>
        </p:nvSpPr>
        <p:spPr>
          <a:xfrm>
            <a:off x="16279994" y="8083003"/>
            <a:ext cx="5888957" cy="2769733"/>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chemeClr val="tx1"/>
                </a:solidFill>
              </a:rPr>
              <a:t>Fusce tincidunt eget ligula vitae hendrerit. Phasellus id ligula ut enim elementum bibendum eget eget magna. Fusce in magna diam. </a:t>
            </a:r>
          </a:p>
        </p:txBody>
      </p:sp>
      <p:sp>
        <p:nvSpPr>
          <p:cNvPr id="29" name="Rectangle 28">
            <a:extLst>
              <a:ext uri="{FF2B5EF4-FFF2-40B4-BE49-F238E27FC236}">
                <a16:creationId xmlns:a16="http://schemas.microsoft.com/office/drawing/2014/main" id="{82E18B79-4D95-4ACA-9E3B-DEEA7D8F60E4}"/>
              </a:ext>
            </a:extLst>
          </p:cNvPr>
          <p:cNvSpPr/>
          <p:nvPr/>
        </p:nvSpPr>
        <p:spPr>
          <a:xfrm>
            <a:off x="16279994" y="6723547"/>
            <a:ext cx="5888957" cy="135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600">
                <a:solidFill>
                  <a:schemeClr val="tx1"/>
                </a:solidFill>
                <a:ea typeface="Open Sans Bold" panose="020B0806030504020204" pitchFamily="34" charset="0"/>
                <a:cs typeface="Open Sans Bold" panose="020B0806030504020204" pitchFamily="34" charset="0"/>
              </a:rPr>
              <a:t>Tom Cruise</a:t>
            </a:r>
          </a:p>
          <a:p>
            <a:pPr algn="ctr" defTabSz="457154"/>
            <a:r>
              <a:rPr lang="en-US" sz="2400">
                <a:solidFill>
                  <a:schemeClr val="tx1"/>
                </a:solidFill>
              </a:rPr>
              <a:t>Vice president</a:t>
            </a:r>
            <a:endParaRPr lang="en-US" sz="3600">
              <a:solidFill>
                <a:schemeClr val="tx1"/>
              </a:solidFill>
            </a:endParaRPr>
          </a:p>
        </p:txBody>
      </p:sp>
      <p:sp>
        <p:nvSpPr>
          <p:cNvPr id="3" name="Picture Placeholder 2">
            <a:extLst>
              <a:ext uri="{FF2B5EF4-FFF2-40B4-BE49-F238E27FC236}">
                <a16:creationId xmlns:a16="http://schemas.microsoft.com/office/drawing/2014/main" id="{E476D5B6-3EB6-479D-B2F4-5C78639FD78E}"/>
              </a:ext>
            </a:extLst>
          </p:cNvPr>
          <p:cNvSpPr>
            <a:spLocks noGrp="1"/>
          </p:cNvSpPr>
          <p:nvPr>
            <p:ph type="pic" sz="quarter" idx="40"/>
          </p:nvPr>
        </p:nvSpPr>
        <p:spPr/>
      </p:sp>
      <p:sp>
        <p:nvSpPr>
          <p:cNvPr id="6" name="Picture Placeholder 5">
            <a:extLst>
              <a:ext uri="{FF2B5EF4-FFF2-40B4-BE49-F238E27FC236}">
                <a16:creationId xmlns:a16="http://schemas.microsoft.com/office/drawing/2014/main" id="{29EE8E14-67E1-4F4B-B888-83ACC6D71263}"/>
              </a:ext>
            </a:extLst>
          </p:cNvPr>
          <p:cNvSpPr>
            <a:spLocks noGrp="1"/>
          </p:cNvSpPr>
          <p:nvPr>
            <p:ph type="pic" sz="quarter" idx="41"/>
          </p:nvPr>
        </p:nvSpPr>
        <p:spPr/>
      </p:sp>
      <p:sp>
        <p:nvSpPr>
          <p:cNvPr id="8" name="Picture Placeholder 7">
            <a:extLst>
              <a:ext uri="{FF2B5EF4-FFF2-40B4-BE49-F238E27FC236}">
                <a16:creationId xmlns:a16="http://schemas.microsoft.com/office/drawing/2014/main" id="{9B47DBE7-729B-4345-A8BD-F108DAB6A086}"/>
              </a:ext>
            </a:extLst>
          </p:cNvPr>
          <p:cNvSpPr>
            <a:spLocks noGrp="1"/>
          </p:cNvSpPr>
          <p:nvPr>
            <p:ph type="pic" sz="quarter" idx="42"/>
          </p:nvPr>
        </p:nvSpPr>
        <p:spPr/>
      </p:sp>
    </p:spTree>
    <p:custDataLst>
      <p:tags r:id="rId1"/>
    </p:custDataLst>
    <p:extLst>
      <p:ext uri="{BB962C8B-B14F-4D97-AF65-F5344CB8AC3E}">
        <p14:creationId xmlns:p14="http://schemas.microsoft.com/office/powerpoint/2010/main" val="206925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300"/>
                                        <p:tgtEl>
                                          <p:spTgt spid="2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300"/>
                                        <p:tgtEl>
                                          <p:spTgt spid="11"/>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300"/>
                                        <p:tgtEl>
                                          <p:spTgt spid="20"/>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animBg="1"/>
      <p:bldP spid="21" grpId="0" animBg="1"/>
      <p:bldP spid="28" grpId="0" animBg="1"/>
      <p:bldP spid="2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arallelogram 69">
            <a:extLst>
              <a:ext uri="{FF2B5EF4-FFF2-40B4-BE49-F238E27FC236}">
                <a16:creationId xmlns:a16="http://schemas.microsoft.com/office/drawing/2014/main" id="{96993372-6B1D-4107-A985-4709E9E468FB}"/>
              </a:ext>
            </a:extLst>
          </p:cNvPr>
          <p:cNvSpPr/>
          <p:nvPr/>
        </p:nvSpPr>
        <p:spPr>
          <a:xfrm flipV="1">
            <a:off x="3169620" y="892"/>
            <a:ext cx="14922987" cy="13714214"/>
          </a:xfrm>
          <a:prstGeom prst="parallelogram">
            <a:avLst>
              <a:gd name="adj" fmla="val 7575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dirty="0">
              <a:solidFill>
                <a:srgbClr val="FFFFFF"/>
              </a:solidFill>
              <a:latin typeface="Open Sans Light"/>
            </a:endParaRPr>
          </a:p>
        </p:txBody>
      </p:sp>
      <p:sp>
        <p:nvSpPr>
          <p:cNvPr id="5" name="TextBox 4">
            <a:extLst>
              <a:ext uri="{FF2B5EF4-FFF2-40B4-BE49-F238E27FC236}">
                <a16:creationId xmlns:a16="http://schemas.microsoft.com/office/drawing/2014/main" id="{447AFB4F-81DB-4A57-9F82-61B8BD876562}"/>
              </a:ext>
            </a:extLst>
          </p:cNvPr>
          <p:cNvSpPr txBox="1"/>
          <p:nvPr/>
        </p:nvSpPr>
        <p:spPr>
          <a:xfrm>
            <a:off x="672290" y="8083002"/>
            <a:ext cx="4449041" cy="3510973"/>
          </a:xfrm>
          <a:prstGeom prst="rect">
            <a:avLst/>
          </a:prstGeom>
          <a:solidFill>
            <a:schemeClr val="tx1">
              <a:lumMod val="25000"/>
              <a:lumOff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rgbClr val="272E3A"/>
                </a:solidFill>
              </a:rPr>
              <a:t>Fusce tincidunt eget ligula vitae hendrerit. Phasellus id ligula ut enim elementum bibendum eget eget magna. Fusce in magna diam. </a:t>
            </a:r>
          </a:p>
        </p:txBody>
      </p:sp>
      <p:sp>
        <p:nvSpPr>
          <p:cNvPr id="6" name="Rectangle 5">
            <a:extLst>
              <a:ext uri="{FF2B5EF4-FFF2-40B4-BE49-F238E27FC236}">
                <a16:creationId xmlns:a16="http://schemas.microsoft.com/office/drawing/2014/main" id="{97658E5F-5043-4256-9C75-DC05D8EF6297}"/>
              </a:ext>
            </a:extLst>
          </p:cNvPr>
          <p:cNvSpPr/>
          <p:nvPr/>
        </p:nvSpPr>
        <p:spPr>
          <a:xfrm>
            <a:off x="672290" y="6723547"/>
            <a:ext cx="4449041" cy="1359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rgbClr val="FFFFFF"/>
                </a:solidFill>
                <a:ea typeface="Open Sans Bold" panose="020B0806030504020204" pitchFamily="34" charset="0"/>
                <a:cs typeface="Open Sans Bold" panose="020B0806030504020204" pitchFamily="34" charset="0"/>
              </a:rPr>
              <a:t>Aaron Edward</a:t>
            </a:r>
          </a:p>
          <a:p>
            <a:pPr algn="ctr" defTabSz="457154"/>
            <a:r>
              <a:rPr lang="en-US" sz="2000">
                <a:solidFill>
                  <a:srgbClr val="FFFFFF"/>
                </a:solidFill>
              </a:rPr>
              <a:t>CEO &amp; President</a:t>
            </a:r>
            <a:endParaRPr lang="en-US" sz="3200">
              <a:solidFill>
                <a:srgbClr val="FFFFFF"/>
              </a:solidFill>
            </a:endParaRPr>
          </a:p>
        </p:txBody>
      </p:sp>
      <p:sp>
        <p:nvSpPr>
          <p:cNvPr id="15" name="TextBox 14">
            <a:extLst>
              <a:ext uri="{FF2B5EF4-FFF2-40B4-BE49-F238E27FC236}">
                <a16:creationId xmlns:a16="http://schemas.microsoft.com/office/drawing/2014/main" id="{84B52F43-4EF2-4427-B743-0E06950DA824}"/>
              </a:ext>
            </a:extLst>
          </p:cNvPr>
          <p:cNvSpPr txBox="1"/>
          <p:nvPr/>
        </p:nvSpPr>
        <p:spPr>
          <a:xfrm>
            <a:off x="5319885" y="8083002"/>
            <a:ext cx="4449041" cy="3510973"/>
          </a:xfrm>
          <a:prstGeom prst="rect">
            <a:avLst/>
          </a:prstGeom>
          <a:solidFill>
            <a:schemeClr val="tx1">
              <a:lumMod val="25000"/>
              <a:lumOff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rgbClr val="272E3A"/>
                </a:solidFill>
              </a:rPr>
              <a:t>Fusce tincidunt eget ligula vitae hendrerit. Phasellus id ligula ut enim elementum bibendum eget eget magna. Fusce in magna diam. </a:t>
            </a:r>
          </a:p>
        </p:txBody>
      </p:sp>
      <p:sp>
        <p:nvSpPr>
          <p:cNvPr id="16" name="Rectangle 15">
            <a:extLst>
              <a:ext uri="{FF2B5EF4-FFF2-40B4-BE49-F238E27FC236}">
                <a16:creationId xmlns:a16="http://schemas.microsoft.com/office/drawing/2014/main" id="{BC026540-D1A7-4739-97D1-55B42CF7C84D}"/>
              </a:ext>
            </a:extLst>
          </p:cNvPr>
          <p:cNvSpPr/>
          <p:nvPr/>
        </p:nvSpPr>
        <p:spPr>
          <a:xfrm>
            <a:off x="5319885" y="6723547"/>
            <a:ext cx="4449041" cy="1359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rgbClr val="FFFFFF"/>
                </a:solidFill>
                <a:ea typeface="Open Sans Bold" panose="020B0806030504020204" pitchFamily="34" charset="0"/>
                <a:cs typeface="Open Sans Bold" panose="020B0806030504020204" pitchFamily="34" charset="0"/>
              </a:rPr>
              <a:t>Henrick Sosa</a:t>
            </a:r>
          </a:p>
          <a:p>
            <a:pPr algn="ctr" defTabSz="457154"/>
            <a:r>
              <a:rPr lang="en-US" sz="2000">
                <a:solidFill>
                  <a:srgbClr val="FFFFFF"/>
                </a:solidFill>
              </a:rPr>
              <a:t>Vice President</a:t>
            </a:r>
            <a:endParaRPr lang="en-US" sz="3200">
              <a:solidFill>
                <a:srgbClr val="FFFFFF"/>
              </a:solidFill>
            </a:endParaRPr>
          </a:p>
        </p:txBody>
      </p:sp>
      <p:sp>
        <p:nvSpPr>
          <p:cNvPr id="24" name="TextBox 23">
            <a:extLst>
              <a:ext uri="{FF2B5EF4-FFF2-40B4-BE49-F238E27FC236}">
                <a16:creationId xmlns:a16="http://schemas.microsoft.com/office/drawing/2014/main" id="{1096D9BD-8E3E-4860-B150-A1C8FAD12B63}"/>
              </a:ext>
            </a:extLst>
          </p:cNvPr>
          <p:cNvSpPr txBox="1"/>
          <p:nvPr/>
        </p:nvSpPr>
        <p:spPr>
          <a:xfrm>
            <a:off x="9967480" y="8083002"/>
            <a:ext cx="4449041" cy="3510973"/>
          </a:xfrm>
          <a:prstGeom prst="rect">
            <a:avLst/>
          </a:prstGeom>
          <a:solidFill>
            <a:schemeClr val="tx1">
              <a:lumMod val="25000"/>
              <a:lumOff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rgbClr val="272E3A"/>
                </a:solidFill>
              </a:rPr>
              <a:t>Fusce tincidunt eget ligula vitae hendrerit. Phasellus id ligula ut enim elementum bibendum eget eget magna. Fusce in magna diam. </a:t>
            </a:r>
          </a:p>
        </p:txBody>
      </p:sp>
      <p:sp>
        <p:nvSpPr>
          <p:cNvPr id="25" name="Rectangle 24">
            <a:extLst>
              <a:ext uri="{FF2B5EF4-FFF2-40B4-BE49-F238E27FC236}">
                <a16:creationId xmlns:a16="http://schemas.microsoft.com/office/drawing/2014/main" id="{2FAD01AB-AAE9-47B0-BC23-5E7B9C41D96F}"/>
              </a:ext>
            </a:extLst>
          </p:cNvPr>
          <p:cNvSpPr/>
          <p:nvPr/>
        </p:nvSpPr>
        <p:spPr>
          <a:xfrm>
            <a:off x="9967480" y="6723547"/>
            <a:ext cx="4449041" cy="13594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rgbClr val="FFFFFF"/>
                </a:solidFill>
                <a:ea typeface="Open Sans Bold" panose="020B0806030504020204" pitchFamily="34" charset="0"/>
                <a:cs typeface="Open Sans Bold" panose="020B0806030504020204" pitchFamily="34" charset="0"/>
              </a:rPr>
              <a:t>Hannibal Smith</a:t>
            </a:r>
          </a:p>
          <a:p>
            <a:pPr algn="ctr" defTabSz="457154"/>
            <a:r>
              <a:rPr lang="en-US" sz="2000">
                <a:solidFill>
                  <a:srgbClr val="FFFFFF"/>
                </a:solidFill>
              </a:rPr>
              <a:t>Vice President</a:t>
            </a:r>
            <a:endParaRPr lang="en-US" sz="3200">
              <a:solidFill>
                <a:srgbClr val="FFFFFF"/>
              </a:solidFill>
            </a:endParaRPr>
          </a:p>
        </p:txBody>
      </p:sp>
      <p:sp>
        <p:nvSpPr>
          <p:cNvPr id="33" name="TextBox 32">
            <a:extLst>
              <a:ext uri="{FF2B5EF4-FFF2-40B4-BE49-F238E27FC236}">
                <a16:creationId xmlns:a16="http://schemas.microsoft.com/office/drawing/2014/main" id="{2B1F9626-3D0A-4F39-9F2C-FC7D1722BD95}"/>
              </a:ext>
            </a:extLst>
          </p:cNvPr>
          <p:cNvSpPr txBox="1"/>
          <p:nvPr/>
        </p:nvSpPr>
        <p:spPr>
          <a:xfrm>
            <a:off x="14615074" y="8083002"/>
            <a:ext cx="4449041" cy="3510973"/>
          </a:xfrm>
          <a:prstGeom prst="rect">
            <a:avLst/>
          </a:prstGeom>
          <a:solidFill>
            <a:schemeClr val="tx1">
              <a:lumMod val="25000"/>
              <a:lumOff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rgbClr val="272E3A"/>
                </a:solidFill>
              </a:rPr>
              <a:t>Fusce tincidunt eget ligula vitae hendrerit. Phasellus id ligula ut enim elementum bibendum eget eget magna. Fusce in magna diam. </a:t>
            </a:r>
          </a:p>
        </p:txBody>
      </p:sp>
      <p:sp>
        <p:nvSpPr>
          <p:cNvPr id="34" name="Rectangle 33">
            <a:extLst>
              <a:ext uri="{FF2B5EF4-FFF2-40B4-BE49-F238E27FC236}">
                <a16:creationId xmlns:a16="http://schemas.microsoft.com/office/drawing/2014/main" id="{AA68A845-19BE-4603-A0A6-5ED989270C79}"/>
              </a:ext>
            </a:extLst>
          </p:cNvPr>
          <p:cNvSpPr/>
          <p:nvPr/>
        </p:nvSpPr>
        <p:spPr>
          <a:xfrm>
            <a:off x="14615074" y="6723547"/>
            <a:ext cx="4449041" cy="1359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rgbClr val="FFFFFF"/>
                </a:solidFill>
                <a:ea typeface="Open Sans Bold" panose="020B0806030504020204" pitchFamily="34" charset="0"/>
                <a:cs typeface="Open Sans Bold" panose="020B0806030504020204" pitchFamily="34" charset="0"/>
              </a:rPr>
              <a:t>Ronda Roosey</a:t>
            </a:r>
          </a:p>
          <a:p>
            <a:pPr algn="ctr" defTabSz="457154"/>
            <a:r>
              <a:rPr lang="en-US" sz="2000">
                <a:solidFill>
                  <a:srgbClr val="FFFFFF"/>
                </a:solidFill>
              </a:rPr>
              <a:t>Vice President</a:t>
            </a:r>
            <a:endParaRPr lang="en-US" sz="3200">
              <a:solidFill>
                <a:srgbClr val="FFFFFF"/>
              </a:solidFill>
            </a:endParaRPr>
          </a:p>
        </p:txBody>
      </p:sp>
      <p:sp>
        <p:nvSpPr>
          <p:cNvPr id="42" name="TextBox 41">
            <a:extLst>
              <a:ext uri="{FF2B5EF4-FFF2-40B4-BE49-F238E27FC236}">
                <a16:creationId xmlns:a16="http://schemas.microsoft.com/office/drawing/2014/main" id="{5613EE89-5EDD-4FAE-80A5-17DB0DC3CCE1}"/>
              </a:ext>
            </a:extLst>
          </p:cNvPr>
          <p:cNvSpPr txBox="1"/>
          <p:nvPr/>
        </p:nvSpPr>
        <p:spPr>
          <a:xfrm>
            <a:off x="19262669" y="8083002"/>
            <a:ext cx="4449041" cy="3510973"/>
          </a:xfrm>
          <a:prstGeom prst="rect">
            <a:avLst/>
          </a:prstGeom>
          <a:solidFill>
            <a:schemeClr val="tx1">
              <a:lumMod val="25000"/>
              <a:lumOff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140" tIns="457140" rIns="457140" bIns="822853"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457154"/>
            <a:r>
              <a:rPr lang="en-US" sz="2400">
                <a:solidFill>
                  <a:srgbClr val="272E3A"/>
                </a:solidFill>
              </a:rPr>
              <a:t>Fusce tincidunt eget ligula vitae hendrerit. Phasellus id ligula ut enim elementum bibendum eget eget magna. Fusce in magna diam. </a:t>
            </a:r>
          </a:p>
        </p:txBody>
      </p:sp>
      <p:sp>
        <p:nvSpPr>
          <p:cNvPr id="43" name="Rectangle 42">
            <a:extLst>
              <a:ext uri="{FF2B5EF4-FFF2-40B4-BE49-F238E27FC236}">
                <a16:creationId xmlns:a16="http://schemas.microsoft.com/office/drawing/2014/main" id="{D29673CC-D3F8-49DD-A6D7-968E64A7F922}"/>
              </a:ext>
            </a:extLst>
          </p:cNvPr>
          <p:cNvSpPr/>
          <p:nvPr/>
        </p:nvSpPr>
        <p:spPr>
          <a:xfrm>
            <a:off x="19262669" y="6723547"/>
            <a:ext cx="4449041" cy="135945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r>
              <a:rPr lang="en-US" sz="3200">
                <a:solidFill>
                  <a:srgbClr val="FFFFFF"/>
                </a:solidFill>
                <a:ea typeface="Open Sans Bold" panose="020B0806030504020204" pitchFamily="34" charset="0"/>
                <a:cs typeface="Open Sans Bold" panose="020B0806030504020204" pitchFamily="34" charset="0"/>
              </a:rPr>
              <a:t>Dan Henderson</a:t>
            </a:r>
          </a:p>
          <a:p>
            <a:pPr algn="ctr" defTabSz="457154"/>
            <a:r>
              <a:rPr lang="en-US" sz="2000">
                <a:solidFill>
                  <a:srgbClr val="FFFFFF"/>
                </a:solidFill>
              </a:rPr>
              <a:t>Vice President</a:t>
            </a:r>
            <a:endParaRPr lang="en-US" sz="3200">
              <a:solidFill>
                <a:srgbClr val="FFFFFF"/>
              </a:solidFill>
            </a:endParaRPr>
          </a:p>
        </p:txBody>
      </p:sp>
      <p:sp>
        <p:nvSpPr>
          <p:cNvPr id="52" name="Rectangle 51">
            <a:extLst>
              <a:ext uri="{FF2B5EF4-FFF2-40B4-BE49-F238E27FC236}">
                <a16:creationId xmlns:a16="http://schemas.microsoft.com/office/drawing/2014/main" id="{885CB606-94F1-453F-907F-5453B58F3C26}"/>
              </a:ext>
            </a:extLst>
          </p:cNvPr>
          <p:cNvSpPr/>
          <p:nvPr/>
        </p:nvSpPr>
        <p:spPr>
          <a:xfrm>
            <a:off x="8033248" y="794921"/>
            <a:ext cx="8297271" cy="1015663"/>
          </a:xfrm>
          <a:prstGeom prst="rect">
            <a:avLst/>
          </a:prstGeom>
        </p:spPr>
        <p:txBody>
          <a:bodyPr wrap="square">
            <a:spAutoFit/>
          </a:bodyPr>
          <a:lstStyle/>
          <a:p>
            <a:pPr algn="ctr" defTabSz="457154"/>
            <a:r>
              <a:rPr lang="en-US" sz="6000" dirty="0">
                <a:solidFill>
                  <a:srgbClr val="272E3A">
                    <a:lumMod val="90000"/>
                    <a:lumOff val="10000"/>
                  </a:srgbClr>
                </a:solidFill>
                <a:latin typeface="Open Sans Light"/>
              </a:rPr>
              <a:t>Our team members</a:t>
            </a:r>
          </a:p>
        </p:txBody>
      </p:sp>
      <p:sp>
        <p:nvSpPr>
          <p:cNvPr id="3" name="Picture Placeholder 2">
            <a:extLst>
              <a:ext uri="{FF2B5EF4-FFF2-40B4-BE49-F238E27FC236}">
                <a16:creationId xmlns:a16="http://schemas.microsoft.com/office/drawing/2014/main" id="{F63CE5C2-5AA7-478D-B6E5-8C266DE7940E}"/>
              </a:ext>
            </a:extLst>
          </p:cNvPr>
          <p:cNvSpPr>
            <a:spLocks noGrp="1"/>
          </p:cNvSpPr>
          <p:nvPr>
            <p:ph type="pic" sz="quarter" idx="40"/>
          </p:nvPr>
        </p:nvSpPr>
        <p:spPr/>
      </p:sp>
      <p:sp>
        <p:nvSpPr>
          <p:cNvPr id="12" name="Picture Placeholder 11">
            <a:extLst>
              <a:ext uri="{FF2B5EF4-FFF2-40B4-BE49-F238E27FC236}">
                <a16:creationId xmlns:a16="http://schemas.microsoft.com/office/drawing/2014/main" id="{7961C735-BE29-44A4-997B-B593D533DD1A}"/>
              </a:ext>
            </a:extLst>
          </p:cNvPr>
          <p:cNvSpPr>
            <a:spLocks noGrp="1"/>
          </p:cNvSpPr>
          <p:nvPr>
            <p:ph type="pic" sz="quarter" idx="41"/>
          </p:nvPr>
        </p:nvSpPr>
        <p:spPr/>
      </p:sp>
      <p:sp>
        <p:nvSpPr>
          <p:cNvPr id="14" name="Picture Placeholder 13">
            <a:extLst>
              <a:ext uri="{FF2B5EF4-FFF2-40B4-BE49-F238E27FC236}">
                <a16:creationId xmlns:a16="http://schemas.microsoft.com/office/drawing/2014/main" id="{59851350-C4E5-4DCA-AC20-49DFCC81F1DB}"/>
              </a:ext>
            </a:extLst>
          </p:cNvPr>
          <p:cNvSpPr>
            <a:spLocks noGrp="1"/>
          </p:cNvSpPr>
          <p:nvPr>
            <p:ph type="pic" sz="quarter" idx="42"/>
          </p:nvPr>
        </p:nvSpPr>
        <p:spPr/>
      </p:sp>
      <p:sp>
        <p:nvSpPr>
          <p:cNvPr id="23" name="Picture Placeholder 22">
            <a:extLst>
              <a:ext uri="{FF2B5EF4-FFF2-40B4-BE49-F238E27FC236}">
                <a16:creationId xmlns:a16="http://schemas.microsoft.com/office/drawing/2014/main" id="{3685E8A0-51AC-4E8A-862A-520CE2A1ACF5}"/>
              </a:ext>
            </a:extLst>
          </p:cNvPr>
          <p:cNvSpPr>
            <a:spLocks noGrp="1"/>
          </p:cNvSpPr>
          <p:nvPr>
            <p:ph type="pic" sz="quarter" idx="43"/>
          </p:nvPr>
        </p:nvSpPr>
        <p:spPr/>
      </p:sp>
      <p:sp>
        <p:nvSpPr>
          <p:cNvPr id="32" name="Picture Placeholder 31">
            <a:extLst>
              <a:ext uri="{FF2B5EF4-FFF2-40B4-BE49-F238E27FC236}">
                <a16:creationId xmlns:a16="http://schemas.microsoft.com/office/drawing/2014/main" id="{E221DF15-B26A-49DD-A5BC-15F0905BC0CB}"/>
              </a:ext>
            </a:extLst>
          </p:cNvPr>
          <p:cNvSpPr>
            <a:spLocks noGrp="1"/>
          </p:cNvSpPr>
          <p:nvPr>
            <p:ph type="pic" sz="quarter" idx="44"/>
          </p:nvPr>
        </p:nvSpPr>
        <p:spPr/>
      </p:sp>
    </p:spTree>
    <p:custDataLst>
      <p:tags r:id="rId1"/>
    </p:custDataLst>
    <p:extLst>
      <p:ext uri="{BB962C8B-B14F-4D97-AF65-F5344CB8AC3E}">
        <p14:creationId xmlns:p14="http://schemas.microsoft.com/office/powerpoint/2010/main" val="31605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5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350"/>
                                        <p:tgtEl>
                                          <p:spTgt spid="16"/>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350"/>
                                        <p:tgtEl>
                                          <p:spTgt spid="2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50"/>
                                        <p:tgtEl>
                                          <p:spTgt spid="34"/>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350"/>
                                        <p:tgtEl>
                                          <p:spTgt spid="43"/>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350"/>
                                        <p:tgtEl>
                                          <p:spTgt spid="5"/>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350"/>
                                        <p:tgtEl>
                                          <p:spTgt spid="15"/>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350"/>
                                        <p:tgtEl>
                                          <p:spTgt spid="24"/>
                                        </p:tgtEl>
                                      </p:cBhvr>
                                    </p:animEffect>
                                  </p:childTnLst>
                                </p:cTn>
                              </p:par>
                              <p:par>
                                <p:cTn id="29" presetID="10" presetClass="entr" presetSubtype="0" fill="hold" grpId="0" nodeType="withEffect">
                                  <p:stCondLst>
                                    <p:cond delay="6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350"/>
                                        <p:tgtEl>
                                          <p:spTgt spid="33"/>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350"/>
                                        <p:tgtEl>
                                          <p:spTgt spid="42"/>
                                        </p:tgtEl>
                                      </p:cBhvr>
                                    </p:animEffect>
                                  </p:childTnLst>
                                </p:cTn>
                              </p:par>
                              <p:par>
                                <p:cTn id="35" presetID="2" presetClass="entr" presetSubtype="8" decel="10000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1500" fill="hold"/>
                                        <p:tgtEl>
                                          <p:spTgt spid="70"/>
                                        </p:tgtEl>
                                        <p:attrNameLst>
                                          <p:attrName>ppt_x</p:attrName>
                                        </p:attrNameLst>
                                      </p:cBhvr>
                                      <p:tavLst>
                                        <p:tav tm="0">
                                          <p:val>
                                            <p:strVal val="0-#ppt_w/2"/>
                                          </p:val>
                                        </p:tav>
                                        <p:tav tm="100000">
                                          <p:val>
                                            <p:strVal val="#ppt_x"/>
                                          </p:val>
                                        </p:tav>
                                      </p:tavLst>
                                    </p:anim>
                                    <p:anim calcmode="lin" valueType="num">
                                      <p:cBhvr additive="base">
                                        <p:cTn id="38" dur="1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 grpId="0" animBg="1"/>
      <p:bldP spid="6" grpId="0" animBg="1"/>
      <p:bldP spid="15" grpId="0" animBg="1"/>
      <p:bldP spid="16" grpId="0" animBg="1"/>
      <p:bldP spid="24" grpId="0" animBg="1"/>
      <p:bldP spid="25" grpId="0" animBg="1"/>
      <p:bldP spid="33" grpId="0" animBg="1"/>
      <p:bldP spid="34" grpId="0" animBg="1"/>
      <p:bldP spid="42" grpId="0" animBg="1"/>
      <p:bldP spid="4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F04ACF8-08C0-4D33-A33F-A27DBB91AD65}"/>
              </a:ext>
            </a:extLst>
          </p:cNvPr>
          <p:cNvSpPr/>
          <p:nvPr/>
        </p:nvSpPr>
        <p:spPr>
          <a:xfrm>
            <a:off x="8043365" y="1042539"/>
            <a:ext cx="8297271" cy="923201"/>
          </a:xfrm>
          <a:prstGeom prst="rect">
            <a:avLst/>
          </a:prstGeom>
        </p:spPr>
        <p:txBody>
          <a:bodyPr wrap="square">
            <a:spAutoFit/>
          </a:bodyPr>
          <a:lstStyle/>
          <a:p>
            <a:pPr algn="ctr" defTabSz="457154"/>
            <a:r>
              <a:rPr lang="en-US" sz="5399" dirty="0">
                <a:solidFill>
                  <a:srgbClr val="272E3A">
                    <a:lumMod val="90000"/>
                    <a:lumOff val="10000"/>
                  </a:srgbClr>
                </a:solidFill>
                <a:latin typeface="+mj-lt"/>
              </a:rPr>
              <a:t>Our great team</a:t>
            </a:r>
          </a:p>
        </p:txBody>
      </p:sp>
      <p:sp>
        <p:nvSpPr>
          <p:cNvPr id="23" name="TextBox 22">
            <a:extLst>
              <a:ext uri="{FF2B5EF4-FFF2-40B4-BE49-F238E27FC236}">
                <a16:creationId xmlns:a16="http://schemas.microsoft.com/office/drawing/2014/main" id="{FDE035C7-A399-4D88-A233-7D8D39BC098F}"/>
              </a:ext>
            </a:extLst>
          </p:cNvPr>
          <p:cNvSpPr txBox="1"/>
          <p:nvPr/>
        </p:nvSpPr>
        <p:spPr>
          <a:xfrm>
            <a:off x="7071020" y="3325851"/>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sp>
        <p:nvSpPr>
          <p:cNvPr id="3" name="Picture Placeholder 2">
            <a:extLst>
              <a:ext uri="{FF2B5EF4-FFF2-40B4-BE49-F238E27FC236}">
                <a16:creationId xmlns:a16="http://schemas.microsoft.com/office/drawing/2014/main" id="{9F31DCC3-C313-4999-B1ED-7E3565E94DFF}"/>
              </a:ext>
            </a:extLst>
          </p:cNvPr>
          <p:cNvSpPr>
            <a:spLocks noGrp="1"/>
          </p:cNvSpPr>
          <p:nvPr>
            <p:ph type="pic" sz="quarter" idx="41"/>
          </p:nvPr>
        </p:nvSpPr>
        <p:spPr/>
      </p:sp>
      <p:sp>
        <p:nvSpPr>
          <p:cNvPr id="6" name="Picture Placeholder 5">
            <a:extLst>
              <a:ext uri="{FF2B5EF4-FFF2-40B4-BE49-F238E27FC236}">
                <a16:creationId xmlns:a16="http://schemas.microsoft.com/office/drawing/2014/main" id="{50D0D3ED-FD35-4D02-9604-CAD1C6DDAE88}"/>
              </a:ext>
            </a:extLst>
          </p:cNvPr>
          <p:cNvSpPr>
            <a:spLocks noGrp="1"/>
          </p:cNvSpPr>
          <p:nvPr>
            <p:ph type="pic" sz="quarter" idx="43"/>
          </p:nvPr>
        </p:nvSpPr>
        <p:spPr/>
      </p:sp>
      <p:sp>
        <p:nvSpPr>
          <p:cNvPr id="8" name="Picture Placeholder 7">
            <a:extLst>
              <a:ext uri="{FF2B5EF4-FFF2-40B4-BE49-F238E27FC236}">
                <a16:creationId xmlns:a16="http://schemas.microsoft.com/office/drawing/2014/main" id="{3BCEAAEE-CEB0-4BEA-9392-515784794830}"/>
              </a:ext>
            </a:extLst>
          </p:cNvPr>
          <p:cNvSpPr>
            <a:spLocks noGrp="1"/>
          </p:cNvSpPr>
          <p:nvPr>
            <p:ph type="pic" sz="quarter" idx="42"/>
          </p:nvPr>
        </p:nvSpPr>
        <p:spPr/>
      </p:sp>
      <p:sp>
        <p:nvSpPr>
          <p:cNvPr id="10" name="Picture Placeholder 9">
            <a:extLst>
              <a:ext uri="{FF2B5EF4-FFF2-40B4-BE49-F238E27FC236}">
                <a16:creationId xmlns:a16="http://schemas.microsoft.com/office/drawing/2014/main" id="{484695DA-72CE-44C6-A6CD-09859EA7FF1A}"/>
              </a:ext>
            </a:extLst>
          </p:cNvPr>
          <p:cNvSpPr>
            <a:spLocks noGrp="1"/>
          </p:cNvSpPr>
          <p:nvPr>
            <p:ph type="pic" sz="quarter" idx="40"/>
          </p:nvPr>
        </p:nvSpPr>
        <p:spPr/>
      </p:sp>
      <p:grpSp>
        <p:nvGrpSpPr>
          <p:cNvPr id="2" name="Group 1">
            <a:extLst>
              <a:ext uri="{FF2B5EF4-FFF2-40B4-BE49-F238E27FC236}">
                <a16:creationId xmlns:a16="http://schemas.microsoft.com/office/drawing/2014/main" id="{49353658-7B1E-43D2-AC96-B18DBF0C62D6}"/>
              </a:ext>
            </a:extLst>
          </p:cNvPr>
          <p:cNvGrpSpPr/>
          <p:nvPr/>
        </p:nvGrpSpPr>
        <p:grpSpPr>
          <a:xfrm>
            <a:off x="7340564" y="6670447"/>
            <a:ext cx="1405602" cy="506646"/>
            <a:chOff x="3488407" y="12676591"/>
            <a:chExt cx="1405602" cy="506646"/>
          </a:xfrm>
        </p:grpSpPr>
        <p:sp>
          <p:nvSpPr>
            <p:cNvPr id="77" name="Freeform 9">
              <a:extLst>
                <a:ext uri="{FF2B5EF4-FFF2-40B4-BE49-F238E27FC236}">
                  <a16:creationId xmlns:a16="http://schemas.microsoft.com/office/drawing/2014/main" id="{FA78881D-224D-432E-BD74-E223FFE3FAE5}"/>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78" name="Freeform 16">
              <a:extLst>
                <a:ext uri="{FF2B5EF4-FFF2-40B4-BE49-F238E27FC236}">
                  <a16:creationId xmlns:a16="http://schemas.microsoft.com/office/drawing/2014/main" id="{C245C312-827F-41D8-A592-0D92167D980E}"/>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
        <p:nvSpPr>
          <p:cNvPr id="85" name="TextBox 84">
            <a:extLst>
              <a:ext uri="{FF2B5EF4-FFF2-40B4-BE49-F238E27FC236}">
                <a16:creationId xmlns:a16="http://schemas.microsoft.com/office/drawing/2014/main" id="{AEC86A42-674B-4673-AA8A-63F0332A72A7}"/>
              </a:ext>
            </a:extLst>
          </p:cNvPr>
          <p:cNvSpPr txBox="1"/>
          <p:nvPr/>
        </p:nvSpPr>
        <p:spPr>
          <a:xfrm>
            <a:off x="17090014" y="3325851"/>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grpSp>
        <p:nvGrpSpPr>
          <p:cNvPr id="86" name="Group 85">
            <a:extLst>
              <a:ext uri="{FF2B5EF4-FFF2-40B4-BE49-F238E27FC236}">
                <a16:creationId xmlns:a16="http://schemas.microsoft.com/office/drawing/2014/main" id="{70352CB8-A408-4E8C-A846-420D5DB185E7}"/>
              </a:ext>
            </a:extLst>
          </p:cNvPr>
          <p:cNvGrpSpPr/>
          <p:nvPr/>
        </p:nvGrpSpPr>
        <p:grpSpPr>
          <a:xfrm>
            <a:off x="17359558" y="6670447"/>
            <a:ext cx="1405602" cy="506646"/>
            <a:chOff x="3488407" y="12676591"/>
            <a:chExt cx="1405602" cy="506646"/>
          </a:xfrm>
        </p:grpSpPr>
        <p:sp>
          <p:nvSpPr>
            <p:cNvPr id="87" name="Freeform 9">
              <a:extLst>
                <a:ext uri="{FF2B5EF4-FFF2-40B4-BE49-F238E27FC236}">
                  <a16:creationId xmlns:a16="http://schemas.microsoft.com/office/drawing/2014/main" id="{0A49C906-EBAA-4CA4-997A-56D9D97AA0C4}"/>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88" name="Freeform 16">
              <a:extLst>
                <a:ext uri="{FF2B5EF4-FFF2-40B4-BE49-F238E27FC236}">
                  <a16:creationId xmlns:a16="http://schemas.microsoft.com/office/drawing/2014/main" id="{702BDDD9-77E5-4942-82DE-DD78C13A800F}"/>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
        <p:nvSpPr>
          <p:cNvPr id="89" name="TextBox 88">
            <a:extLst>
              <a:ext uri="{FF2B5EF4-FFF2-40B4-BE49-F238E27FC236}">
                <a16:creationId xmlns:a16="http://schemas.microsoft.com/office/drawing/2014/main" id="{23458651-DE3B-4358-B64C-13AD9F4B816E}"/>
              </a:ext>
            </a:extLst>
          </p:cNvPr>
          <p:cNvSpPr txBox="1"/>
          <p:nvPr/>
        </p:nvSpPr>
        <p:spPr>
          <a:xfrm>
            <a:off x="7071020" y="8210995"/>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grpSp>
        <p:nvGrpSpPr>
          <p:cNvPr id="90" name="Group 89">
            <a:extLst>
              <a:ext uri="{FF2B5EF4-FFF2-40B4-BE49-F238E27FC236}">
                <a16:creationId xmlns:a16="http://schemas.microsoft.com/office/drawing/2014/main" id="{09BE92DC-DCB8-432E-AE7D-F78199224F1D}"/>
              </a:ext>
            </a:extLst>
          </p:cNvPr>
          <p:cNvGrpSpPr/>
          <p:nvPr/>
        </p:nvGrpSpPr>
        <p:grpSpPr>
          <a:xfrm>
            <a:off x="7340564" y="11555591"/>
            <a:ext cx="1405602" cy="506646"/>
            <a:chOff x="3488407" y="12676591"/>
            <a:chExt cx="1405602" cy="506646"/>
          </a:xfrm>
        </p:grpSpPr>
        <p:sp>
          <p:nvSpPr>
            <p:cNvPr id="91" name="Freeform 9">
              <a:extLst>
                <a:ext uri="{FF2B5EF4-FFF2-40B4-BE49-F238E27FC236}">
                  <a16:creationId xmlns:a16="http://schemas.microsoft.com/office/drawing/2014/main" id="{D5C3EC9A-D6E4-4A45-8E74-8571CF576C71}"/>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92" name="Freeform 16">
              <a:extLst>
                <a:ext uri="{FF2B5EF4-FFF2-40B4-BE49-F238E27FC236}">
                  <a16:creationId xmlns:a16="http://schemas.microsoft.com/office/drawing/2014/main" id="{72FE00DA-3BBB-43C7-9D8B-6B6D6BAD90C6}"/>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
        <p:nvSpPr>
          <p:cNvPr id="93" name="TextBox 92">
            <a:extLst>
              <a:ext uri="{FF2B5EF4-FFF2-40B4-BE49-F238E27FC236}">
                <a16:creationId xmlns:a16="http://schemas.microsoft.com/office/drawing/2014/main" id="{5BA9D98C-654F-4820-A9BE-FE40D7512EC8}"/>
              </a:ext>
            </a:extLst>
          </p:cNvPr>
          <p:cNvSpPr txBox="1"/>
          <p:nvPr/>
        </p:nvSpPr>
        <p:spPr>
          <a:xfrm>
            <a:off x="17090014" y="8210995"/>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grpSp>
        <p:nvGrpSpPr>
          <p:cNvPr id="94" name="Group 93">
            <a:extLst>
              <a:ext uri="{FF2B5EF4-FFF2-40B4-BE49-F238E27FC236}">
                <a16:creationId xmlns:a16="http://schemas.microsoft.com/office/drawing/2014/main" id="{3440574A-A90F-4B9E-AFAB-E9D74DA5EC4F}"/>
              </a:ext>
            </a:extLst>
          </p:cNvPr>
          <p:cNvGrpSpPr/>
          <p:nvPr/>
        </p:nvGrpSpPr>
        <p:grpSpPr>
          <a:xfrm>
            <a:off x="17359558" y="11555591"/>
            <a:ext cx="1405602" cy="506646"/>
            <a:chOff x="3488407" y="12676591"/>
            <a:chExt cx="1405602" cy="506646"/>
          </a:xfrm>
        </p:grpSpPr>
        <p:sp>
          <p:nvSpPr>
            <p:cNvPr id="95" name="Freeform 9">
              <a:extLst>
                <a:ext uri="{FF2B5EF4-FFF2-40B4-BE49-F238E27FC236}">
                  <a16:creationId xmlns:a16="http://schemas.microsoft.com/office/drawing/2014/main" id="{E804E476-5768-44BC-A0D6-DD404947C096}"/>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96" name="Freeform 16">
              <a:extLst>
                <a:ext uri="{FF2B5EF4-FFF2-40B4-BE49-F238E27FC236}">
                  <a16:creationId xmlns:a16="http://schemas.microsoft.com/office/drawing/2014/main" id="{8304E550-BDBB-43FE-A1D2-A0A3F0E8116E}"/>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Tree>
    <p:custDataLst>
      <p:tags r:id="rId1"/>
    </p:custDataLst>
    <p:extLst>
      <p:ext uri="{BB962C8B-B14F-4D97-AF65-F5344CB8AC3E}">
        <p14:creationId xmlns:p14="http://schemas.microsoft.com/office/powerpoint/2010/main" val="31477512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FA5617C3-B5F2-4690-A384-6D426850F1EB}"/>
              </a:ext>
            </a:extLst>
          </p:cNvPr>
          <p:cNvGraphicFramePr/>
          <p:nvPr>
            <p:extLst>
              <p:ext uri="{D42A27DB-BD31-4B8C-83A1-F6EECF244321}">
                <p14:modId xmlns:p14="http://schemas.microsoft.com/office/powerpoint/2010/main" val="2903464080"/>
              </p:ext>
            </p:extLst>
          </p:nvPr>
        </p:nvGraphicFramePr>
        <p:xfrm>
          <a:off x="12192000" y="3418791"/>
          <a:ext cx="10381350" cy="3487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5" name="Chart 44">
            <a:extLst>
              <a:ext uri="{FF2B5EF4-FFF2-40B4-BE49-F238E27FC236}">
                <a16:creationId xmlns:a16="http://schemas.microsoft.com/office/drawing/2014/main" id="{1794F7BD-202C-4D70-8C9A-11147C6EFE51}"/>
              </a:ext>
            </a:extLst>
          </p:cNvPr>
          <p:cNvGraphicFramePr/>
          <p:nvPr>
            <p:extLst>
              <p:ext uri="{D42A27DB-BD31-4B8C-83A1-F6EECF244321}">
                <p14:modId xmlns:p14="http://schemas.microsoft.com/office/powerpoint/2010/main" val="342837624"/>
              </p:ext>
            </p:extLst>
          </p:nvPr>
        </p:nvGraphicFramePr>
        <p:xfrm>
          <a:off x="12192000" y="7990508"/>
          <a:ext cx="10381350" cy="3487959"/>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0" name="Rectangle 9">
            <a:extLst>
              <a:ext uri="{FF2B5EF4-FFF2-40B4-BE49-F238E27FC236}">
                <a16:creationId xmlns:a16="http://schemas.microsoft.com/office/drawing/2014/main" id="{E3871DF0-A5EC-4A16-89EF-BB3B1FF54B40}"/>
              </a:ext>
            </a:extLst>
          </p:cNvPr>
          <p:cNvSpPr/>
          <p:nvPr/>
        </p:nvSpPr>
        <p:spPr>
          <a:xfrm>
            <a:off x="-767995" y="3127734"/>
            <a:ext cx="12672307" cy="90537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US">
              <a:solidFill>
                <a:srgbClr val="FFFFFF"/>
              </a:solidFill>
              <a:latin typeface="Open Sans Light"/>
            </a:endParaRPr>
          </a:p>
        </p:txBody>
      </p:sp>
      <p:sp>
        <p:nvSpPr>
          <p:cNvPr id="30" name="Rectangle 29">
            <a:extLst>
              <a:ext uri="{FF2B5EF4-FFF2-40B4-BE49-F238E27FC236}">
                <a16:creationId xmlns:a16="http://schemas.microsoft.com/office/drawing/2014/main" id="{0F04ACF8-08C0-4D33-A33F-A27DBB91AD65}"/>
              </a:ext>
            </a:extLst>
          </p:cNvPr>
          <p:cNvSpPr/>
          <p:nvPr/>
        </p:nvSpPr>
        <p:spPr>
          <a:xfrm>
            <a:off x="8043365" y="1042539"/>
            <a:ext cx="8297271" cy="1015663"/>
          </a:xfrm>
          <a:prstGeom prst="rect">
            <a:avLst/>
          </a:prstGeom>
        </p:spPr>
        <p:txBody>
          <a:bodyPr wrap="square">
            <a:spAutoFit/>
          </a:bodyPr>
          <a:lstStyle/>
          <a:p>
            <a:pPr algn="ctr" defTabSz="457154"/>
            <a:r>
              <a:rPr lang="en-US" sz="6000" dirty="0">
                <a:solidFill>
                  <a:srgbClr val="272E3A">
                    <a:lumMod val="90000"/>
                    <a:lumOff val="10000"/>
                  </a:srgbClr>
                </a:solidFill>
                <a:latin typeface="+mj-lt"/>
              </a:rPr>
              <a:t>Our great team</a:t>
            </a:r>
          </a:p>
        </p:txBody>
      </p:sp>
      <p:sp>
        <p:nvSpPr>
          <p:cNvPr id="3" name="Picture Placeholder 2">
            <a:extLst>
              <a:ext uri="{FF2B5EF4-FFF2-40B4-BE49-F238E27FC236}">
                <a16:creationId xmlns:a16="http://schemas.microsoft.com/office/drawing/2014/main" id="{802415FB-BB75-4E40-8BDE-899FCB094052}"/>
              </a:ext>
            </a:extLst>
          </p:cNvPr>
          <p:cNvSpPr>
            <a:spLocks noGrp="1"/>
          </p:cNvSpPr>
          <p:nvPr>
            <p:ph type="pic" sz="quarter" idx="42"/>
          </p:nvPr>
        </p:nvSpPr>
        <p:spPr/>
      </p:sp>
      <p:sp>
        <p:nvSpPr>
          <p:cNvPr id="5" name="Picture Placeholder 4">
            <a:extLst>
              <a:ext uri="{FF2B5EF4-FFF2-40B4-BE49-F238E27FC236}">
                <a16:creationId xmlns:a16="http://schemas.microsoft.com/office/drawing/2014/main" id="{5F4894C8-382C-4970-B140-16B11466247F}"/>
              </a:ext>
            </a:extLst>
          </p:cNvPr>
          <p:cNvSpPr>
            <a:spLocks noGrp="1"/>
          </p:cNvSpPr>
          <p:nvPr>
            <p:ph type="pic" sz="quarter" idx="40"/>
          </p:nvPr>
        </p:nvSpPr>
        <p:spPr/>
      </p:sp>
      <p:sp>
        <p:nvSpPr>
          <p:cNvPr id="20" name="TextBox 19">
            <a:extLst>
              <a:ext uri="{FF2B5EF4-FFF2-40B4-BE49-F238E27FC236}">
                <a16:creationId xmlns:a16="http://schemas.microsoft.com/office/drawing/2014/main" id="{CBD97463-25B8-4BD3-9C1E-60708A8B5A79}"/>
              </a:ext>
            </a:extLst>
          </p:cNvPr>
          <p:cNvSpPr txBox="1"/>
          <p:nvPr/>
        </p:nvSpPr>
        <p:spPr>
          <a:xfrm>
            <a:off x="7071020" y="3325851"/>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grpSp>
        <p:nvGrpSpPr>
          <p:cNvPr id="21" name="Group 20">
            <a:extLst>
              <a:ext uri="{FF2B5EF4-FFF2-40B4-BE49-F238E27FC236}">
                <a16:creationId xmlns:a16="http://schemas.microsoft.com/office/drawing/2014/main" id="{7D1B6A50-6CD3-49B2-9B61-887021A22851}"/>
              </a:ext>
            </a:extLst>
          </p:cNvPr>
          <p:cNvGrpSpPr/>
          <p:nvPr/>
        </p:nvGrpSpPr>
        <p:grpSpPr>
          <a:xfrm>
            <a:off x="7340564" y="6670447"/>
            <a:ext cx="1405602" cy="506646"/>
            <a:chOff x="3488407" y="12676591"/>
            <a:chExt cx="1405602" cy="506646"/>
          </a:xfrm>
        </p:grpSpPr>
        <p:sp>
          <p:nvSpPr>
            <p:cNvPr id="22" name="Freeform 9">
              <a:extLst>
                <a:ext uri="{FF2B5EF4-FFF2-40B4-BE49-F238E27FC236}">
                  <a16:creationId xmlns:a16="http://schemas.microsoft.com/office/drawing/2014/main" id="{579583D1-6D1B-4C4E-A415-ABA1E9A39E9A}"/>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24" name="Freeform 16">
              <a:extLst>
                <a:ext uri="{FF2B5EF4-FFF2-40B4-BE49-F238E27FC236}">
                  <a16:creationId xmlns:a16="http://schemas.microsoft.com/office/drawing/2014/main" id="{99589881-EAF8-4EDB-AF64-58E5F05D1090}"/>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
        <p:nvSpPr>
          <p:cNvPr id="31" name="TextBox 30">
            <a:extLst>
              <a:ext uri="{FF2B5EF4-FFF2-40B4-BE49-F238E27FC236}">
                <a16:creationId xmlns:a16="http://schemas.microsoft.com/office/drawing/2014/main" id="{392ED114-38D8-454C-AC5F-6038FC045CDD}"/>
              </a:ext>
            </a:extLst>
          </p:cNvPr>
          <p:cNvSpPr txBox="1"/>
          <p:nvPr/>
        </p:nvSpPr>
        <p:spPr>
          <a:xfrm>
            <a:off x="7071020" y="8210995"/>
            <a:ext cx="4361882" cy="2985433"/>
          </a:xfrm>
          <a:prstGeom prst="rect">
            <a:avLst/>
          </a:prstGeom>
          <a:noFill/>
        </p:spPr>
        <p:txBody>
          <a:bodyPr wrap="square" rtlCol="0">
            <a:spAutoFit/>
          </a:bodyPr>
          <a:lstStyle/>
          <a:p>
            <a:pPr defTabSz="457154"/>
            <a:r>
              <a:rPr lang="en-US" sz="2800" dirty="0" err="1"/>
              <a:t>Firstname</a:t>
            </a:r>
            <a:r>
              <a:rPr lang="en-US" sz="2800" dirty="0"/>
              <a:t> </a:t>
            </a:r>
            <a:r>
              <a:rPr lang="en-US" sz="2800" dirty="0" err="1"/>
              <a:t>Lastname</a:t>
            </a:r>
            <a:endParaRPr lang="en-US" sz="2800" dirty="0"/>
          </a:p>
          <a:p>
            <a:pPr defTabSz="457154"/>
            <a:r>
              <a:rPr lang="en-US" sz="2000" i="1" dirty="0"/>
              <a:t>Profession or something</a:t>
            </a:r>
          </a:p>
          <a:p>
            <a:pPr defTabSz="457154"/>
            <a:endParaRPr lang="en-US" sz="2000" dirty="0"/>
          </a:p>
          <a:p>
            <a:pPr defTabSz="457154"/>
            <a:r>
              <a:rPr lang="en-US" sz="2000" dirty="0"/>
              <a:t>Donec vitae dolor sed </a:t>
            </a:r>
            <a:r>
              <a:rPr lang="en-US" sz="2000" dirty="0" err="1"/>
              <a:t>urna</a:t>
            </a:r>
            <a:r>
              <a:rPr lang="en-US" sz="2000" dirty="0"/>
              <a:t> </a:t>
            </a:r>
            <a:r>
              <a:rPr lang="en-US" sz="2000" dirty="0" err="1"/>
              <a:t>laoreet</a:t>
            </a:r>
            <a:r>
              <a:rPr lang="en-US" sz="2000" dirty="0"/>
              <a:t> </a:t>
            </a:r>
            <a:r>
              <a:rPr lang="en-US" sz="2000" dirty="0" err="1"/>
              <a:t>consectetur</a:t>
            </a:r>
            <a:r>
              <a:rPr lang="en-US" sz="2000" dirty="0"/>
              <a:t> et a </a:t>
            </a:r>
            <a:r>
              <a:rPr lang="en-US" sz="2000" dirty="0" err="1"/>
              <a:t>odio</a:t>
            </a:r>
            <a:r>
              <a:rPr lang="en-US" sz="2000" dirty="0"/>
              <a:t>. Cras vestibulum diam id </a:t>
            </a:r>
            <a:r>
              <a:rPr lang="en-US" sz="2000" dirty="0" err="1"/>
              <a:t>risus</a:t>
            </a:r>
            <a:r>
              <a:rPr lang="en-US" sz="2000" dirty="0"/>
              <a:t> convallis maximus. Lorem ipsum dolor sit </a:t>
            </a:r>
            <a:r>
              <a:rPr lang="en-US" sz="2000" dirty="0" err="1"/>
              <a:t>amet</a:t>
            </a:r>
            <a:r>
              <a:rPr lang="en-US" sz="2000" dirty="0"/>
              <a:t>, </a:t>
            </a:r>
            <a:r>
              <a:rPr lang="en-US" sz="2000" dirty="0" err="1"/>
              <a:t>consectetur</a:t>
            </a:r>
            <a:r>
              <a:rPr lang="en-US" sz="2000" dirty="0"/>
              <a:t> </a:t>
            </a:r>
            <a:r>
              <a:rPr lang="en-US" sz="2000" dirty="0" err="1"/>
              <a:t>adipiscing</a:t>
            </a:r>
            <a:r>
              <a:rPr lang="en-US" sz="2000" dirty="0"/>
              <a:t> </a:t>
            </a:r>
            <a:r>
              <a:rPr lang="en-US" sz="2000" dirty="0" err="1"/>
              <a:t>elit</a:t>
            </a:r>
            <a:r>
              <a:rPr lang="en-US" sz="2000" dirty="0"/>
              <a:t>. </a:t>
            </a:r>
          </a:p>
        </p:txBody>
      </p:sp>
      <p:grpSp>
        <p:nvGrpSpPr>
          <p:cNvPr id="32" name="Group 31">
            <a:extLst>
              <a:ext uri="{FF2B5EF4-FFF2-40B4-BE49-F238E27FC236}">
                <a16:creationId xmlns:a16="http://schemas.microsoft.com/office/drawing/2014/main" id="{ABA3BE50-1545-4C9A-886E-C3F44EA223E0}"/>
              </a:ext>
            </a:extLst>
          </p:cNvPr>
          <p:cNvGrpSpPr/>
          <p:nvPr/>
        </p:nvGrpSpPr>
        <p:grpSpPr>
          <a:xfrm>
            <a:off x="7340564" y="11555591"/>
            <a:ext cx="1405602" cy="506646"/>
            <a:chOff x="3488407" y="12676591"/>
            <a:chExt cx="1405602" cy="506646"/>
          </a:xfrm>
        </p:grpSpPr>
        <p:sp>
          <p:nvSpPr>
            <p:cNvPr id="33" name="Freeform 9">
              <a:extLst>
                <a:ext uri="{FF2B5EF4-FFF2-40B4-BE49-F238E27FC236}">
                  <a16:creationId xmlns:a16="http://schemas.microsoft.com/office/drawing/2014/main" id="{20DCBEA4-A127-4ABD-AD5B-76FEF0BCD25E}"/>
                </a:ext>
              </a:extLst>
            </p:cNvPr>
            <p:cNvSpPr>
              <a:spLocks noEditPoints="1"/>
            </p:cNvSpPr>
            <p:nvPr/>
          </p:nvSpPr>
          <p:spPr bwMode="auto">
            <a:xfrm>
              <a:off x="3488407" y="12676591"/>
              <a:ext cx="506056" cy="506646"/>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id-ID" sz="3600"/>
            </a:p>
          </p:txBody>
        </p:sp>
        <p:sp>
          <p:nvSpPr>
            <p:cNvPr id="34" name="Freeform 16">
              <a:extLst>
                <a:ext uri="{FF2B5EF4-FFF2-40B4-BE49-F238E27FC236}">
                  <a16:creationId xmlns:a16="http://schemas.microsoft.com/office/drawing/2014/main" id="{66BFD47B-D07F-4EEE-84F4-6F8F59D738C3}"/>
                </a:ext>
              </a:extLst>
            </p:cNvPr>
            <p:cNvSpPr>
              <a:spLocks/>
            </p:cNvSpPr>
            <p:nvPr/>
          </p:nvSpPr>
          <p:spPr bwMode="auto">
            <a:xfrm>
              <a:off x="4283043" y="12681665"/>
              <a:ext cx="610966" cy="49649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C5631B"/>
            </a:solidFill>
            <a:ln>
              <a:noFill/>
            </a:ln>
          </p:spPr>
          <p:txBody>
            <a:bodyPr vert="horz" wrap="square" lIns="182880" tIns="91440" rIns="182880" bIns="91440" numCol="1" anchor="t" anchorCtr="0" compatLnSpc="1">
              <a:prstTxWarp prst="textNoShape">
                <a:avLst/>
              </a:prstTxWarp>
            </a:bodyPr>
            <a:lstStyle/>
            <a:p>
              <a:pPr defTabSz="1828800"/>
              <a:endParaRPr lang="en-US" sz="3600" dirty="0"/>
            </a:p>
          </p:txBody>
        </p:sp>
      </p:grpSp>
    </p:spTree>
    <p:custDataLst>
      <p:tags r:id="rId1"/>
    </p:custDataLst>
    <p:extLst>
      <p:ext uri="{BB962C8B-B14F-4D97-AF65-F5344CB8AC3E}">
        <p14:creationId xmlns:p14="http://schemas.microsoft.com/office/powerpoint/2010/main" val="1644624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410109-7E4D-4BAE-839D-9F87E72D0532}"/>
              </a:ext>
            </a:extLst>
          </p:cNvPr>
          <p:cNvSpPr/>
          <p:nvPr/>
        </p:nvSpPr>
        <p:spPr>
          <a:xfrm>
            <a:off x="8033248" y="1042539"/>
            <a:ext cx="8297271" cy="1107996"/>
          </a:xfrm>
          <a:prstGeom prst="rect">
            <a:avLst/>
          </a:prstGeom>
        </p:spPr>
        <p:txBody>
          <a:bodyPr wrap="square">
            <a:spAutoFit/>
          </a:bodyPr>
          <a:lstStyle/>
          <a:p>
            <a:pPr algn="ctr" defTabSz="457154"/>
            <a:r>
              <a:rPr lang="en-US" sz="6600" dirty="0">
                <a:solidFill>
                  <a:srgbClr val="272E3A">
                    <a:lumMod val="90000"/>
                    <a:lumOff val="10000"/>
                  </a:srgbClr>
                </a:solidFill>
                <a:latin typeface="+mj-lt"/>
              </a:rPr>
              <a:t>Our great team</a:t>
            </a:r>
          </a:p>
        </p:txBody>
      </p:sp>
      <p:sp>
        <p:nvSpPr>
          <p:cNvPr id="11" name="TextBox 10">
            <a:extLst>
              <a:ext uri="{FF2B5EF4-FFF2-40B4-BE49-F238E27FC236}">
                <a16:creationId xmlns:a16="http://schemas.microsoft.com/office/drawing/2014/main" id="{C1451027-F872-467E-8BD6-AF9FE8291CB2}"/>
              </a:ext>
            </a:extLst>
          </p:cNvPr>
          <p:cNvSpPr txBox="1"/>
          <p:nvPr/>
        </p:nvSpPr>
        <p:spPr>
          <a:xfrm>
            <a:off x="4506326" y="3904771"/>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21" name="TextBox 20">
            <a:extLst>
              <a:ext uri="{FF2B5EF4-FFF2-40B4-BE49-F238E27FC236}">
                <a16:creationId xmlns:a16="http://schemas.microsoft.com/office/drawing/2014/main" id="{C1C6298B-0D2E-43A8-9005-B86FB0665EF2}"/>
              </a:ext>
            </a:extLst>
          </p:cNvPr>
          <p:cNvSpPr txBox="1"/>
          <p:nvPr/>
        </p:nvSpPr>
        <p:spPr>
          <a:xfrm>
            <a:off x="11163434" y="3904771"/>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24" name="TextBox 23">
            <a:extLst>
              <a:ext uri="{FF2B5EF4-FFF2-40B4-BE49-F238E27FC236}">
                <a16:creationId xmlns:a16="http://schemas.microsoft.com/office/drawing/2014/main" id="{A61A29F6-9F91-47B4-B9F5-01E56C8C2C57}"/>
              </a:ext>
            </a:extLst>
          </p:cNvPr>
          <p:cNvSpPr txBox="1"/>
          <p:nvPr/>
        </p:nvSpPr>
        <p:spPr>
          <a:xfrm>
            <a:off x="17820542" y="3904771"/>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55" name="TextBox 54">
            <a:extLst>
              <a:ext uri="{FF2B5EF4-FFF2-40B4-BE49-F238E27FC236}">
                <a16:creationId xmlns:a16="http://schemas.microsoft.com/office/drawing/2014/main" id="{2BB1A482-AC90-4E92-ADCE-70314B9F4181}"/>
              </a:ext>
            </a:extLst>
          </p:cNvPr>
          <p:cNvSpPr txBox="1"/>
          <p:nvPr/>
        </p:nvSpPr>
        <p:spPr>
          <a:xfrm>
            <a:off x="4506326" y="6599995"/>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53" name="TextBox 52">
            <a:extLst>
              <a:ext uri="{FF2B5EF4-FFF2-40B4-BE49-F238E27FC236}">
                <a16:creationId xmlns:a16="http://schemas.microsoft.com/office/drawing/2014/main" id="{A5D862E1-6C1D-4F48-9213-6FC0147A8F83}"/>
              </a:ext>
            </a:extLst>
          </p:cNvPr>
          <p:cNvSpPr txBox="1"/>
          <p:nvPr/>
        </p:nvSpPr>
        <p:spPr>
          <a:xfrm>
            <a:off x="11163434" y="6599995"/>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51" name="TextBox 50">
            <a:extLst>
              <a:ext uri="{FF2B5EF4-FFF2-40B4-BE49-F238E27FC236}">
                <a16:creationId xmlns:a16="http://schemas.microsoft.com/office/drawing/2014/main" id="{1F8A3DD6-3B05-4F70-985F-721D09EEF635}"/>
              </a:ext>
            </a:extLst>
          </p:cNvPr>
          <p:cNvSpPr txBox="1"/>
          <p:nvPr/>
        </p:nvSpPr>
        <p:spPr>
          <a:xfrm>
            <a:off x="17820542" y="6599995"/>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65" name="TextBox 64">
            <a:extLst>
              <a:ext uri="{FF2B5EF4-FFF2-40B4-BE49-F238E27FC236}">
                <a16:creationId xmlns:a16="http://schemas.microsoft.com/office/drawing/2014/main" id="{944DA1AE-CA04-4D3E-873F-A43BBFBDD225}"/>
              </a:ext>
            </a:extLst>
          </p:cNvPr>
          <p:cNvSpPr txBox="1"/>
          <p:nvPr/>
        </p:nvSpPr>
        <p:spPr>
          <a:xfrm>
            <a:off x="4506326" y="9295219"/>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63" name="TextBox 62">
            <a:extLst>
              <a:ext uri="{FF2B5EF4-FFF2-40B4-BE49-F238E27FC236}">
                <a16:creationId xmlns:a16="http://schemas.microsoft.com/office/drawing/2014/main" id="{99D102B3-F561-40BA-9F6D-FC5094C01665}"/>
              </a:ext>
            </a:extLst>
          </p:cNvPr>
          <p:cNvSpPr txBox="1"/>
          <p:nvPr/>
        </p:nvSpPr>
        <p:spPr>
          <a:xfrm>
            <a:off x="11163434" y="9295219"/>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61" name="TextBox 60">
            <a:extLst>
              <a:ext uri="{FF2B5EF4-FFF2-40B4-BE49-F238E27FC236}">
                <a16:creationId xmlns:a16="http://schemas.microsoft.com/office/drawing/2014/main" id="{5204B7FF-81B6-4862-AB0F-05174C4C3A56}"/>
              </a:ext>
            </a:extLst>
          </p:cNvPr>
          <p:cNvSpPr txBox="1"/>
          <p:nvPr/>
        </p:nvSpPr>
        <p:spPr>
          <a:xfrm>
            <a:off x="17820542" y="9295219"/>
            <a:ext cx="4361882" cy="1754098"/>
          </a:xfrm>
          <a:prstGeom prst="rect">
            <a:avLst/>
          </a:prstGeom>
          <a:noFill/>
        </p:spPr>
        <p:txBody>
          <a:bodyPr wrap="square" rtlCol="0">
            <a:spAutoFit/>
          </a:bodyPr>
          <a:lstStyle/>
          <a:p>
            <a:pPr defTabSz="457154"/>
            <a:r>
              <a:rPr lang="en-US" sz="2800"/>
              <a:t>Firstname Lastname</a:t>
            </a:r>
          </a:p>
          <a:p>
            <a:pPr defTabSz="457154"/>
            <a:r>
              <a:rPr lang="en-US" sz="2000" i="1"/>
              <a:t>Profession or something</a:t>
            </a:r>
          </a:p>
          <a:p>
            <a:pPr defTabSz="457154"/>
            <a:endParaRPr lang="en-US" sz="2000" i="1"/>
          </a:p>
          <a:p>
            <a:pPr defTabSz="457154"/>
            <a:r>
              <a:rPr lang="en-US" sz="2000"/>
              <a:t>Fusce tincidunt eget ligula vitae hendrerit. </a:t>
            </a:r>
          </a:p>
        </p:txBody>
      </p:sp>
      <p:sp>
        <p:nvSpPr>
          <p:cNvPr id="3" name="Picture Placeholder 2">
            <a:extLst>
              <a:ext uri="{FF2B5EF4-FFF2-40B4-BE49-F238E27FC236}">
                <a16:creationId xmlns:a16="http://schemas.microsoft.com/office/drawing/2014/main" id="{E49DA1DB-3595-45D2-BF94-D46CCC70FE07}"/>
              </a:ext>
            </a:extLst>
          </p:cNvPr>
          <p:cNvSpPr>
            <a:spLocks noGrp="1"/>
          </p:cNvSpPr>
          <p:nvPr>
            <p:ph type="pic" sz="quarter" idx="40"/>
          </p:nvPr>
        </p:nvSpPr>
        <p:spPr/>
      </p:sp>
      <p:sp>
        <p:nvSpPr>
          <p:cNvPr id="5" name="Picture Placeholder 4">
            <a:extLst>
              <a:ext uri="{FF2B5EF4-FFF2-40B4-BE49-F238E27FC236}">
                <a16:creationId xmlns:a16="http://schemas.microsoft.com/office/drawing/2014/main" id="{A2D29D75-E8CB-4892-8DA4-B91541580749}"/>
              </a:ext>
            </a:extLst>
          </p:cNvPr>
          <p:cNvSpPr>
            <a:spLocks noGrp="1"/>
          </p:cNvSpPr>
          <p:nvPr>
            <p:ph type="pic" sz="quarter" idx="43"/>
          </p:nvPr>
        </p:nvSpPr>
        <p:spPr/>
      </p:sp>
      <p:sp>
        <p:nvSpPr>
          <p:cNvPr id="8" name="Picture Placeholder 7">
            <a:extLst>
              <a:ext uri="{FF2B5EF4-FFF2-40B4-BE49-F238E27FC236}">
                <a16:creationId xmlns:a16="http://schemas.microsoft.com/office/drawing/2014/main" id="{162E4519-634C-4929-8732-BC48641AD08C}"/>
              </a:ext>
            </a:extLst>
          </p:cNvPr>
          <p:cNvSpPr>
            <a:spLocks noGrp="1"/>
          </p:cNvSpPr>
          <p:nvPr>
            <p:ph type="pic" sz="quarter" idx="46"/>
          </p:nvPr>
        </p:nvSpPr>
        <p:spPr/>
      </p:sp>
      <p:sp>
        <p:nvSpPr>
          <p:cNvPr id="10" name="Picture Placeholder 9">
            <a:extLst>
              <a:ext uri="{FF2B5EF4-FFF2-40B4-BE49-F238E27FC236}">
                <a16:creationId xmlns:a16="http://schemas.microsoft.com/office/drawing/2014/main" id="{36BE30BE-95DD-49F8-8604-74761562C47B}"/>
              </a:ext>
            </a:extLst>
          </p:cNvPr>
          <p:cNvSpPr>
            <a:spLocks noGrp="1"/>
          </p:cNvSpPr>
          <p:nvPr>
            <p:ph type="pic" sz="quarter" idx="41"/>
          </p:nvPr>
        </p:nvSpPr>
        <p:spPr/>
      </p:sp>
      <p:sp>
        <p:nvSpPr>
          <p:cNvPr id="13" name="Picture Placeholder 12">
            <a:extLst>
              <a:ext uri="{FF2B5EF4-FFF2-40B4-BE49-F238E27FC236}">
                <a16:creationId xmlns:a16="http://schemas.microsoft.com/office/drawing/2014/main" id="{94045B26-EA59-4E30-9C9E-4ABC7FE9A4E0}"/>
              </a:ext>
            </a:extLst>
          </p:cNvPr>
          <p:cNvSpPr>
            <a:spLocks noGrp="1"/>
          </p:cNvSpPr>
          <p:nvPr>
            <p:ph type="pic" sz="quarter" idx="44"/>
          </p:nvPr>
        </p:nvSpPr>
        <p:spPr/>
      </p:sp>
      <p:sp>
        <p:nvSpPr>
          <p:cNvPr id="15" name="Picture Placeholder 14">
            <a:extLst>
              <a:ext uri="{FF2B5EF4-FFF2-40B4-BE49-F238E27FC236}">
                <a16:creationId xmlns:a16="http://schemas.microsoft.com/office/drawing/2014/main" id="{F52E17BA-4A08-49CC-9C6B-7F47E105820E}"/>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8566458C-7F08-41DC-85A2-93FEE43CE5B1}"/>
              </a:ext>
            </a:extLst>
          </p:cNvPr>
          <p:cNvSpPr>
            <a:spLocks noGrp="1"/>
          </p:cNvSpPr>
          <p:nvPr>
            <p:ph type="pic" sz="quarter" idx="42"/>
          </p:nvPr>
        </p:nvSpPr>
        <p:spPr/>
      </p:sp>
      <p:sp>
        <p:nvSpPr>
          <p:cNvPr id="19" name="Picture Placeholder 18">
            <a:extLst>
              <a:ext uri="{FF2B5EF4-FFF2-40B4-BE49-F238E27FC236}">
                <a16:creationId xmlns:a16="http://schemas.microsoft.com/office/drawing/2014/main" id="{B8F1D6DC-EA81-4333-A11A-4A8185C6E518}"/>
              </a:ext>
            </a:extLst>
          </p:cNvPr>
          <p:cNvSpPr>
            <a:spLocks noGrp="1"/>
          </p:cNvSpPr>
          <p:nvPr>
            <p:ph type="pic" sz="quarter" idx="45"/>
          </p:nvPr>
        </p:nvSpPr>
        <p:spPr/>
      </p:sp>
      <p:sp>
        <p:nvSpPr>
          <p:cNvPr id="22" name="Picture Placeholder 21">
            <a:extLst>
              <a:ext uri="{FF2B5EF4-FFF2-40B4-BE49-F238E27FC236}">
                <a16:creationId xmlns:a16="http://schemas.microsoft.com/office/drawing/2014/main" id="{1A927C64-55B0-4939-BF2D-BCDBE59DDB93}"/>
              </a:ext>
            </a:extLst>
          </p:cNvPr>
          <p:cNvSpPr>
            <a:spLocks noGrp="1"/>
          </p:cNvSpPr>
          <p:nvPr>
            <p:ph type="pic" sz="quarter" idx="48"/>
          </p:nvPr>
        </p:nvSpPr>
        <p:spPr/>
      </p:sp>
    </p:spTree>
    <p:custDataLst>
      <p:tags r:id="rId1"/>
    </p:custDataLst>
    <p:extLst>
      <p:ext uri="{BB962C8B-B14F-4D97-AF65-F5344CB8AC3E}">
        <p14:creationId xmlns:p14="http://schemas.microsoft.com/office/powerpoint/2010/main" val="255692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29732" y="962072"/>
            <a:ext cx="9728705" cy="1107980"/>
          </a:xfrm>
          <a:prstGeom prst="rect">
            <a:avLst/>
          </a:prstGeom>
          <a:noFill/>
        </p:spPr>
        <p:txBody>
          <a:bodyPr wrap="square" rtlCol="0">
            <a:spAutoFit/>
          </a:bodyPr>
          <a:lstStyle/>
          <a:p>
            <a:pPr algn="ctr" defTabSz="1828800"/>
            <a:r>
              <a:rPr lang="en-US" sz="6600" dirty="0">
                <a:solidFill>
                  <a:srgbClr val="272E3A"/>
                </a:solidFill>
                <a:latin typeface="Montserrat"/>
              </a:rPr>
              <a:t>Our Creative Team!</a:t>
            </a:r>
          </a:p>
        </p:txBody>
      </p:sp>
      <p:sp>
        <p:nvSpPr>
          <p:cNvPr id="30" name="Rectangle 29"/>
          <p:cNvSpPr/>
          <p:nvPr/>
        </p:nvSpPr>
        <p:spPr>
          <a:xfrm>
            <a:off x="5371621" y="4056955"/>
            <a:ext cx="6677356" cy="3773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FFFFFF"/>
              </a:solidFill>
              <a:latin typeface="Montserrat Light"/>
            </a:endParaRPr>
          </a:p>
        </p:txBody>
      </p:sp>
      <p:sp>
        <p:nvSpPr>
          <p:cNvPr id="38" name="TextBox 37"/>
          <p:cNvSpPr txBox="1"/>
          <p:nvPr/>
        </p:nvSpPr>
        <p:spPr>
          <a:xfrm>
            <a:off x="5775121" y="4524451"/>
            <a:ext cx="2544249" cy="584767"/>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a:latin typeface="Montserrat Light"/>
              </a:rPr>
              <a:t>Martin Sole</a:t>
            </a:r>
          </a:p>
        </p:txBody>
      </p:sp>
      <p:sp>
        <p:nvSpPr>
          <p:cNvPr id="42" name="Rectangle 41"/>
          <p:cNvSpPr/>
          <p:nvPr/>
        </p:nvSpPr>
        <p:spPr>
          <a:xfrm>
            <a:off x="5775122" y="5959280"/>
            <a:ext cx="5423858" cy="1688129"/>
          </a:xfrm>
          <a:prstGeom prst="rect">
            <a:avLst/>
          </a:prstGeom>
          <a:noFill/>
        </p:spPr>
        <p:txBody>
          <a:bodyPr wrap="square" rtlCol="0" anchor="t">
            <a:spAutoFit/>
          </a:bodyPr>
          <a:lstStyle/>
          <a:p>
            <a:pPr defTabSz="1828800">
              <a:lnSpc>
                <a:spcPct val="110000"/>
              </a:lnSpc>
            </a:pPr>
            <a:r>
              <a:rPr lang="en-US" sz="2400">
                <a:solidFill>
                  <a:srgbClr val="FFFFFF"/>
                </a:solidFill>
                <a:latin typeface="Montserrat Light"/>
              </a:rPr>
              <a:t>Lorem ipsum dolor amet, consectetur adipiscn elit. Proin sed libero magna Suspend placerat gravida.</a:t>
            </a:r>
          </a:p>
        </p:txBody>
      </p:sp>
      <p:sp>
        <p:nvSpPr>
          <p:cNvPr id="44" name="TextBox 43"/>
          <p:cNvSpPr txBox="1"/>
          <p:nvPr/>
        </p:nvSpPr>
        <p:spPr>
          <a:xfrm>
            <a:off x="5775121" y="5081723"/>
            <a:ext cx="1989789" cy="478265"/>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a:latin typeface="Montserrat Light"/>
              </a:rPr>
              <a:t>Founder</a:t>
            </a:r>
          </a:p>
        </p:txBody>
      </p:sp>
      <p:sp>
        <p:nvSpPr>
          <p:cNvPr id="58" name="Freeform 57"/>
          <p:cNvSpPr>
            <a:spLocks noEditPoints="1"/>
          </p:cNvSpPr>
          <p:nvPr/>
        </p:nvSpPr>
        <p:spPr bwMode="auto">
          <a:xfrm>
            <a:off x="10746647" y="4389191"/>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59" name="Freeform 58"/>
          <p:cNvSpPr>
            <a:spLocks noEditPoints="1"/>
          </p:cNvSpPr>
          <p:nvPr/>
        </p:nvSpPr>
        <p:spPr bwMode="auto">
          <a:xfrm>
            <a:off x="11255699" y="4389191"/>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84" name="Rectangle 83"/>
          <p:cNvSpPr/>
          <p:nvPr/>
        </p:nvSpPr>
        <p:spPr>
          <a:xfrm>
            <a:off x="15886283" y="4056955"/>
            <a:ext cx="6677356" cy="3773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FFFFFF"/>
              </a:solidFill>
              <a:latin typeface="Montserrat Light"/>
            </a:endParaRPr>
          </a:p>
        </p:txBody>
      </p:sp>
      <p:sp>
        <p:nvSpPr>
          <p:cNvPr id="85" name="TextBox 84"/>
          <p:cNvSpPr txBox="1"/>
          <p:nvPr/>
        </p:nvSpPr>
        <p:spPr>
          <a:xfrm>
            <a:off x="16289783" y="4524451"/>
            <a:ext cx="2217242" cy="584767"/>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a:latin typeface="Montserrat Light"/>
              </a:rPr>
              <a:t>Sarah Her</a:t>
            </a:r>
          </a:p>
        </p:txBody>
      </p:sp>
      <p:sp>
        <p:nvSpPr>
          <p:cNvPr id="86" name="Rectangle 85"/>
          <p:cNvSpPr/>
          <p:nvPr/>
        </p:nvSpPr>
        <p:spPr>
          <a:xfrm>
            <a:off x="16289784" y="5959280"/>
            <a:ext cx="5423858" cy="1688129"/>
          </a:xfrm>
          <a:prstGeom prst="rect">
            <a:avLst/>
          </a:prstGeom>
          <a:noFill/>
        </p:spPr>
        <p:txBody>
          <a:bodyPr wrap="square" rtlCol="0" anchor="t">
            <a:spAutoFit/>
          </a:bodyPr>
          <a:lstStyle/>
          <a:p>
            <a:pPr defTabSz="1828800">
              <a:lnSpc>
                <a:spcPct val="110000"/>
              </a:lnSpc>
            </a:pPr>
            <a:r>
              <a:rPr lang="en-US" sz="2400">
                <a:solidFill>
                  <a:srgbClr val="FFFFFF"/>
                </a:solidFill>
                <a:latin typeface="Montserrat Light"/>
              </a:rPr>
              <a:t>Lorem ipsum dolor amet, consectetur adipiscn elit. Proin sed libero magna Suspend placerat gravida.</a:t>
            </a:r>
          </a:p>
        </p:txBody>
      </p:sp>
      <p:sp>
        <p:nvSpPr>
          <p:cNvPr id="87" name="TextBox 86"/>
          <p:cNvSpPr txBox="1"/>
          <p:nvPr/>
        </p:nvSpPr>
        <p:spPr>
          <a:xfrm>
            <a:off x="16289783" y="5081723"/>
            <a:ext cx="1989789" cy="478265"/>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a:latin typeface="Montserrat Light"/>
              </a:rPr>
              <a:t>Founder</a:t>
            </a:r>
          </a:p>
        </p:txBody>
      </p:sp>
      <p:sp>
        <p:nvSpPr>
          <p:cNvPr id="88" name="Freeform 87"/>
          <p:cNvSpPr>
            <a:spLocks noEditPoints="1"/>
          </p:cNvSpPr>
          <p:nvPr/>
        </p:nvSpPr>
        <p:spPr bwMode="auto">
          <a:xfrm>
            <a:off x="21261309" y="4389191"/>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89" name="Freeform 88"/>
          <p:cNvSpPr>
            <a:spLocks noEditPoints="1"/>
          </p:cNvSpPr>
          <p:nvPr/>
        </p:nvSpPr>
        <p:spPr bwMode="auto">
          <a:xfrm>
            <a:off x="21770361" y="4389191"/>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91" name="Rectangle 90"/>
          <p:cNvSpPr/>
          <p:nvPr/>
        </p:nvSpPr>
        <p:spPr>
          <a:xfrm>
            <a:off x="12369367" y="8126742"/>
            <a:ext cx="6677356" cy="3773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FFFFFF"/>
              </a:solidFill>
              <a:latin typeface="Montserrat Light"/>
            </a:endParaRPr>
          </a:p>
        </p:txBody>
      </p:sp>
      <p:sp>
        <p:nvSpPr>
          <p:cNvPr id="92" name="TextBox 91"/>
          <p:cNvSpPr txBox="1"/>
          <p:nvPr/>
        </p:nvSpPr>
        <p:spPr>
          <a:xfrm>
            <a:off x="12772868" y="8600041"/>
            <a:ext cx="2840801" cy="584767"/>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a:latin typeface="Montserrat Light"/>
              </a:rPr>
              <a:t>Jacob Simon</a:t>
            </a:r>
          </a:p>
        </p:txBody>
      </p:sp>
      <p:sp>
        <p:nvSpPr>
          <p:cNvPr id="93" name="Rectangle 92"/>
          <p:cNvSpPr/>
          <p:nvPr/>
        </p:nvSpPr>
        <p:spPr>
          <a:xfrm>
            <a:off x="12772869" y="10034869"/>
            <a:ext cx="5423858" cy="1688129"/>
          </a:xfrm>
          <a:prstGeom prst="rect">
            <a:avLst/>
          </a:prstGeom>
          <a:noFill/>
        </p:spPr>
        <p:txBody>
          <a:bodyPr wrap="square" rtlCol="0" anchor="t">
            <a:spAutoFit/>
          </a:bodyPr>
          <a:lstStyle/>
          <a:p>
            <a:pPr defTabSz="1828800">
              <a:lnSpc>
                <a:spcPct val="110000"/>
              </a:lnSpc>
            </a:pPr>
            <a:r>
              <a:rPr lang="en-US" sz="2400">
                <a:solidFill>
                  <a:srgbClr val="FFFFFF"/>
                </a:solidFill>
                <a:latin typeface="Montserrat Light"/>
              </a:rPr>
              <a:t>Lorem ipsum dolor amet, consectetur adipiscn elit. Proin sed libero magna Suspend placerat gravida.</a:t>
            </a:r>
          </a:p>
        </p:txBody>
      </p:sp>
      <p:sp>
        <p:nvSpPr>
          <p:cNvPr id="94" name="TextBox 93"/>
          <p:cNvSpPr txBox="1"/>
          <p:nvPr/>
        </p:nvSpPr>
        <p:spPr>
          <a:xfrm>
            <a:off x="12772868" y="9157312"/>
            <a:ext cx="1989789" cy="478265"/>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a:latin typeface="Montserrat Light"/>
              </a:rPr>
              <a:t>Co Founder</a:t>
            </a:r>
          </a:p>
        </p:txBody>
      </p:sp>
      <p:sp>
        <p:nvSpPr>
          <p:cNvPr id="95" name="Freeform 94"/>
          <p:cNvSpPr>
            <a:spLocks noEditPoints="1"/>
          </p:cNvSpPr>
          <p:nvPr/>
        </p:nvSpPr>
        <p:spPr bwMode="auto">
          <a:xfrm>
            <a:off x="17744393" y="8464780"/>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96" name="Freeform 95"/>
          <p:cNvSpPr>
            <a:spLocks noEditPoints="1"/>
          </p:cNvSpPr>
          <p:nvPr/>
        </p:nvSpPr>
        <p:spPr bwMode="auto">
          <a:xfrm>
            <a:off x="18253446" y="8464780"/>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98" name="Rectangle 97"/>
          <p:cNvSpPr/>
          <p:nvPr/>
        </p:nvSpPr>
        <p:spPr>
          <a:xfrm>
            <a:off x="1854705" y="8126742"/>
            <a:ext cx="6677356" cy="37732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800"/>
            <a:endParaRPr lang="en-US" sz="3600">
              <a:solidFill>
                <a:srgbClr val="FFFFFF"/>
              </a:solidFill>
              <a:latin typeface="Montserrat Light"/>
            </a:endParaRPr>
          </a:p>
        </p:txBody>
      </p:sp>
      <p:sp>
        <p:nvSpPr>
          <p:cNvPr id="99" name="TextBox 98"/>
          <p:cNvSpPr txBox="1"/>
          <p:nvPr/>
        </p:nvSpPr>
        <p:spPr>
          <a:xfrm>
            <a:off x="2258206" y="8584347"/>
            <a:ext cx="2427233" cy="584767"/>
          </a:xfrm>
          <a:prstGeom prst="rect">
            <a:avLst/>
          </a:prstGeom>
          <a:noFill/>
        </p:spPr>
        <p:txBody>
          <a:bodyPr wrap="none" rtlCol="0">
            <a:spAutoFit/>
          </a:bodyPr>
          <a:lstStyle>
            <a:defPPr>
              <a:defRPr lang="en-US"/>
            </a:defPPr>
            <a:lvl1pPr>
              <a:defRPr sz="1600">
                <a:solidFill>
                  <a:srgbClr val="FFFFFF"/>
                </a:solidFill>
                <a:latin typeface="+mj-lt"/>
              </a:defRPr>
            </a:lvl1pPr>
          </a:lstStyle>
          <a:p>
            <a:pPr defTabSz="1828800"/>
            <a:r>
              <a:rPr lang="en-US" sz="3200">
                <a:latin typeface="Montserrat Light"/>
              </a:rPr>
              <a:t>Julia smith</a:t>
            </a:r>
          </a:p>
        </p:txBody>
      </p:sp>
      <p:sp>
        <p:nvSpPr>
          <p:cNvPr id="100" name="Rectangle 99"/>
          <p:cNvSpPr/>
          <p:nvPr/>
        </p:nvSpPr>
        <p:spPr>
          <a:xfrm>
            <a:off x="2258207" y="10019175"/>
            <a:ext cx="5423858" cy="1688129"/>
          </a:xfrm>
          <a:prstGeom prst="rect">
            <a:avLst/>
          </a:prstGeom>
          <a:noFill/>
        </p:spPr>
        <p:txBody>
          <a:bodyPr wrap="square" rtlCol="0" anchor="t">
            <a:spAutoFit/>
          </a:bodyPr>
          <a:lstStyle/>
          <a:p>
            <a:pPr defTabSz="1828800">
              <a:lnSpc>
                <a:spcPct val="110000"/>
              </a:lnSpc>
            </a:pPr>
            <a:r>
              <a:rPr lang="en-US" sz="2400">
                <a:solidFill>
                  <a:srgbClr val="FFFFFF"/>
                </a:solidFill>
                <a:latin typeface="Montserrat Light"/>
              </a:rPr>
              <a:t>Lorem ipsum dolor amet, consectetur adipiscn elit. Proin sed libero magna Suspend placerat gravida.</a:t>
            </a:r>
          </a:p>
        </p:txBody>
      </p:sp>
      <p:sp>
        <p:nvSpPr>
          <p:cNvPr id="101" name="TextBox 100"/>
          <p:cNvSpPr txBox="1"/>
          <p:nvPr/>
        </p:nvSpPr>
        <p:spPr>
          <a:xfrm>
            <a:off x="2258206" y="9141618"/>
            <a:ext cx="1989789" cy="478265"/>
          </a:xfrm>
          <a:prstGeom prst="rect">
            <a:avLst/>
          </a:prstGeom>
          <a:noFill/>
        </p:spPr>
        <p:txBody>
          <a:bodyPr wrap="square" rtlCol="0">
            <a:spAutoFit/>
          </a:bodyPr>
          <a:lstStyle>
            <a:defPPr>
              <a:defRPr lang="en-US"/>
            </a:defPPr>
            <a:lvl1pPr>
              <a:lnSpc>
                <a:spcPct val="110000"/>
              </a:lnSpc>
              <a:defRPr sz="1200">
                <a:solidFill>
                  <a:srgbClr val="FFFFFF"/>
                </a:solidFill>
              </a:defRPr>
            </a:lvl1pPr>
          </a:lstStyle>
          <a:p>
            <a:pPr defTabSz="1828800"/>
            <a:r>
              <a:rPr lang="en-US" sz="2400">
                <a:latin typeface="Montserrat Light"/>
              </a:rPr>
              <a:t>Co Founder</a:t>
            </a:r>
          </a:p>
        </p:txBody>
      </p:sp>
      <p:sp>
        <p:nvSpPr>
          <p:cNvPr id="102" name="Freeform 101"/>
          <p:cNvSpPr>
            <a:spLocks noEditPoints="1"/>
          </p:cNvSpPr>
          <p:nvPr/>
        </p:nvSpPr>
        <p:spPr bwMode="auto">
          <a:xfrm>
            <a:off x="7229731" y="8449086"/>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103" name="Freeform 102"/>
          <p:cNvSpPr>
            <a:spLocks noEditPoints="1"/>
          </p:cNvSpPr>
          <p:nvPr/>
        </p:nvSpPr>
        <p:spPr bwMode="auto">
          <a:xfrm>
            <a:off x="7738784" y="8449086"/>
            <a:ext cx="393951" cy="392812"/>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solidFill>
            <a:schemeClr val="bg1">
              <a:lumMod val="95000"/>
            </a:schemeClr>
          </a:solidFill>
          <a:ln>
            <a:noFill/>
          </a:ln>
        </p:spPr>
        <p:txBody>
          <a:bodyPr vert="horz" wrap="square" lIns="182877" tIns="91439" rIns="182877" bIns="91439" numCol="1" anchor="t" anchorCtr="0" compatLnSpc="1">
            <a:prstTxWarp prst="textNoShape">
              <a:avLst/>
            </a:prstTxWarp>
          </a:bodyPr>
          <a:lstStyle/>
          <a:p>
            <a:pPr defTabSz="1828800"/>
            <a:endParaRPr lang="en-US" sz="3600">
              <a:solidFill>
                <a:srgbClr val="FFFFFF"/>
              </a:solidFill>
              <a:latin typeface="Montserrat Light"/>
            </a:endParaRPr>
          </a:p>
        </p:txBody>
      </p:sp>
      <p:sp>
        <p:nvSpPr>
          <p:cNvPr id="3" name="Picture Placeholder 2">
            <a:extLst>
              <a:ext uri="{FF2B5EF4-FFF2-40B4-BE49-F238E27FC236}">
                <a16:creationId xmlns:a16="http://schemas.microsoft.com/office/drawing/2014/main" id="{E5BA2377-0344-4FB4-8521-759337A7C164}"/>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E5ED9C1F-AF39-484B-99D7-6D41BEC56276}"/>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7E2456B7-6164-46A5-8F4B-C9B662C7016F}"/>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E180D158-0BE5-4C29-A066-9C45614F50AD}"/>
              </a:ext>
            </a:extLst>
          </p:cNvPr>
          <p:cNvSpPr>
            <a:spLocks noGrp="1"/>
          </p:cNvSpPr>
          <p:nvPr>
            <p:ph type="pic" sz="quarter" idx="17"/>
          </p:nvPr>
        </p:nvSpPr>
        <p:spPr/>
      </p:sp>
    </p:spTree>
    <p:custDataLst>
      <p:tags r:id="rId1"/>
    </p:custDataLst>
    <p:extLst>
      <p:ext uri="{BB962C8B-B14F-4D97-AF65-F5344CB8AC3E}">
        <p14:creationId xmlns:p14="http://schemas.microsoft.com/office/powerpoint/2010/main" val="28409435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410109-7E4D-4BAE-839D-9F87E72D0532}"/>
              </a:ext>
            </a:extLst>
          </p:cNvPr>
          <p:cNvSpPr/>
          <p:nvPr/>
        </p:nvSpPr>
        <p:spPr>
          <a:xfrm>
            <a:off x="8033248" y="1042539"/>
            <a:ext cx="8297271" cy="1107996"/>
          </a:xfrm>
          <a:prstGeom prst="rect">
            <a:avLst/>
          </a:prstGeom>
        </p:spPr>
        <p:txBody>
          <a:bodyPr wrap="square">
            <a:spAutoFit/>
          </a:bodyPr>
          <a:lstStyle/>
          <a:p>
            <a:pPr algn="ctr" defTabSz="457154"/>
            <a:r>
              <a:rPr lang="en-US" sz="6600" dirty="0">
                <a:solidFill>
                  <a:srgbClr val="272E3A">
                    <a:lumMod val="90000"/>
                    <a:lumOff val="10000"/>
                  </a:srgbClr>
                </a:solidFill>
                <a:latin typeface="+mj-lt"/>
              </a:rPr>
              <a:t>Our great team</a:t>
            </a:r>
          </a:p>
        </p:txBody>
      </p:sp>
      <p:sp>
        <p:nvSpPr>
          <p:cNvPr id="11" name="TextBox 10">
            <a:extLst>
              <a:ext uri="{FF2B5EF4-FFF2-40B4-BE49-F238E27FC236}">
                <a16:creationId xmlns:a16="http://schemas.microsoft.com/office/drawing/2014/main" id="{C1451027-F872-467E-8BD6-AF9FE8291CB2}"/>
              </a:ext>
            </a:extLst>
          </p:cNvPr>
          <p:cNvSpPr txBox="1"/>
          <p:nvPr/>
        </p:nvSpPr>
        <p:spPr>
          <a:xfrm>
            <a:off x="3330936" y="3624594"/>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42" name="TextBox 41">
            <a:extLst>
              <a:ext uri="{FF2B5EF4-FFF2-40B4-BE49-F238E27FC236}">
                <a16:creationId xmlns:a16="http://schemas.microsoft.com/office/drawing/2014/main" id="{280DC916-5D98-44A2-9CAA-19F3E88E9CF1}"/>
              </a:ext>
            </a:extLst>
          </p:cNvPr>
          <p:cNvSpPr txBox="1"/>
          <p:nvPr/>
        </p:nvSpPr>
        <p:spPr>
          <a:xfrm>
            <a:off x="8988049" y="3624594"/>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45" name="TextBox 44">
            <a:extLst>
              <a:ext uri="{FF2B5EF4-FFF2-40B4-BE49-F238E27FC236}">
                <a16:creationId xmlns:a16="http://schemas.microsoft.com/office/drawing/2014/main" id="{6038908F-B1F3-4ADF-BDFD-53DD4C3B498D}"/>
              </a:ext>
            </a:extLst>
          </p:cNvPr>
          <p:cNvSpPr txBox="1"/>
          <p:nvPr/>
        </p:nvSpPr>
        <p:spPr>
          <a:xfrm>
            <a:off x="14645163" y="3624594"/>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48" name="TextBox 47">
            <a:extLst>
              <a:ext uri="{FF2B5EF4-FFF2-40B4-BE49-F238E27FC236}">
                <a16:creationId xmlns:a16="http://schemas.microsoft.com/office/drawing/2014/main" id="{16411926-3C4B-4E53-88BD-1D7BCAF1D24A}"/>
              </a:ext>
            </a:extLst>
          </p:cNvPr>
          <p:cNvSpPr txBox="1"/>
          <p:nvPr/>
        </p:nvSpPr>
        <p:spPr>
          <a:xfrm>
            <a:off x="20302276" y="3624594"/>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68" name="TextBox 67">
            <a:extLst>
              <a:ext uri="{FF2B5EF4-FFF2-40B4-BE49-F238E27FC236}">
                <a16:creationId xmlns:a16="http://schemas.microsoft.com/office/drawing/2014/main" id="{83F900DE-CEF5-439C-AE79-B096F75E4D99}"/>
              </a:ext>
            </a:extLst>
          </p:cNvPr>
          <p:cNvSpPr txBox="1"/>
          <p:nvPr/>
        </p:nvSpPr>
        <p:spPr>
          <a:xfrm>
            <a:off x="3330936" y="676743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66" name="TextBox 65">
            <a:extLst>
              <a:ext uri="{FF2B5EF4-FFF2-40B4-BE49-F238E27FC236}">
                <a16:creationId xmlns:a16="http://schemas.microsoft.com/office/drawing/2014/main" id="{92C71356-E79C-48F9-9CAC-8F8CDF52C453}"/>
              </a:ext>
            </a:extLst>
          </p:cNvPr>
          <p:cNvSpPr txBox="1"/>
          <p:nvPr/>
        </p:nvSpPr>
        <p:spPr>
          <a:xfrm>
            <a:off x="8988049" y="676743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62" name="TextBox 61">
            <a:extLst>
              <a:ext uri="{FF2B5EF4-FFF2-40B4-BE49-F238E27FC236}">
                <a16:creationId xmlns:a16="http://schemas.microsoft.com/office/drawing/2014/main" id="{DE95375A-B872-4D4F-AC4C-FA8664FB2155}"/>
              </a:ext>
            </a:extLst>
          </p:cNvPr>
          <p:cNvSpPr txBox="1"/>
          <p:nvPr/>
        </p:nvSpPr>
        <p:spPr>
          <a:xfrm>
            <a:off x="14645163" y="676743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59" name="TextBox 58">
            <a:extLst>
              <a:ext uri="{FF2B5EF4-FFF2-40B4-BE49-F238E27FC236}">
                <a16:creationId xmlns:a16="http://schemas.microsoft.com/office/drawing/2014/main" id="{0F31D5B2-F96B-40FC-B0BA-E9E30224380C}"/>
              </a:ext>
            </a:extLst>
          </p:cNvPr>
          <p:cNvSpPr txBox="1"/>
          <p:nvPr/>
        </p:nvSpPr>
        <p:spPr>
          <a:xfrm>
            <a:off x="20302276" y="676743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87" name="TextBox 86">
            <a:extLst>
              <a:ext uri="{FF2B5EF4-FFF2-40B4-BE49-F238E27FC236}">
                <a16:creationId xmlns:a16="http://schemas.microsoft.com/office/drawing/2014/main" id="{08FA8394-CFC4-414C-81A7-259EBD911FA6}"/>
              </a:ext>
            </a:extLst>
          </p:cNvPr>
          <p:cNvSpPr txBox="1"/>
          <p:nvPr/>
        </p:nvSpPr>
        <p:spPr>
          <a:xfrm>
            <a:off x="3330936" y="991027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83" name="TextBox 82">
            <a:extLst>
              <a:ext uri="{FF2B5EF4-FFF2-40B4-BE49-F238E27FC236}">
                <a16:creationId xmlns:a16="http://schemas.microsoft.com/office/drawing/2014/main" id="{AD793EE3-3D6C-42D9-9FCD-A4E0813670DA}"/>
              </a:ext>
            </a:extLst>
          </p:cNvPr>
          <p:cNvSpPr txBox="1"/>
          <p:nvPr/>
        </p:nvSpPr>
        <p:spPr>
          <a:xfrm>
            <a:off x="8988049" y="991027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79" name="TextBox 78">
            <a:extLst>
              <a:ext uri="{FF2B5EF4-FFF2-40B4-BE49-F238E27FC236}">
                <a16:creationId xmlns:a16="http://schemas.microsoft.com/office/drawing/2014/main" id="{41929EAE-648B-4755-851B-1F865BBF0AD5}"/>
              </a:ext>
            </a:extLst>
          </p:cNvPr>
          <p:cNvSpPr txBox="1"/>
          <p:nvPr/>
        </p:nvSpPr>
        <p:spPr>
          <a:xfrm>
            <a:off x="14645163" y="991027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75" name="TextBox 74">
            <a:extLst>
              <a:ext uri="{FF2B5EF4-FFF2-40B4-BE49-F238E27FC236}">
                <a16:creationId xmlns:a16="http://schemas.microsoft.com/office/drawing/2014/main" id="{28BABA62-07BD-4525-B7DF-E0B0309A0F9B}"/>
              </a:ext>
            </a:extLst>
          </p:cNvPr>
          <p:cNvSpPr txBox="1"/>
          <p:nvPr/>
        </p:nvSpPr>
        <p:spPr>
          <a:xfrm>
            <a:off x="20302276" y="9910275"/>
            <a:ext cx="3055540" cy="2492990"/>
          </a:xfrm>
          <a:prstGeom prst="rect">
            <a:avLst/>
          </a:prstGeom>
          <a:noFill/>
        </p:spPr>
        <p:txBody>
          <a:bodyPr wrap="square" rtlCol="0">
            <a:spAutoFit/>
          </a:bodyPr>
          <a:lstStyle/>
          <a:p>
            <a:pPr defTabSz="457154"/>
            <a:r>
              <a:rPr lang="en-US" sz="2800">
                <a:solidFill>
                  <a:srgbClr val="272E3A"/>
                </a:solidFill>
              </a:rPr>
              <a:t>Firstname Lastname</a:t>
            </a:r>
          </a:p>
          <a:p>
            <a:pPr defTabSz="457154"/>
            <a:r>
              <a:rPr lang="en-US" sz="2000" i="1">
                <a:solidFill>
                  <a:srgbClr val="272E3A"/>
                </a:solidFill>
              </a:rPr>
              <a:t>Profession or something</a:t>
            </a:r>
          </a:p>
          <a:p>
            <a:pPr defTabSz="457154"/>
            <a:endParaRPr lang="en-US" sz="2000" i="1">
              <a:solidFill>
                <a:srgbClr val="272E3A"/>
              </a:solidFill>
            </a:endParaRPr>
          </a:p>
          <a:p>
            <a:pPr defTabSz="457154"/>
            <a:r>
              <a:rPr lang="en-US" sz="2000">
                <a:solidFill>
                  <a:srgbClr val="272E3A"/>
                </a:solidFill>
              </a:rPr>
              <a:t>Fusce tincidunt eget ligula vitae hendrerit. </a:t>
            </a:r>
          </a:p>
        </p:txBody>
      </p:sp>
      <p:sp>
        <p:nvSpPr>
          <p:cNvPr id="3" name="Picture Placeholder 2">
            <a:extLst>
              <a:ext uri="{FF2B5EF4-FFF2-40B4-BE49-F238E27FC236}">
                <a16:creationId xmlns:a16="http://schemas.microsoft.com/office/drawing/2014/main" id="{F26A3F01-F24F-4673-BE14-169903EC8681}"/>
              </a:ext>
            </a:extLst>
          </p:cNvPr>
          <p:cNvSpPr>
            <a:spLocks noGrp="1"/>
          </p:cNvSpPr>
          <p:nvPr>
            <p:ph type="pic" sz="quarter" idx="40"/>
          </p:nvPr>
        </p:nvSpPr>
        <p:spPr/>
      </p:sp>
      <p:sp>
        <p:nvSpPr>
          <p:cNvPr id="5" name="Picture Placeholder 4">
            <a:extLst>
              <a:ext uri="{FF2B5EF4-FFF2-40B4-BE49-F238E27FC236}">
                <a16:creationId xmlns:a16="http://schemas.microsoft.com/office/drawing/2014/main" id="{95233A8F-50F5-49EA-A80F-FB95830CC94C}"/>
              </a:ext>
            </a:extLst>
          </p:cNvPr>
          <p:cNvSpPr>
            <a:spLocks noGrp="1"/>
          </p:cNvSpPr>
          <p:nvPr>
            <p:ph type="pic" sz="quarter" idx="44"/>
          </p:nvPr>
        </p:nvSpPr>
        <p:spPr/>
      </p:sp>
      <p:sp>
        <p:nvSpPr>
          <p:cNvPr id="8" name="Picture Placeholder 7">
            <a:extLst>
              <a:ext uri="{FF2B5EF4-FFF2-40B4-BE49-F238E27FC236}">
                <a16:creationId xmlns:a16="http://schemas.microsoft.com/office/drawing/2014/main" id="{84534C43-ED98-4908-BB4B-6FCFD3D4F64A}"/>
              </a:ext>
            </a:extLst>
          </p:cNvPr>
          <p:cNvSpPr>
            <a:spLocks noGrp="1"/>
          </p:cNvSpPr>
          <p:nvPr>
            <p:ph type="pic" sz="quarter" idx="48"/>
          </p:nvPr>
        </p:nvSpPr>
        <p:spPr/>
      </p:sp>
      <p:sp>
        <p:nvSpPr>
          <p:cNvPr id="10" name="Picture Placeholder 9">
            <a:extLst>
              <a:ext uri="{FF2B5EF4-FFF2-40B4-BE49-F238E27FC236}">
                <a16:creationId xmlns:a16="http://schemas.microsoft.com/office/drawing/2014/main" id="{18C64B27-5647-4666-A5E4-9AA04525BCCA}"/>
              </a:ext>
            </a:extLst>
          </p:cNvPr>
          <p:cNvSpPr>
            <a:spLocks noGrp="1"/>
          </p:cNvSpPr>
          <p:nvPr>
            <p:ph type="pic" sz="quarter" idx="41"/>
          </p:nvPr>
        </p:nvSpPr>
        <p:spPr/>
      </p:sp>
      <p:sp>
        <p:nvSpPr>
          <p:cNvPr id="13" name="Picture Placeholder 12">
            <a:extLst>
              <a:ext uri="{FF2B5EF4-FFF2-40B4-BE49-F238E27FC236}">
                <a16:creationId xmlns:a16="http://schemas.microsoft.com/office/drawing/2014/main" id="{766FF2D2-4084-4739-93C4-E428618D563B}"/>
              </a:ext>
            </a:extLst>
          </p:cNvPr>
          <p:cNvSpPr>
            <a:spLocks noGrp="1"/>
          </p:cNvSpPr>
          <p:nvPr>
            <p:ph type="pic" sz="quarter" idx="45"/>
          </p:nvPr>
        </p:nvSpPr>
        <p:spPr/>
      </p:sp>
      <p:sp>
        <p:nvSpPr>
          <p:cNvPr id="15" name="Picture Placeholder 14">
            <a:extLst>
              <a:ext uri="{FF2B5EF4-FFF2-40B4-BE49-F238E27FC236}">
                <a16:creationId xmlns:a16="http://schemas.microsoft.com/office/drawing/2014/main" id="{7AEDB5B2-B0C1-4F9C-890F-113CD651A8BE}"/>
              </a:ext>
            </a:extLst>
          </p:cNvPr>
          <p:cNvSpPr>
            <a:spLocks noGrp="1"/>
          </p:cNvSpPr>
          <p:nvPr>
            <p:ph type="pic" sz="quarter" idx="49"/>
          </p:nvPr>
        </p:nvSpPr>
        <p:spPr/>
      </p:sp>
      <p:sp>
        <p:nvSpPr>
          <p:cNvPr id="17" name="Picture Placeholder 16">
            <a:extLst>
              <a:ext uri="{FF2B5EF4-FFF2-40B4-BE49-F238E27FC236}">
                <a16:creationId xmlns:a16="http://schemas.microsoft.com/office/drawing/2014/main" id="{5929EF6B-176D-48DD-9970-E80B0D6453B9}"/>
              </a:ext>
            </a:extLst>
          </p:cNvPr>
          <p:cNvSpPr>
            <a:spLocks noGrp="1"/>
          </p:cNvSpPr>
          <p:nvPr>
            <p:ph type="pic" sz="quarter" idx="42"/>
          </p:nvPr>
        </p:nvSpPr>
        <p:spPr/>
      </p:sp>
      <p:sp>
        <p:nvSpPr>
          <p:cNvPr id="19" name="Picture Placeholder 18">
            <a:extLst>
              <a:ext uri="{FF2B5EF4-FFF2-40B4-BE49-F238E27FC236}">
                <a16:creationId xmlns:a16="http://schemas.microsoft.com/office/drawing/2014/main" id="{92378E47-E88A-408C-8A5F-3BE7BD0F4D4B}"/>
              </a:ext>
            </a:extLst>
          </p:cNvPr>
          <p:cNvSpPr>
            <a:spLocks noGrp="1"/>
          </p:cNvSpPr>
          <p:nvPr>
            <p:ph type="pic" sz="quarter" idx="46"/>
          </p:nvPr>
        </p:nvSpPr>
        <p:spPr/>
      </p:sp>
      <p:sp>
        <p:nvSpPr>
          <p:cNvPr id="21" name="Picture Placeholder 20">
            <a:extLst>
              <a:ext uri="{FF2B5EF4-FFF2-40B4-BE49-F238E27FC236}">
                <a16:creationId xmlns:a16="http://schemas.microsoft.com/office/drawing/2014/main" id="{2DF70975-96ED-4F7B-B618-DCBB491F60D1}"/>
              </a:ext>
            </a:extLst>
          </p:cNvPr>
          <p:cNvSpPr>
            <a:spLocks noGrp="1"/>
          </p:cNvSpPr>
          <p:nvPr>
            <p:ph type="pic" sz="quarter" idx="50"/>
          </p:nvPr>
        </p:nvSpPr>
        <p:spPr/>
      </p:sp>
      <p:sp>
        <p:nvSpPr>
          <p:cNvPr id="23" name="Picture Placeholder 22">
            <a:extLst>
              <a:ext uri="{FF2B5EF4-FFF2-40B4-BE49-F238E27FC236}">
                <a16:creationId xmlns:a16="http://schemas.microsoft.com/office/drawing/2014/main" id="{DD66272A-B49F-4852-9E56-735F8E85DC93}"/>
              </a:ext>
            </a:extLst>
          </p:cNvPr>
          <p:cNvSpPr>
            <a:spLocks noGrp="1"/>
          </p:cNvSpPr>
          <p:nvPr>
            <p:ph type="pic" sz="quarter" idx="43"/>
          </p:nvPr>
        </p:nvSpPr>
        <p:spPr/>
      </p:sp>
      <p:sp>
        <p:nvSpPr>
          <p:cNvPr id="25" name="Picture Placeholder 24">
            <a:extLst>
              <a:ext uri="{FF2B5EF4-FFF2-40B4-BE49-F238E27FC236}">
                <a16:creationId xmlns:a16="http://schemas.microsoft.com/office/drawing/2014/main" id="{FB4DDAD5-B126-411D-8D8C-A7C53807279F}"/>
              </a:ext>
            </a:extLst>
          </p:cNvPr>
          <p:cNvSpPr>
            <a:spLocks noGrp="1"/>
          </p:cNvSpPr>
          <p:nvPr>
            <p:ph type="pic" sz="quarter" idx="47"/>
          </p:nvPr>
        </p:nvSpPr>
        <p:spPr/>
      </p:sp>
      <p:sp>
        <p:nvSpPr>
          <p:cNvPr id="27" name="Picture Placeholder 26">
            <a:extLst>
              <a:ext uri="{FF2B5EF4-FFF2-40B4-BE49-F238E27FC236}">
                <a16:creationId xmlns:a16="http://schemas.microsoft.com/office/drawing/2014/main" id="{D8BCEDA3-0513-4AB1-9301-A6314EB05CAF}"/>
              </a:ext>
            </a:extLst>
          </p:cNvPr>
          <p:cNvSpPr>
            <a:spLocks noGrp="1"/>
          </p:cNvSpPr>
          <p:nvPr>
            <p:ph type="pic" sz="quarter" idx="51"/>
          </p:nvPr>
        </p:nvSpPr>
        <p:spPr/>
      </p:sp>
    </p:spTree>
    <p:custDataLst>
      <p:tags r:id="rId1"/>
    </p:custDataLst>
    <p:extLst>
      <p:ext uri="{BB962C8B-B14F-4D97-AF65-F5344CB8AC3E}">
        <p14:creationId xmlns:p14="http://schemas.microsoft.com/office/powerpoint/2010/main" val="576090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wcTee1vX"/>
  <p:tag name="ARTICULATE_PROJECT_OPEN" val="0"/>
  <p:tag name="ARTICULATE_SLIDE_COUNT"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36">
      <a:dk1>
        <a:srgbClr val="272E3A"/>
      </a:dk1>
      <a:lt1>
        <a:sysClr val="window" lastClr="FFFFFF"/>
      </a:lt1>
      <a:dk2>
        <a:srgbClr val="272E3A"/>
      </a:dk2>
      <a:lt2>
        <a:srgbClr val="E7E6E6"/>
      </a:lt2>
      <a:accent1>
        <a:srgbClr val="264653"/>
      </a:accent1>
      <a:accent2>
        <a:srgbClr val="2A9D8F"/>
      </a:accent2>
      <a:accent3>
        <a:srgbClr val="E9C46A"/>
      </a:accent3>
      <a:accent4>
        <a:srgbClr val="F4A261"/>
      </a:accent4>
      <a:accent5>
        <a:srgbClr val="EFB78D"/>
      </a:accent5>
      <a:accent6>
        <a:srgbClr val="E76F51"/>
      </a:accent6>
      <a:hlink>
        <a:srgbClr val="FFE18B"/>
      </a:hlink>
      <a:folHlink>
        <a:srgbClr val="954F72"/>
      </a:folHlink>
    </a:clrScheme>
    <a:fontScheme name="Custom 48">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7">
      <a:dk1>
        <a:srgbClr val="272E3A"/>
      </a:dk1>
      <a:lt1>
        <a:sysClr val="window" lastClr="FFFFFF"/>
      </a:lt1>
      <a:dk2>
        <a:srgbClr val="272E3A"/>
      </a:dk2>
      <a:lt2>
        <a:srgbClr val="E7E6E6"/>
      </a:lt2>
      <a:accent1>
        <a:srgbClr val="264653"/>
      </a:accent1>
      <a:accent2>
        <a:srgbClr val="2A9D8F"/>
      </a:accent2>
      <a:accent3>
        <a:srgbClr val="E9C46A"/>
      </a:accent3>
      <a:accent4>
        <a:srgbClr val="F4A261"/>
      </a:accent4>
      <a:accent5>
        <a:srgbClr val="E76F51"/>
      </a:accent5>
      <a:accent6>
        <a:srgbClr val="E76F51"/>
      </a:accent6>
      <a:hlink>
        <a:srgbClr val="FFE18B"/>
      </a:hlink>
      <a:folHlink>
        <a:srgbClr val="954F72"/>
      </a:folHlink>
    </a:clrScheme>
    <a:fontScheme name="Custom 43">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Office Theme">
  <a:themeElements>
    <a:clrScheme name="Custom 26">
      <a:dk1>
        <a:srgbClr val="272E3A"/>
      </a:dk1>
      <a:lt1>
        <a:srgbClr val="FFFFFF"/>
      </a:lt1>
      <a:dk2>
        <a:srgbClr val="5E6970"/>
      </a:dk2>
      <a:lt2>
        <a:srgbClr val="FFFFFF"/>
      </a:lt2>
      <a:accent1>
        <a:srgbClr val="264653"/>
      </a:accent1>
      <a:accent2>
        <a:srgbClr val="2A9D8F"/>
      </a:accent2>
      <a:accent3>
        <a:srgbClr val="E3C46A"/>
      </a:accent3>
      <a:accent4>
        <a:srgbClr val="F4A261"/>
      </a:accent4>
      <a:accent5>
        <a:srgbClr val="E76F51"/>
      </a:accent5>
      <a:accent6>
        <a:srgbClr val="F6D5BC"/>
      </a:accent6>
      <a:hlink>
        <a:srgbClr val="FFE18B"/>
      </a:hlink>
      <a:folHlink>
        <a:srgbClr val="954F72"/>
      </a:folHlink>
    </a:clrScheme>
    <a:fontScheme name="Custom 48">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2048</TotalTime>
  <Words>6484</Words>
  <Application>Microsoft Office PowerPoint</Application>
  <PresentationFormat>Custom</PresentationFormat>
  <Paragraphs>1256</Paragraphs>
  <Slides>90</Slides>
  <Notes>24</Notes>
  <HiddenSlides>0</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90</vt:i4>
      </vt:variant>
    </vt:vector>
  </HeadingPairs>
  <TitlesOfParts>
    <vt:vector size="112" baseType="lpstr">
      <vt:lpstr>Arial</vt:lpstr>
      <vt:lpstr>Calibri</vt:lpstr>
      <vt:lpstr>Fira Sans Condensed Medium</vt:lpstr>
      <vt:lpstr>Josefin Sans</vt:lpstr>
      <vt:lpstr>Lato</vt:lpstr>
      <vt:lpstr>Lato Light</vt:lpstr>
      <vt:lpstr>Lato Regular</vt:lpstr>
      <vt:lpstr>Lilita One</vt:lpstr>
      <vt:lpstr>Montserrat</vt:lpstr>
      <vt:lpstr>Montserrat Light</vt:lpstr>
      <vt:lpstr>Montserrat Semi Bold</vt:lpstr>
      <vt:lpstr>Open Sans</vt:lpstr>
      <vt:lpstr>Open Sans Light</vt:lpstr>
      <vt:lpstr>Questrial</vt:lpstr>
      <vt:lpstr>Raleway</vt:lpstr>
      <vt:lpstr>Roboto Light</vt:lpstr>
      <vt:lpstr>Source Code Pro Light</vt:lpstr>
      <vt:lpstr>Source Sans Pro Light</vt:lpstr>
      <vt:lpstr>Teko</vt:lpstr>
      <vt:lpstr>Office Theme</vt:lpstr>
      <vt:lpstr>1_Office Theme</vt:lpstr>
      <vt:lpstr>9_Office Theme</vt:lpstr>
      <vt:lpstr>PowerPoint Presentation</vt:lpstr>
      <vt:lpstr>PowerPoint Presentation</vt:lpstr>
      <vt:lpstr>Meet the Team</vt:lpstr>
      <vt:lpstr>PowerPoint Presentation</vt:lpstr>
      <vt:lpstr>PowerPoint Presentation</vt:lpstr>
      <vt:lpstr>PowerPoint Presentation</vt:lpstr>
      <vt:lpstr>PowerPoint Presentation</vt:lpstr>
      <vt:lpstr>PowerPoint Presentation</vt:lpstr>
      <vt:lpstr>PowerPoint Presentation</vt:lpstr>
      <vt:lpstr>Meet the Team</vt:lpstr>
      <vt:lpstr>PowerPoint Presentation</vt:lpstr>
      <vt:lpstr>PowerPoint Presentation</vt:lpstr>
      <vt:lpstr>TALENTED &amp; PROFESSIONAL TEAM</vt:lpstr>
      <vt:lpstr>PUT YOUR AWESOME TEAM BIOS</vt:lpstr>
      <vt:lpstr>Meet the Team</vt:lpstr>
      <vt:lpstr>OUR CONSULTANTS</vt:lpstr>
      <vt:lpstr>ORGANIZATIONAL CHART</vt:lpstr>
      <vt:lpstr>OUR TEAM</vt:lpstr>
      <vt:lpstr>OUR TEAM</vt:lpstr>
      <vt:lpstr>TALENTED &amp; PROFESSIONAL TEAM</vt:lpstr>
      <vt:lpstr>PUT YOUR AWESOME TEAM BIOS</vt:lpstr>
      <vt:lpstr>PowerPoint Presentation</vt:lpstr>
      <vt:lpstr>PLACE YOUR TEAM PHOTO PROFESSIONALLY</vt:lpstr>
      <vt:lpstr>PowerPoint Presentation</vt:lpstr>
      <vt:lpstr>PowerPoint Presentation</vt:lpstr>
      <vt:lpstr>PUT YOUR AWESOME TEAM BIOS</vt:lpstr>
      <vt:lpstr>TALENTED &amp; PROFESSIONAL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Lots of placeholder master slides</vt:lpstr>
      <vt:lpstr>PowerPoint Presentation</vt:lpstr>
      <vt:lpstr>Lots of placeholder master slides</vt:lpstr>
      <vt:lpstr>PowerPoint Presentation</vt:lpstr>
      <vt:lpstr>PowerPoint Presentation</vt:lpstr>
      <vt:lpstr>PowerPoint Presentation</vt:lpstr>
      <vt:lpstr>Lots of intelligent placeholders</vt:lpstr>
      <vt:lpstr>SINGLE TESTIMONIAL LAYOUT WITH IMAGE</vt:lpstr>
      <vt:lpstr>SOME WORDS FROM OUR CLIENTS</vt:lpstr>
      <vt:lpstr>6 TESTIMONIAL LAYOUT WITH IMAGE</vt:lpstr>
      <vt:lpstr>15  LOGO TESTIMONIAL LAYOUT</vt:lpstr>
      <vt:lpstr>Dedicated team in place and ready to go</vt:lpstr>
      <vt:lpstr>Our awesome team</vt:lpstr>
      <vt:lpstr>Our awesome team</vt:lpstr>
      <vt:lpstr>Our awesome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purno biswas</dc:creator>
  <cp:lastModifiedBy>reza kabir</cp:lastModifiedBy>
  <cp:revision>84</cp:revision>
  <dcterms:created xsi:type="dcterms:W3CDTF">2020-03-29T10:33:05Z</dcterms:created>
  <dcterms:modified xsi:type="dcterms:W3CDTF">2020-06-10T12:47:50Z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5A7C3E75-874A-46A1-92E2-5E0E153E7201</vt:lpwstr>
  </property>
  <property fmtid="{D5CDD505-2E9C-101B-9397-08002B2CF9AE}" pid="3" name="ArticulatePath">
    <vt:lpwstr>https://d.docs.live.net/bfdbf960b5fc32c3/02. aPresentation/01. Current Clients/12. Graphicriver/03. Purnendu Biswas/01. ARROWS^</vt:lpwstr>
  </property>
</Properties>
</file>