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1661" r:id="rId2"/>
    <p:sldId id="1662" r:id="rId3"/>
    <p:sldId id="1663" r:id="rId4"/>
    <p:sldId id="1504" r:id="rId5"/>
    <p:sldId id="1648" r:id="rId6"/>
    <p:sldId id="1552" r:id="rId7"/>
    <p:sldId id="1472" r:id="rId8"/>
    <p:sldId id="1547" r:id="rId9"/>
    <p:sldId id="1660" r:id="rId10"/>
    <p:sldId id="1437" r:id="rId11"/>
    <p:sldId id="1441" r:id="rId12"/>
    <p:sldId id="1529" r:id="rId13"/>
    <p:sldId id="316" r:id="rId14"/>
    <p:sldId id="315" r:id="rId15"/>
    <p:sldId id="312" r:id="rId16"/>
    <p:sldId id="314" r:id="rId17"/>
    <p:sldId id="259" r:id="rId18"/>
    <p:sldId id="260" r:id="rId19"/>
    <p:sldId id="261" r:id="rId20"/>
    <p:sldId id="262" r:id="rId21"/>
    <p:sldId id="267" r:id="rId22"/>
    <p:sldId id="269" r:id="rId23"/>
    <p:sldId id="270" r:id="rId24"/>
    <p:sldId id="1664" r:id="rId25"/>
    <p:sldId id="1665" r:id="rId26"/>
    <p:sldId id="276" r:id="rId27"/>
    <p:sldId id="278" r:id="rId28"/>
    <p:sldId id="280" r:id="rId29"/>
    <p:sldId id="282" r:id="rId30"/>
    <p:sldId id="284" r:id="rId31"/>
    <p:sldId id="290" r:id="rId32"/>
    <p:sldId id="292" r:id="rId33"/>
    <p:sldId id="294" r:id="rId34"/>
    <p:sldId id="297" r:id="rId35"/>
    <p:sldId id="304" r:id="rId36"/>
    <p:sldId id="305" r:id="rId37"/>
  </p:sldIdLst>
  <p:sldSz cx="24384000" cy="13716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1BB"/>
    <a:srgbClr val="6977C7"/>
    <a:srgbClr val="5390CB"/>
    <a:srgbClr val="33B6D2"/>
    <a:srgbClr val="746BC5"/>
    <a:srgbClr val="3DA9CF"/>
    <a:srgbClr val="9BA4D9"/>
    <a:srgbClr val="C5D9ED"/>
    <a:srgbClr val="87D5E5"/>
    <a:srgbClr val="493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33" d="100"/>
          <a:sy n="33" d="100"/>
        </p:scale>
        <p:origin x="2274" y="94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50" d="100"/>
        <a:sy n="5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kabir" userId="af3c95a13102d509" providerId="LiveId" clId="{D9B35339-5A57-4A9E-8794-69D49D7DE320}"/>
    <pc:docChg chg="delSld">
      <pc:chgData name="reza kabir" userId="af3c95a13102d509" providerId="LiveId" clId="{D9B35339-5A57-4A9E-8794-69D49D7DE320}" dt="2020-04-20T10:45:52.758" v="0" actId="47"/>
      <pc:docMkLst>
        <pc:docMk/>
      </pc:docMkLst>
      <pc:sldChg chg="del">
        <pc:chgData name="reza kabir" userId="af3c95a13102d509" providerId="LiveId" clId="{D9B35339-5A57-4A9E-8794-69D49D7DE320}" dt="2020-04-20T10:45:52.758" v="0" actId="47"/>
        <pc:sldMkLst>
          <pc:docMk/>
          <pc:sldMk cId="304925534" sldId="256"/>
        </pc:sldMkLst>
      </pc:sldChg>
    </pc:docChg>
  </pc:docChgLst>
  <pc:docChgLst>
    <pc:chgData name="reza kabir" userId="af3c95a13102d509" providerId="LiveId" clId="{E552511A-0DC3-4ABE-B3B7-503E3B5822D0}"/>
    <pc:docChg chg="custSel modSld">
      <pc:chgData name="reza kabir" userId="af3c95a13102d509" providerId="LiveId" clId="{E552511A-0DC3-4ABE-B3B7-503E3B5822D0}" dt="2020-06-11T05:49:24.371" v="13" actId="478"/>
      <pc:docMkLst>
        <pc:docMk/>
      </pc:docMkLst>
      <pc:sldChg chg="delSp mod">
        <pc:chgData name="reza kabir" userId="af3c95a13102d509" providerId="LiveId" clId="{E552511A-0DC3-4ABE-B3B7-503E3B5822D0}" dt="2020-06-11T05:47:46.360" v="2" actId="478"/>
        <pc:sldMkLst>
          <pc:docMk/>
          <pc:sldMk cId="0" sldId="259"/>
        </pc:sldMkLst>
        <pc:grpChg chg="del">
          <ac:chgData name="reza kabir" userId="af3c95a13102d509" providerId="LiveId" clId="{E552511A-0DC3-4ABE-B3B7-503E3B5822D0}" dt="2020-06-11T05:47:46.360" v="2" actId="478"/>
          <ac:grpSpMkLst>
            <pc:docMk/>
            <pc:sldMk cId="0" sldId="259"/>
            <ac:grpSpMk id="27" creationId="{2C345DD5-E136-4738-83F6-B2B5983AF89C}"/>
          </ac:grpSpMkLst>
        </pc:grpChg>
      </pc:sldChg>
      <pc:sldChg chg="delSp mod">
        <pc:chgData name="reza kabir" userId="af3c95a13102d509" providerId="LiveId" clId="{E552511A-0DC3-4ABE-B3B7-503E3B5822D0}" dt="2020-06-11T05:47:50.200" v="3" actId="478"/>
        <pc:sldMkLst>
          <pc:docMk/>
          <pc:sldMk cId="0" sldId="260"/>
        </pc:sldMkLst>
        <pc:grpChg chg="del">
          <ac:chgData name="reza kabir" userId="af3c95a13102d509" providerId="LiveId" clId="{E552511A-0DC3-4ABE-B3B7-503E3B5822D0}" dt="2020-06-11T05:47:50.200" v="3" actId="478"/>
          <ac:grpSpMkLst>
            <pc:docMk/>
            <pc:sldMk cId="0" sldId="260"/>
            <ac:grpSpMk id="54" creationId="{F02A4AC5-99AA-4534-BD86-56F371CE8907}"/>
          </ac:grpSpMkLst>
        </pc:grpChg>
      </pc:sldChg>
      <pc:sldChg chg="delSp mod">
        <pc:chgData name="reza kabir" userId="af3c95a13102d509" providerId="LiveId" clId="{E552511A-0DC3-4ABE-B3B7-503E3B5822D0}" dt="2020-06-11T05:47:54.325" v="4" actId="478"/>
        <pc:sldMkLst>
          <pc:docMk/>
          <pc:sldMk cId="0" sldId="261"/>
        </pc:sldMkLst>
        <pc:grpChg chg="del">
          <ac:chgData name="reza kabir" userId="af3c95a13102d509" providerId="LiveId" clId="{E552511A-0DC3-4ABE-B3B7-503E3B5822D0}" dt="2020-06-11T05:47:54.325" v="4" actId="478"/>
          <ac:grpSpMkLst>
            <pc:docMk/>
            <pc:sldMk cId="0" sldId="261"/>
            <ac:grpSpMk id="43" creationId="{C35BA08A-38A5-4C05-A0D4-79BB5756682A}"/>
          </ac:grpSpMkLst>
        </pc:grpChg>
      </pc:sldChg>
      <pc:sldChg chg="delSp mod">
        <pc:chgData name="reza kabir" userId="af3c95a13102d509" providerId="LiveId" clId="{E552511A-0DC3-4ABE-B3B7-503E3B5822D0}" dt="2020-06-11T05:47:58.237" v="5" actId="478"/>
        <pc:sldMkLst>
          <pc:docMk/>
          <pc:sldMk cId="0" sldId="262"/>
        </pc:sldMkLst>
        <pc:grpChg chg="del">
          <ac:chgData name="reza kabir" userId="af3c95a13102d509" providerId="LiveId" clId="{E552511A-0DC3-4ABE-B3B7-503E3B5822D0}" dt="2020-06-11T05:47:58.237" v="5" actId="478"/>
          <ac:grpSpMkLst>
            <pc:docMk/>
            <pc:sldMk cId="0" sldId="262"/>
            <ac:grpSpMk id="56" creationId="{CCBE8459-8FF1-4133-B22B-BC01C8527562}"/>
          </ac:grpSpMkLst>
        </pc:grpChg>
      </pc:sldChg>
      <pc:sldChg chg="delSp mod">
        <pc:chgData name="reza kabir" userId="af3c95a13102d509" providerId="LiveId" clId="{E552511A-0DC3-4ABE-B3B7-503E3B5822D0}" dt="2020-06-11T05:48:04.312" v="6" actId="478"/>
        <pc:sldMkLst>
          <pc:docMk/>
          <pc:sldMk cId="0" sldId="267"/>
        </pc:sldMkLst>
        <pc:grpChg chg="del">
          <ac:chgData name="reza kabir" userId="af3c95a13102d509" providerId="LiveId" clId="{E552511A-0DC3-4ABE-B3B7-503E3B5822D0}" dt="2020-06-11T05:48:04.312" v="6" actId="478"/>
          <ac:grpSpMkLst>
            <pc:docMk/>
            <pc:sldMk cId="0" sldId="267"/>
            <ac:grpSpMk id="28" creationId="{6FEAE7AB-0A74-41FB-84E5-1C15B0758E37}"/>
          </ac:grpSpMkLst>
        </pc:grpChg>
      </pc:sldChg>
      <pc:sldChg chg="delSp mod">
        <pc:chgData name="reza kabir" userId="af3c95a13102d509" providerId="LiveId" clId="{E552511A-0DC3-4ABE-B3B7-503E3B5822D0}" dt="2020-06-11T05:48:09.805" v="7" actId="478"/>
        <pc:sldMkLst>
          <pc:docMk/>
          <pc:sldMk cId="0" sldId="269"/>
        </pc:sldMkLst>
        <pc:grpChg chg="del">
          <ac:chgData name="reza kabir" userId="af3c95a13102d509" providerId="LiveId" clId="{E552511A-0DC3-4ABE-B3B7-503E3B5822D0}" dt="2020-06-11T05:48:09.805" v="7" actId="478"/>
          <ac:grpSpMkLst>
            <pc:docMk/>
            <pc:sldMk cId="0" sldId="269"/>
            <ac:grpSpMk id="35" creationId="{8D5AF3B9-32C3-4514-8338-3EF65382E9C9}"/>
          </ac:grpSpMkLst>
        </pc:grpChg>
      </pc:sldChg>
      <pc:sldChg chg="delSp mod">
        <pc:chgData name="reza kabir" userId="af3c95a13102d509" providerId="LiveId" clId="{E552511A-0DC3-4ABE-B3B7-503E3B5822D0}" dt="2020-06-11T05:48:15.607" v="8" actId="478"/>
        <pc:sldMkLst>
          <pc:docMk/>
          <pc:sldMk cId="0" sldId="270"/>
        </pc:sldMkLst>
        <pc:grpChg chg="del">
          <ac:chgData name="reza kabir" userId="af3c95a13102d509" providerId="LiveId" clId="{E552511A-0DC3-4ABE-B3B7-503E3B5822D0}" dt="2020-06-11T05:48:15.607" v="8" actId="478"/>
          <ac:grpSpMkLst>
            <pc:docMk/>
            <pc:sldMk cId="0" sldId="270"/>
            <ac:grpSpMk id="22" creationId="{17EBA413-821D-440B-82BF-7D06934ED730}"/>
          </ac:grpSpMkLst>
        </pc:grpChg>
      </pc:sldChg>
      <pc:sldChg chg="delSp mod">
        <pc:chgData name="reza kabir" userId="af3c95a13102d509" providerId="LiveId" clId="{E552511A-0DC3-4ABE-B3B7-503E3B5822D0}" dt="2020-06-11T05:48:47.472" v="10" actId="478"/>
        <pc:sldMkLst>
          <pc:docMk/>
          <pc:sldMk cId="0" sldId="276"/>
        </pc:sldMkLst>
        <pc:grpChg chg="del">
          <ac:chgData name="reza kabir" userId="af3c95a13102d509" providerId="LiveId" clId="{E552511A-0DC3-4ABE-B3B7-503E3B5822D0}" dt="2020-06-11T05:48:47.472" v="10" actId="478"/>
          <ac:grpSpMkLst>
            <pc:docMk/>
            <pc:sldMk cId="0" sldId="276"/>
            <ac:grpSpMk id="30" creationId="{B3346DA2-06B4-499B-BA7E-948F257F0EC4}"/>
          </ac:grpSpMkLst>
        </pc:grpChg>
      </pc:sldChg>
      <pc:sldChg chg="delSp mod">
        <pc:chgData name="reza kabir" userId="af3c95a13102d509" providerId="LiveId" clId="{E552511A-0DC3-4ABE-B3B7-503E3B5822D0}" dt="2020-06-11T05:49:09.999" v="11" actId="478"/>
        <pc:sldMkLst>
          <pc:docMk/>
          <pc:sldMk cId="0" sldId="292"/>
        </pc:sldMkLst>
        <pc:grpChg chg="del">
          <ac:chgData name="reza kabir" userId="af3c95a13102d509" providerId="LiveId" clId="{E552511A-0DC3-4ABE-B3B7-503E3B5822D0}" dt="2020-06-11T05:49:09.999" v="11" actId="478"/>
          <ac:grpSpMkLst>
            <pc:docMk/>
            <pc:sldMk cId="0" sldId="292"/>
            <ac:grpSpMk id="27" creationId="{04F3CFC8-08FA-453E-833C-6D7E51384045}"/>
          </ac:grpSpMkLst>
        </pc:grpChg>
      </pc:sldChg>
      <pc:sldChg chg="delSp mod">
        <pc:chgData name="reza kabir" userId="af3c95a13102d509" providerId="LiveId" clId="{E552511A-0DC3-4ABE-B3B7-503E3B5822D0}" dt="2020-06-11T05:49:16.092" v="12" actId="478"/>
        <pc:sldMkLst>
          <pc:docMk/>
          <pc:sldMk cId="0" sldId="294"/>
        </pc:sldMkLst>
        <pc:grpChg chg="del">
          <ac:chgData name="reza kabir" userId="af3c95a13102d509" providerId="LiveId" clId="{E552511A-0DC3-4ABE-B3B7-503E3B5822D0}" dt="2020-06-11T05:49:16.092" v="12" actId="478"/>
          <ac:grpSpMkLst>
            <pc:docMk/>
            <pc:sldMk cId="0" sldId="294"/>
            <ac:grpSpMk id="51" creationId="{E001C105-5B34-4007-8746-93D20DC51251}"/>
          </ac:grpSpMkLst>
        </pc:grpChg>
      </pc:sldChg>
      <pc:sldChg chg="delSp mod">
        <pc:chgData name="reza kabir" userId="af3c95a13102d509" providerId="LiveId" clId="{E552511A-0DC3-4ABE-B3B7-503E3B5822D0}" dt="2020-06-11T05:49:24.371" v="13" actId="478"/>
        <pc:sldMkLst>
          <pc:docMk/>
          <pc:sldMk cId="0" sldId="305"/>
        </pc:sldMkLst>
        <pc:grpChg chg="del">
          <ac:chgData name="reza kabir" userId="af3c95a13102d509" providerId="LiveId" clId="{E552511A-0DC3-4ABE-B3B7-503E3B5822D0}" dt="2020-06-11T05:49:24.371" v="13" actId="478"/>
          <ac:grpSpMkLst>
            <pc:docMk/>
            <pc:sldMk cId="0" sldId="305"/>
            <ac:grpSpMk id="11" creationId="{9A9CE164-0D20-4EED-A611-45BA910EAD57}"/>
          </ac:grpSpMkLst>
        </pc:grpChg>
      </pc:sldChg>
      <pc:sldChg chg="delSp mod">
        <pc:chgData name="reza kabir" userId="af3c95a13102d509" providerId="LiveId" clId="{E552511A-0DC3-4ABE-B3B7-503E3B5822D0}" dt="2020-06-11T05:47:42.161" v="1" actId="478"/>
        <pc:sldMkLst>
          <pc:docMk/>
          <pc:sldMk cId="1150264701" sldId="314"/>
        </pc:sldMkLst>
        <pc:grpChg chg="del">
          <ac:chgData name="reza kabir" userId="af3c95a13102d509" providerId="LiveId" clId="{E552511A-0DC3-4ABE-B3B7-503E3B5822D0}" dt="2020-06-11T05:47:42.161" v="1" actId="478"/>
          <ac:grpSpMkLst>
            <pc:docMk/>
            <pc:sldMk cId="1150264701" sldId="314"/>
            <ac:grpSpMk id="24" creationId="{E12E7DB7-6A99-4EB9-9C76-D4F75B8D3432}"/>
          </ac:grpSpMkLst>
        </pc:grpChg>
      </pc:sldChg>
      <pc:sldChg chg="delSp mod">
        <pc:chgData name="reza kabir" userId="af3c95a13102d509" providerId="LiveId" clId="{E552511A-0DC3-4ABE-B3B7-503E3B5822D0}" dt="2020-06-11T05:46:38.461" v="0" actId="478"/>
        <pc:sldMkLst>
          <pc:docMk/>
          <pc:sldMk cId="1270628260" sldId="1661"/>
        </pc:sldMkLst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3" creationId="{72EAF0F5-CBD5-4681-A57E-9CBF0CB78399}"/>
          </ac:spMkLst>
        </pc:spChg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4" creationId="{AD952C97-1AF1-4A1E-BB06-DCD809EB6188}"/>
          </ac:spMkLst>
        </pc:spChg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5" creationId="{784B37B5-D164-4F18-9DDC-C222C98EA4A5}"/>
          </ac:spMkLst>
        </pc:spChg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6" creationId="{6E313551-7BC4-4F54-9785-CF42E216C657}"/>
          </ac:spMkLst>
        </pc:spChg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7" creationId="{A5C6538B-A5F9-4FEE-A014-2E099EA584C1}"/>
          </ac:spMkLst>
        </pc:spChg>
        <pc:spChg chg="del">
          <ac:chgData name="reza kabir" userId="af3c95a13102d509" providerId="LiveId" clId="{E552511A-0DC3-4ABE-B3B7-503E3B5822D0}" dt="2020-06-11T05:46:38.461" v="0" actId="478"/>
          <ac:spMkLst>
            <pc:docMk/>
            <pc:sldMk cId="1270628260" sldId="1661"/>
            <ac:spMk id="58" creationId="{51B2AFB9-9E17-4BB9-A959-164531F06C5C}"/>
          </ac:spMkLst>
        </pc:spChg>
      </pc:sldChg>
      <pc:sldChg chg="delSp mod">
        <pc:chgData name="reza kabir" userId="af3c95a13102d509" providerId="LiveId" clId="{E552511A-0DC3-4ABE-B3B7-503E3B5822D0}" dt="2020-06-11T05:48:32.913" v="9" actId="478"/>
        <pc:sldMkLst>
          <pc:docMk/>
          <pc:sldMk cId="909638499" sldId="1664"/>
        </pc:sldMkLst>
        <pc:grpChg chg="del">
          <ac:chgData name="reza kabir" userId="af3c95a13102d509" providerId="LiveId" clId="{E552511A-0DC3-4ABE-B3B7-503E3B5822D0}" dt="2020-06-11T05:48:32.913" v="9" actId="478"/>
          <ac:grpSpMkLst>
            <pc:docMk/>
            <pc:sldMk cId="909638499" sldId="1664"/>
            <ac:grpSpMk id="22" creationId="{17EBA413-821D-440B-82BF-7D06934ED73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4334-649E-4DA9-A984-75EFE66A6F2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633CD-E388-434E-A623-4298E9A6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78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61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661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E94A7-C4C0-4312-9A43-1209F3AEDD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7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3FAD46-07FE-47E8-BA0D-A5C7F75512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38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hyperlink" Target="https://twitter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9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914400" lvl="0" indent="-685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828800" lvl="1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743200" lvl="2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657600" lvl="3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4572000" lvl="4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5486400" lvl="5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6400800" lvl="6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7315200" lvl="7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8229600" lvl="8" indent="-685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24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6400">
                <a:solidFill>
                  <a:srgbClr val="272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60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9465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2264572"/>
            <a:ext cx="24383998" cy="14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06902" y="1543055"/>
            <a:ext cx="15570200" cy="1352550"/>
          </a:xfrm>
          <a:prstGeom prst="rect">
            <a:avLst/>
          </a:prstGeom>
        </p:spPr>
        <p:txBody>
          <a:bodyPr/>
          <a:lstStyle>
            <a:lvl1pPr algn="ctr">
              <a:defRPr spc="-302">
                <a:latin typeface="Aller Bold" panose="02000803040000020004" pitchFamily="2" charset="0"/>
              </a:defRPr>
            </a:lvl1pPr>
          </a:lstStyle>
          <a:p>
            <a:r>
              <a:rPr lang="id-ID" dirty="0"/>
              <a:t>Your Title Text Goes Here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6902" y="2844800"/>
            <a:ext cx="15570200" cy="558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spc="6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d-ID" dirty="0"/>
              <a:t>Your Subtitle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6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3242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9432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8273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81850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93016" y="3099321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9114" y="3103928"/>
            <a:ext cx="1262201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1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06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2905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: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22486976" y="12586175"/>
            <a:ext cx="278848" cy="656590"/>
          </a:xfrm>
          <a:prstGeom prst="rect">
            <a:avLst/>
          </a:prstGeom>
        </p:spPr>
        <p:txBody>
          <a:bodyPr vert="horz" wrap="none" lIns="243840" tIns="121920" rIns="243840" bIns="1219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400" smtClean="0">
                <a:solidFill>
                  <a:srgbClr val="BFBFBF"/>
                </a:solidFill>
              </a:rPr>
              <a:pPr algn="ctr"/>
              <a:t>‹#›</a:t>
            </a:fld>
            <a:endParaRPr lang="en-US" sz="2400">
              <a:solidFill>
                <a:srgbClr val="BFBFBF"/>
              </a:solidFill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22293200" y="12581288"/>
            <a:ext cx="666400" cy="6664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3165626" y="12581288"/>
            <a:ext cx="666400" cy="666400"/>
            <a:chOff x="11582813" y="6290644"/>
            <a:chExt cx="333200" cy="333200"/>
          </a:xfrm>
        </p:grpSpPr>
        <p:sp>
          <p:nvSpPr>
            <p:cNvPr id="8" name="Oval 7">
              <a:hlinkClick r:id="" action="ppaction://hlinkshowjump?jump=nextslide"/>
            </p:cNvPr>
            <p:cNvSpPr/>
            <p:nvPr userDrawn="1"/>
          </p:nvSpPr>
          <p:spPr>
            <a:xfrm rot="10800000">
              <a:off x="11582813" y="6290644"/>
              <a:ext cx="333200" cy="333200"/>
            </a:xfrm>
            <a:prstGeom prst="ellipse">
              <a:avLst/>
            </a:prstGeom>
            <a:noFill/>
            <a:ln w="6350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Freeform 2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11644966" y="6386146"/>
              <a:ext cx="215757" cy="142176"/>
            </a:xfrm>
            <a:custGeom>
              <a:avLst/>
              <a:gdLst>
                <a:gd name="T0" fmla="*/ 91 w 91"/>
                <a:gd name="T1" fmla="*/ 28 h 60"/>
                <a:gd name="T2" fmla="*/ 56 w 91"/>
                <a:gd name="T3" fmla="*/ 0 h 60"/>
                <a:gd name="T4" fmla="*/ 56 w 91"/>
                <a:gd name="T5" fmla="*/ 13 h 60"/>
                <a:gd name="T6" fmla="*/ 0 w 91"/>
                <a:gd name="T7" fmla="*/ 60 h 60"/>
                <a:gd name="T8" fmla="*/ 43 w 91"/>
                <a:gd name="T9" fmla="*/ 42 h 60"/>
                <a:gd name="T10" fmla="*/ 56 w 91"/>
                <a:gd name="T11" fmla="*/ 43 h 60"/>
                <a:gd name="T12" fmla="*/ 56 w 91"/>
                <a:gd name="T13" fmla="*/ 56 h 60"/>
                <a:gd name="T14" fmla="*/ 91 w 91"/>
                <a:gd name="T15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0">
                  <a:moveTo>
                    <a:pt x="91" y="2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29" y="15"/>
                    <a:pt x="6" y="35"/>
                    <a:pt x="0" y="60"/>
                  </a:cubicBezTo>
                  <a:cubicBezTo>
                    <a:pt x="11" y="49"/>
                    <a:pt x="26" y="42"/>
                    <a:pt x="43" y="42"/>
                  </a:cubicBezTo>
                  <a:cubicBezTo>
                    <a:pt x="48" y="42"/>
                    <a:pt x="52" y="42"/>
                    <a:pt x="56" y="43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91" y="28"/>
                  </a:lnTo>
                  <a:close/>
                </a:path>
              </a:pathLst>
            </a:custGeom>
            <a:noFill/>
            <a:ln w="3810" cap="flat">
              <a:solidFill>
                <a:srgbClr val="BFBFBF"/>
              </a:solidFill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457200"/>
              <a:endParaRPr lang="en-US" sz="6400">
                <a:solidFill>
                  <a:srgbClr val="57565A">
                    <a:lumMod val="65000"/>
                    <a:lumOff val="3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1420772" y="12581288"/>
            <a:ext cx="666400" cy="666400"/>
            <a:chOff x="10710386" y="6290644"/>
            <a:chExt cx="333200" cy="333200"/>
          </a:xfrm>
        </p:grpSpPr>
        <p:sp>
          <p:nvSpPr>
            <p:cNvPr id="6" name="Oval 5">
              <a:hlinkClick r:id="" action="ppaction://hlinkshowjump?jump=previousslide"/>
            </p:cNvPr>
            <p:cNvSpPr/>
            <p:nvPr userDrawn="1"/>
          </p:nvSpPr>
          <p:spPr>
            <a:xfrm>
              <a:off x="10710386" y="6290644"/>
              <a:ext cx="333200" cy="333200"/>
            </a:xfrm>
            <a:prstGeom prst="ellipse">
              <a:avLst/>
            </a:prstGeom>
            <a:noFill/>
            <a:ln w="6350" cmpd="sng"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1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 flipH="1">
              <a:off x="10759325" y="6386146"/>
              <a:ext cx="219456" cy="142176"/>
            </a:xfrm>
            <a:custGeom>
              <a:avLst/>
              <a:gdLst>
                <a:gd name="T0" fmla="*/ 91 w 91"/>
                <a:gd name="T1" fmla="*/ 28 h 60"/>
                <a:gd name="T2" fmla="*/ 56 w 91"/>
                <a:gd name="T3" fmla="*/ 0 h 60"/>
                <a:gd name="T4" fmla="*/ 56 w 91"/>
                <a:gd name="T5" fmla="*/ 13 h 60"/>
                <a:gd name="T6" fmla="*/ 0 w 91"/>
                <a:gd name="T7" fmla="*/ 60 h 60"/>
                <a:gd name="T8" fmla="*/ 43 w 91"/>
                <a:gd name="T9" fmla="*/ 42 h 60"/>
                <a:gd name="T10" fmla="*/ 56 w 91"/>
                <a:gd name="T11" fmla="*/ 43 h 60"/>
                <a:gd name="T12" fmla="*/ 56 w 91"/>
                <a:gd name="T13" fmla="*/ 56 h 60"/>
                <a:gd name="T14" fmla="*/ 91 w 91"/>
                <a:gd name="T15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0">
                  <a:moveTo>
                    <a:pt x="91" y="2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29" y="15"/>
                    <a:pt x="6" y="35"/>
                    <a:pt x="0" y="60"/>
                  </a:cubicBezTo>
                  <a:cubicBezTo>
                    <a:pt x="11" y="49"/>
                    <a:pt x="26" y="42"/>
                    <a:pt x="43" y="42"/>
                  </a:cubicBezTo>
                  <a:cubicBezTo>
                    <a:pt x="48" y="42"/>
                    <a:pt x="52" y="42"/>
                    <a:pt x="56" y="43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91" y="28"/>
                  </a:lnTo>
                  <a:close/>
                </a:path>
              </a:pathLst>
            </a:custGeom>
            <a:noFill/>
            <a:ln w="3810" cap="flat">
              <a:solidFill>
                <a:srgbClr val="BFBFBF"/>
              </a:solidFill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457200"/>
              <a:endParaRPr lang="en-US" sz="6400">
                <a:solidFill>
                  <a:srgbClr val="57565A">
                    <a:lumMod val="65000"/>
                    <a:lumOff val="3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56" name="Slide Number Placeholder 5"/>
          <p:cNvSpPr txBox="1">
            <a:spLocks/>
          </p:cNvSpPr>
          <p:nvPr userDrawn="1"/>
        </p:nvSpPr>
        <p:spPr>
          <a:xfrm>
            <a:off x="3213092" y="12606693"/>
            <a:ext cx="5522524" cy="615553"/>
          </a:xfrm>
          <a:prstGeom prst="rect">
            <a:avLst/>
          </a:prstGeom>
        </p:spPr>
        <p:txBody>
          <a:bodyPr vert="horz" wrap="square" lIns="243840" tIns="121920" rIns="243840" bIns="1219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>
                <a:solidFill>
                  <a:srgbClr val="969696"/>
                </a:solidFill>
              </a:rPr>
              <a:t>name</a:t>
            </a:r>
            <a:r>
              <a:rPr lang="en-US" sz="2400" baseline="0">
                <a:solidFill>
                  <a:srgbClr val="969696"/>
                </a:solidFill>
              </a:rPr>
              <a:t> of your company or website</a:t>
            </a:r>
            <a:endParaRPr lang="en-US" sz="2400">
              <a:solidFill>
                <a:srgbClr val="969696"/>
              </a:solidFill>
            </a:endParaRPr>
          </a:p>
        </p:txBody>
      </p:sp>
      <p:sp>
        <p:nvSpPr>
          <p:cNvPr id="58" name="Freeform 6">
            <a:hlinkClick r:id="rId3"/>
          </p:cNvPr>
          <p:cNvSpPr>
            <a:spLocks/>
          </p:cNvSpPr>
          <p:nvPr userDrawn="1"/>
        </p:nvSpPr>
        <p:spPr bwMode="auto">
          <a:xfrm>
            <a:off x="844881" y="12780731"/>
            <a:ext cx="128270" cy="275606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rgbClr val="969696">
              <a:alpha val="54902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endParaRPr lang="en-US" sz="6400"/>
          </a:p>
        </p:txBody>
      </p:sp>
      <p:sp>
        <p:nvSpPr>
          <p:cNvPr id="59" name="Freeform 7"/>
          <p:cNvSpPr>
            <a:spLocks noEditPoints="1"/>
          </p:cNvSpPr>
          <p:nvPr userDrawn="1"/>
        </p:nvSpPr>
        <p:spPr bwMode="auto">
          <a:xfrm>
            <a:off x="1639220" y="12774870"/>
            <a:ext cx="284440" cy="2730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rgbClr val="969696">
              <a:alpha val="54902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endParaRPr lang="en-US" sz="6400"/>
          </a:p>
        </p:txBody>
      </p:sp>
      <p:sp>
        <p:nvSpPr>
          <p:cNvPr id="60" name="Freeform 8">
            <a:hlinkClick r:id="rId4"/>
          </p:cNvPr>
          <p:cNvSpPr>
            <a:spLocks/>
          </p:cNvSpPr>
          <p:nvPr userDrawn="1"/>
        </p:nvSpPr>
        <p:spPr bwMode="auto">
          <a:xfrm>
            <a:off x="2499904" y="12799669"/>
            <a:ext cx="307928" cy="251522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rgbClr val="969696">
              <a:alpha val="54902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endParaRPr lang="en-US" sz="6400"/>
          </a:p>
        </p:txBody>
      </p:sp>
      <p:sp>
        <p:nvSpPr>
          <p:cNvPr id="61" name="Oval 60"/>
          <p:cNvSpPr/>
          <p:nvPr userDrawn="1"/>
        </p:nvSpPr>
        <p:spPr>
          <a:xfrm>
            <a:off x="1448238" y="12581288"/>
            <a:ext cx="666400" cy="6664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4"/>
          </a:p>
        </p:txBody>
      </p:sp>
      <p:sp>
        <p:nvSpPr>
          <p:cNvPr id="62" name="Oval 61"/>
          <p:cNvSpPr/>
          <p:nvPr userDrawn="1"/>
        </p:nvSpPr>
        <p:spPr>
          <a:xfrm>
            <a:off x="575812" y="12581288"/>
            <a:ext cx="666400" cy="6664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4"/>
          </a:p>
        </p:txBody>
      </p:sp>
      <p:sp>
        <p:nvSpPr>
          <p:cNvPr id="63" name="Oval 62"/>
          <p:cNvSpPr/>
          <p:nvPr userDrawn="1"/>
        </p:nvSpPr>
        <p:spPr>
          <a:xfrm rot="10800000">
            <a:off x="2320664" y="12581288"/>
            <a:ext cx="666400" cy="6664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4"/>
          </a:p>
        </p:txBody>
      </p:sp>
      <p:cxnSp>
        <p:nvCxnSpPr>
          <p:cNvPr id="100" name="Straight Connector 99"/>
          <p:cNvCxnSpPr/>
          <p:nvPr userDrawn="1"/>
        </p:nvCxnSpPr>
        <p:spPr>
          <a:xfrm>
            <a:off x="10286164" y="2321496"/>
            <a:ext cx="3811672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9333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A2E9-0A58-4CD8-B9CB-2A5E9A0BC46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497E-EEEB-4D0F-8C2E-A2AA7485E8AD}" type="slidenum">
              <a:rPr lang="en-US" smtClean="0"/>
              <a:t>‹#›</a:t>
            </a:fld>
            <a:endParaRPr lang="en-US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612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4" r:id="rId4"/>
    <p:sldLayoutId id="2147483684" r:id="rId5"/>
    <p:sldLayoutId id="2147483690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Relationship Id="rId4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Relationship Id="rId4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Relationship Id="rId4" Type="http://schemas.openxmlformats.org/officeDocument/2006/relationships/image" Target="../media/image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864683" y="5992023"/>
            <a:ext cx="3890066" cy="5951690"/>
          </a:xfrm>
          <a:prstGeom prst="rect">
            <a:avLst/>
          </a:prstGeom>
          <a:solidFill>
            <a:srgbClr val="33B6D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64683" y="4056992"/>
            <a:ext cx="3890066" cy="3870060"/>
            <a:chOff x="932341" y="2028496"/>
            <a:chExt cx="1945033" cy="1935030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93234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rgbClr val="277E9D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932341" y="2028496"/>
              <a:ext cx="1945033" cy="1935029"/>
            </a:xfrm>
            <a:prstGeom prst="ellipse">
              <a:avLst/>
            </a:prstGeom>
            <a:solidFill>
              <a:srgbClr val="33B6D2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7382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6062616" y="5992020"/>
            <a:ext cx="3887208" cy="5951692"/>
          </a:xfrm>
          <a:prstGeom prst="rect">
            <a:avLst/>
          </a:prstGeom>
          <a:solidFill>
            <a:srgbClr val="3DA9CF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2616" y="4056990"/>
            <a:ext cx="3887208" cy="3870060"/>
            <a:chOff x="3031308" y="2028495"/>
            <a:chExt cx="1943604" cy="1935030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031308" y="2996010"/>
              <a:ext cx="1943604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031308" y="2028495"/>
              <a:ext cx="1943604" cy="1935029"/>
            </a:xfrm>
            <a:prstGeom prst="ellipse">
              <a:avLst/>
            </a:prstGeom>
            <a:solidFill>
              <a:srgbClr val="3DA9C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3171362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10257691" y="5992018"/>
            <a:ext cx="3890066" cy="5951692"/>
          </a:xfrm>
          <a:prstGeom prst="rect">
            <a:avLst/>
          </a:pr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257691" y="4056988"/>
            <a:ext cx="3890066" cy="3870060"/>
            <a:chOff x="5128845" y="2028494"/>
            <a:chExt cx="1945033" cy="1935030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5128845" y="2996009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8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8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5128845" y="2028494"/>
              <a:ext cx="1945033" cy="1935029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269613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4455623" y="5992023"/>
            <a:ext cx="3890066" cy="5951690"/>
          </a:xfrm>
          <a:prstGeom prst="rect">
            <a:avLst/>
          </a:prstGeom>
          <a:solidFill>
            <a:schemeClr val="accent5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55623" y="4056992"/>
            <a:ext cx="3890066" cy="3870060"/>
            <a:chOff x="7227811" y="2028496"/>
            <a:chExt cx="1945033" cy="1935030"/>
          </a:xfrm>
        </p:grpSpPr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722781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7227811" y="2028496"/>
              <a:ext cx="1945033" cy="1935029"/>
            </a:xfrm>
            <a:prstGeom prst="ellipse">
              <a:avLst/>
            </a:prstGeom>
            <a:solidFill>
              <a:schemeClr val="accent5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36929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8653557" y="5992023"/>
            <a:ext cx="3890066" cy="5951690"/>
          </a:xfrm>
          <a:prstGeom prst="rect">
            <a:avLst/>
          </a:prstGeom>
          <a:solidFill>
            <a:schemeClr val="accent6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653557" y="4056992"/>
            <a:ext cx="3890066" cy="3870060"/>
            <a:chOff x="9326778" y="2028496"/>
            <a:chExt cx="1945033" cy="1935030"/>
          </a:xfrm>
        </p:grpSpPr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9326778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9326778" y="2028496"/>
              <a:ext cx="1945033" cy="1935029"/>
            </a:xfrm>
            <a:prstGeom prst="ellipse">
              <a:avLst/>
            </a:prstGeom>
            <a:solidFill>
              <a:schemeClr val="accent6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9468260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1064432" y="8417947"/>
            <a:ext cx="22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dirty="0">
                <a:solidFill>
                  <a:srgbClr val="FFFFFF"/>
                </a:solidFill>
              </a:rPr>
              <a:t>Insert title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489290" y="9140842"/>
            <a:ext cx="3426864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30000"/>
              </a:lnSpc>
            </a:pPr>
            <a:r>
              <a:rPr lang="en-US" sz="2400" dirty="0">
                <a:solidFill>
                  <a:srgbClr val="FFFFFF"/>
                </a:solidFill>
              </a:rPr>
              <a:t> simply dummy text of the printing and typesetting industry.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7930" y="8417947"/>
            <a:ext cx="22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dirty="0">
                <a:solidFill>
                  <a:srgbClr val="FFFFFF"/>
                </a:solidFill>
              </a:rPr>
              <a:t>Insert title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92788" y="9140842"/>
            <a:ext cx="3426864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30000"/>
              </a:lnSpc>
            </a:pPr>
            <a:r>
              <a:rPr lang="en-US" sz="2400" dirty="0">
                <a:solidFill>
                  <a:srgbClr val="FFFFFF"/>
                </a:solidFill>
              </a:rPr>
              <a:t> simply dummy text of the printing and typesetting industry.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671424" y="8417947"/>
            <a:ext cx="22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dirty="0">
                <a:solidFill>
                  <a:srgbClr val="FFFFFF"/>
                </a:solidFill>
              </a:rPr>
              <a:t>Insert title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6282" y="9140842"/>
            <a:ext cx="3426864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30000"/>
              </a:lnSpc>
            </a:pPr>
            <a:r>
              <a:rPr lang="en-US" sz="2400" dirty="0">
                <a:solidFill>
                  <a:srgbClr val="FFFFFF"/>
                </a:solidFill>
              </a:rPr>
              <a:t> simply dummy text of the printing and typesetting industry.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262364" y="8417947"/>
            <a:ext cx="22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dirty="0">
                <a:solidFill>
                  <a:srgbClr val="FFFFFF"/>
                </a:solidFill>
              </a:rPr>
              <a:t>Insert title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87222" y="9140842"/>
            <a:ext cx="3426864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30000"/>
              </a:lnSpc>
            </a:pPr>
            <a:r>
              <a:rPr lang="en-US" sz="2400" dirty="0">
                <a:solidFill>
                  <a:srgbClr val="FFFFFF"/>
                </a:solidFill>
              </a:rPr>
              <a:t> simply dummy text of the printing and typesetting industry.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460298" y="8417947"/>
            <a:ext cx="227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dirty="0">
                <a:solidFill>
                  <a:srgbClr val="FFFFFF"/>
                </a:solidFill>
              </a:rPr>
              <a:t>Insert title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885156" y="9140842"/>
            <a:ext cx="3426864" cy="149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>
              <a:lnSpc>
                <a:spcPct val="130000"/>
              </a:lnSpc>
            </a:pPr>
            <a:r>
              <a:rPr lang="en-US" sz="2400" dirty="0">
                <a:solidFill>
                  <a:srgbClr val="FFFFFF"/>
                </a:solidFill>
              </a:rPr>
              <a:t> simply dummy text of the printing and typesetting industry.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B217AD-2BF1-4BE0-9DA6-2755C65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Title Here </a:t>
            </a:r>
          </a:p>
        </p:txBody>
      </p:sp>
      <p:sp>
        <p:nvSpPr>
          <p:cNvPr id="51" name="Freeform 104">
            <a:extLst>
              <a:ext uri="{FF2B5EF4-FFF2-40B4-BE49-F238E27FC236}">
                <a16:creationId xmlns:a16="http://schemas.microsoft.com/office/drawing/2014/main" id="{D5B5C31E-1FC1-4C61-95F1-066636C250F7}"/>
              </a:ext>
            </a:extLst>
          </p:cNvPr>
          <p:cNvSpPr>
            <a:spLocks noEditPoints="1"/>
          </p:cNvSpPr>
          <p:nvPr/>
        </p:nvSpPr>
        <p:spPr bwMode="auto">
          <a:xfrm>
            <a:off x="3414659" y="4909426"/>
            <a:ext cx="677325" cy="211157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Freeform 171">
            <a:extLst>
              <a:ext uri="{FF2B5EF4-FFF2-40B4-BE49-F238E27FC236}">
                <a16:creationId xmlns:a16="http://schemas.microsoft.com/office/drawing/2014/main" id="{C7D57877-2093-43BA-96EE-75B79F76612A}"/>
              </a:ext>
            </a:extLst>
          </p:cNvPr>
          <p:cNvSpPr>
            <a:spLocks noEditPoints="1"/>
          </p:cNvSpPr>
          <p:nvPr/>
        </p:nvSpPr>
        <p:spPr bwMode="auto">
          <a:xfrm>
            <a:off x="7337662" y="5260932"/>
            <a:ext cx="1567983" cy="1185936"/>
          </a:xfrm>
          <a:custGeom>
            <a:avLst/>
            <a:gdLst>
              <a:gd name="T0" fmla="*/ 80 w 232"/>
              <a:gd name="T1" fmla="*/ 40 h 176"/>
              <a:gd name="T2" fmla="*/ 48 w 232"/>
              <a:gd name="T3" fmla="*/ 95 h 176"/>
              <a:gd name="T4" fmla="*/ 47 w 232"/>
              <a:gd name="T5" fmla="*/ 101 h 176"/>
              <a:gd name="T6" fmla="*/ 56 w 232"/>
              <a:gd name="T7" fmla="*/ 105 h 176"/>
              <a:gd name="T8" fmla="*/ 48 w 232"/>
              <a:gd name="T9" fmla="*/ 95 h 176"/>
              <a:gd name="T10" fmla="*/ 66 w 232"/>
              <a:gd name="T11" fmla="*/ 125 h 176"/>
              <a:gd name="T12" fmla="*/ 74 w 232"/>
              <a:gd name="T13" fmla="*/ 137 h 176"/>
              <a:gd name="T14" fmla="*/ 75 w 232"/>
              <a:gd name="T15" fmla="*/ 129 h 176"/>
              <a:gd name="T16" fmla="*/ 101 w 232"/>
              <a:gd name="T17" fmla="*/ 0 h 176"/>
              <a:gd name="T18" fmla="*/ 41 w 232"/>
              <a:gd name="T19" fmla="*/ 12 h 176"/>
              <a:gd name="T20" fmla="*/ 79 w 232"/>
              <a:gd name="T21" fmla="*/ 36 h 176"/>
              <a:gd name="T22" fmla="*/ 96 w 232"/>
              <a:gd name="T23" fmla="*/ 131 h 176"/>
              <a:gd name="T24" fmla="*/ 97 w 232"/>
              <a:gd name="T25" fmla="*/ 112 h 176"/>
              <a:gd name="T26" fmla="*/ 104 w 232"/>
              <a:gd name="T27" fmla="*/ 85 h 176"/>
              <a:gd name="T28" fmla="*/ 44 w 232"/>
              <a:gd name="T29" fmla="*/ 58 h 176"/>
              <a:gd name="T30" fmla="*/ 109 w 232"/>
              <a:gd name="T31" fmla="*/ 165 h 176"/>
              <a:gd name="T32" fmla="*/ 89 w 232"/>
              <a:gd name="T33" fmla="*/ 138 h 176"/>
              <a:gd name="T34" fmla="*/ 77 w 232"/>
              <a:gd name="T35" fmla="*/ 151 h 176"/>
              <a:gd name="T36" fmla="*/ 66 w 232"/>
              <a:gd name="T37" fmla="*/ 160 h 176"/>
              <a:gd name="T38" fmla="*/ 43 w 232"/>
              <a:gd name="T39" fmla="*/ 151 h 176"/>
              <a:gd name="T40" fmla="*/ 43 w 232"/>
              <a:gd name="T41" fmla="*/ 137 h 176"/>
              <a:gd name="T42" fmla="*/ 50 w 232"/>
              <a:gd name="T43" fmla="*/ 120 h 176"/>
              <a:gd name="T44" fmla="*/ 36 w 232"/>
              <a:gd name="T45" fmla="*/ 111 h 176"/>
              <a:gd name="T46" fmla="*/ 34 w 232"/>
              <a:gd name="T47" fmla="*/ 93 h 176"/>
              <a:gd name="T48" fmla="*/ 45 w 232"/>
              <a:gd name="T49" fmla="*/ 81 h 176"/>
              <a:gd name="T50" fmla="*/ 56 w 232"/>
              <a:gd name="T51" fmla="*/ 72 h 176"/>
              <a:gd name="T52" fmla="*/ 76 w 232"/>
              <a:gd name="T53" fmla="*/ 81 h 176"/>
              <a:gd name="T54" fmla="*/ 82 w 232"/>
              <a:gd name="T55" fmla="*/ 98 h 176"/>
              <a:gd name="T56" fmla="*/ 66 w 232"/>
              <a:gd name="T57" fmla="*/ 93 h 176"/>
              <a:gd name="T58" fmla="*/ 78 w 232"/>
              <a:gd name="T59" fmla="*/ 112 h 176"/>
              <a:gd name="T60" fmla="*/ 89 w 232"/>
              <a:gd name="T61" fmla="*/ 124 h 176"/>
              <a:gd name="T62" fmla="*/ 232 w 232"/>
              <a:gd name="T63" fmla="*/ 101 h 176"/>
              <a:gd name="T64" fmla="*/ 231 w 232"/>
              <a:gd name="T65" fmla="*/ 95 h 176"/>
              <a:gd name="T66" fmla="*/ 190 w 232"/>
              <a:gd name="T67" fmla="*/ 60 h 176"/>
              <a:gd name="T68" fmla="*/ 104 w 232"/>
              <a:gd name="T69" fmla="*/ 92 h 176"/>
              <a:gd name="T70" fmla="*/ 103 w 232"/>
              <a:gd name="T71" fmla="*/ 116 h 176"/>
              <a:gd name="T72" fmla="*/ 101 w 232"/>
              <a:gd name="T73" fmla="*/ 136 h 176"/>
              <a:gd name="T74" fmla="*/ 141 w 232"/>
              <a:gd name="T75" fmla="*/ 174 h 176"/>
              <a:gd name="T76" fmla="*/ 229 w 232"/>
              <a:gd name="T77" fmla="*/ 138 h 176"/>
              <a:gd name="T78" fmla="*/ 226 w 232"/>
              <a:gd name="T79" fmla="*/ 121 h 176"/>
              <a:gd name="T80" fmla="*/ 226 w 232"/>
              <a:gd name="T81" fmla="*/ 84 h 176"/>
              <a:gd name="T82" fmla="*/ 201 w 232"/>
              <a:gd name="T83" fmla="*/ 96 h 176"/>
              <a:gd name="T84" fmla="*/ 150 w 232"/>
              <a:gd name="T85" fmla="*/ 83 h 176"/>
              <a:gd name="T86" fmla="*/ 117 w 232"/>
              <a:gd name="T87" fmla="*/ 93 h 176"/>
              <a:gd name="T88" fmla="*/ 173 w 232"/>
              <a:gd name="T89" fmla="*/ 161 h 176"/>
              <a:gd name="T90" fmla="*/ 104 w 232"/>
              <a:gd name="T91" fmla="*/ 138 h 176"/>
              <a:gd name="T92" fmla="*/ 181 w 232"/>
              <a:gd name="T93" fmla="*/ 146 h 176"/>
              <a:gd name="T94" fmla="*/ 145 w 232"/>
              <a:gd name="T95" fmla="*/ 148 h 176"/>
              <a:gd name="T96" fmla="*/ 106 w 232"/>
              <a:gd name="T97" fmla="*/ 118 h 176"/>
              <a:gd name="T98" fmla="*/ 182 w 232"/>
              <a:gd name="T99" fmla="*/ 125 h 176"/>
              <a:gd name="T100" fmla="*/ 146 w 232"/>
              <a:gd name="T101" fmla="*/ 127 h 176"/>
              <a:gd name="T102" fmla="*/ 107 w 232"/>
              <a:gd name="T103" fmla="*/ 95 h 176"/>
              <a:gd name="T104" fmla="*/ 182 w 232"/>
              <a:gd name="T105" fmla="*/ 104 h 176"/>
              <a:gd name="T106" fmla="*/ 191 w 232"/>
              <a:gd name="T107" fmla="*/ 63 h 176"/>
              <a:gd name="T108" fmla="*/ 168 w 232"/>
              <a:gd name="T109" fmla="*/ 75 h 176"/>
              <a:gd name="T110" fmla="*/ 226 w 232"/>
              <a:gd name="T111" fmla="*/ 125 h 176"/>
              <a:gd name="T112" fmla="*/ 229 w 232"/>
              <a:gd name="T113" fmla="*/ 113 h 176"/>
              <a:gd name="T114" fmla="*/ 227 w 232"/>
              <a:gd name="T11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2" h="176">
                <a:moveTo>
                  <a:pt x="44" y="53"/>
                </a:moveTo>
                <a:cubicBezTo>
                  <a:pt x="79" y="53"/>
                  <a:pt x="79" y="53"/>
                  <a:pt x="79" y="53"/>
                </a:cubicBezTo>
                <a:cubicBezTo>
                  <a:pt x="80" y="40"/>
                  <a:pt x="80" y="40"/>
                  <a:pt x="80" y="40"/>
                </a:cubicBezTo>
                <a:cubicBezTo>
                  <a:pt x="44" y="40"/>
                  <a:pt x="44" y="40"/>
                  <a:pt x="44" y="40"/>
                </a:cubicBezTo>
                <a:lnTo>
                  <a:pt x="44" y="53"/>
                </a:lnTo>
                <a:close/>
                <a:moveTo>
                  <a:pt x="48" y="95"/>
                </a:moveTo>
                <a:cubicBezTo>
                  <a:pt x="48" y="95"/>
                  <a:pt x="47" y="96"/>
                  <a:pt x="47" y="97"/>
                </a:cubicBezTo>
                <a:cubicBezTo>
                  <a:pt x="47" y="97"/>
                  <a:pt x="47" y="98"/>
                  <a:pt x="47" y="98"/>
                </a:cubicBezTo>
                <a:cubicBezTo>
                  <a:pt x="47" y="99"/>
                  <a:pt x="47" y="100"/>
                  <a:pt x="47" y="101"/>
                </a:cubicBezTo>
                <a:cubicBezTo>
                  <a:pt x="48" y="101"/>
                  <a:pt x="48" y="102"/>
                  <a:pt x="49" y="103"/>
                </a:cubicBezTo>
                <a:cubicBezTo>
                  <a:pt x="50" y="103"/>
                  <a:pt x="51" y="104"/>
                  <a:pt x="52" y="104"/>
                </a:cubicBezTo>
                <a:cubicBezTo>
                  <a:pt x="53" y="104"/>
                  <a:pt x="54" y="105"/>
                  <a:pt x="56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54" y="93"/>
                  <a:pt x="52" y="93"/>
                  <a:pt x="51" y="93"/>
                </a:cubicBezTo>
                <a:cubicBezTo>
                  <a:pt x="50" y="94"/>
                  <a:pt x="49" y="94"/>
                  <a:pt x="48" y="95"/>
                </a:cubicBezTo>
                <a:close/>
                <a:moveTo>
                  <a:pt x="73" y="128"/>
                </a:moveTo>
                <a:cubicBezTo>
                  <a:pt x="72" y="127"/>
                  <a:pt x="71" y="126"/>
                  <a:pt x="70" y="126"/>
                </a:cubicBezTo>
                <a:cubicBezTo>
                  <a:pt x="69" y="126"/>
                  <a:pt x="68" y="125"/>
                  <a:pt x="66" y="125"/>
                </a:cubicBezTo>
                <a:cubicBezTo>
                  <a:pt x="66" y="140"/>
                  <a:pt x="66" y="140"/>
                  <a:pt x="66" y="140"/>
                </a:cubicBezTo>
                <a:cubicBezTo>
                  <a:pt x="68" y="139"/>
                  <a:pt x="70" y="139"/>
                  <a:pt x="71" y="138"/>
                </a:cubicBezTo>
                <a:cubicBezTo>
                  <a:pt x="72" y="138"/>
                  <a:pt x="73" y="137"/>
                  <a:pt x="74" y="137"/>
                </a:cubicBezTo>
                <a:cubicBezTo>
                  <a:pt x="75" y="136"/>
                  <a:pt x="75" y="135"/>
                  <a:pt x="75" y="134"/>
                </a:cubicBezTo>
                <a:cubicBezTo>
                  <a:pt x="76" y="134"/>
                  <a:pt x="76" y="133"/>
                  <a:pt x="76" y="132"/>
                </a:cubicBezTo>
                <a:cubicBezTo>
                  <a:pt x="76" y="131"/>
                  <a:pt x="76" y="130"/>
                  <a:pt x="75" y="129"/>
                </a:cubicBezTo>
                <a:cubicBezTo>
                  <a:pt x="75" y="129"/>
                  <a:pt x="74" y="128"/>
                  <a:pt x="73" y="128"/>
                </a:cubicBezTo>
                <a:close/>
                <a:moveTo>
                  <a:pt x="79" y="36"/>
                </a:moveTo>
                <a:cubicBezTo>
                  <a:pt x="101" y="0"/>
                  <a:pt x="101" y="0"/>
                  <a:pt x="101" y="0"/>
                </a:cubicBezTo>
                <a:cubicBezTo>
                  <a:pt x="101" y="0"/>
                  <a:pt x="90" y="13"/>
                  <a:pt x="80" y="11"/>
                </a:cubicBezTo>
                <a:cubicBezTo>
                  <a:pt x="71" y="9"/>
                  <a:pt x="69" y="0"/>
                  <a:pt x="61" y="1"/>
                </a:cubicBezTo>
                <a:cubicBezTo>
                  <a:pt x="53" y="2"/>
                  <a:pt x="48" y="13"/>
                  <a:pt x="41" y="12"/>
                </a:cubicBezTo>
                <a:cubicBezTo>
                  <a:pt x="35" y="12"/>
                  <a:pt x="23" y="0"/>
                  <a:pt x="23" y="0"/>
                </a:cubicBezTo>
                <a:cubicBezTo>
                  <a:pt x="43" y="36"/>
                  <a:pt x="43" y="36"/>
                  <a:pt x="43" y="36"/>
                </a:cubicBezTo>
                <a:lnTo>
                  <a:pt x="79" y="36"/>
                </a:lnTo>
                <a:close/>
                <a:moveTo>
                  <a:pt x="95" y="151"/>
                </a:moveTo>
                <a:cubicBezTo>
                  <a:pt x="94" y="138"/>
                  <a:pt x="94" y="138"/>
                  <a:pt x="94" y="138"/>
                </a:cubicBezTo>
                <a:cubicBezTo>
                  <a:pt x="93" y="135"/>
                  <a:pt x="94" y="133"/>
                  <a:pt x="96" y="131"/>
                </a:cubicBezTo>
                <a:cubicBezTo>
                  <a:pt x="96" y="130"/>
                  <a:pt x="96" y="130"/>
                  <a:pt x="96" y="130"/>
                </a:cubicBezTo>
                <a:cubicBezTo>
                  <a:pt x="95" y="117"/>
                  <a:pt x="95" y="117"/>
                  <a:pt x="95" y="117"/>
                </a:cubicBezTo>
                <a:cubicBezTo>
                  <a:pt x="95" y="115"/>
                  <a:pt x="96" y="113"/>
                  <a:pt x="97" y="112"/>
                </a:cubicBezTo>
                <a:cubicBezTo>
                  <a:pt x="96" y="110"/>
                  <a:pt x="96" y="107"/>
                  <a:pt x="97" y="105"/>
                </a:cubicBezTo>
                <a:cubicBezTo>
                  <a:pt x="97" y="94"/>
                  <a:pt x="97" y="94"/>
                  <a:pt x="97" y="94"/>
                </a:cubicBezTo>
                <a:cubicBezTo>
                  <a:pt x="97" y="89"/>
                  <a:pt x="100" y="86"/>
                  <a:pt x="104" y="85"/>
                </a:cubicBezTo>
                <a:cubicBezTo>
                  <a:pt x="105" y="85"/>
                  <a:pt x="107" y="84"/>
                  <a:pt x="108" y="84"/>
                </a:cubicBezTo>
                <a:cubicBezTo>
                  <a:pt x="96" y="64"/>
                  <a:pt x="81" y="58"/>
                  <a:pt x="81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17" y="67"/>
                  <a:pt x="2" y="105"/>
                  <a:pt x="0" y="134"/>
                </a:cubicBezTo>
                <a:cubicBezTo>
                  <a:pt x="2" y="163"/>
                  <a:pt x="22" y="176"/>
                  <a:pt x="67" y="176"/>
                </a:cubicBezTo>
                <a:cubicBezTo>
                  <a:pt x="87" y="176"/>
                  <a:pt x="100" y="172"/>
                  <a:pt x="109" y="165"/>
                </a:cubicBezTo>
                <a:cubicBezTo>
                  <a:pt x="103" y="161"/>
                  <a:pt x="98" y="158"/>
                  <a:pt x="98" y="158"/>
                </a:cubicBezTo>
                <a:cubicBezTo>
                  <a:pt x="96" y="156"/>
                  <a:pt x="95" y="154"/>
                  <a:pt x="95" y="151"/>
                </a:cubicBezTo>
                <a:close/>
                <a:moveTo>
                  <a:pt x="89" y="138"/>
                </a:moveTo>
                <a:cubicBezTo>
                  <a:pt x="88" y="140"/>
                  <a:pt x="87" y="142"/>
                  <a:pt x="86" y="144"/>
                </a:cubicBezTo>
                <a:cubicBezTo>
                  <a:pt x="85" y="145"/>
                  <a:pt x="84" y="147"/>
                  <a:pt x="82" y="148"/>
                </a:cubicBezTo>
                <a:cubicBezTo>
                  <a:pt x="81" y="149"/>
                  <a:pt x="79" y="150"/>
                  <a:pt x="77" y="151"/>
                </a:cubicBezTo>
                <a:cubicBezTo>
                  <a:pt x="76" y="151"/>
                  <a:pt x="74" y="152"/>
                  <a:pt x="72" y="152"/>
                </a:cubicBezTo>
                <a:cubicBezTo>
                  <a:pt x="70" y="153"/>
                  <a:pt x="68" y="153"/>
                  <a:pt x="66" y="153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51" y="153"/>
                  <a:pt x="47" y="152"/>
                  <a:pt x="43" y="151"/>
                </a:cubicBezTo>
                <a:cubicBezTo>
                  <a:pt x="39" y="150"/>
                  <a:pt x="36" y="149"/>
                  <a:pt x="33" y="148"/>
                </a:cubicBezTo>
                <a:cubicBezTo>
                  <a:pt x="33" y="132"/>
                  <a:pt x="33" y="132"/>
                  <a:pt x="33" y="132"/>
                </a:cubicBezTo>
                <a:cubicBezTo>
                  <a:pt x="36" y="134"/>
                  <a:pt x="40" y="136"/>
                  <a:pt x="43" y="137"/>
                </a:cubicBezTo>
                <a:cubicBezTo>
                  <a:pt x="47" y="138"/>
                  <a:pt x="51" y="139"/>
                  <a:pt x="56" y="140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54" y="121"/>
                  <a:pt x="52" y="121"/>
                  <a:pt x="50" y="120"/>
                </a:cubicBezTo>
                <a:cubicBezTo>
                  <a:pt x="48" y="119"/>
                  <a:pt x="46" y="119"/>
                  <a:pt x="45" y="118"/>
                </a:cubicBezTo>
                <a:cubicBezTo>
                  <a:pt x="43" y="117"/>
                  <a:pt x="41" y="116"/>
                  <a:pt x="40" y="115"/>
                </a:cubicBezTo>
                <a:cubicBezTo>
                  <a:pt x="39" y="114"/>
                  <a:pt x="37" y="113"/>
                  <a:pt x="36" y="111"/>
                </a:cubicBezTo>
                <a:cubicBezTo>
                  <a:pt x="35" y="110"/>
                  <a:pt x="34" y="108"/>
                  <a:pt x="34" y="106"/>
                </a:cubicBezTo>
                <a:cubicBezTo>
                  <a:pt x="33" y="104"/>
                  <a:pt x="33" y="102"/>
                  <a:pt x="33" y="100"/>
                </a:cubicBezTo>
                <a:cubicBezTo>
                  <a:pt x="33" y="97"/>
                  <a:pt x="33" y="95"/>
                  <a:pt x="34" y="93"/>
                </a:cubicBezTo>
                <a:cubicBezTo>
                  <a:pt x="34" y="91"/>
                  <a:pt x="35" y="89"/>
                  <a:pt x="36" y="88"/>
                </a:cubicBezTo>
                <a:cubicBezTo>
                  <a:pt x="37" y="86"/>
                  <a:pt x="39" y="85"/>
                  <a:pt x="40" y="84"/>
                </a:cubicBezTo>
                <a:cubicBezTo>
                  <a:pt x="42" y="83"/>
                  <a:pt x="43" y="82"/>
                  <a:pt x="45" y="81"/>
                </a:cubicBezTo>
                <a:cubicBezTo>
                  <a:pt x="47" y="81"/>
                  <a:pt x="48" y="80"/>
                  <a:pt x="50" y="80"/>
                </a:cubicBezTo>
                <a:cubicBezTo>
                  <a:pt x="52" y="79"/>
                  <a:pt x="54" y="79"/>
                  <a:pt x="56" y="79"/>
                </a:cubicBezTo>
                <a:cubicBezTo>
                  <a:pt x="56" y="72"/>
                  <a:pt x="56" y="72"/>
                  <a:pt x="56" y="72"/>
                </a:cubicBezTo>
                <a:cubicBezTo>
                  <a:pt x="66" y="72"/>
                  <a:pt x="66" y="72"/>
                  <a:pt x="66" y="72"/>
                </a:cubicBezTo>
                <a:cubicBezTo>
                  <a:pt x="66" y="79"/>
                  <a:pt x="66" y="79"/>
                  <a:pt x="66" y="79"/>
                </a:cubicBezTo>
                <a:cubicBezTo>
                  <a:pt x="70" y="79"/>
                  <a:pt x="73" y="80"/>
                  <a:pt x="76" y="81"/>
                </a:cubicBezTo>
                <a:cubicBezTo>
                  <a:pt x="80" y="82"/>
                  <a:pt x="83" y="83"/>
                  <a:pt x="86" y="84"/>
                </a:cubicBezTo>
                <a:cubicBezTo>
                  <a:pt x="86" y="99"/>
                  <a:pt x="86" y="99"/>
                  <a:pt x="86" y="99"/>
                </a:cubicBezTo>
                <a:cubicBezTo>
                  <a:pt x="85" y="99"/>
                  <a:pt x="84" y="98"/>
                  <a:pt x="82" y="98"/>
                </a:cubicBezTo>
                <a:cubicBezTo>
                  <a:pt x="81" y="97"/>
                  <a:pt x="79" y="96"/>
                  <a:pt x="78" y="96"/>
                </a:cubicBezTo>
                <a:cubicBezTo>
                  <a:pt x="76" y="95"/>
                  <a:pt x="74" y="94"/>
                  <a:pt x="72" y="94"/>
                </a:cubicBezTo>
                <a:cubicBezTo>
                  <a:pt x="70" y="93"/>
                  <a:pt x="68" y="93"/>
                  <a:pt x="66" y="93"/>
                </a:cubicBezTo>
                <a:cubicBezTo>
                  <a:pt x="66" y="108"/>
                  <a:pt x="66" y="108"/>
                  <a:pt x="66" y="108"/>
                </a:cubicBezTo>
                <a:cubicBezTo>
                  <a:pt x="68" y="109"/>
                  <a:pt x="70" y="109"/>
                  <a:pt x="72" y="110"/>
                </a:cubicBezTo>
                <a:cubicBezTo>
                  <a:pt x="74" y="111"/>
                  <a:pt x="76" y="111"/>
                  <a:pt x="78" y="112"/>
                </a:cubicBezTo>
                <a:cubicBezTo>
                  <a:pt x="79" y="113"/>
                  <a:pt x="81" y="114"/>
                  <a:pt x="82" y="115"/>
                </a:cubicBezTo>
                <a:cubicBezTo>
                  <a:pt x="84" y="116"/>
                  <a:pt x="85" y="118"/>
                  <a:pt x="86" y="119"/>
                </a:cubicBezTo>
                <a:cubicBezTo>
                  <a:pt x="87" y="121"/>
                  <a:pt x="88" y="122"/>
                  <a:pt x="89" y="124"/>
                </a:cubicBezTo>
                <a:cubicBezTo>
                  <a:pt x="90" y="126"/>
                  <a:pt x="90" y="128"/>
                  <a:pt x="90" y="131"/>
                </a:cubicBezTo>
                <a:cubicBezTo>
                  <a:pt x="90" y="134"/>
                  <a:pt x="90" y="136"/>
                  <a:pt x="89" y="138"/>
                </a:cubicBezTo>
                <a:close/>
                <a:moveTo>
                  <a:pt x="232" y="101"/>
                </a:moveTo>
                <a:cubicBezTo>
                  <a:pt x="228" y="100"/>
                  <a:pt x="228" y="100"/>
                  <a:pt x="228" y="100"/>
                </a:cubicBezTo>
                <a:cubicBezTo>
                  <a:pt x="231" y="96"/>
                  <a:pt x="231" y="96"/>
                  <a:pt x="231" y="96"/>
                </a:cubicBezTo>
                <a:cubicBezTo>
                  <a:pt x="231" y="95"/>
                  <a:pt x="231" y="95"/>
                  <a:pt x="231" y="95"/>
                </a:cubicBezTo>
                <a:cubicBezTo>
                  <a:pt x="229" y="82"/>
                  <a:pt x="229" y="82"/>
                  <a:pt x="229" y="82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0" y="60"/>
                  <a:pt x="190" y="60"/>
                  <a:pt x="190" y="60"/>
                </a:cubicBezTo>
                <a:cubicBezTo>
                  <a:pt x="190" y="60"/>
                  <a:pt x="180" y="66"/>
                  <a:pt x="165" y="73"/>
                </a:cubicBezTo>
                <a:cubicBezTo>
                  <a:pt x="149" y="80"/>
                  <a:pt x="128" y="88"/>
                  <a:pt x="105" y="92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09" y="113"/>
                  <a:pt x="109" y="113"/>
                  <a:pt x="109" y="113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3" y="130"/>
                  <a:pt x="103" y="130"/>
                  <a:pt x="103" y="130"/>
                </a:cubicBezTo>
                <a:cubicBezTo>
                  <a:pt x="108" y="133"/>
                  <a:pt x="108" y="133"/>
                  <a:pt x="108" y="133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103" y="152"/>
                  <a:pt x="103" y="152"/>
                  <a:pt x="103" y="152"/>
                </a:cubicBezTo>
                <a:cubicBezTo>
                  <a:pt x="103" y="152"/>
                  <a:pt x="122" y="167"/>
                  <a:pt x="141" y="174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42" y="174"/>
                  <a:pt x="142" y="174"/>
                  <a:pt x="142" y="174"/>
                </a:cubicBezTo>
                <a:cubicBezTo>
                  <a:pt x="142" y="174"/>
                  <a:pt x="199" y="161"/>
                  <a:pt x="229" y="138"/>
                </a:cubicBezTo>
                <a:cubicBezTo>
                  <a:pt x="230" y="137"/>
                  <a:pt x="230" y="137"/>
                  <a:pt x="230" y="137"/>
                </a:cubicBezTo>
                <a:cubicBezTo>
                  <a:pt x="229" y="122"/>
                  <a:pt x="229" y="122"/>
                  <a:pt x="229" y="122"/>
                </a:cubicBezTo>
                <a:cubicBezTo>
                  <a:pt x="226" y="121"/>
                  <a:pt x="226" y="121"/>
                  <a:pt x="226" y="121"/>
                </a:cubicBezTo>
                <a:cubicBezTo>
                  <a:pt x="232" y="116"/>
                  <a:pt x="232" y="116"/>
                  <a:pt x="232" y="116"/>
                </a:cubicBezTo>
                <a:lnTo>
                  <a:pt x="232" y="101"/>
                </a:lnTo>
                <a:close/>
                <a:moveTo>
                  <a:pt x="226" y="84"/>
                </a:moveTo>
                <a:cubicBezTo>
                  <a:pt x="227" y="94"/>
                  <a:pt x="227" y="94"/>
                  <a:pt x="227" y="94"/>
                </a:cubicBezTo>
                <a:cubicBezTo>
                  <a:pt x="219" y="99"/>
                  <a:pt x="210" y="103"/>
                  <a:pt x="201" y="107"/>
                </a:cubicBezTo>
                <a:cubicBezTo>
                  <a:pt x="201" y="96"/>
                  <a:pt x="201" y="96"/>
                  <a:pt x="201" y="96"/>
                </a:cubicBezTo>
                <a:cubicBezTo>
                  <a:pt x="213" y="90"/>
                  <a:pt x="222" y="85"/>
                  <a:pt x="225" y="83"/>
                </a:cubicBezTo>
                <a:lnTo>
                  <a:pt x="226" y="84"/>
                </a:lnTo>
                <a:close/>
                <a:moveTo>
                  <a:pt x="150" y="83"/>
                </a:moveTo>
                <a:cubicBezTo>
                  <a:pt x="179" y="100"/>
                  <a:pt x="179" y="100"/>
                  <a:pt x="179" y="100"/>
                </a:cubicBezTo>
                <a:cubicBezTo>
                  <a:pt x="162" y="106"/>
                  <a:pt x="147" y="110"/>
                  <a:pt x="147" y="110"/>
                </a:cubicBezTo>
                <a:cubicBezTo>
                  <a:pt x="135" y="106"/>
                  <a:pt x="122" y="97"/>
                  <a:pt x="117" y="93"/>
                </a:cubicBezTo>
                <a:cubicBezTo>
                  <a:pt x="129" y="90"/>
                  <a:pt x="140" y="87"/>
                  <a:pt x="150" y="83"/>
                </a:cubicBezTo>
                <a:close/>
                <a:moveTo>
                  <a:pt x="181" y="158"/>
                </a:moveTo>
                <a:cubicBezTo>
                  <a:pt x="178" y="159"/>
                  <a:pt x="176" y="160"/>
                  <a:pt x="173" y="161"/>
                </a:cubicBezTo>
                <a:cubicBezTo>
                  <a:pt x="157" y="166"/>
                  <a:pt x="144" y="169"/>
                  <a:pt x="141" y="170"/>
                </a:cubicBezTo>
                <a:cubicBezTo>
                  <a:pt x="125" y="164"/>
                  <a:pt x="109" y="152"/>
                  <a:pt x="105" y="150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06" y="138"/>
                  <a:pt x="106" y="138"/>
                  <a:pt x="106" y="138"/>
                </a:cubicBezTo>
                <a:cubicBezTo>
                  <a:pt x="120" y="148"/>
                  <a:pt x="144" y="157"/>
                  <a:pt x="144" y="157"/>
                </a:cubicBezTo>
                <a:cubicBezTo>
                  <a:pt x="157" y="155"/>
                  <a:pt x="170" y="151"/>
                  <a:pt x="181" y="146"/>
                </a:cubicBezTo>
                <a:lnTo>
                  <a:pt x="181" y="158"/>
                </a:lnTo>
                <a:close/>
                <a:moveTo>
                  <a:pt x="181" y="135"/>
                </a:moveTo>
                <a:cubicBezTo>
                  <a:pt x="161" y="143"/>
                  <a:pt x="145" y="148"/>
                  <a:pt x="145" y="148"/>
                </a:cubicBezTo>
                <a:cubicBezTo>
                  <a:pt x="139" y="147"/>
                  <a:pt x="119" y="136"/>
                  <a:pt x="110" y="130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21" y="127"/>
                  <a:pt x="144" y="137"/>
                  <a:pt x="144" y="137"/>
                </a:cubicBezTo>
                <a:cubicBezTo>
                  <a:pt x="157" y="134"/>
                  <a:pt x="170" y="130"/>
                  <a:pt x="182" y="125"/>
                </a:cubicBezTo>
                <a:lnTo>
                  <a:pt x="181" y="135"/>
                </a:lnTo>
                <a:close/>
                <a:moveTo>
                  <a:pt x="182" y="115"/>
                </a:moveTo>
                <a:cubicBezTo>
                  <a:pt x="162" y="122"/>
                  <a:pt x="146" y="127"/>
                  <a:pt x="146" y="127"/>
                </a:cubicBezTo>
                <a:cubicBezTo>
                  <a:pt x="137" y="124"/>
                  <a:pt x="115" y="110"/>
                  <a:pt x="108" y="107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7" y="95"/>
                  <a:pt x="107" y="95"/>
                  <a:pt x="107" y="95"/>
                </a:cubicBezTo>
                <a:cubicBezTo>
                  <a:pt x="108" y="95"/>
                  <a:pt x="109" y="95"/>
                  <a:pt x="110" y="95"/>
                </a:cubicBezTo>
                <a:cubicBezTo>
                  <a:pt x="126" y="106"/>
                  <a:pt x="146" y="116"/>
                  <a:pt x="146" y="116"/>
                </a:cubicBezTo>
                <a:cubicBezTo>
                  <a:pt x="156" y="114"/>
                  <a:pt x="170" y="109"/>
                  <a:pt x="182" y="104"/>
                </a:cubicBezTo>
                <a:lnTo>
                  <a:pt x="182" y="115"/>
                </a:lnTo>
                <a:close/>
                <a:moveTo>
                  <a:pt x="168" y="75"/>
                </a:moveTo>
                <a:cubicBezTo>
                  <a:pt x="180" y="70"/>
                  <a:pt x="188" y="65"/>
                  <a:pt x="191" y="63"/>
                </a:cubicBezTo>
                <a:cubicBezTo>
                  <a:pt x="220" y="80"/>
                  <a:pt x="220" y="80"/>
                  <a:pt x="220" y="80"/>
                </a:cubicBezTo>
                <a:cubicBezTo>
                  <a:pt x="214" y="84"/>
                  <a:pt x="206" y="89"/>
                  <a:pt x="197" y="93"/>
                </a:cubicBezTo>
                <a:lnTo>
                  <a:pt x="168" y="75"/>
                </a:lnTo>
                <a:close/>
                <a:moveTo>
                  <a:pt x="200" y="151"/>
                </a:moveTo>
                <a:cubicBezTo>
                  <a:pt x="200" y="138"/>
                  <a:pt x="200" y="138"/>
                  <a:pt x="200" y="138"/>
                </a:cubicBezTo>
                <a:cubicBezTo>
                  <a:pt x="213" y="132"/>
                  <a:pt x="222" y="127"/>
                  <a:pt x="226" y="125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19" y="141"/>
                  <a:pt x="209" y="146"/>
                  <a:pt x="200" y="151"/>
                </a:cubicBezTo>
                <a:close/>
                <a:moveTo>
                  <a:pt x="229" y="113"/>
                </a:moveTo>
                <a:cubicBezTo>
                  <a:pt x="220" y="118"/>
                  <a:pt x="210" y="123"/>
                  <a:pt x="200" y="127"/>
                </a:cubicBezTo>
                <a:cubicBezTo>
                  <a:pt x="200" y="117"/>
                  <a:pt x="200" y="117"/>
                  <a:pt x="200" y="117"/>
                </a:cubicBezTo>
                <a:cubicBezTo>
                  <a:pt x="213" y="111"/>
                  <a:pt x="223" y="106"/>
                  <a:pt x="227" y="104"/>
                </a:cubicBezTo>
                <a:cubicBezTo>
                  <a:pt x="229" y="104"/>
                  <a:pt x="229" y="104"/>
                  <a:pt x="229" y="104"/>
                </a:cubicBezTo>
                <a:lnTo>
                  <a:pt x="229" y="113"/>
                </a:ln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reeform 20">
            <a:extLst>
              <a:ext uri="{FF2B5EF4-FFF2-40B4-BE49-F238E27FC236}">
                <a16:creationId xmlns:a16="http://schemas.microsoft.com/office/drawing/2014/main" id="{13B7DA0B-0FA2-4FFB-9E23-77C9ECA73D5F}"/>
              </a:ext>
            </a:extLst>
          </p:cNvPr>
          <p:cNvSpPr>
            <a:spLocks noEditPoints="1"/>
          </p:cNvSpPr>
          <p:nvPr/>
        </p:nvSpPr>
        <p:spPr bwMode="auto">
          <a:xfrm>
            <a:off x="20068953" y="5319462"/>
            <a:ext cx="1001013" cy="1127406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32517DF-2210-409B-93F6-E1283DE8C025}"/>
              </a:ext>
            </a:extLst>
          </p:cNvPr>
          <p:cNvGrpSpPr/>
          <p:nvPr/>
        </p:nvGrpSpPr>
        <p:grpSpPr>
          <a:xfrm>
            <a:off x="15794790" y="5452099"/>
            <a:ext cx="1211728" cy="1077097"/>
            <a:chOff x="2706845" y="4671624"/>
            <a:chExt cx="603818" cy="536730"/>
          </a:xfrm>
          <a:solidFill>
            <a:srgbClr val="746BC5"/>
          </a:solidFill>
        </p:grpSpPr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2B91D2B1-4033-4CE4-AAAA-F961E2CE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B35CCA75-46C7-438F-89B8-95D4F884C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4">
              <a:extLst>
                <a:ext uri="{FF2B5EF4-FFF2-40B4-BE49-F238E27FC236}">
                  <a16:creationId xmlns:a16="http://schemas.microsoft.com/office/drawing/2014/main" id="{9945D49A-AC68-4F44-BF9F-BBA07D234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0FD36E32-F4C8-4779-979D-5AA737C6F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Freeform 146">
              <a:extLst>
                <a:ext uri="{FF2B5EF4-FFF2-40B4-BE49-F238E27FC236}">
                  <a16:creationId xmlns:a16="http://schemas.microsoft.com/office/drawing/2014/main" id="{1FDBD18F-66FA-454F-806F-BC7A9751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6" name="Freeform 69">
            <a:extLst>
              <a:ext uri="{FF2B5EF4-FFF2-40B4-BE49-F238E27FC236}">
                <a16:creationId xmlns:a16="http://schemas.microsoft.com/office/drawing/2014/main" id="{19D6D31F-D801-43B1-8042-9E42BFE90DAB}"/>
              </a:ext>
            </a:extLst>
          </p:cNvPr>
          <p:cNvSpPr>
            <a:spLocks noEditPoints="1"/>
          </p:cNvSpPr>
          <p:nvPr/>
        </p:nvSpPr>
        <p:spPr bwMode="auto">
          <a:xfrm>
            <a:off x="11549656" y="5022334"/>
            <a:ext cx="1190546" cy="161873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62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 PROCESS WITH ICONS</a:t>
            </a:r>
          </a:p>
        </p:txBody>
      </p:sp>
      <p:sp>
        <p:nvSpPr>
          <p:cNvPr id="68" name="Oval 67"/>
          <p:cNvSpPr/>
          <p:nvPr/>
        </p:nvSpPr>
        <p:spPr>
          <a:xfrm>
            <a:off x="3920760" y="7837462"/>
            <a:ext cx="1416240" cy="1416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Roboto Light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628878" y="6505890"/>
            <a:ext cx="0" cy="1331572"/>
          </a:xfrm>
          <a:prstGeom prst="line">
            <a:avLst/>
          </a:prstGeom>
          <a:ln w="12700" cmpd="sng">
            <a:solidFill>
              <a:schemeClr val="accent4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43067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 dirty="0"/>
              <a:t>Lorem ipsum dolor sit </a:t>
            </a:r>
            <a:r>
              <a:rPr lang="en-US" sz="2934" dirty="0" err="1"/>
              <a:t>amet</a:t>
            </a:r>
            <a:r>
              <a:rPr lang="en-US" sz="2934" dirty="0"/>
              <a:t> del </a:t>
            </a:r>
            <a:r>
              <a:rPr lang="en-US" sz="2934" dirty="0" err="1"/>
              <a:t>ium</a:t>
            </a:r>
            <a:r>
              <a:rPr lang="en-US" sz="2934" dirty="0"/>
              <a:t> </a:t>
            </a:r>
            <a:r>
              <a:rPr lang="en-US" sz="2934" dirty="0" err="1"/>
              <a:t>aut</a:t>
            </a:r>
            <a:r>
              <a:rPr lang="en-US" sz="2934" dirty="0"/>
              <a:t> ex et estrum</a:t>
            </a: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835837" y="426571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2814490" y="4271233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097280" tIns="91440" rIns="36576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10913992" y="4268471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097280" tIns="91440" rIns="365760" bIns="91440" numCol="1" anchor="ctr" anchorCtr="1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17034841" y="427123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>
                <a:solidFill>
                  <a:prstClr val="white"/>
                </a:solidFill>
              </a:rPr>
              <a:t>03</a:t>
            </a: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19013494" y="4276753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097280" tIns="91440" rIns="365760" bIns="91440" numCol="1" anchor="ctr" anchorCtr="1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43" name="Freeform 59"/>
          <p:cNvSpPr>
            <a:spLocks/>
          </p:cNvSpPr>
          <p:nvPr/>
        </p:nvSpPr>
        <p:spPr bwMode="auto">
          <a:xfrm>
            <a:off x="7698274" y="4297681"/>
            <a:ext cx="790824" cy="1536026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sp>
        <p:nvSpPr>
          <p:cNvPr id="44" name="Freeform 59"/>
          <p:cNvSpPr>
            <a:spLocks/>
          </p:cNvSpPr>
          <p:nvPr/>
        </p:nvSpPr>
        <p:spPr bwMode="auto">
          <a:xfrm>
            <a:off x="15846338" y="4297681"/>
            <a:ext cx="790824" cy="1536026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2020262" y="7837462"/>
            <a:ext cx="1416240" cy="141624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Roboto Light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2728380" y="6505890"/>
            <a:ext cx="0" cy="1331572"/>
          </a:xfrm>
          <a:prstGeom prst="line">
            <a:avLst/>
          </a:prstGeom>
          <a:ln w="12700" cmpd="sng">
            <a:solidFill>
              <a:schemeClr val="accent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742569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/>
              <a:t>Lorem ipsum dolor sit amet del ium aut ex et estrum</a:t>
            </a: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8935339" y="426571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>
                <a:solidFill>
                  <a:prstClr val="white"/>
                </a:solidFill>
              </a:rPr>
              <a:t>02</a:t>
            </a:r>
          </a:p>
        </p:txBody>
      </p:sp>
      <p:sp>
        <p:nvSpPr>
          <p:cNvPr id="124" name="Oval 123"/>
          <p:cNvSpPr/>
          <p:nvPr/>
        </p:nvSpPr>
        <p:spPr>
          <a:xfrm>
            <a:off x="20119762" y="7837462"/>
            <a:ext cx="1416240" cy="141624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6400">
              <a:solidFill>
                <a:prstClr val="white"/>
              </a:solidFill>
              <a:latin typeface="Roboto Light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0827880" y="6505890"/>
            <a:ext cx="0" cy="1331572"/>
          </a:xfrm>
          <a:prstGeom prst="line">
            <a:avLst/>
          </a:prstGeom>
          <a:ln w="12700" cmpd="sng">
            <a:solidFill>
              <a:schemeClr val="accent6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842069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/>
              <a:t>Lorem ipsum dolor sit amet del ium aut ex et estrum</a:t>
            </a:r>
          </a:p>
        </p:txBody>
      </p:sp>
      <p:sp>
        <p:nvSpPr>
          <p:cNvPr id="130" name="Freeform 108"/>
          <p:cNvSpPr>
            <a:spLocks noEditPoints="1"/>
          </p:cNvSpPr>
          <p:nvPr/>
        </p:nvSpPr>
        <p:spPr bwMode="auto">
          <a:xfrm>
            <a:off x="4028561" y="8298110"/>
            <a:ext cx="1200634" cy="525560"/>
          </a:xfrm>
          <a:custGeom>
            <a:avLst/>
            <a:gdLst>
              <a:gd name="T0" fmla="*/ 100 w 128"/>
              <a:gd name="T1" fmla="*/ 0 h 56"/>
              <a:gd name="T2" fmla="*/ 72 w 128"/>
              <a:gd name="T3" fmla="*/ 28 h 56"/>
              <a:gd name="T4" fmla="*/ 81 w 128"/>
              <a:gd name="T5" fmla="*/ 49 h 56"/>
              <a:gd name="T6" fmla="*/ 84 w 128"/>
              <a:gd name="T7" fmla="*/ 52 h 56"/>
              <a:gd name="T8" fmla="*/ 44 w 128"/>
              <a:gd name="T9" fmla="*/ 52 h 56"/>
              <a:gd name="T10" fmla="*/ 47 w 128"/>
              <a:gd name="T11" fmla="*/ 49 h 56"/>
              <a:gd name="T12" fmla="*/ 56 w 128"/>
              <a:gd name="T13" fmla="*/ 28 h 56"/>
              <a:gd name="T14" fmla="*/ 28 w 128"/>
              <a:gd name="T15" fmla="*/ 0 h 56"/>
              <a:gd name="T16" fmla="*/ 0 w 128"/>
              <a:gd name="T17" fmla="*/ 28 h 56"/>
              <a:gd name="T18" fmla="*/ 28 w 128"/>
              <a:gd name="T19" fmla="*/ 56 h 56"/>
              <a:gd name="T20" fmla="*/ 100 w 128"/>
              <a:gd name="T21" fmla="*/ 56 h 56"/>
              <a:gd name="T22" fmla="*/ 128 w 128"/>
              <a:gd name="T23" fmla="*/ 28 h 56"/>
              <a:gd name="T24" fmla="*/ 100 w 128"/>
              <a:gd name="T25" fmla="*/ 0 h 56"/>
              <a:gd name="T26" fmla="*/ 11 w 128"/>
              <a:gd name="T27" fmla="*/ 45 h 56"/>
              <a:gd name="T28" fmla="*/ 5 w 128"/>
              <a:gd name="T29" fmla="*/ 28 h 56"/>
              <a:gd name="T30" fmla="*/ 11 w 128"/>
              <a:gd name="T31" fmla="*/ 11 h 56"/>
              <a:gd name="T32" fmla="*/ 28 w 128"/>
              <a:gd name="T33" fmla="*/ 4 h 56"/>
              <a:gd name="T34" fmla="*/ 45 w 128"/>
              <a:gd name="T35" fmla="*/ 11 h 56"/>
              <a:gd name="T36" fmla="*/ 52 w 128"/>
              <a:gd name="T37" fmla="*/ 28 h 56"/>
              <a:gd name="T38" fmla="*/ 45 w 128"/>
              <a:gd name="T39" fmla="*/ 45 h 56"/>
              <a:gd name="T40" fmla="*/ 28 w 128"/>
              <a:gd name="T41" fmla="*/ 52 h 56"/>
              <a:gd name="T42" fmla="*/ 11 w 128"/>
              <a:gd name="T43" fmla="*/ 45 h 56"/>
              <a:gd name="T44" fmla="*/ 117 w 128"/>
              <a:gd name="T45" fmla="*/ 45 h 56"/>
              <a:gd name="T46" fmla="*/ 100 w 128"/>
              <a:gd name="T47" fmla="*/ 52 h 56"/>
              <a:gd name="T48" fmla="*/ 83 w 128"/>
              <a:gd name="T49" fmla="*/ 45 h 56"/>
              <a:gd name="T50" fmla="*/ 76 w 128"/>
              <a:gd name="T51" fmla="*/ 28 h 56"/>
              <a:gd name="T52" fmla="*/ 83 w 128"/>
              <a:gd name="T53" fmla="*/ 11 h 56"/>
              <a:gd name="T54" fmla="*/ 100 w 128"/>
              <a:gd name="T55" fmla="*/ 4 h 56"/>
              <a:gd name="T56" fmla="*/ 117 w 128"/>
              <a:gd name="T57" fmla="*/ 11 h 56"/>
              <a:gd name="T58" fmla="*/ 123 w 128"/>
              <a:gd name="T59" fmla="*/ 28 h 56"/>
              <a:gd name="T60" fmla="*/ 117 w 128"/>
              <a:gd name="T61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" h="56">
                <a:moveTo>
                  <a:pt x="100" y="0"/>
                </a:moveTo>
                <a:cubicBezTo>
                  <a:pt x="84" y="0"/>
                  <a:pt x="72" y="12"/>
                  <a:pt x="72" y="28"/>
                </a:cubicBezTo>
                <a:cubicBezTo>
                  <a:pt x="72" y="36"/>
                  <a:pt x="75" y="44"/>
                  <a:pt x="81" y="49"/>
                </a:cubicBezTo>
                <a:cubicBezTo>
                  <a:pt x="84" y="52"/>
                  <a:pt x="84" y="52"/>
                  <a:pt x="84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7" y="49"/>
                  <a:pt x="47" y="49"/>
                  <a:pt x="47" y="49"/>
                </a:cubicBezTo>
                <a:cubicBezTo>
                  <a:pt x="53" y="44"/>
                  <a:pt x="56" y="36"/>
                  <a:pt x="56" y="28"/>
                </a:cubicBezTo>
                <a:cubicBezTo>
                  <a:pt x="56" y="12"/>
                  <a:pt x="44" y="0"/>
                  <a:pt x="28" y="0"/>
                </a:cubicBezTo>
                <a:cubicBezTo>
                  <a:pt x="13" y="0"/>
                  <a:pt x="0" y="12"/>
                  <a:pt x="0" y="28"/>
                </a:cubicBezTo>
                <a:cubicBezTo>
                  <a:pt x="0" y="44"/>
                  <a:pt x="13" y="56"/>
                  <a:pt x="28" y="56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115" y="56"/>
                  <a:pt x="128" y="44"/>
                  <a:pt x="128" y="28"/>
                </a:cubicBezTo>
                <a:cubicBezTo>
                  <a:pt x="128" y="12"/>
                  <a:pt x="115" y="0"/>
                  <a:pt x="100" y="0"/>
                </a:cubicBezTo>
                <a:close/>
                <a:moveTo>
                  <a:pt x="11" y="45"/>
                </a:moveTo>
                <a:cubicBezTo>
                  <a:pt x="7" y="40"/>
                  <a:pt x="5" y="34"/>
                  <a:pt x="5" y="28"/>
                </a:cubicBezTo>
                <a:cubicBezTo>
                  <a:pt x="5" y="22"/>
                  <a:pt x="7" y="16"/>
                  <a:pt x="11" y="11"/>
                </a:cubicBezTo>
                <a:cubicBezTo>
                  <a:pt x="16" y="7"/>
                  <a:pt x="22" y="4"/>
                  <a:pt x="28" y="4"/>
                </a:cubicBezTo>
                <a:cubicBezTo>
                  <a:pt x="35" y="4"/>
                  <a:pt x="41" y="7"/>
                  <a:pt x="45" y="11"/>
                </a:cubicBezTo>
                <a:cubicBezTo>
                  <a:pt x="49" y="16"/>
                  <a:pt x="52" y="22"/>
                  <a:pt x="52" y="28"/>
                </a:cubicBezTo>
                <a:cubicBezTo>
                  <a:pt x="52" y="34"/>
                  <a:pt x="49" y="40"/>
                  <a:pt x="45" y="45"/>
                </a:cubicBezTo>
                <a:cubicBezTo>
                  <a:pt x="41" y="49"/>
                  <a:pt x="35" y="52"/>
                  <a:pt x="28" y="52"/>
                </a:cubicBezTo>
                <a:cubicBezTo>
                  <a:pt x="22" y="52"/>
                  <a:pt x="16" y="49"/>
                  <a:pt x="11" y="45"/>
                </a:cubicBezTo>
                <a:close/>
                <a:moveTo>
                  <a:pt x="117" y="45"/>
                </a:moveTo>
                <a:cubicBezTo>
                  <a:pt x="112" y="49"/>
                  <a:pt x="106" y="52"/>
                  <a:pt x="100" y="52"/>
                </a:cubicBezTo>
                <a:cubicBezTo>
                  <a:pt x="93" y="52"/>
                  <a:pt x="88" y="49"/>
                  <a:pt x="83" y="45"/>
                </a:cubicBezTo>
                <a:cubicBezTo>
                  <a:pt x="79" y="40"/>
                  <a:pt x="76" y="34"/>
                  <a:pt x="76" y="28"/>
                </a:cubicBezTo>
                <a:cubicBezTo>
                  <a:pt x="76" y="22"/>
                  <a:pt x="79" y="16"/>
                  <a:pt x="83" y="11"/>
                </a:cubicBezTo>
                <a:cubicBezTo>
                  <a:pt x="88" y="7"/>
                  <a:pt x="93" y="4"/>
                  <a:pt x="100" y="4"/>
                </a:cubicBezTo>
                <a:cubicBezTo>
                  <a:pt x="106" y="4"/>
                  <a:pt x="112" y="7"/>
                  <a:pt x="117" y="11"/>
                </a:cubicBezTo>
                <a:cubicBezTo>
                  <a:pt x="121" y="16"/>
                  <a:pt x="123" y="22"/>
                  <a:pt x="123" y="28"/>
                </a:cubicBezTo>
                <a:cubicBezTo>
                  <a:pt x="123" y="34"/>
                  <a:pt x="121" y="40"/>
                  <a:pt x="11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362504" y="8063020"/>
            <a:ext cx="703904" cy="961520"/>
            <a:chOff x="8886825" y="0"/>
            <a:chExt cx="307975" cy="420688"/>
          </a:xfrm>
          <a:solidFill>
            <a:schemeClr val="bg1"/>
          </a:solidFill>
        </p:grpSpPr>
        <p:sp>
          <p:nvSpPr>
            <p:cNvPr id="132" name="Freeform 267"/>
            <p:cNvSpPr>
              <a:spLocks noEditPoints="1"/>
            </p:cNvSpPr>
            <p:nvPr/>
          </p:nvSpPr>
          <p:spPr bwMode="auto">
            <a:xfrm>
              <a:off x="8886825" y="0"/>
              <a:ext cx="307975" cy="420688"/>
            </a:xfrm>
            <a:custGeom>
              <a:avLst/>
              <a:gdLst>
                <a:gd name="T0" fmla="*/ 47 w 94"/>
                <a:gd name="T1" fmla="*/ 0 h 128"/>
                <a:gd name="T2" fmla="*/ 0 w 94"/>
                <a:gd name="T3" fmla="*/ 47 h 128"/>
                <a:gd name="T4" fmla="*/ 6 w 94"/>
                <a:gd name="T5" fmla="*/ 69 h 128"/>
                <a:gd name="T6" fmla="*/ 22 w 94"/>
                <a:gd name="T7" fmla="*/ 101 h 128"/>
                <a:gd name="T8" fmla="*/ 23 w 94"/>
                <a:gd name="T9" fmla="*/ 122 h 128"/>
                <a:gd name="T10" fmla="*/ 29 w 94"/>
                <a:gd name="T11" fmla="*/ 128 h 128"/>
                <a:gd name="T12" fmla="*/ 66 w 94"/>
                <a:gd name="T13" fmla="*/ 128 h 128"/>
                <a:gd name="T14" fmla="*/ 72 w 94"/>
                <a:gd name="T15" fmla="*/ 122 h 128"/>
                <a:gd name="T16" fmla="*/ 72 w 94"/>
                <a:gd name="T17" fmla="*/ 100 h 128"/>
                <a:gd name="T18" fmla="*/ 88 w 94"/>
                <a:gd name="T19" fmla="*/ 69 h 128"/>
                <a:gd name="T20" fmla="*/ 94 w 94"/>
                <a:gd name="T21" fmla="*/ 47 h 128"/>
                <a:gd name="T22" fmla="*/ 47 w 94"/>
                <a:gd name="T23" fmla="*/ 0 h 128"/>
                <a:gd name="T24" fmla="*/ 67 w 94"/>
                <a:gd name="T25" fmla="*/ 123 h 128"/>
                <a:gd name="T26" fmla="*/ 27 w 94"/>
                <a:gd name="T27" fmla="*/ 123 h 128"/>
                <a:gd name="T28" fmla="*/ 27 w 94"/>
                <a:gd name="T29" fmla="*/ 113 h 128"/>
                <a:gd name="T30" fmla="*/ 67 w 94"/>
                <a:gd name="T31" fmla="*/ 113 h 128"/>
                <a:gd name="T32" fmla="*/ 67 w 94"/>
                <a:gd name="T33" fmla="*/ 123 h 128"/>
                <a:gd name="T34" fmla="*/ 67 w 94"/>
                <a:gd name="T35" fmla="*/ 108 h 128"/>
                <a:gd name="T36" fmla="*/ 27 w 94"/>
                <a:gd name="T37" fmla="*/ 108 h 128"/>
                <a:gd name="T38" fmla="*/ 27 w 94"/>
                <a:gd name="T39" fmla="*/ 98 h 128"/>
                <a:gd name="T40" fmla="*/ 67 w 94"/>
                <a:gd name="T41" fmla="*/ 98 h 128"/>
                <a:gd name="T42" fmla="*/ 67 w 94"/>
                <a:gd name="T43" fmla="*/ 108 h 128"/>
                <a:gd name="T44" fmla="*/ 88 w 94"/>
                <a:gd name="T45" fmla="*/ 57 h 128"/>
                <a:gd name="T46" fmla="*/ 84 w 94"/>
                <a:gd name="T47" fmla="*/ 67 h 128"/>
                <a:gd name="T48" fmla="*/ 70 w 94"/>
                <a:gd name="T49" fmla="*/ 94 h 128"/>
                <a:gd name="T50" fmla="*/ 24 w 94"/>
                <a:gd name="T51" fmla="*/ 94 h 128"/>
                <a:gd name="T52" fmla="*/ 10 w 94"/>
                <a:gd name="T53" fmla="*/ 67 h 128"/>
                <a:gd name="T54" fmla="*/ 6 w 94"/>
                <a:gd name="T55" fmla="*/ 57 h 128"/>
                <a:gd name="T56" fmla="*/ 5 w 94"/>
                <a:gd name="T57" fmla="*/ 47 h 128"/>
                <a:gd name="T58" fmla="*/ 8 w 94"/>
                <a:gd name="T59" fmla="*/ 30 h 128"/>
                <a:gd name="T60" fmla="*/ 17 w 94"/>
                <a:gd name="T61" fmla="*/ 17 h 128"/>
                <a:gd name="T62" fmla="*/ 31 w 94"/>
                <a:gd name="T63" fmla="*/ 8 h 128"/>
                <a:gd name="T64" fmla="*/ 63 w 94"/>
                <a:gd name="T65" fmla="*/ 8 h 128"/>
                <a:gd name="T66" fmla="*/ 77 w 94"/>
                <a:gd name="T67" fmla="*/ 17 h 128"/>
                <a:gd name="T68" fmla="*/ 86 w 94"/>
                <a:gd name="T69" fmla="*/ 30 h 128"/>
                <a:gd name="T70" fmla="*/ 89 w 94"/>
                <a:gd name="T71" fmla="*/ 47 h 128"/>
                <a:gd name="T72" fmla="*/ 88 w 94"/>
                <a:gd name="T73" fmla="*/ 5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128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2" y="62"/>
                    <a:pt x="6" y="69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5"/>
                    <a:pt x="25" y="128"/>
                    <a:pt x="29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9" y="128"/>
                    <a:pt x="72" y="125"/>
                    <a:pt x="72" y="122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2" y="62"/>
                    <a:pt x="94" y="54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  <a:moveTo>
                    <a:pt x="67" y="123"/>
                  </a:moveTo>
                  <a:cubicBezTo>
                    <a:pt x="27" y="123"/>
                    <a:pt x="27" y="123"/>
                    <a:pt x="27" y="123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67" y="113"/>
                    <a:pt x="67" y="113"/>
                    <a:pt x="67" y="113"/>
                  </a:cubicBezTo>
                  <a:lnTo>
                    <a:pt x="67" y="123"/>
                  </a:lnTo>
                  <a:close/>
                  <a:moveTo>
                    <a:pt x="67" y="108"/>
                  </a:moveTo>
                  <a:cubicBezTo>
                    <a:pt x="27" y="108"/>
                    <a:pt x="27" y="108"/>
                    <a:pt x="27" y="10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67" y="98"/>
                    <a:pt x="67" y="98"/>
                    <a:pt x="67" y="98"/>
                  </a:cubicBezTo>
                  <a:lnTo>
                    <a:pt x="67" y="108"/>
                  </a:lnTo>
                  <a:close/>
                  <a:moveTo>
                    <a:pt x="88" y="57"/>
                  </a:moveTo>
                  <a:cubicBezTo>
                    <a:pt x="87" y="61"/>
                    <a:pt x="86" y="64"/>
                    <a:pt x="84" y="67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4"/>
                    <a:pt x="7" y="61"/>
                    <a:pt x="6" y="57"/>
                  </a:cubicBezTo>
                  <a:cubicBezTo>
                    <a:pt x="5" y="54"/>
                    <a:pt x="5" y="50"/>
                    <a:pt x="5" y="47"/>
                  </a:cubicBezTo>
                  <a:cubicBezTo>
                    <a:pt x="5" y="41"/>
                    <a:pt x="6" y="35"/>
                    <a:pt x="8" y="30"/>
                  </a:cubicBezTo>
                  <a:cubicBezTo>
                    <a:pt x="10" y="25"/>
                    <a:pt x="13" y="21"/>
                    <a:pt x="17" y="17"/>
                  </a:cubicBezTo>
                  <a:cubicBezTo>
                    <a:pt x="21" y="13"/>
                    <a:pt x="26" y="10"/>
                    <a:pt x="31" y="8"/>
                  </a:cubicBezTo>
                  <a:cubicBezTo>
                    <a:pt x="41" y="3"/>
                    <a:pt x="53" y="3"/>
                    <a:pt x="63" y="8"/>
                  </a:cubicBezTo>
                  <a:cubicBezTo>
                    <a:pt x="68" y="10"/>
                    <a:pt x="73" y="13"/>
                    <a:pt x="77" y="17"/>
                  </a:cubicBezTo>
                  <a:cubicBezTo>
                    <a:pt x="81" y="21"/>
                    <a:pt x="84" y="25"/>
                    <a:pt x="86" y="30"/>
                  </a:cubicBezTo>
                  <a:cubicBezTo>
                    <a:pt x="88" y="35"/>
                    <a:pt x="89" y="41"/>
                    <a:pt x="89" y="47"/>
                  </a:cubicBezTo>
                  <a:cubicBezTo>
                    <a:pt x="89" y="50"/>
                    <a:pt x="89" y="54"/>
                    <a:pt x="8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133" name="Freeform 268"/>
            <p:cNvSpPr>
              <a:spLocks/>
            </p:cNvSpPr>
            <p:nvPr/>
          </p:nvSpPr>
          <p:spPr bwMode="auto">
            <a:xfrm>
              <a:off x="8936038" y="49213"/>
              <a:ext cx="111125" cy="112713"/>
            </a:xfrm>
            <a:custGeom>
              <a:avLst/>
              <a:gdLst>
                <a:gd name="T0" fmla="*/ 32 w 34"/>
                <a:gd name="T1" fmla="*/ 0 h 34"/>
                <a:gd name="T2" fmla="*/ 0 w 34"/>
                <a:gd name="T3" fmla="*/ 32 h 34"/>
                <a:gd name="T4" fmla="*/ 2 w 34"/>
                <a:gd name="T5" fmla="*/ 34 h 34"/>
                <a:gd name="T6" fmla="*/ 5 w 34"/>
                <a:gd name="T7" fmla="*/ 32 h 34"/>
                <a:gd name="T8" fmla="*/ 13 w 34"/>
                <a:gd name="T9" fmla="*/ 12 h 34"/>
                <a:gd name="T10" fmla="*/ 32 w 34"/>
                <a:gd name="T11" fmla="*/ 4 h 34"/>
                <a:gd name="T12" fmla="*/ 34 w 34"/>
                <a:gd name="T13" fmla="*/ 2 h 34"/>
                <a:gd name="T14" fmla="*/ 32 w 34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4" y="34"/>
                    <a:pt x="5" y="33"/>
                    <a:pt x="5" y="32"/>
                  </a:cubicBezTo>
                  <a:cubicBezTo>
                    <a:pt x="5" y="24"/>
                    <a:pt x="7" y="17"/>
                    <a:pt x="13" y="12"/>
                  </a:cubicBezTo>
                  <a:cubicBezTo>
                    <a:pt x="18" y="7"/>
                    <a:pt x="25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375447" y="8320368"/>
            <a:ext cx="904866" cy="693160"/>
            <a:chOff x="10472269" y="389318"/>
            <a:chExt cx="420688" cy="322262"/>
          </a:xfrm>
          <a:solidFill>
            <a:schemeClr val="bg1"/>
          </a:solidFill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10613556" y="648080"/>
              <a:ext cx="61913" cy="63500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9 w 19"/>
                <a:gd name="T11" fmla="*/ 15 h 19"/>
                <a:gd name="T12" fmla="*/ 4 w 19"/>
                <a:gd name="T13" fmla="*/ 9 h 19"/>
                <a:gd name="T14" fmla="*/ 9 w 19"/>
                <a:gd name="T15" fmla="*/ 4 h 19"/>
                <a:gd name="T16" fmla="*/ 14 w 19"/>
                <a:gd name="T17" fmla="*/ 9 h 19"/>
                <a:gd name="T18" fmla="*/ 9 w 19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lose/>
                  <a:moveTo>
                    <a:pt x="9" y="15"/>
                  </a:moveTo>
                  <a:cubicBezTo>
                    <a:pt x="6" y="15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2" y="4"/>
                    <a:pt x="14" y="7"/>
                    <a:pt x="14" y="9"/>
                  </a:cubicBezTo>
                  <a:cubicBezTo>
                    <a:pt x="14" y="12"/>
                    <a:pt x="12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10708806" y="648080"/>
              <a:ext cx="65088" cy="63500"/>
            </a:xfrm>
            <a:custGeom>
              <a:avLst/>
              <a:gdLst>
                <a:gd name="T0" fmla="*/ 10 w 20"/>
                <a:gd name="T1" fmla="*/ 0 h 19"/>
                <a:gd name="T2" fmla="*/ 0 w 20"/>
                <a:gd name="T3" fmla="*/ 9 h 19"/>
                <a:gd name="T4" fmla="*/ 10 w 20"/>
                <a:gd name="T5" fmla="*/ 19 h 19"/>
                <a:gd name="T6" fmla="*/ 20 w 20"/>
                <a:gd name="T7" fmla="*/ 9 h 19"/>
                <a:gd name="T8" fmla="*/ 10 w 20"/>
                <a:gd name="T9" fmla="*/ 0 h 19"/>
                <a:gd name="T10" fmla="*/ 10 w 20"/>
                <a:gd name="T11" fmla="*/ 15 h 19"/>
                <a:gd name="T12" fmla="*/ 5 w 20"/>
                <a:gd name="T13" fmla="*/ 9 h 19"/>
                <a:gd name="T14" fmla="*/ 10 w 20"/>
                <a:gd name="T15" fmla="*/ 4 h 19"/>
                <a:gd name="T16" fmla="*/ 15 w 20"/>
                <a:gd name="T17" fmla="*/ 9 h 19"/>
                <a:gd name="T18" fmla="*/ 10 w 20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5" y="12"/>
                    <a:pt x="5" y="9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2"/>
                    <a:pt x="13" y="15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10472269" y="389318"/>
              <a:ext cx="344488" cy="223838"/>
            </a:xfrm>
            <a:custGeom>
              <a:avLst/>
              <a:gdLst>
                <a:gd name="T0" fmla="*/ 103 w 105"/>
                <a:gd name="T1" fmla="*/ 64 h 68"/>
                <a:gd name="T2" fmla="*/ 35 w 105"/>
                <a:gd name="T3" fmla="*/ 64 h 68"/>
                <a:gd name="T4" fmla="*/ 13 w 105"/>
                <a:gd name="T5" fmla="*/ 2 h 68"/>
                <a:gd name="T6" fmla="*/ 11 w 105"/>
                <a:gd name="T7" fmla="*/ 0 h 68"/>
                <a:gd name="T8" fmla="*/ 2 w 105"/>
                <a:gd name="T9" fmla="*/ 0 h 68"/>
                <a:gd name="T10" fmla="*/ 0 w 105"/>
                <a:gd name="T11" fmla="*/ 3 h 68"/>
                <a:gd name="T12" fmla="*/ 2 w 105"/>
                <a:gd name="T13" fmla="*/ 5 h 68"/>
                <a:gd name="T14" fmla="*/ 9 w 105"/>
                <a:gd name="T15" fmla="*/ 5 h 68"/>
                <a:gd name="T16" fmla="*/ 32 w 105"/>
                <a:gd name="T17" fmla="*/ 67 h 68"/>
                <a:gd name="T18" fmla="*/ 34 w 105"/>
                <a:gd name="T19" fmla="*/ 68 h 68"/>
                <a:gd name="T20" fmla="*/ 103 w 105"/>
                <a:gd name="T21" fmla="*/ 68 h 68"/>
                <a:gd name="T22" fmla="*/ 105 w 105"/>
                <a:gd name="T23" fmla="*/ 66 h 68"/>
                <a:gd name="T24" fmla="*/ 103 w 105"/>
                <a:gd name="T25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68">
                  <a:moveTo>
                    <a:pt x="103" y="64"/>
                  </a:moveTo>
                  <a:cubicBezTo>
                    <a:pt x="35" y="64"/>
                    <a:pt x="35" y="64"/>
                    <a:pt x="35" y="6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8"/>
                    <a:pt x="105" y="67"/>
                    <a:pt x="105" y="66"/>
                  </a:cubicBezTo>
                  <a:cubicBezTo>
                    <a:pt x="105" y="65"/>
                    <a:pt x="104" y="64"/>
                    <a:pt x="10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10551644" y="389318"/>
              <a:ext cx="341313" cy="177800"/>
            </a:xfrm>
            <a:custGeom>
              <a:avLst/>
              <a:gdLst>
                <a:gd name="T0" fmla="*/ 102 w 104"/>
                <a:gd name="T1" fmla="*/ 0 h 54"/>
                <a:gd name="T2" fmla="*/ 3 w 104"/>
                <a:gd name="T3" fmla="*/ 0 h 54"/>
                <a:gd name="T4" fmla="*/ 0 w 104"/>
                <a:gd name="T5" fmla="*/ 3 h 54"/>
                <a:gd name="T6" fmla="*/ 1 w 104"/>
                <a:gd name="T7" fmla="*/ 4 h 54"/>
                <a:gd name="T8" fmla="*/ 18 w 104"/>
                <a:gd name="T9" fmla="*/ 52 h 54"/>
                <a:gd name="T10" fmla="*/ 21 w 104"/>
                <a:gd name="T11" fmla="*/ 54 h 54"/>
                <a:gd name="T12" fmla="*/ 84 w 104"/>
                <a:gd name="T13" fmla="*/ 54 h 54"/>
                <a:gd name="T14" fmla="*/ 86 w 104"/>
                <a:gd name="T15" fmla="*/ 52 h 54"/>
                <a:gd name="T16" fmla="*/ 104 w 104"/>
                <a:gd name="T17" fmla="*/ 3 h 54"/>
                <a:gd name="T18" fmla="*/ 104 w 104"/>
                <a:gd name="T19" fmla="*/ 3 h 54"/>
                <a:gd name="T20" fmla="*/ 102 w 104"/>
                <a:gd name="T21" fmla="*/ 0 h 54"/>
                <a:gd name="T22" fmla="*/ 82 w 104"/>
                <a:gd name="T23" fmla="*/ 49 h 54"/>
                <a:gd name="T24" fmla="*/ 22 w 104"/>
                <a:gd name="T25" fmla="*/ 49 h 54"/>
                <a:gd name="T26" fmla="*/ 6 w 104"/>
                <a:gd name="T27" fmla="*/ 5 h 54"/>
                <a:gd name="T28" fmla="*/ 98 w 104"/>
                <a:gd name="T29" fmla="*/ 5 h 54"/>
                <a:gd name="T30" fmla="*/ 82 w 104"/>
                <a:gd name="T31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4">
                  <a:moveTo>
                    <a:pt x="10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20" y="54"/>
                    <a:pt x="21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4"/>
                    <a:pt x="86" y="53"/>
                    <a:pt x="86" y="5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3" y="0"/>
                    <a:pt x="102" y="0"/>
                  </a:cubicBezTo>
                  <a:close/>
                  <a:moveTo>
                    <a:pt x="82" y="49"/>
                  </a:moveTo>
                  <a:cubicBezTo>
                    <a:pt x="22" y="49"/>
                    <a:pt x="22" y="49"/>
                    <a:pt x="22" y="4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8" y="5"/>
                    <a:pt x="98" y="5"/>
                    <a:pt x="98" y="5"/>
                  </a:cubicBezTo>
                  <a:lnTo>
                    <a:pt x="8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04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/>
      <p:bldP spid="92" grpId="0" animBg="1"/>
      <p:bldP spid="93" grpId="0" animBg="1"/>
      <p:bldP spid="96" grpId="0" animBg="1"/>
      <p:bldP spid="98" grpId="0" animBg="1"/>
      <p:bldP spid="99" grpId="0" animBg="1"/>
      <p:bldP spid="43" grpId="0" animBg="1"/>
      <p:bldP spid="44" grpId="0" animBg="1"/>
      <p:bldP spid="116" grpId="0" animBg="1"/>
      <p:bldP spid="118" grpId="0"/>
      <p:bldP spid="119" grpId="0" animBg="1"/>
      <p:bldP spid="124" grpId="0" animBg="1"/>
      <p:bldP spid="126" grpId="0"/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 PROCESS WITH ICONS</a:t>
            </a:r>
          </a:p>
        </p:txBody>
      </p:sp>
      <p:sp>
        <p:nvSpPr>
          <p:cNvPr id="68" name="Oval 67"/>
          <p:cNvSpPr/>
          <p:nvPr/>
        </p:nvSpPr>
        <p:spPr>
          <a:xfrm>
            <a:off x="3920760" y="7837462"/>
            <a:ext cx="1416240" cy="141624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628878" y="6505890"/>
            <a:ext cx="0" cy="1331572"/>
          </a:xfrm>
          <a:prstGeom prst="line">
            <a:avLst/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43067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 dirty="0">
                <a:solidFill>
                  <a:srgbClr val="57565A"/>
                </a:solidFill>
              </a:rPr>
              <a:t>Lorem ipsum dolor sit </a:t>
            </a:r>
            <a:r>
              <a:rPr lang="en-US" sz="2934" dirty="0" err="1">
                <a:solidFill>
                  <a:srgbClr val="57565A"/>
                </a:solidFill>
              </a:rPr>
              <a:t>amet</a:t>
            </a:r>
            <a:r>
              <a:rPr lang="en-US" sz="2934" dirty="0">
                <a:solidFill>
                  <a:srgbClr val="57565A"/>
                </a:solidFill>
              </a:rPr>
              <a:t> del </a:t>
            </a:r>
            <a:r>
              <a:rPr lang="en-US" sz="2934" dirty="0" err="1">
                <a:solidFill>
                  <a:srgbClr val="57565A"/>
                </a:solidFill>
              </a:rPr>
              <a:t>ium</a:t>
            </a:r>
            <a:r>
              <a:rPr lang="en-US" sz="2934" dirty="0">
                <a:solidFill>
                  <a:srgbClr val="57565A"/>
                </a:solidFill>
              </a:rPr>
              <a:t> </a:t>
            </a:r>
            <a:r>
              <a:rPr lang="en-US" sz="2934" dirty="0" err="1">
                <a:solidFill>
                  <a:srgbClr val="57565A"/>
                </a:solidFill>
              </a:rPr>
              <a:t>aut</a:t>
            </a:r>
            <a:r>
              <a:rPr lang="en-US" sz="2934" dirty="0">
                <a:solidFill>
                  <a:srgbClr val="57565A"/>
                </a:solidFill>
              </a:rPr>
              <a:t> ex et estrum</a:t>
            </a:r>
          </a:p>
        </p:txBody>
      </p:sp>
      <p:sp>
        <p:nvSpPr>
          <p:cNvPr id="116" name="Oval 115"/>
          <p:cNvSpPr/>
          <p:nvPr/>
        </p:nvSpPr>
        <p:spPr>
          <a:xfrm>
            <a:off x="12020262" y="7837462"/>
            <a:ext cx="1416240" cy="141624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2728380" y="6505890"/>
            <a:ext cx="0" cy="1331572"/>
          </a:xfrm>
          <a:prstGeom prst="line">
            <a:avLst/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742569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>
                <a:solidFill>
                  <a:srgbClr val="57565A"/>
                </a:solidFill>
              </a:rPr>
              <a:t>Lorem ipsum dolor sit amet del ium aut ex et estrum</a:t>
            </a:r>
          </a:p>
        </p:txBody>
      </p:sp>
      <p:sp>
        <p:nvSpPr>
          <p:cNvPr id="124" name="Oval 123"/>
          <p:cNvSpPr/>
          <p:nvPr/>
        </p:nvSpPr>
        <p:spPr>
          <a:xfrm>
            <a:off x="20119762" y="7837462"/>
            <a:ext cx="1416240" cy="14162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20827880" y="6505890"/>
            <a:ext cx="0" cy="1331572"/>
          </a:xfrm>
          <a:prstGeom prst="line">
            <a:avLst/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8842069" y="9679272"/>
            <a:ext cx="3971626" cy="144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34">
                <a:solidFill>
                  <a:srgbClr val="57565A"/>
                </a:solidFill>
              </a:rPr>
              <a:t>Lorem ipsum dolor sit amet del ium aut ex et estrum</a:t>
            </a:r>
          </a:p>
        </p:txBody>
      </p:sp>
      <p:sp>
        <p:nvSpPr>
          <p:cNvPr id="130" name="Freeform 108"/>
          <p:cNvSpPr>
            <a:spLocks noEditPoints="1"/>
          </p:cNvSpPr>
          <p:nvPr/>
        </p:nvSpPr>
        <p:spPr bwMode="auto">
          <a:xfrm>
            <a:off x="4028561" y="8298110"/>
            <a:ext cx="1200634" cy="525560"/>
          </a:xfrm>
          <a:custGeom>
            <a:avLst/>
            <a:gdLst>
              <a:gd name="T0" fmla="*/ 100 w 128"/>
              <a:gd name="T1" fmla="*/ 0 h 56"/>
              <a:gd name="T2" fmla="*/ 72 w 128"/>
              <a:gd name="T3" fmla="*/ 28 h 56"/>
              <a:gd name="T4" fmla="*/ 81 w 128"/>
              <a:gd name="T5" fmla="*/ 49 h 56"/>
              <a:gd name="T6" fmla="*/ 84 w 128"/>
              <a:gd name="T7" fmla="*/ 52 h 56"/>
              <a:gd name="T8" fmla="*/ 44 w 128"/>
              <a:gd name="T9" fmla="*/ 52 h 56"/>
              <a:gd name="T10" fmla="*/ 47 w 128"/>
              <a:gd name="T11" fmla="*/ 49 h 56"/>
              <a:gd name="T12" fmla="*/ 56 w 128"/>
              <a:gd name="T13" fmla="*/ 28 h 56"/>
              <a:gd name="T14" fmla="*/ 28 w 128"/>
              <a:gd name="T15" fmla="*/ 0 h 56"/>
              <a:gd name="T16" fmla="*/ 0 w 128"/>
              <a:gd name="T17" fmla="*/ 28 h 56"/>
              <a:gd name="T18" fmla="*/ 28 w 128"/>
              <a:gd name="T19" fmla="*/ 56 h 56"/>
              <a:gd name="T20" fmla="*/ 100 w 128"/>
              <a:gd name="T21" fmla="*/ 56 h 56"/>
              <a:gd name="T22" fmla="*/ 128 w 128"/>
              <a:gd name="T23" fmla="*/ 28 h 56"/>
              <a:gd name="T24" fmla="*/ 100 w 128"/>
              <a:gd name="T25" fmla="*/ 0 h 56"/>
              <a:gd name="T26" fmla="*/ 11 w 128"/>
              <a:gd name="T27" fmla="*/ 45 h 56"/>
              <a:gd name="T28" fmla="*/ 5 w 128"/>
              <a:gd name="T29" fmla="*/ 28 h 56"/>
              <a:gd name="T30" fmla="*/ 11 w 128"/>
              <a:gd name="T31" fmla="*/ 11 h 56"/>
              <a:gd name="T32" fmla="*/ 28 w 128"/>
              <a:gd name="T33" fmla="*/ 4 h 56"/>
              <a:gd name="T34" fmla="*/ 45 w 128"/>
              <a:gd name="T35" fmla="*/ 11 h 56"/>
              <a:gd name="T36" fmla="*/ 52 w 128"/>
              <a:gd name="T37" fmla="*/ 28 h 56"/>
              <a:gd name="T38" fmla="*/ 45 w 128"/>
              <a:gd name="T39" fmla="*/ 45 h 56"/>
              <a:gd name="T40" fmla="*/ 28 w 128"/>
              <a:gd name="T41" fmla="*/ 52 h 56"/>
              <a:gd name="T42" fmla="*/ 11 w 128"/>
              <a:gd name="T43" fmla="*/ 45 h 56"/>
              <a:gd name="T44" fmla="*/ 117 w 128"/>
              <a:gd name="T45" fmla="*/ 45 h 56"/>
              <a:gd name="T46" fmla="*/ 100 w 128"/>
              <a:gd name="T47" fmla="*/ 52 h 56"/>
              <a:gd name="T48" fmla="*/ 83 w 128"/>
              <a:gd name="T49" fmla="*/ 45 h 56"/>
              <a:gd name="T50" fmla="*/ 76 w 128"/>
              <a:gd name="T51" fmla="*/ 28 h 56"/>
              <a:gd name="T52" fmla="*/ 83 w 128"/>
              <a:gd name="T53" fmla="*/ 11 h 56"/>
              <a:gd name="T54" fmla="*/ 100 w 128"/>
              <a:gd name="T55" fmla="*/ 4 h 56"/>
              <a:gd name="T56" fmla="*/ 117 w 128"/>
              <a:gd name="T57" fmla="*/ 11 h 56"/>
              <a:gd name="T58" fmla="*/ 123 w 128"/>
              <a:gd name="T59" fmla="*/ 28 h 56"/>
              <a:gd name="T60" fmla="*/ 117 w 128"/>
              <a:gd name="T61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8" h="56">
                <a:moveTo>
                  <a:pt x="100" y="0"/>
                </a:moveTo>
                <a:cubicBezTo>
                  <a:pt x="84" y="0"/>
                  <a:pt x="72" y="12"/>
                  <a:pt x="72" y="28"/>
                </a:cubicBezTo>
                <a:cubicBezTo>
                  <a:pt x="72" y="36"/>
                  <a:pt x="75" y="44"/>
                  <a:pt x="81" y="49"/>
                </a:cubicBezTo>
                <a:cubicBezTo>
                  <a:pt x="84" y="52"/>
                  <a:pt x="84" y="52"/>
                  <a:pt x="84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7" y="49"/>
                  <a:pt x="47" y="49"/>
                  <a:pt x="47" y="49"/>
                </a:cubicBezTo>
                <a:cubicBezTo>
                  <a:pt x="53" y="44"/>
                  <a:pt x="56" y="36"/>
                  <a:pt x="56" y="28"/>
                </a:cubicBezTo>
                <a:cubicBezTo>
                  <a:pt x="56" y="12"/>
                  <a:pt x="44" y="0"/>
                  <a:pt x="28" y="0"/>
                </a:cubicBezTo>
                <a:cubicBezTo>
                  <a:pt x="13" y="0"/>
                  <a:pt x="0" y="12"/>
                  <a:pt x="0" y="28"/>
                </a:cubicBezTo>
                <a:cubicBezTo>
                  <a:pt x="0" y="44"/>
                  <a:pt x="13" y="56"/>
                  <a:pt x="28" y="56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115" y="56"/>
                  <a:pt x="128" y="44"/>
                  <a:pt x="128" y="28"/>
                </a:cubicBezTo>
                <a:cubicBezTo>
                  <a:pt x="128" y="12"/>
                  <a:pt x="115" y="0"/>
                  <a:pt x="100" y="0"/>
                </a:cubicBezTo>
                <a:close/>
                <a:moveTo>
                  <a:pt x="11" y="45"/>
                </a:moveTo>
                <a:cubicBezTo>
                  <a:pt x="7" y="40"/>
                  <a:pt x="5" y="34"/>
                  <a:pt x="5" y="28"/>
                </a:cubicBezTo>
                <a:cubicBezTo>
                  <a:pt x="5" y="22"/>
                  <a:pt x="7" y="16"/>
                  <a:pt x="11" y="11"/>
                </a:cubicBezTo>
                <a:cubicBezTo>
                  <a:pt x="16" y="7"/>
                  <a:pt x="22" y="4"/>
                  <a:pt x="28" y="4"/>
                </a:cubicBezTo>
                <a:cubicBezTo>
                  <a:pt x="35" y="4"/>
                  <a:pt x="41" y="7"/>
                  <a:pt x="45" y="11"/>
                </a:cubicBezTo>
                <a:cubicBezTo>
                  <a:pt x="49" y="16"/>
                  <a:pt x="52" y="22"/>
                  <a:pt x="52" y="28"/>
                </a:cubicBezTo>
                <a:cubicBezTo>
                  <a:pt x="52" y="34"/>
                  <a:pt x="49" y="40"/>
                  <a:pt x="45" y="45"/>
                </a:cubicBezTo>
                <a:cubicBezTo>
                  <a:pt x="41" y="49"/>
                  <a:pt x="35" y="52"/>
                  <a:pt x="28" y="52"/>
                </a:cubicBezTo>
                <a:cubicBezTo>
                  <a:pt x="22" y="52"/>
                  <a:pt x="16" y="49"/>
                  <a:pt x="11" y="45"/>
                </a:cubicBezTo>
                <a:close/>
                <a:moveTo>
                  <a:pt x="117" y="45"/>
                </a:moveTo>
                <a:cubicBezTo>
                  <a:pt x="112" y="49"/>
                  <a:pt x="106" y="52"/>
                  <a:pt x="100" y="52"/>
                </a:cubicBezTo>
                <a:cubicBezTo>
                  <a:pt x="93" y="52"/>
                  <a:pt x="88" y="49"/>
                  <a:pt x="83" y="45"/>
                </a:cubicBezTo>
                <a:cubicBezTo>
                  <a:pt x="79" y="40"/>
                  <a:pt x="76" y="34"/>
                  <a:pt x="76" y="28"/>
                </a:cubicBezTo>
                <a:cubicBezTo>
                  <a:pt x="76" y="22"/>
                  <a:pt x="79" y="16"/>
                  <a:pt x="83" y="11"/>
                </a:cubicBezTo>
                <a:cubicBezTo>
                  <a:pt x="88" y="7"/>
                  <a:pt x="93" y="4"/>
                  <a:pt x="100" y="4"/>
                </a:cubicBezTo>
                <a:cubicBezTo>
                  <a:pt x="106" y="4"/>
                  <a:pt x="112" y="7"/>
                  <a:pt x="117" y="11"/>
                </a:cubicBezTo>
                <a:cubicBezTo>
                  <a:pt x="121" y="16"/>
                  <a:pt x="123" y="22"/>
                  <a:pt x="123" y="28"/>
                </a:cubicBezTo>
                <a:cubicBezTo>
                  <a:pt x="123" y="34"/>
                  <a:pt x="121" y="40"/>
                  <a:pt x="11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2362504" y="8063020"/>
            <a:ext cx="703904" cy="961520"/>
            <a:chOff x="8886825" y="0"/>
            <a:chExt cx="307975" cy="420688"/>
          </a:xfrm>
          <a:solidFill>
            <a:schemeClr val="bg1"/>
          </a:solidFill>
        </p:grpSpPr>
        <p:sp>
          <p:nvSpPr>
            <p:cNvPr id="132" name="Freeform 267"/>
            <p:cNvSpPr>
              <a:spLocks noEditPoints="1"/>
            </p:cNvSpPr>
            <p:nvPr/>
          </p:nvSpPr>
          <p:spPr bwMode="auto">
            <a:xfrm>
              <a:off x="8886825" y="0"/>
              <a:ext cx="307975" cy="420688"/>
            </a:xfrm>
            <a:custGeom>
              <a:avLst/>
              <a:gdLst>
                <a:gd name="T0" fmla="*/ 47 w 94"/>
                <a:gd name="T1" fmla="*/ 0 h 128"/>
                <a:gd name="T2" fmla="*/ 0 w 94"/>
                <a:gd name="T3" fmla="*/ 47 h 128"/>
                <a:gd name="T4" fmla="*/ 6 w 94"/>
                <a:gd name="T5" fmla="*/ 69 h 128"/>
                <a:gd name="T6" fmla="*/ 22 w 94"/>
                <a:gd name="T7" fmla="*/ 101 h 128"/>
                <a:gd name="T8" fmla="*/ 23 w 94"/>
                <a:gd name="T9" fmla="*/ 122 h 128"/>
                <a:gd name="T10" fmla="*/ 29 w 94"/>
                <a:gd name="T11" fmla="*/ 128 h 128"/>
                <a:gd name="T12" fmla="*/ 66 w 94"/>
                <a:gd name="T13" fmla="*/ 128 h 128"/>
                <a:gd name="T14" fmla="*/ 72 w 94"/>
                <a:gd name="T15" fmla="*/ 122 h 128"/>
                <a:gd name="T16" fmla="*/ 72 w 94"/>
                <a:gd name="T17" fmla="*/ 100 h 128"/>
                <a:gd name="T18" fmla="*/ 88 w 94"/>
                <a:gd name="T19" fmla="*/ 69 h 128"/>
                <a:gd name="T20" fmla="*/ 94 w 94"/>
                <a:gd name="T21" fmla="*/ 47 h 128"/>
                <a:gd name="T22" fmla="*/ 47 w 94"/>
                <a:gd name="T23" fmla="*/ 0 h 128"/>
                <a:gd name="T24" fmla="*/ 67 w 94"/>
                <a:gd name="T25" fmla="*/ 123 h 128"/>
                <a:gd name="T26" fmla="*/ 27 w 94"/>
                <a:gd name="T27" fmla="*/ 123 h 128"/>
                <a:gd name="T28" fmla="*/ 27 w 94"/>
                <a:gd name="T29" fmla="*/ 113 h 128"/>
                <a:gd name="T30" fmla="*/ 67 w 94"/>
                <a:gd name="T31" fmla="*/ 113 h 128"/>
                <a:gd name="T32" fmla="*/ 67 w 94"/>
                <a:gd name="T33" fmla="*/ 123 h 128"/>
                <a:gd name="T34" fmla="*/ 67 w 94"/>
                <a:gd name="T35" fmla="*/ 108 h 128"/>
                <a:gd name="T36" fmla="*/ 27 w 94"/>
                <a:gd name="T37" fmla="*/ 108 h 128"/>
                <a:gd name="T38" fmla="*/ 27 w 94"/>
                <a:gd name="T39" fmla="*/ 98 h 128"/>
                <a:gd name="T40" fmla="*/ 67 w 94"/>
                <a:gd name="T41" fmla="*/ 98 h 128"/>
                <a:gd name="T42" fmla="*/ 67 w 94"/>
                <a:gd name="T43" fmla="*/ 108 h 128"/>
                <a:gd name="T44" fmla="*/ 88 w 94"/>
                <a:gd name="T45" fmla="*/ 57 h 128"/>
                <a:gd name="T46" fmla="*/ 84 w 94"/>
                <a:gd name="T47" fmla="*/ 67 h 128"/>
                <a:gd name="T48" fmla="*/ 70 w 94"/>
                <a:gd name="T49" fmla="*/ 94 h 128"/>
                <a:gd name="T50" fmla="*/ 24 w 94"/>
                <a:gd name="T51" fmla="*/ 94 h 128"/>
                <a:gd name="T52" fmla="*/ 10 w 94"/>
                <a:gd name="T53" fmla="*/ 67 h 128"/>
                <a:gd name="T54" fmla="*/ 6 w 94"/>
                <a:gd name="T55" fmla="*/ 57 h 128"/>
                <a:gd name="T56" fmla="*/ 5 w 94"/>
                <a:gd name="T57" fmla="*/ 47 h 128"/>
                <a:gd name="T58" fmla="*/ 8 w 94"/>
                <a:gd name="T59" fmla="*/ 30 h 128"/>
                <a:gd name="T60" fmla="*/ 17 w 94"/>
                <a:gd name="T61" fmla="*/ 17 h 128"/>
                <a:gd name="T62" fmla="*/ 31 w 94"/>
                <a:gd name="T63" fmla="*/ 8 h 128"/>
                <a:gd name="T64" fmla="*/ 63 w 94"/>
                <a:gd name="T65" fmla="*/ 8 h 128"/>
                <a:gd name="T66" fmla="*/ 77 w 94"/>
                <a:gd name="T67" fmla="*/ 17 h 128"/>
                <a:gd name="T68" fmla="*/ 86 w 94"/>
                <a:gd name="T69" fmla="*/ 30 h 128"/>
                <a:gd name="T70" fmla="*/ 89 w 94"/>
                <a:gd name="T71" fmla="*/ 47 h 128"/>
                <a:gd name="T72" fmla="*/ 88 w 94"/>
                <a:gd name="T73" fmla="*/ 5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4" h="128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2" y="62"/>
                    <a:pt x="6" y="69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5"/>
                    <a:pt x="25" y="128"/>
                    <a:pt x="29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9" y="128"/>
                    <a:pt x="72" y="125"/>
                    <a:pt x="72" y="122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2" y="62"/>
                    <a:pt x="94" y="54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lose/>
                  <a:moveTo>
                    <a:pt x="67" y="123"/>
                  </a:moveTo>
                  <a:cubicBezTo>
                    <a:pt x="27" y="123"/>
                    <a:pt x="27" y="123"/>
                    <a:pt x="27" y="123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67" y="113"/>
                    <a:pt x="67" y="113"/>
                    <a:pt x="67" y="113"/>
                  </a:cubicBezTo>
                  <a:lnTo>
                    <a:pt x="67" y="123"/>
                  </a:lnTo>
                  <a:close/>
                  <a:moveTo>
                    <a:pt x="67" y="108"/>
                  </a:moveTo>
                  <a:cubicBezTo>
                    <a:pt x="27" y="108"/>
                    <a:pt x="27" y="108"/>
                    <a:pt x="27" y="10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67" y="98"/>
                    <a:pt x="67" y="98"/>
                    <a:pt x="67" y="98"/>
                  </a:cubicBezTo>
                  <a:lnTo>
                    <a:pt x="67" y="108"/>
                  </a:lnTo>
                  <a:close/>
                  <a:moveTo>
                    <a:pt x="88" y="57"/>
                  </a:moveTo>
                  <a:cubicBezTo>
                    <a:pt x="87" y="61"/>
                    <a:pt x="86" y="64"/>
                    <a:pt x="84" y="67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4"/>
                    <a:pt x="7" y="61"/>
                    <a:pt x="6" y="57"/>
                  </a:cubicBezTo>
                  <a:cubicBezTo>
                    <a:pt x="5" y="54"/>
                    <a:pt x="5" y="50"/>
                    <a:pt x="5" y="47"/>
                  </a:cubicBezTo>
                  <a:cubicBezTo>
                    <a:pt x="5" y="41"/>
                    <a:pt x="6" y="35"/>
                    <a:pt x="8" y="30"/>
                  </a:cubicBezTo>
                  <a:cubicBezTo>
                    <a:pt x="10" y="25"/>
                    <a:pt x="13" y="21"/>
                    <a:pt x="17" y="17"/>
                  </a:cubicBezTo>
                  <a:cubicBezTo>
                    <a:pt x="21" y="13"/>
                    <a:pt x="26" y="10"/>
                    <a:pt x="31" y="8"/>
                  </a:cubicBezTo>
                  <a:cubicBezTo>
                    <a:pt x="41" y="3"/>
                    <a:pt x="53" y="3"/>
                    <a:pt x="63" y="8"/>
                  </a:cubicBezTo>
                  <a:cubicBezTo>
                    <a:pt x="68" y="10"/>
                    <a:pt x="73" y="13"/>
                    <a:pt x="77" y="17"/>
                  </a:cubicBezTo>
                  <a:cubicBezTo>
                    <a:pt x="81" y="21"/>
                    <a:pt x="84" y="25"/>
                    <a:pt x="86" y="30"/>
                  </a:cubicBezTo>
                  <a:cubicBezTo>
                    <a:pt x="88" y="35"/>
                    <a:pt x="89" y="41"/>
                    <a:pt x="89" y="47"/>
                  </a:cubicBezTo>
                  <a:cubicBezTo>
                    <a:pt x="89" y="50"/>
                    <a:pt x="89" y="54"/>
                    <a:pt x="8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133" name="Freeform 268"/>
            <p:cNvSpPr>
              <a:spLocks/>
            </p:cNvSpPr>
            <p:nvPr/>
          </p:nvSpPr>
          <p:spPr bwMode="auto">
            <a:xfrm>
              <a:off x="8936038" y="49213"/>
              <a:ext cx="111125" cy="112713"/>
            </a:xfrm>
            <a:custGeom>
              <a:avLst/>
              <a:gdLst>
                <a:gd name="T0" fmla="*/ 32 w 34"/>
                <a:gd name="T1" fmla="*/ 0 h 34"/>
                <a:gd name="T2" fmla="*/ 0 w 34"/>
                <a:gd name="T3" fmla="*/ 32 h 34"/>
                <a:gd name="T4" fmla="*/ 2 w 34"/>
                <a:gd name="T5" fmla="*/ 34 h 34"/>
                <a:gd name="T6" fmla="*/ 5 w 34"/>
                <a:gd name="T7" fmla="*/ 32 h 34"/>
                <a:gd name="T8" fmla="*/ 13 w 34"/>
                <a:gd name="T9" fmla="*/ 12 h 34"/>
                <a:gd name="T10" fmla="*/ 32 w 34"/>
                <a:gd name="T11" fmla="*/ 4 h 34"/>
                <a:gd name="T12" fmla="*/ 34 w 34"/>
                <a:gd name="T13" fmla="*/ 2 h 34"/>
                <a:gd name="T14" fmla="*/ 32 w 34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4" y="34"/>
                    <a:pt x="5" y="33"/>
                    <a:pt x="5" y="32"/>
                  </a:cubicBezTo>
                  <a:cubicBezTo>
                    <a:pt x="5" y="24"/>
                    <a:pt x="7" y="17"/>
                    <a:pt x="13" y="12"/>
                  </a:cubicBezTo>
                  <a:cubicBezTo>
                    <a:pt x="18" y="7"/>
                    <a:pt x="25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375447" y="8320368"/>
            <a:ext cx="904866" cy="693160"/>
            <a:chOff x="10472269" y="389318"/>
            <a:chExt cx="420688" cy="322262"/>
          </a:xfrm>
          <a:solidFill>
            <a:schemeClr val="bg1"/>
          </a:solidFill>
        </p:grpSpPr>
        <p:sp>
          <p:nvSpPr>
            <p:cNvPr id="135" name="Freeform 5"/>
            <p:cNvSpPr>
              <a:spLocks noEditPoints="1"/>
            </p:cNvSpPr>
            <p:nvPr/>
          </p:nvSpPr>
          <p:spPr bwMode="auto">
            <a:xfrm>
              <a:off x="10613556" y="648080"/>
              <a:ext cx="61913" cy="63500"/>
            </a:xfrm>
            <a:custGeom>
              <a:avLst/>
              <a:gdLst>
                <a:gd name="T0" fmla="*/ 9 w 19"/>
                <a:gd name="T1" fmla="*/ 0 h 19"/>
                <a:gd name="T2" fmla="*/ 0 w 19"/>
                <a:gd name="T3" fmla="*/ 9 h 19"/>
                <a:gd name="T4" fmla="*/ 9 w 19"/>
                <a:gd name="T5" fmla="*/ 19 h 19"/>
                <a:gd name="T6" fmla="*/ 19 w 19"/>
                <a:gd name="T7" fmla="*/ 9 h 19"/>
                <a:gd name="T8" fmla="*/ 9 w 19"/>
                <a:gd name="T9" fmla="*/ 0 h 19"/>
                <a:gd name="T10" fmla="*/ 9 w 19"/>
                <a:gd name="T11" fmla="*/ 15 h 19"/>
                <a:gd name="T12" fmla="*/ 4 w 19"/>
                <a:gd name="T13" fmla="*/ 9 h 19"/>
                <a:gd name="T14" fmla="*/ 9 w 19"/>
                <a:gd name="T15" fmla="*/ 4 h 19"/>
                <a:gd name="T16" fmla="*/ 14 w 19"/>
                <a:gd name="T17" fmla="*/ 9 h 19"/>
                <a:gd name="T18" fmla="*/ 9 w 19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15" y="19"/>
                    <a:pt x="19" y="15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lose/>
                  <a:moveTo>
                    <a:pt x="9" y="15"/>
                  </a:moveTo>
                  <a:cubicBezTo>
                    <a:pt x="6" y="15"/>
                    <a:pt x="4" y="12"/>
                    <a:pt x="4" y="9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2" y="4"/>
                    <a:pt x="14" y="7"/>
                    <a:pt x="14" y="9"/>
                  </a:cubicBezTo>
                  <a:cubicBezTo>
                    <a:pt x="14" y="12"/>
                    <a:pt x="12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136" name="Freeform 6"/>
            <p:cNvSpPr>
              <a:spLocks noEditPoints="1"/>
            </p:cNvSpPr>
            <p:nvPr/>
          </p:nvSpPr>
          <p:spPr bwMode="auto">
            <a:xfrm>
              <a:off x="10708806" y="648080"/>
              <a:ext cx="65088" cy="63500"/>
            </a:xfrm>
            <a:custGeom>
              <a:avLst/>
              <a:gdLst>
                <a:gd name="T0" fmla="*/ 10 w 20"/>
                <a:gd name="T1" fmla="*/ 0 h 19"/>
                <a:gd name="T2" fmla="*/ 0 w 20"/>
                <a:gd name="T3" fmla="*/ 9 h 19"/>
                <a:gd name="T4" fmla="*/ 10 w 20"/>
                <a:gd name="T5" fmla="*/ 19 h 19"/>
                <a:gd name="T6" fmla="*/ 20 w 20"/>
                <a:gd name="T7" fmla="*/ 9 h 19"/>
                <a:gd name="T8" fmla="*/ 10 w 20"/>
                <a:gd name="T9" fmla="*/ 0 h 19"/>
                <a:gd name="T10" fmla="*/ 10 w 20"/>
                <a:gd name="T11" fmla="*/ 15 h 19"/>
                <a:gd name="T12" fmla="*/ 5 w 20"/>
                <a:gd name="T13" fmla="*/ 9 h 19"/>
                <a:gd name="T14" fmla="*/ 10 w 20"/>
                <a:gd name="T15" fmla="*/ 4 h 19"/>
                <a:gd name="T16" fmla="*/ 15 w 20"/>
                <a:gd name="T17" fmla="*/ 9 h 19"/>
                <a:gd name="T18" fmla="*/ 10 w 20"/>
                <a:gd name="T19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19"/>
                    <a:pt x="10" y="19"/>
                  </a:cubicBezTo>
                  <a:cubicBezTo>
                    <a:pt x="15" y="19"/>
                    <a:pt x="20" y="15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10" y="15"/>
                  </a:moveTo>
                  <a:cubicBezTo>
                    <a:pt x="7" y="15"/>
                    <a:pt x="5" y="12"/>
                    <a:pt x="5" y="9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3" y="4"/>
                    <a:pt x="15" y="7"/>
                    <a:pt x="15" y="9"/>
                  </a:cubicBezTo>
                  <a:cubicBezTo>
                    <a:pt x="15" y="12"/>
                    <a:pt x="13" y="15"/>
                    <a:pt x="1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10472269" y="389318"/>
              <a:ext cx="344488" cy="223838"/>
            </a:xfrm>
            <a:custGeom>
              <a:avLst/>
              <a:gdLst>
                <a:gd name="T0" fmla="*/ 103 w 105"/>
                <a:gd name="T1" fmla="*/ 64 h 68"/>
                <a:gd name="T2" fmla="*/ 35 w 105"/>
                <a:gd name="T3" fmla="*/ 64 h 68"/>
                <a:gd name="T4" fmla="*/ 13 w 105"/>
                <a:gd name="T5" fmla="*/ 2 h 68"/>
                <a:gd name="T6" fmla="*/ 11 w 105"/>
                <a:gd name="T7" fmla="*/ 0 h 68"/>
                <a:gd name="T8" fmla="*/ 2 w 105"/>
                <a:gd name="T9" fmla="*/ 0 h 68"/>
                <a:gd name="T10" fmla="*/ 0 w 105"/>
                <a:gd name="T11" fmla="*/ 3 h 68"/>
                <a:gd name="T12" fmla="*/ 2 w 105"/>
                <a:gd name="T13" fmla="*/ 5 h 68"/>
                <a:gd name="T14" fmla="*/ 9 w 105"/>
                <a:gd name="T15" fmla="*/ 5 h 68"/>
                <a:gd name="T16" fmla="*/ 32 w 105"/>
                <a:gd name="T17" fmla="*/ 67 h 68"/>
                <a:gd name="T18" fmla="*/ 34 w 105"/>
                <a:gd name="T19" fmla="*/ 68 h 68"/>
                <a:gd name="T20" fmla="*/ 103 w 105"/>
                <a:gd name="T21" fmla="*/ 68 h 68"/>
                <a:gd name="T22" fmla="*/ 105 w 105"/>
                <a:gd name="T23" fmla="*/ 66 h 68"/>
                <a:gd name="T24" fmla="*/ 103 w 105"/>
                <a:gd name="T25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68">
                  <a:moveTo>
                    <a:pt x="103" y="64"/>
                  </a:moveTo>
                  <a:cubicBezTo>
                    <a:pt x="35" y="64"/>
                    <a:pt x="35" y="64"/>
                    <a:pt x="35" y="6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8"/>
                    <a:pt x="105" y="67"/>
                    <a:pt x="105" y="66"/>
                  </a:cubicBezTo>
                  <a:cubicBezTo>
                    <a:pt x="105" y="65"/>
                    <a:pt x="104" y="64"/>
                    <a:pt x="103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138" name="Freeform 8"/>
            <p:cNvSpPr>
              <a:spLocks noEditPoints="1"/>
            </p:cNvSpPr>
            <p:nvPr/>
          </p:nvSpPr>
          <p:spPr bwMode="auto">
            <a:xfrm>
              <a:off x="10551644" y="389318"/>
              <a:ext cx="341313" cy="177800"/>
            </a:xfrm>
            <a:custGeom>
              <a:avLst/>
              <a:gdLst>
                <a:gd name="T0" fmla="*/ 102 w 104"/>
                <a:gd name="T1" fmla="*/ 0 h 54"/>
                <a:gd name="T2" fmla="*/ 3 w 104"/>
                <a:gd name="T3" fmla="*/ 0 h 54"/>
                <a:gd name="T4" fmla="*/ 0 w 104"/>
                <a:gd name="T5" fmla="*/ 3 h 54"/>
                <a:gd name="T6" fmla="*/ 1 w 104"/>
                <a:gd name="T7" fmla="*/ 4 h 54"/>
                <a:gd name="T8" fmla="*/ 18 w 104"/>
                <a:gd name="T9" fmla="*/ 52 h 54"/>
                <a:gd name="T10" fmla="*/ 21 w 104"/>
                <a:gd name="T11" fmla="*/ 54 h 54"/>
                <a:gd name="T12" fmla="*/ 84 w 104"/>
                <a:gd name="T13" fmla="*/ 54 h 54"/>
                <a:gd name="T14" fmla="*/ 86 w 104"/>
                <a:gd name="T15" fmla="*/ 52 h 54"/>
                <a:gd name="T16" fmla="*/ 104 w 104"/>
                <a:gd name="T17" fmla="*/ 3 h 54"/>
                <a:gd name="T18" fmla="*/ 104 w 104"/>
                <a:gd name="T19" fmla="*/ 3 h 54"/>
                <a:gd name="T20" fmla="*/ 102 w 104"/>
                <a:gd name="T21" fmla="*/ 0 h 54"/>
                <a:gd name="T22" fmla="*/ 82 w 104"/>
                <a:gd name="T23" fmla="*/ 49 h 54"/>
                <a:gd name="T24" fmla="*/ 22 w 104"/>
                <a:gd name="T25" fmla="*/ 49 h 54"/>
                <a:gd name="T26" fmla="*/ 6 w 104"/>
                <a:gd name="T27" fmla="*/ 5 h 54"/>
                <a:gd name="T28" fmla="*/ 98 w 104"/>
                <a:gd name="T29" fmla="*/ 5 h 54"/>
                <a:gd name="T30" fmla="*/ 82 w 104"/>
                <a:gd name="T31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54">
                  <a:moveTo>
                    <a:pt x="10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9" y="53"/>
                    <a:pt x="20" y="54"/>
                    <a:pt x="21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5" y="54"/>
                    <a:pt x="86" y="53"/>
                    <a:pt x="86" y="5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3" y="0"/>
                    <a:pt x="102" y="0"/>
                  </a:cubicBezTo>
                  <a:close/>
                  <a:moveTo>
                    <a:pt x="82" y="49"/>
                  </a:moveTo>
                  <a:cubicBezTo>
                    <a:pt x="22" y="49"/>
                    <a:pt x="22" y="49"/>
                    <a:pt x="22" y="4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8" y="5"/>
                    <a:pt x="98" y="5"/>
                    <a:pt x="98" y="5"/>
                  </a:cubicBezTo>
                  <a:lnTo>
                    <a:pt x="82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  <p:sp>
        <p:nvSpPr>
          <p:cNvPr id="35" name="Freeform 34"/>
          <p:cNvSpPr>
            <a:spLocks/>
          </p:cNvSpPr>
          <p:nvPr/>
        </p:nvSpPr>
        <p:spPr bwMode="auto">
          <a:xfrm>
            <a:off x="835837" y="426571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2814490" y="4271233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1097280" tIns="91440" rIns="36576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0913992" y="4268471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1097280" tIns="91440" rIns="365760" bIns="91440" numCol="1" anchor="ctr" anchorCtr="1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7034841" y="427123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 dirty="0">
                <a:solidFill>
                  <a:prstClr val="white"/>
                </a:solidFill>
              </a:rPr>
              <a:t>03</a:t>
            </a:r>
          </a:p>
        </p:txBody>
      </p:sp>
      <p:sp>
        <p:nvSpPr>
          <p:cNvPr id="39" name="Freeform 38"/>
          <p:cNvSpPr>
            <a:spLocks/>
          </p:cNvSpPr>
          <p:nvPr/>
        </p:nvSpPr>
        <p:spPr bwMode="auto">
          <a:xfrm>
            <a:off x="19013494" y="4276753"/>
            <a:ext cx="4534668" cy="1567994"/>
          </a:xfrm>
          <a:custGeom>
            <a:avLst/>
            <a:gdLst>
              <a:gd name="T0" fmla="*/ 1189 w 1425"/>
              <a:gd name="T1" fmla="*/ 0 h 492"/>
              <a:gd name="T2" fmla="*/ 236 w 1425"/>
              <a:gd name="T3" fmla="*/ 0 h 492"/>
              <a:gd name="T4" fmla="*/ 0 w 1425"/>
              <a:gd name="T5" fmla="*/ 236 h 492"/>
              <a:gd name="T6" fmla="*/ 0 w 1425"/>
              <a:gd name="T7" fmla="*/ 256 h 492"/>
              <a:gd name="T8" fmla="*/ 0 w 1425"/>
              <a:gd name="T9" fmla="*/ 269 h 492"/>
              <a:gd name="T10" fmla="*/ 71 w 1425"/>
              <a:gd name="T11" fmla="*/ 269 h 492"/>
              <a:gd name="T12" fmla="*/ 71 w 1425"/>
              <a:gd name="T13" fmla="*/ 216 h 492"/>
              <a:gd name="T14" fmla="*/ 299 w 1425"/>
              <a:gd name="T15" fmla="*/ 216 h 492"/>
              <a:gd name="T16" fmla="*/ 299 w 1425"/>
              <a:gd name="T17" fmla="*/ 268 h 492"/>
              <a:gd name="T18" fmla="*/ 193 w 1425"/>
              <a:gd name="T19" fmla="*/ 268 h 492"/>
              <a:gd name="T20" fmla="*/ 97 w 1425"/>
              <a:gd name="T21" fmla="*/ 446 h 492"/>
              <a:gd name="T22" fmla="*/ 236 w 1425"/>
              <a:gd name="T23" fmla="*/ 492 h 492"/>
              <a:gd name="T24" fmla="*/ 1189 w 1425"/>
              <a:gd name="T25" fmla="*/ 492 h 492"/>
              <a:gd name="T26" fmla="*/ 1425 w 1425"/>
              <a:gd name="T27" fmla="*/ 256 h 492"/>
              <a:gd name="T28" fmla="*/ 1425 w 1425"/>
              <a:gd name="T29" fmla="*/ 236 h 492"/>
              <a:gd name="T30" fmla="*/ 1189 w 1425"/>
              <a:gd name="T3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25" h="492">
                <a:moveTo>
                  <a:pt x="1189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60"/>
                  <a:pt x="0" y="264"/>
                  <a:pt x="0" y="269"/>
                </a:cubicBezTo>
                <a:cubicBezTo>
                  <a:pt x="71" y="269"/>
                  <a:pt x="71" y="269"/>
                  <a:pt x="71" y="269"/>
                </a:cubicBezTo>
                <a:cubicBezTo>
                  <a:pt x="71" y="216"/>
                  <a:pt x="71" y="216"/>
                  <a:pt x="71" y="216"/>
                </a:cubicBezTo>
                <a:cubicBezTo>
                  <a:pt x="299" y="216"/>
                  <a:pt x="299" y="216"/>
                  <a:pt x="299" y="216"/>
                </a:cubicBezTo>
                <a:cubicBezTo>
                  <a:pt x="299" y="268"/>
                  <a:pt x="299" y="268"/>
                  <a:pt x="299" y="268"/>
                </a:cubicBezTo>
                <a:cubicBezTo>
                  <a:pt x="193" y="268"/>
                  <a:pt x="193" y="268"/>
                  <a:pt x="193" y="268"/>
                </a:cubicBezTo>
                <a:cubicBezTo>
                  <a:pt x="189" y="341"/>
                  <a:pt x="152" y="405"/>
                  <a:pt x="97" y="446"/>
                </a:cubicBezTo>
                <a:cubicBezTo>
                  <a:pt x="136" y="475"/>
                  <a:pt x="184" y="492"/>
                  <a:pt x="236" y="492"/>
                </a:cubicBezTo>
                <a:cubicBezTo>
                  <a:pt x="1189" y="492"/>
                  <a:pt x="1189" y="492"/>
                  <a:pt x="1189" y="492"/>
                </a:cubicBezTo>
                <a:cubicBezTo>
                  <a:pt x="1320" y="492"/>
                  <a:pt x="1425" y="386"/>
                  <a:pt x="1425" y="256"/>
                </a:cubicBezTo>
                <a:cubicBezTo>
                  <a:pt x="1425" y="236"/>
                  <a:pt x="1425" y="236"/>
                  <a:pt x="1425" y="236"/>
                </a:cubicBezTo>
                <a:cubicBezTo>
                  <a:pt x="1425" y="105"/>
                  <a:pt x="1320" y="0"/>
                  <a:pt x="1189" y="0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txBody>
          <a:bodyPr vert="horz" wrap="square" lIns="1097280" tIns="91440" rIns="365760" bIns="91440" numCol="1" anchor="ctr" anchorCtr="1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4260">
                <a:solidFill>
                  <a:prstClr val="white"/>
                </a:solidFill>
              </a:rPr>
              <a:t>KEY POINT</a:t>
            </a:r>
          </a:p>
        </p:txBody>
      </p:sp>
      <p:sp>
        <p:nvSpPr>
          <p:cNvPr id="40" name="Freeform 59"/>
          <p:cNvSpPr>
            <a:spLocks/>
          </p:cNvSpPr>
          <p:nvPr/>
        </p:nvSpPr>
        <p:spPr bwMode="auto">
          <a:xfrm>
            <a:off x="7698274" y="4297681"/>
            <a:ext cx="790824" cy="1536026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sp>
        <p:nvSpPr>
          <p:cNvPr id="41" name="Freeform 59"/>
          <p:cNvSpPr>
            <a:spLocks/>
          </p:cNvSpPr>
          <p:nvPr/>
        </p:nvSpPr>
        <p:spPr bwMode="auto">
          <a:xfrm>
            <a:off x="15846338" y="4297681"/>
            <a:ext cx="790824" cy="1536026"/>
          </a:xfrm>
          <a:custGeom>
            <a:avLst/>
            <a:gdLst>
              <a:gd name="T0" fmla="*/ 65 w 66"/>
              <a:gd name="T1" fmla="*/ 62 h 128"/>
              <a:gd name="T2" fmla="*/ 4 w 66"/>
              <a:gd name="T3" fmla="*/ 1 h 128"/>
              <a:gd name="T4" fmla="*/ 2 w 66"/>
              <a:gd name="T5" fmla="*/ 0 h 128"/>
              <a:gd name="T6" fmla="*/ 1 w 66"/>
              <a:gd name="T7" fmla="*/ 1 h 128"/>
              <a:gd name="T8" fmla="*/ 1 w 66"/>
              <a:gd name="T9" fmla="*/ 4 h 128"/>
              <a:gd name="T10" fmla="*/ 61 w 66"/>
              <a:gd name="T11" fmla="*/ 64 h 128"/>
              <a:gd name="T12" fmla="*/ 60 w 66"/>
              <a:gd name="T13" fmla="*/ 65 h 128"/>
              <a:gd name="T14" fmla="*/ 1 w 66"/>
              <a:gd name="T15" fmla="*/ 124 h 128"/>
              <a:gd name="T16" fmla="*/ 1 w 66"/>
              <a:gd name="T17" fmla="*/ 127 h 128"/>
              <a:gd name="T18" fmla="*/ 4 w 66"/>
              <a:gd name="T19" fmla="*/ 127 h 128"/>
              <a:gd name="T20" fmla="*/ 65 w 66"/>
              <a:gd name="T21" fmla="*/ 66 h 128"/>
              <a:gd name="T22" fmla="*/ 65 w 66"/>
              <a:gd name="T23" fmla="*/ 6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65" y="62"/>
                </a:moveTo>
                <a:cubicBezTo>
                  <a:pt x="4" y="1"/>
                  <a:pt x="4" y="1"/>
                  <a:pt x="4" y="1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2"/>
                  <a:pt x="0" y="3"/>
                  <a:pt x="1" y="4"/>
                </a:cubicBezTo>
                <a:cubicBezTo>
                  <a:pt x="61" y="64"/>
                  <a:pt x="61" y="64"/>
                  <a:pt x="61" y="64"/>
                </a:cubicBezTo>
                <a:cubicBezTo>
                  <a:pt x="60" y="65"/>
                  <a:pt x="60" y="65"/>
                  <a:pt x="60" y="65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7"/>
                  <a:pt x="1" y="127"/>
                </a:cubicBezTo>
                <a:cubicBezTo>
                  <a:pt x="1" y="128"/>
                  <a:pt x="3" y="128"/>
                  <a:pt x="4" y="127"/>
                </a:cubicBezTo>
                <a:cubicBezTo>
                  <a:pt x="65" y="66"/>
                  <a:pt x="65" y="66"/>
                  <a:pt x="65" y="66"/>
                </a:cubicBezTo>
                <a:cubicBezTo>
                  <a:pt x="66" y="65"/>
                  <a:pt x="66" y="63"/>
                  <a:pt x="65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8935339" y="4265713"/>
            <a:ext cx="2602282" cy="1567994"/>
          </a:xfrm>
          <a:custGeom>
            <a:avLst/>
            <a:gdLst>
              <a:gd name="T0" fmla="*/ 749 w 818"/>
              <a:gd name="T1" fmla="*/ 269 h 492"/>
              <a:gd name="T2" fmla="*/ 529 w 818"/>
              <a:gd name="T3" fmla="*/ 269 h 492"/>
              <a:gd name="T4" fmla="*/ 529 w 818"/>
              <a:gd name="T5" fmla="*/ 213 h 492"/>
              <a:gd name="T6" fmla="*/ 626 w 818"/>
              <a:gd name="T7" fmla="*/ 213 h 492"/>
              <a:gd name="T8" fmla="*/ 722 w 818"/>
              <a:gd name="T9" fmla="*/ 45 h 492"/>
              <a:gd name="T10" fmla="*/ 582 w 818"/>
              <a:gd name="T11" fmla="*/ 0 h 492"/>
              <a:gd name="T12" fmla="*/ 236 w 818"/>
              <a:gd name="T13" fmla="*/ 0 h 492"/>
              <a:gd name="T14" fmla="*/ 0 w 818"/>
              <a:gd name="T15" fmla="*/ 236 h 492"/>
              <a:gd name="T16" fmla="*/ 0 w 818"/>
              <a:gd name="T17" fmla="*/ 256 h 492"/>
              <a:gd name="T18" fmla="*/ 236 w 818"/>
              <a:gd name="T19" fmla="*/ 492 h 492"/>
              <a:gd name="T20" fmla="*/ 582 w 818"/>
              <a:gd name="T21" fmla="*/ 492 h 492"/>
              <a:gd name="T22" fmla="*/ 818 w 818"/>
              <a:gd name="T23" fmla="*/ 256 h 492"/>
              <a:gd name="T24" fmla="*/ 818 w 818"/>
              <a:gd name="T25" fmla="*/ 236 h 492"/>
              <a:gd name="T26" fmla="*/ 817 w 818"/>
              <a:gd name="T27" fmla="*/ 216 h 492"/>
              <a:gd name="T28" fmla="*/ 749 w 818"/>
              <a:gd name="T29" fmla="*/ 216 h 492"/>
              <a:gd name="T30" fmla="*/ 749 w 818"/>
              <a:gd name="T31" fmla="*/ 26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8" h="492">
                <a:moveTo>
                  <a:pt x="749" y="269"/>
                </a:moveTo>
                <a:cubicBezTo>
                  <a:pt x="529" y="269"/>
                  <a:pt x="529" y="269"/>
                  <a:pt x="529" y="269"/>
                </a:cubicBezTo>
                <a:cubicBezTo>
                  <a:pt x="529" y="213"/>
                  <a:pt x="529" y="213"/>
                  <a:pt x="529" y="213"/>
                </a:cubicBezTo>
                <a:cubicBezTo>
                  <a:pt x="626" y="213"/>
                  <a:pt x="626" y="213"/>
                  <a:pt x="626" y="213"/>
                </a:cubicBezTo>
                <a:cubicBezTo>
                  <a:pt x="632" y="144"/>
                  <a:pt x="669" y="84"/>
                  <a:pt x="722" y="45"/>
                </a:cubicBezTo>
                <a:cubicBezTo>
                  <a:pt x="682" y="17"/>
                  <a:pt x="634" y="0"/>
                  <a:pt x="58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5"/>
                  <a:pt x="0" y="23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386"/>
                  <a:pt x="106" y="492"/>
                  <a:pt x="236" y="492"/>
                </a:cubicBezTo>
                <a:cubicBezTo>
                  <a:pt x="582" y="492"/>
                  <a:pt x="582" y="492"/>
                  <a:pt x="582" y="492"/>
                </a:cubicBezTo>
                <a:cubicBezTo>
                  <a:pt x="712" y="492"/>
                  <a:pt x="818" y="386"/>
                  <a:pt x="818" y="256"/>
                </a:cubicBezTo>
                <a:cubicBezTo>
                  <a:pt x="818" y="236"/>
                  <a:pt x="818" y="236"/>
                  <a:pt x="818" y="236"/>
                </a:cubicBezTo>
                <a:cubicBezTo>
                  <a:pt x="818" y="230"/>
                  <a:pt x="818" y="224"/>
                  <a:pt x="817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69"/>
                  <a:pt x="749" y="269"/>
                  <a:pt x="749" y="26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82880" tIns="91440" rIns="914400" bIns="91440" numCol="1" anchor="ctr" anchorCtr="0" compatLnSpc="1">
            <a:prstTxWarp prst="textNoShape">
              <a:avLst/>
            </a:prstTxWarp>
          </a:bodyPr>
          <a:lstStyle/>
          <a:p>
            <a:pPr algn="ctr" defTabSz="1828800"/>
            <a:r>
              <a:rPr lang="en-US" sz="7400">
                <a:solidFill>
                  <a:prstClr val="white"/>
                </a:solidFill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3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1" grpId="0"/>
      <p:bldP spid="116" grpId="0" animBg="1"/>
      <p:bldP spid="118" grpId="0"/>
      <p:bldP spid="124" grpId="0" animBg="1"/>
      <p:bldP spid="126" grpId="0"/>
      <p:bldP spid="1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 INFOGRAPHIC WITH ICONS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1176536" y="3020789"/>
            <a:ext cx="10544548" cy="755650"/>
            <a:chOff x="588268" y="1545368"/>
            <a:chExt cx="5272274" cy="377825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8268" y="1545368"/>
              <a:ext cx="284844" cy="377825"/>
            </a:xfrm>
            <a:custGeom>
              <a:avLst/>
              <a:gdLst>
                <a:gd name="T0" fmla="*/ 98 w 145"/>
                <a:gd name="T1" fmla="*/ 0 h 107"/>
                <a:gd name="T2" fmla="*/ 145 w 145"/>
                <a:gd name="T3" fmla="*/ 107 h 107"/>
                <a:gd name="T4" fmla="*/ 0 w 145"/>
                <a:gd name="T5" fmla="*/ 107 h 107"/>
                <a:gd name="T6" fmla="*/ 98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98" y="0"/>
                  </a:moveTo>
                  <a:cubicBezTo>
                    <a:pt x="98" y="0"/>
                    <a:pt x="136" y="88"/>
                    <a:pt x="145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575698" y="1545368"/>
              <a:ext cx="284844" cy="377825"/>
            </a:xfrm>
            <a:custGeom>
              <a:avLst/>
              <a:gdLst>
                <a:gd name="T0" fmla="*/ 47 w 145"/>
                <a:gd name="T1" fmla="*/ 0 h 107"/>
                <a:gd name="T2" fmla="*/ 0 w 145"/>
                <a:gd name="T3" fmla="*/ 107 h 107"/>
                <a:gd name="T4" fmla="*/ 145 w 145"/>
                <a:gd name="T5" fmla="*/ 107 h 107"/>
                <a:gd name="T6" fmla="*/ 47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47" y="0"/>
                  </a:moveTo>
                  <a:cubicBezTo>
                    <a:pt x="47" y="0"/>
                    <a:pt x="9" y="88"/>
                    <a:pt x="0" y="107"/>
                  </a:cubicBezTo>
                  <a:cubicBezTo>
                    <a:pt x="145" y="107"/>
                    <a:pt x="145" y="107"/>
                    <a:pt x="145" y="10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176536" y="6268299"/>
            <a:ext cx="10544548" cy="755650"/>
            <a:chOff x="588268" y="3169123"/>
            <a:chExt cx="5272274" cy="377825"/>
          </a:xfrm>
        </p:grpSpPr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88268" y="3169123"/>
              <a:ext cx="284844" cy="377825"/>
            </a:xfrm>
            <a:custGeom>
              <a:avLst/>
              <a:gdLst>
                <a:gd name="T0" fmla="*/ 98 w 145"/>
                <a:gd name="T1" fmla="*/ 0 h 107"/>
                <a:gd name="T2" fmla="*/ 145 w 145"/>
                <a:gd name="T3" fmla="*/ 107 h 107"/>
                <a:gd name="T4" fmla="*/ 0 w 145"/>
                <a:gd name="T5" fmla="*/ 107 h 107"/>
                <a:gd name="T6" fmla="*/ 98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98" y="0"/>
                  </a:moveTo>
                  <a:cubicBezTo>
                    <a:pt x="98" y="0"/>
                    <a:pt x="136" y="88"/>
                    <a:pt x="145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575698" y="3169123"/>
              <a:ext cx="284844" cy="377825"/>
            </a:xfrm>
            <a:custGeom>
              <a:avLst/>
              <a:gdLst>
                <a:gd name="T0" fmla="*/ 47 w 145"/>
                <a:gd name="T1" fmla="*/ 0 h 107"/>
                <a:gd name="T2" fmla="*/ 0 w 145"/>
                <a:gd name="T3" fmla="*/ 107 h 107"/>
                <a:gd name="T4" fmla="*/ 145 w 145"/>
                <a:gd name="T5" fmla="*/ 107 h 107"/>
                <a:gd name="T6" fmla="*/ 47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47" y="0"/>
                  </a:moveTo>
                  <a:cubicBezTo>
                    <a:pt x="47" y="0"/>
                    <a:pt x="9" y="88"/>
                    <a:pt x="0" y="107"/>
                  </a:cubicBezTo>
                  <a:cubicBezTo>
                    <a:pt x="145" y="107"/>
                    <a:pt x="145" y="107"/>
                    <a:pt x="145" y="10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176536" y="9518081"/>
            <a:ext cx="10544548" cy="755650"/>
            <a:chOff x="588268" y="4794014"/>
            <a:chExt cx="5272274" cy="377825"/>
          </a:xfrm>
        </p:grpSpPr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88268" y="4794014"/>
              <a:ext cx="284844" cy="377825"/>
            </a:xfrm>
            <a:custGeom>
              <a:avLst/>
              <a:gdLst>
                <a:gd name="T0" fmla="*/ 98 w 145"/>
                <a:gd name="T1" fmla="*/ 0 h 107"/>
                <a:gd name="T2" fmla="*/ 145 w 145"/>
                <a:gd name="T3" fmla="*/ 107 h 107"/>
                <a:gd name="T4" fmla="*/ 0 w 145"/>
                <a:gd name="T5" fmla="*/ 107 h 107"/>
                <a:gd name="T6" fmla="*/ 98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98" y="0"/>
                  </a:moveTo>
                  <a:cubicBezTo>
                    <a:pt x="98" y="0"/>
                    <a:pt x="136" y="88"/>
                    <a:pt x="145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575698" y="4794014"/>
              <a:ext cx="284844" cy="377825"/>
            </a:xfrm>
            <a:custGeom>
              <a:avLst/>
              <a:gdLst>
                <a:gd name="T0" fmla="*/ 47 w 145"/>
                <a:gd name="T1" fmla="*/ 0 h 107"/>
                <a:gd name="T2" fmla="*/ 0 w 145"/>
                <a:gd name="T3" fmla="*/ 107 h 107"/>
                <a:gd name="T4" fmla="*/ 145 w 145"/>
                <a:gd name="T5" fmla="*/ 107 h 107"/>
                <a:gd name="T6" fmla="*/ 47 w 14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7">
                  <a:moveTo>
                    <a:pt x="47" y="0"/>
                  </a:moveTo>
                  <a:cubicBezTo>
                    <a:pt x="47" y="0"/>
                    <a:pt x="9" y="88"/>
                    <a:pt x="0" y="107"/>
                  </a:cubicBezTo>
                  <a:cubicBezTo>
                    <a:pt x="145" y="107"/>
                    <a:pt x="145" y="107"/>
                    <a:pt x="145" y="10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</p:grpSp>
      <p:sp>
        <p:nvSpPr>
          <p:cNvPr id="8" name="Freeform 7"/>
          <p:cNvSpPr>
            <a:spLocks/>
          </p:cNvSpPr>
          <p:nvPr/>
        </p:nvSpPr>
        <p:spPr bwMode="auto">
          <a:xfrm>
            <a:off x="1560458" y="3020788"/>
            <a:ext cx="9776704" cy="2448272"/>
          </a:xfrm>
          <a:custGeom>
            <a:avLst/>
            <a:gdLst>
              <a:gd name="T0" fmla="*/ 2326 w 2490"/>
              <a:gd name="T1" fmla="*/ 228 h 228"/>
              <a:gd name="T2" fmla="*/ 2414 w 2490"/>
              <a:gd name="T3" fmla="*/ 174 h 228"/>
              <a:gd name="T4" fmla="*/ 2490 w 2490"/>
              <a:gd name="T5" fmla="*/ 0 h 228"/>
              <a:gd name="T6" fmla="*/ 0 w 2490"/>
              <a:gd name="T7" fmla="*/ 0 h 228"/>
              <a:gd name="T8" fmla="*/ 76 w 2490"/>
              <a:gd name="T9" fmla="*/ 174 h 228"/>
              <a:gd name="T10" fmla="*/ 163 w 2490"/>
              <a:gd name="T11" fmla="*/ 228 h 228"/>
              <a:gd name="T12" fmla="*/ 2326 w 2490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0" h="228">
                <a:moveTo>
                  <a:pt x="2326" y="228"/>
                </a:moveTo>
                <a:cubicBezTo>
                  <a:pt x="2376" y="228"/>
                  <a:pt x="2405" y="192"/>
                  <a:pt x="2414" y="174"/>
                </a:cubicBezTo>
                <a:cubicBezTo>
                  <a:pt x="2422" y="155"/>
                  <a:pt x="2490" y="0"/>
                  <a:pt x="2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155"/>
                  <a:pt x="76" y="174"/>
                </a:cubicBezTo>
                <a:cubicBezTo>
                  <a:pt x="85" y="192"/>
                  <a:pt x="113" y="228"/>
                  <a:pt x="163" y="228"/>
                </a:cubicBezTo>
                <a:cubicBezTo>
                  <a:pt x="214" y="228"/>
                  <a:pt x="2276" y="228"/>
                  <a:pt x="2326" y="2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15911" y="3571485"/>
            <a:ext cx="102933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38340">
              <a:lnSpc>
                <a:spcPct val="90000"/>
              </a:lnSpc>
            </a:pPr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Aliquam</a:t>
            </a:r>
            <a:r>
              <a:rPr lang="en-US" sz="2400" dirty="0"/>
              <a:t> </a:t>
            </a:r>
            <a:r>
              <a:rPr lang="en-US" sz="2400" dirty="0" err="1"/>
              <a:t>iaculis</a:t>
            </a:r>
            <a:r>
              <a:rPr lang="en-US" sz="2400" dirty="0"/>
              <a:t> </a:t>
            </a:r>
            <a:r>
              <a:rPr lang="en-US" sz="2400" dirty="0" err="1"/>
              <a:t>aliquet</a:t>
            </a:r>
            <a:r>
              <a:rPr lang="en-US" sz="2400" dirty="0"/>
              <a:t> </a:t>
            </a:r>
            <a:r>
              <a:rPr lang="en-US" sz="2400" dirty="0" err="1"/>
              <a:t>elementum</a:t>
            </a:r>
            <a:r>
              <a:rPr lang="en-US" sz="2400" dirty="0"/>
              <a:t>. Aenean pulvinar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turpis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sagittis</a:t>
            </a:r>
            <a:r>
              <a:rPr lang="en-US" sz="2400" dirty="0"/>
              <a:t>. Aenean pulvinar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turpis</a:t>
            </a:r>
            <a:r>
              <a:rPr lang="en-US" sz="2400" dirty="0"/>
              <a:t> </a:t>
            </a:r>
            <a:r>
              <a:rPr lang="en-US" sz="2400" dirty="0" err="1"/>
              <a:t>eget</a:t>
            </a:r>
            <a:r>
              <a:rPr lang="en-US" sz="2400" dirty="0"/>
              <a:t> </a:t>
            </a:r>
            <a:r>
              <a:rPr lang="en-US" sz="2400" dirty="0" err="1"/>
              <a:t>sagittis</a:t>
            </a:r>
            <a:r>
              <a:rPr lang="en-US" sz="2400" dirty="0"/>
              <a:t>. </a:t>
            </a:r>
            <a:r>
              <a:rPr lang="en-US" sz="2400" dirty="0" err="1"/>
              <a:t>Etiam</a:t>
            </a:r>
            <a:r>
              <a:rPr lang="en-US" sz="2400" dirty="0"/>
              <a:t> </a:t>
            </a:r>
            <a:r>
              <a:rPr lang="en-US" sz="2400" dirty="0" err="1"/>
              <a:t>ullamcorper</a:t>
            </a:r>
            <a:r>
              <a:rPr lang="en-US" sz="2400" dirty="0"/>
              <a:t> </a:t>
            </a:r>
            <a:r>
              <a:rPr lang="en-US" sz="2400" dirty="0" err="1"/>
              <a:t>fringilla</a:t>
            </a:r>
            <a:r>
              <a:rPr lang="en-US" sz="2400" dirty="0"/>
              <a:t> libero, sed lacinia </a:t>
            </a:r>
            <a:r>
              <a:rPr lang="en-US" sz="2400" dirty="0" err="1"/>
              <a:t>mauris</a:t>
            </a:r>
            <a:r>
              <a:rPr lang="en-US" sz="2400" dirty="0"/>
              <a:t> </a:t>
            </a:r>
            <a:r>
              <a:rPr lang="en-US" sz="2400" dirty="0" err="1"/>
              <a:t>ultricies</a:t>
            </a:r>
            <a:r>
              <a:rPr lang="en-US" sz="2400" dirty="0"/>
              <a:t> sed  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922750" y="3398613"/>
            <a:ext cx="0" cy="16841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90517" y="3278663"/>
            <a:ext cx="12330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7200">
                <a:solidFill>
                  <a:prstClr val="white"/>
                </a:solidFill>
              </a:rPr>
              <a:t>01</a:t>
            </a:r>
          </a:p>
          <a:p>
            <a:pPr algn="ctr" defTabSz="2438340"/>
            <a:r>
              <a:rPr lang="en-US" sz="3200">
                <a:solidFill>
                  <a:prstClr val="white"/>
                </a:solidFill>
              </a:rPr>
              <a:t>STEP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83387" y="3413926"/>
            <a:ext cx="57005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4400" dirty="0">
                <a:solidFill>
                  <a:prstClr val="white"/>
                </a:solidFill>
              </a:rPr>
              <a:t>Lorem ipsum dolor sit </a:t>
            </a:r>
            <a:r>
              <a:rPr lang="en-US" sz="4400" dirty="0" err="1">
                <a:solidFill>
                  <a:prstClr val="white"/>
                </a:solidFill>
              </a:rPr>
              <a:t>amet</a:t>
            </a:r>
            <a:r>
              <a:rPr lang="en-US" sz="4400" dirty="0">
                <a:solidFill>
                  <a:prstClr val="white"/>
                </a:solidFill>
              </a:rPr>
              <a:t> </a:t>
            </a:r>
            <a:r>
              <a:rPr lang="en-US" sz="4400" dirty="0" err="1">
                <a:solidFill>
                  <a:prstClr val="white"/>
                </a:solidFill>
              </a:rPr>
              <a:t>adipisc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111" name="Freeform 110"/>
          <p:cNvSpPr>
            <a:spLocks/>
          </p:cNvSpPr>
          <p:nvPr/>
        </p:nvSpPr>
        <p:spPr bwMode="auto">
          <a:xfrm>
            <a:off x="1560458" y="9518080"/>
            <a:ext cx="9776704" cy="2448272"/>
          </a:xfrm>
          <a:custGeom>
            <a:avLst/>
            <a:gdLst>
              <a:gd name="T0" fmla="*/ 2326 w 2490"/>
              <a:gd name="T1" fmla="*/ 228 h 228"/>
              <a:gd name="T2" fmla="*/ 2414 w 2490"/>
              <a:gd name="T3" fmla="*/ 174 h 228"/>
              <a:gd name="T4" fmla="*/ 2490 w 2490"/>
              <a:gd name="T5" fmla="*/ 0 h 228"/>
              <a:gd name="T6" fmla="*/ 0 w 2490"/>
              <a:gd name="T7" fmla="*/ 0 h 228"/>
              <a:gd name="T8" fmla="*/ 76 w 2490"/>
              <a:gd name="T9" fmla="*/ 174 h 228"/>
              <a:gd name="T10" fmla="*/ 163 w 2490"/>
              <a:gd name="T11" fmla="*/ 228 h 228"/>
              <a:gd name="T12" fmla="*/ 2326 w 2490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0" h="228">
                <a:moveTo>
                  <a:pt x="2326" y="228"/>
                </a:moveTo>
                <a:cubicBezTo>
                  <a:pt x="2376" y="228"/>
                  <a:pt x="2405" y="192"/>
                  <a:pt x="2414" y="174"/>
                </a:cubicBezTo>
                <a:cubicBezTo>
                  <a:pt x="2422" y="155"/>
                  <a:pt x="2490" y="0"/>
                  <a:pt x="2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155"/>
                  <a:pt x="76" y="174"/>
                </a:cubicBezTo>
                <a:cubicBezTo>
                  <a:pt x="85" y="192"/>
                  <a:pt x="113" y="228"/>
                  <a:pt x="163" y="228"/>
                </a:cubicBezTo>
                <a:cubicBezTo>
                  <a:pt x="214" y="228"/>
                  <a:pt x="2276" y="228"/>
                  <a:pt x="2326" y="22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915911" y="10068777"/>
            <a:ext cx="102933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38340">
              <a:lnSpc>
                <a:spcPct val="90000"/>
              </a:lnSpc>
            </a:pPr>
            <a:r>
              <a:rPr lang="en-US" sz="2400"/>
              <a:t>Lorem ipsum dolor sit amet, </a:t>
            </a:r>
            <a:r>
              <a:rPr lang="en-US" sz="2400" err="1"/>
              <a:t>consectetur</a:t>
            </a:r>
            <a:r>
              <a:rPr lang="en-US" sz="2400"/>
              <a:t> </a:t>
            </a:r>
            <a:r>
              <a:rPr lang="en-US" sz="2400" err="1"/>
              <a:t>adipiscing</a:t>
            </a:r>
            <a:r>
              <a:rPr lang="en-US" sz="2400"/>
              <a:t> </a:t>
            </a:r>
            <a:r>
              <a:rPr lang="en-US" sz="2400" err="1"/>
              <a:t>elit</a:t>
            </a:r>
            <a:r>
              <a:rPr lang="en-US" sz="2400"/>
              <a:t>. </a:t>
            </a:r>
            <a:r>
              <a:rPr lang="en-US" sz="2400" err="1"/>
              <a:t>Aliquam</a:t>
            </a:r>
            <a:r>
              <a:rPr lang="en-US" sz="2400"/>
              <a:t> </a:t>
            </a:r>
            <a:r>
              <a:rPr lang="en-US" sz="2400" err="1"/>
              <a:t>iaculis</a:t>
            </a:r>
            <a:r>
              <a:rPr lang="en-US" sz="2400"/>
              <a:t> </a:t>
            </a:r>
            <a:r>
              <a:rPr lang="en-US" sz="2400" err="1"/>
              <a:t>aliquet</a:t>
            </a:r>
            <a:r>
              <a:rPr lang="en-US" sz="2400"/>
              <a:t> </a:t>
            </a:r>
            <a:r>
              <a:rPr lang="en-US" sz="2400" err="1"/>
              <a:t>elementum</a:t>
            </a:r>
            <a:r>
              <a:rPr lang="en-US" sz="2400"/>
              <a:t>. </a:t>
            </a:r>
            <a:r>
              <a:rPr lang="en-US" sz="2400" err="1"/>
              <a:t>Aenean</a:t>
            </a:r>
            <a:r>
              <a:rPr lang="en-US" sz="2400"/>
              <a:t> </a:t>
            </a:r>
            <a:r>
              <a:rPr lang="en-US" sz="2400" err="1"/>
              <a:t>pulvinar</a:t>
            </a:r>
            <a:r>
              <a:rPr lang="en-US" sz="2400"/>
              <a:t> </a:t>
            </a:r>
            <a:r>
              <a:rPr lang="en-US" sz="2400" err="1"/>
              <a:t>eget</a:t>
            </a:r>
            <a:r>
              <a:rPr lang="en-US" sz="2400"/>
              <a:t> </a:t>
            </a:r>
            <a:r>
              <a:rPr lang="en-US" sz="2400" err="1"/>
              <a:t>turpis</a:t>
            </a:r>
            <a:r>
              <a:rPr lang="en-US" sz="2400"/>
              <a:t> </a:t>
            </a:r>
            <a:r>
              <a:rPr lang="en-US" sz="2400" err="1"/>
              <a:t>eget</a:t>
            </a:r>
            <a:r>
              <a:rPr lang="en-US" sz="2400"/>
              <a:t> </a:t>
            </a:r>
            <a:r>
              <a:rPr lang="en-US" sz="2400" err="1"/>
              <a:t>sagittis</a:t>
            </a:r>
            <a:r>
              <a:rPr lang="en-US" sz="2400"/>
              <a:t>. Aenean pulvinar eget turpis eget sagittis. Etiam ullamcorper fringilla libero, sed lacinia mauris ultricies sed  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922750" y="9895905"/>
            <a:ext cx="0" cy="16841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153648" y="9753115"/>
            <a:ext cx="13067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7200">
                <a:solidFill>
                  <a:prstClr val="white"/>
                </a:solidFill>
              </a:rPr>
              <a:t>03</a:t>
            </a:r>
          </a:p>
          <a:p>
            <a:pPr algn="ctr" defTabSz="2438340"/>
            <a:r>
              <a:rPr lang="en-US" sz="3200">
                <a:solidFill>
                  <a:prstClr val="white"/>
                </a:solidFill>
              </a:rPr>
              <a:t>STEP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83387" y="9911218"/>
            <a:ext cx="57005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4400">
                <a:solidFill>
                  <a:prstClr val="white"/>
                </a:solidFill>
              </a:rPr>
              <a:t>Lorem ipsum dolor sit amet adipisc</a:t>
            </a:r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1560458" y="6268298"/>
            <a:ext cx="9776704" cy="2448272"/>
          </a:xfrm>
          <a:custGeom>
            <a:avLst/>
            <a:gdLst>
              <a:gd name="T0" fmla="*/ 2326 w 2490"/>
              <a:gd name="T1" fmla="*/ 228 h 228"/>
              <a:gd name="T2" fmla="*/ 2414 w 2490"/>
              <a:gd name="T3" fmla="*/ 174 h 228"/>
              <a:gd name="T4" fmla="*/ 2490 w 2490"/>
              <a:gd name="T5" fmla="*/ 0 h 228"/>
              <a:gd name="T6" fmla="*/ 0 w 2490"/>
              <a:gd name="T7" fmla="*/ 0 h 228"/>
              <a:gd name="T8" fmla="*/ 76 w 2490"/>
              <a:gd name="T9" fmla="*/ 174 h 228"/>
              <a:gd name="T10" fmla="*/ 163 w 2490"/>
              <a:gd name="T11" fmla="*/ 228 h 228"/>
              <a:gd name="T12" fmla="*/ 2326 w 2490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0" h="228">
                <a:moveTo>
                  <a:pt x="2326" y="228"/>
                </a:moveTo>
                <a:cubicBezTo>
                  <a:pt x="2376" y="228"/>
                  <a:pt x="2405" y="192"/>
                  <a:pt x="2414" y="174"/>
                </a:cubicBezTo>
                <a:cubicBezTo>
                  <a:pt x="2422" y="155"/>
                  <a:pt x="2490" y="0"/>
                  <a:pt x="24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67" y="155"/>
                  <a:pt x="76" y="174"/>
                </a:cubicBezTo>
                <a:cubicBezTo>
                  <a:pt x="85" y="192"/>
                  <a:pt x="113" y="228"/>
                  <a:pt x="163" y="228"/>
                </a:cubicBezTo>
                <a:cubicBezTo>
                  <a:pt x="214" y="228"/>
                  <a:pt x="2276" y="228"/>
                  <a:pt x="2326" y="22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915911" y="6818995"/>
            <a:ext cx="102933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438340">
              <a:lnSpc>
                <a:spcPct val="90000"/>
              </a:lnSpc>
            </a:pPr>
            <a:r>
              <a:rPr lang="en-US" sz="2400"/>
              <a:t>Lorem ipsum dolor sit amet, </a:t>
            </a:r>
            <a:r>
              <a:rPr lang="en-US" sz="2400" err="1"/>
              <a:t>consectetur</a:t>
            </a:r>
            <a:r>
              <a:rPr lang="en-US" sz="2400"/>
              <a:t> </a:t>
            </a:r>
            <a:r>
              <a:rPr lang="en-US" sz="2400" err="1"/>
              <a:t>adipiscing</a:t>
            </a:r>
            <a:r>
              <a:rPr lang="en-US" sz="2400"/>
              <a:t> </a:t>
            </a:r>
            <a:r>
              <a:rPr lang="en-US" sz="2400" err="1"/>
              <a:t>elit</a:t>
            </a:r>
            <a:r>
              <a:rPr lang="en-US" sz="2400"/>
              <a:t>. </a:t>
            </a:r>
            <a:r>
              <a:rPr lang="en-US" sz="2400" err="1"/>
              <a:t>Aliquam</a:t>
            </a:r>
            <a:r>
              <a:rPr lang="en-US" sz="2400"/>
              <a:t> </a:t>
            </a:r>
            <a:r>
              <a:rPr lang="en-US" sz="2400" err="1"/>
              <a:t>iaculis</a:t>
            </a:r>
            <a:r>
              <a:rPr lang="en-US" sz="2400"/>
              <a:t> </a:t>
            </a:r>
            <a:r>
              <a:rPr lang="en-US" sz="2400" err="1"/>
              <a:t>aliquet</a:t>
            </a:r>
            <a:r>
              <a:rPr lang="en-US" sz="2400"/>
              <a:t> </a:t>
            </a:r>
            <a:r>
              <a:rPr lang="en-US" sz="2400" err="1"/>
              <a:t>elementum</a:t>
            </a:r>
            <a:r>
              <a:rPr lang="en-US" sz="2400"/>
              <a:t>. </a:t>
            </a:r>
            <a:r>
              <a:rPr lang="en-US" sz="2400" err="1"/>
              <a:t>Aenean</a:t>
            </a:r>
            <a:r>
              <a:rPr lang="en-US" sz="2400"/>
              <a:t> </a:t>
            </a:r>
            <a:r>
              <a:rPr lang="en-US" sz="2400" err="1"/>
              <a:t>pulvinar</a:t>
            </a:r>
            <a:r>
              <a:rPr lang="en-US" sz="2400"/>
              <a:t> </a:t>
            </a:r>
            <a:r>
              <a:rPr lang="en-US" sz="2400" err="1"/>
              <a:t>eget</a:t>
            </a:r>
            <a:r>
              <a:rPr lang="en-US" sz="2400"/>
              <a:t> </a:t>
            </a:r>
            <a:r>
              <a:rPr lang="en-US" sz="2400" err="1"/>
              <a:t>turpis</a:t>
            </a:r>
            <a:r>
              <a:rPr lang="en-US" sz="2400"/>
              <a:t> </a:t>
            </a:r>
            <a:r>
              <a:rPr lang="en-US" sz="2400" err="1"/>
              <a:t>eget</a:t>
            </a:r>
            <a:r>
              <a:rPr lang="en-US" sz="2400"/>
              <a:t> </a:t>
            </a:r>
            <a:r>
              <a:rPr lang="en-US" sz="2400" err="1"/>
              <a:t>sagittis</a:t>
            </a:r>
            <a:r>
              <a:rPr lang="en-US" sz="2400"/>
              <a:t>. Aenean pulvinar eget turpis eget sagittis. Etiam ullamcorper fringilla libero, sed lacinia mauris ultricies sed 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3922750" y="6646123"/>
            <a:ext cx="0" cy="16841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51243" y="6503333"/>
            <a:ext cx="13115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7200">
                <a:solidFill>
                  <a:prstClr val="white"/>
                </a:solidFill>
              </a:rPr>
              <a:t>02</a:t>
            </a:r>
          </a:p>
          <a:p>
            <a:pPr algn="ctr" defTabSz="2438340"/>
            <a:r>
              <a:rPr lang="en-US" sz="3200">
                <a:solidFill>
                  <a:prstClr val="white"/>
                </a:solidFill>
              </a:rPr>
              <a:t>STEP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83387" y="6661436"/>
            <a:ext cx="57005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4400">
                <a:solidFill>
                  <a:prstClr val="white"/>
                </a:solidFill>
              </a:rPr>
              <a:t>Lorem ipsum dolor sit amet adipisc</a:t>
            </a:r>
          </a:p>
        </p:txBody>
      </p:sp>
      <p:sp>
        <p:nvSpPr>
          <p:cNvPr id="128" name="Freeform 124"/>
          <p:cNvSpPr>
            <a:spLocks noEditPoints="1"/>
          </p:cNvSpPr>
          <p:nvPr/>
        </p:nvSpPr>
        <p:spPr bwMode="auto">
          <a:xfrm>
            <a:off x="4175222" y="3652287"/>
            <a:ext cx="1168400" cy="1153174"/>
          </a:xfrm>
          <a:custGeom>
            <a:avLst/>
            <a:gdLst>
              <a:gd name="T0" fmla="*/ 92 w 130"/>
              <a:gd name="T1" fmla="*/ 65 h 128"/>
              <a:gd name="T2" fmla="*/ 124 w 130"/>
              <a:gd name="T3" fmla="*/ 36 h 128"/>
              <a:gd name="T4" fmla="*/ 124 w 130"/>
              <a:gd name="T5" fmla="*/ 6 h 128"/>
              <a:gd name="T6" fmla="*/ 94 w 130"/>
              <a:gd name="T7" fmla="*/ 6 h 128"/>
              <a:gd name="T8" fmla="*/ 65 w 130"/>
              <a:gd name="T9" fmla="*/ 38 h 128"/>
              <a:gd name="T10" fmla="*/ 19 w 130"/>
              <a:gd name="T11" fmla="*/ 0 h 128"/>
              <a:gd name="T12" fmla="*/ 7 w 130"/>
              <a:gd name="T13" fmla="*/ 29 h 128"/>
              <a:gd name="T14" fmla="*/ 26 w 130"/>
              <a:gd name="T15" fmla="*/ 81 h 128"/>
              <a:gd name="T16" fmla="*/ 27 w 130"/>
              <a:gd name="T17" fmla="*/ 85 h 128"/>
              <a:gd name="T18" fmla="*/ 3 w 130"/>
              <a:gd name="T19" fmla="*/ 97 h 128"/>
              <a:gd name="T20" fmla="*/ 2 w 130"/>
              <a:gd name="T21" fmla="*/ 126 h 128"/>
              <a:gd name="T22" fmla="*/ 4 w 130"/>
              <a:gd name="T23" fmla="*/ 128 h 128"/>
              <a:gd name="T24" fmla="*/ 31 w 130"/>
              <a:gd name="T25" fmla="*/ 128 h 128"/>
              <a:gd name="T26" fmla="*/ 33 w 130"/>
              <a:gd name="T27" fmla="*/ 127 h 128"/>
              <a:gd name="T28" fmla="*/ 46 w 130"/>
              <a:gd name="T29" fmla="*/ 104 h 128"/>
              <a:gd name="T30" fmla="*/ 66 w 130"/>
              <a:gd name="T31" fmla="*/ 89 h 128"/>
              <a:gd name="T32" fmla="*/ 107 w 130"/>
              <a:gd name="T33" fmla="*/ 128 h 128"/>
              <a:gd name="T34" fmla="*/ 128 w 130"/>
              <a:gd name="T35" fmla="*/ 128 h 128"/>
              <a:gd name="T36" fmla="*/ 130 w 130"/>
              <a:gd name="T37" fmla="*/ 126 h 128"/>
              <a:gd name="T38" fmla="*/ 130 w 130"/>
              <a:gd name="T39" fmla="*/ 105 h 128"/>
              <a:gd name="T40" fmla="*/ 96 w 130"/>
              <a:gd name="T41" fmla="*/ 11 h 128"/>
              <a:gd name="T42" fmla="*/ 109 w 130"/>
              <a:gd name="T43" fmla="*/ 5 h 128"/>
              <a:gd name="T44" fmla="*/ 121 w 130"/>
              <a:gd name="T45" fmla="*/ 33 h 128"/>
              <a:gd name="T46" fmla="*/ 88 w 130"/>
              <a:gd name="T47" fmla="*/ 62 h 128"/>
              <a:gd name="T48" fmla="*/ 96 w 130"/>
              <a:gd name="T49" fmla="*/ 11 h 128"/>
              <a:gd name="T50" fmla="*/ 10 w 130"/>
              <a:gd name="T51" fmla="*/ 26 h 128"/>
              <a:gd name="T52" fmla="*/ 10 w 130"/>
              <a:gd name="T53" fmla="*/ 8 h 128"/>
              <a:gd name="T54" fmla="*/ 32 w 130"/>
              <a:gd name="T55" fmla="*/ 12 h 128"/>
              <a:gd name="T56" fmla="*/ 12 w 130"/>
              <a:gd name="T57" fmla="*/ 28 h 128"/>
              <a:gd name="T58" fmla="*/ 35 w 130"/>
              <a:gd name="T59" fmla="*/ 15 h 128"/>
              <a:gd name="T60" fmla="*/ 24 w 130"/>
              <a:gd name="T61" fmla="*/ 40 h 128"/>
              <a:gd name="T62" fmla="*/ 30 w 130"/>
              <a:gd name="T63" fmla="*/ 123 h 128"/>
              <a:gd name="T64" fmla="*/ 7 w 130"/>
              <a:gd name="T65" fmla="*/ 100 h 128"/>
              <a:gd name="T66" fmla="*/ 35 w 130"/>
              <a:gd name="T67" fmla="*/ 92 h 128"/>
              <a:gd name="T68" fmla="*/ 22 w 130"/>
              <a:gd name="T69" fmla="*/ 108 h 128"/>
              <a:gd name="T70" fmla="*/ 38 w 130"/>
              <a:gd name="T71" fmla="*/ 95 h 128"/>
              <a:gd name="T72" fmla="*/ 30 w 130"/>
              <a:gd name="T73" fmla="*/ 123 h 128"/>
              <a:gd name="T74" fmla="*/ 31 w 130"/>
              <a:gd name="T75" fmla="*/ 82 h 128"/>
              <a:gd name="T76" fmla="*/ 63 w 130"/>
              <a:gd name="T77" fmla="*/ 85 h 128"/>
              <a:gd name="T78" fmla="*/ 125 w 130"/>
              <a:gd name="T79" fmla="*/ 123 h 128"/>
              <a:gd name="T80" fmla="*/ 28 w 130"/>
              <a:gd name="T81" fmla="*/ 43 h 128"/>
              <a:gd name="T82" fmla="*/ 46 w 130"/>
              <a:gd name="T83" fmla="*/ 27 h 128"/>
              <a:gd name="T84" fmla="*/ 125 w 130"/>
              <a:gd name="T85" fmla="*/ 10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0" h="128">
                <a:moveTo>
                  <a:pt x="129" y="103"/>
                </a:moveTo>
                <a:cubicBezTo>
                  <a:pt x="92" y="65"/>
                  <a:pt x="92" y="65"/>
                  <a:pt x="92" y="65"/>
                </a:cubicBezTo>
                <a:cubicBezTo>
                  <a:pt x="122" y="38"/>
                  <a:pt x="122" y="38"/>
                  <a:pt x="122" y="38"/>
                </a:cubicBezTo>
                <a:cubicBezTo>
                  <a:pt x="123" y="37"/>
                  <a:pt x="123" y="37"/>
                  <a:pt x="124" y="36"/>
                </a:cubicBezTo>
                <a:cubicBezTo>
                  <a:pt x="128" y="32"/>
                  <a:pt x="130" y="27"/>
                  <a:pt x="130" y="21"/>
                </a:cubicBezTo>
                <a:cubicBezTo>
                  <a:pt x="130" y="16"/>
                  <a:pt x="128" y="10"/>
                  <a:pt x="124" y="6"/>
                </a:cubicBezTo>
                <a:cubicBezTo>
                  <a:pt x="120" y="2"/>
                  <a:pt x="114" y="0"/>
                  <a:pt x="109" y="0"/>
                </a:cubicBezTo>
                <a:cubicBezTo>
                  <a:pt x="103" y="0"/>
                  <a:pt x="98" y="2"/>
                  <a:pt x="94" y="6"/>
                </a:cubicBezTo>
                <a:cubicBezTo>
                  <a:pt x="93" y="7"/>
                  <a:pt x="93" y="7"/>
                  <a:pt x="93" y="8"/>
                </a:cubicBezTo>
                <a:cubicBezTo>
                  <a:pt x="65" y="38"/>
                  <a:pt x="65" y="38"/>
                  <a:pt x="65" y="38"/>
                </a:cubicBezTo>
                <a:cubicBezTo>
                  <a:pt x="31" y="5"/>
                  <a:pt x="31" y="5"/>
                  <a:pt x="31" y="5"/>
                </a:cubicBezTo>
                <a:cubicBezTo>
                  <a:pt x="28" y="2"/>
                  <a:pt x="24" y="0"/>
                  <a:pt x="19" y="0"/>
                </a:cubicBez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3"/>
                  <a:pt x="7" y="29"/>
                </a:cubicBezTo>
                <a:cubicBezTo>
                  <a:pt x="41" y="64"/>
                  <a:pt x="41" y="64"/>
                  <a:pt x="41" y="64"/>
                </a:cubicBezTo>
                <a:cubicBezTo>
                  <a:pt x="26" y="81"/>
                  <a:pt x="26" y="81"/>
                  <a:pt x="26" y="81"/>
                </a:cubicBezTo>
                <a:cubicBezTo>
                  <a:pt x="25" y="82"/>
                  <a:pt x="25" y="83"/>
                  <a:pt x="26" y="84"/>
                </a:cubicBezTo>
                <a:cubicBezTo>
                  <a:pt x="27" y="85"/>
                  <a:pt x="27" y="85"/>
                  <a:pt x="27" y="85"/>
                </a:cubicBezTo>
                <a:cubicBezTo>
                  <a:pt x="4" y="97"/>
                  <a:pt x="4" y="97"/>
                  <a:pt x="4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2" y="98"/>
                  <a:pt x="2" y="98"/>
                  <a:pt x="2" y="99"/>
                </a:cubicBezTo>
                <a:cubicBezTo>
                  <a:pt x="2" y="126"/>
                  <a:pt x="2" y="126"/>
                  <a:pt x="2" y="126"/>
                </a:cubicBezTo>
                <a:cubicBezTo>
                  <a:pt x="2" y="126"/>
                  <a:pt x="2" y="127"/>
                  <a:pt x="3" y="127"/>
                </a:cubicBezTo>
                <a:cubicBezTo>
                  <a:pt x="3" y="128"/>
                  <a:pt x="4" y="128"/>
                  <a:pt x="4" y="128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2" y="128"/>
                  <a:pt x="32" y="128"/>
                  <a:pt x="33" y="127"/>
                </a:cubicBezTo>
                <a:cubicBezTo>
                  <a:pt x="33" y="127"/>
                  <a:pt x="33" y="127"/>
                  <a:pt x="33" y="127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7" y="105"/>
                  <a:pt x="48" y="105"/>
                  <a:pt x="49" y="104"/>
                </a:cubicBezTo>
                <a:cubicBezTo>
                  <a:pt x="66" y="89"/>
                  <a:pt x="66" y="89"/>
                  <a:pt x="66" y="89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6" y="128"/>
                  <a:pt x="106" y="128"/>
                  <a:pt x="107" y="12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28"/>
                  <a:pt x="129" y="128"/>
                  <a:pt x="129" y="127"/>
                </a:cubicBezTo>
                <a:cubicBezTo>
                  <a:pt x="130" y="127"/>
                  <a:pt x="130" y="126"/>
                  <a:pt x="130" y="126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0" y="104"/>
                  <a:pt x="130" y="104"/>
                  <a:pt x="129" y="103"/>
                </a:cubicBezTo>
                <a:close/>
                <a:moveTo>
                  <a:pt x="96" y="11"/>
                </a:moveTo>
                <a:cubicBezTo>
                  <a:pt x="96" y="10"/>
                  <a:pt x="97" y="10"/>
                  <a:pt x="97" y="9"/>
                </a:cubicBezTo>
                <a:cubicBezTo>
                  <a:pt x="100" y="6"/>
                  <a:pt x="104" y="5"/>
                  <a:pt x="109" y="5"/>
                </a:cubicBezTo>
                <a:cubicBezTo>
                  <a:pt x="113" y="5"/>
                  <a:pt x="117" y="6"/>
                  <a:pt x="121" y="9"/>
                </a:cubicBezTo>
                <a:cubicBezTo>
                  <a:pt x="127" y="16"/>
                  <a:pt x="127" y="26"/>
                  <a:pt x="121" y="33"/>
                </a:cubicBezTo>
                <a:cubicBezTo>
                  <a:pt x="120" y="33"/>
                  <a:pt x="120" y="34"/>
                  <a:pt x="119" y="34"/>
                </a:cubicBezTo>
                <a:cubicBezTo>
                  <a:pt x="88" y="62"/>
                  <a:pt x="88" y="62"/>
                  <a:pt x="88" y="62"/>
                </a:cubicBezTo>
                <a:cubicBezTo>
                  <a:pt x="68" y="42"/>
                  <a:pt x="68" y="42"/>
                  <a:pt x="68" y="42"/>
                </a:cubicBezTo>
                <a:lnTo>
                  <a:pt x="96" y="11"/>
                </a:lnTo>
                <a:close/>
                <a:moveTo>
                  <a:pt x="12" y="28"/>
                </a:moveTo>
                <a:cubicBezTo>
                  <a:pt x="11" y="27"/>
                  <a:pt x="10" y="26"/>
                  <a:pt x="10" y="26"/>
                </a:cubicBezTo>
                <a:cubicBezTo>
                  <a:pt x="8" y="24"/>
                  <a:pt x="7" y="20"/>
                  <a:pt x="7" y="17"/>
                </a:cubicBezTo>
                <a:cubicBezTo>
                  <a:pt x="7" y="14"/>
                  <a:pt x="8" y="11"/>
                  <a:pt x="10" y="8"/>
                </a:cubicBezTo>
                <a:cubicBezTo>
                  <a:pt x="15" y="3"/>
                  <a:pt x="23" y="3"/>
                  <a:pt x="28" y="8"/>
                </a:cubicBezTo>
                <a:cubicBezTo>
                  <a:pt x="32" y="12"/>
                  <a:pt x="32" y="12"/>
                  <a:pt x="32" y="12"/>
                </a:cubicBezTo>
                <a:cubicBezTo>
                  <a:pt x="14" y="30"/>
                  <a:pt x="14" y="30"/>
                  <a:pt x="14" y="30"/>
                </a:cubicBezTo>
                <a:lnTo>
                  <a:pt x="12" y="28"/>
                </a:lnTo>
                <a:close/>
                <a:moveTo>
                  <a:pt x="17" y="33"/>
                </a:moveTo>
                <a:cubicBezTo>
                  <a:pt x="35" y="15"/>
                  <a:pt x="35" y="15"/>
                  <a:pt x="35" y="15"/>
                </a:cubicBezTo>
                <a:cubicBezTo>
                  <a:pt x="42" y="22"/>
                  <a:pt x="42" y="22"/>
                  <a:pt x="42" y="22"/>
                </a:cubicBezTo>
                <a:cubicBezTo>
                  <a:pt x="24" y="40"/>
                  <a:pt x="24" y="40"/>
                  <a:pt x="24" y="40"/>
                </a:cubicBezTo>
                <a:lnTo>
                  <a:pt x="17" y="33"/>
                </a:lnTo>
                <a:close/>
                <a:moveTo>
                  <a:pt x="30" y="123"/>
                </a:moveTo>
                <a:cubicBezTo>
                  <a:pt x="7" y="123"/>
                  <a:pt x="7" y="123"/>
                  <a:pt x="7" y="123"/>
                </a:cubicBezTo>
                <a:cubicBezTo>
                  <a:pt x="7" y="100"/>
                  <a:pt x="7" y="100"/>
                  <a:pt x="7" y="100"/>
                </a:cubicBezTo>
                <a:cubicBezTo>
                  <a:pt x="31" y="88"/>
                  <a:pt x="31" y="88"/>
                  <a:pt x="31" y="88"/>
                </a:cubicBezTo>
                <a:cubicBezTo>
                  <a:pt x="35" y="92"/>
                  <a:pt x="35" y="92"/>
                  <a:pt x="35" y="92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1" y="106"/>
                  <a:pt x="21" y="108"/>
                  <a:pt x="22" y="108"/>
                </a:cubicBezTo>
                <a:cubicBezTo>
                  <a:pt x="22" y="109"/>
                  <a:pt x="24" y="109"/>
                  <a:pt x="25" y="108"/>
                </a:cubicBezTo>
                <a:cubicBezTo>
                  <a:pt x="38" y="95"/>
                  <a:pt x="38" y="95"/>
                  <a:pt x="38" y="95"/>
                </a:cubicBezTo>
                <a:cubicBezTo>
                  <a:pt x="42" y="99"/>
                  <a:pt x="42" y="99"/>
                  <a:pt x="42" y="99"/>
                </a:cubicBezTo>
                <a:lnTo>
                  <a:pt x="30" y="123"/>
                </a:lnTo>
                <a:close/>
                <a:moveTo>
                  <a:pt x="48" y="99"/>
                </a:moveTo>
                <a:cubicBezTo>
                  <a:pt x="31" y="82"/>
                  <a:pt x="31" y="82"/>
                  <a:pt x="31" y="82"/>
                </a:cubicBezTo>
                <a:cubicBezTo>
                  <a:pt x="45" y="67"/>
                  <a:pt x="45" y="67"/>
                  <a:pt x="45" y="67"/>
                </a:cubicBezTo>
                <a:cubicBezTo>
                  <a:pt x="63" y="85"/>
                  <a:pt x="63" y="85"/>
                  <a:pt x="63" y="85"/>
                </a:cubicBezTo>
                <a:lnTo>
                  <a:pt x="48" y="99"/>
                </a:lnTo>
                <a:close/>
                <a:moveTo>
                  <a:pt x="125" y="123"/>
                </a:moveTo>
                <a:cubicBezTo>
                  <a:pt x="108" y="123"/>
                  <a:pt x="108" y="123"/>
                  <a:pt x="108" y="123"/>
                </a:cubicBezTo>
                <a:cubicBezTo>
                  <a:pt x="28" y="43"/>
                  <a:pt x="28" y="43"/>
                  <a:pt x="28" y="43"/>
                </a:cubicBezTo>
                <a:cubicBezTo>
                  <a:pt x="45" y="26"/>
                  <a:pt x="45" y="26"/>
                  <a:pt x="45" y="26"/>
                </a:cubicBezTo>
                <a:cubicBezTo>
                  <a:pt x="46" y="27"/>
                  <a:pt x="46" y="27"/>
                  <a:pt x="46" y="27"/>
                </a:cubicBezTo>
                <a:cubicBezTo>
                  <a:pt x="72" y="53"/>
                  <a:pt x="117" y="98"/>
                  <a:pt x="125" y="105"/>
                </a:cubicBezTo>
                <a:cubicBezTo>
                  <a:pt x="125" y="106"/>
                  <a:pt x="125" y="106"/>
                  <a:pt x="125" y="106"/>
                </a:cubicBezTo>
                <a:lnTo>
                  <a:pt x="125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4208046" y="7003952"/>
            <a:ext cx="1108440" cy="1004264"/>
            <a:chOff x="6262219" y="359155"/>
            <a:chExt cx="422275" cy="382588"/>
          </a:xfrm>
          <a:solidFill>
            <a:schemeClr val="bg1"/>
          </a:solidFill>
        </p:grpSpPr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6546381" y="563943"/>
              <a:ext cx="25400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31" name="Freeform 22"/>
            <p:cNvSpPr>
              <a:spLocks noEditPoints="1"/>
            </p:cNvSpPr>
            <p:nvPr/>
          </p:nvSpPr>
          <p:spPr bwMode="auto">
            <a:xfrm>
              <a:off x="6262219" y="359155"/>
              <a:ext cx="422275" cy="382588"/>
            </a:xfrm>
            <a:custGeom>
              <a:avLst/>
              <a:gdLst>
                <a:gd name="T0" fmla="*/ 122 w 128"/>
                <a:gd name="T1" fmla="*/ 15 h 116"/>
                <a:gd name="T2" fmla="*/ 10 w 128"/>
                <a:gd name="T3" fmla="*/ 15 h 116"/>
                <a:gd name="T4" fmla="*/ 5 w 128"/>
                <a:gd name="T5" fmla="*/ 10 h 116"/>
                <a:gd name="T6" fmla="*/ 10 w 128"/>
                <a:gd name="T7" fmla="*/ 5 h 116"/>
                <a:gd name="T8" fmla="*/ 126 w 128"/>
                <a:gd name="T9" fmla="*/ 5 h 116"/>
                <a:gd name="T10" fmla="*/ 128 w 128"/>
                <a:gd name="T11" fmla="*/ 3 h 116"/>
                <a:gd name="T12" fmla="*/ 126 w 128"/>
                <a:gd name="T13" fmla="*/ 0 h 116"/>
                <a:gd name="T14" fmla="*/ 10 w 128"/>
                <a:gd name="T15" fmla="*/ 0 h 116"/>
                <a:gd name="T16" fmla="*/ 0 w 128"/>
                <a:gd name="T17" fmla="*/ 10 h 116"/>
                <a:gd name="T18" fmla="*/ 0 w 128"/>
                <a:gd name="T19" fmla="*/ 110 h 116"/>
                <a:gd name="T20" fmla="*/ 6 w 128"/>
                <a:gd name="T21" fmla="*/ 116 h 116"/>
                <a:gd name="T22" fmla="*/ 122 w 128"/>
                <a:gd name="T23" fmla="*/ 116 h 116"/>
                <a:gd name="T24" fmla="*/ 128 w 128"/>
                <a:gd name="T25" fmla="*/ 110 h 116"/>
                <a:gd name="T26" fmla="*/ 128 w 128"/>
                <a:gd name="T27" fmla="*/ 21 h 116"/>
                <a:gd name="T28" fmla="*/ 122 w 128"/>
                <a:gd name="T29" fmla="*/ 15 h 116"/>
                <a:gd name="T30" fmla="*/ 123 w 128"/>
                <a:gd name="T31" fmla="*/ 78 h 116"/>
                <a:gd name="T32" fmla="*/ 76 w 128"/>
                <a:gd name="T33" fmla="*/ 78 h 116"/>
                <a:gd name="T34" fmla="*/ 76 w 128"/>
                <a:gd name="T35" fmla="*/ 53 h 116"/>
                <a:gd name="T36" fmla="*/ 123 w 128"/>
                <a:gd name="T37" fmla="*/ 53 h 116"/>
                <a:gd name="T38" fmla="*/ 123 w 128"/>
                <a:gd name="T39" fmla="*/ 78 h 116"/>
                <a:gd name="T40" fmla="*/ 123 w 128"/>
                <a:gd name="T41" fmla="*/ 49 h 116"/>
                <a:gd name="T42" fmla="*/ 78 w 128"/>
                <a:gd name="T43" fmla="*/ 49 h 116"/>
                <a:gd name="T44" fmla="*/ 72 w 128"/>
                <a:gd name="T45" fmla="*/ 55 h 116"/>
                <a:gd name="T46" fmla="*/ 72 w 128"/>
                <a:gd name="T47" fmla="*/ 77 h 116"/>
                <a:gd name="T48" fmla="*/ 78 w 128"/>
                <a:gd name="T49" fmla="*/ 83 h 116"/>
                <a:gd name="T50" fmla="*/ 123 w 128"/>
                <a:gd name="T51" fmla="*/ 83 h 116"/>
                <a:gd name="T52" fmla="*/ 123 w 128"/>
                <a:gd name="T53" fmla="*/ 112 h 116"/>
                <a:gd name="T54" fmla="*/ 5 w 128"/>
                <a:gd name="T55" fmla="*/ 112 h 116"/>
                <a:gd name="T56" fmla="*/ 5 w 128"/>
                <a:gd name="T57" fmla="*/ 18 h 116"/>
                <a:gd name="T58" fmla="*/ 6 w 128"/>
                <a:gd name="T59" fmla="*/ 19 h 116"/>
                <a:gd name="T60" fmla="*/ 10 w 128"/>
                <a:gd name="T61" fmla="*/ 20 h 116"/>
                <a:gd name="T62" fmla="*/ 48 w 128"/>
                <a:gd name="T63" fmla="*/ 20 h 116"/>
                <a:gd name="T64" fmla="*/ 48 w 128"/>
                <a:gd name="T65" fmla="*/ 20 h 116"/>
                <a:gd name="T66" fmla="*/ 123 w 128"/>
                <a:gd name="T67" fmla="*/ 20 h 116"/>
                <a:gd name="T68" fmla="*/ 123 w 128"/>
                <a:gd name="T69" fmla="*/ 4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6">
                  <a:moveTo>
                    <a:pt x="122" y="15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3"/>
                    <a:pt x="3" y="116"/>
                    <a:pt x="6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5" y="116"/>
                    <a:pt x="128" y="113"/>
                    <a:pt x="128" y="11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18"/>
                    <a:pt x="125" y="15"/>
                    <a:pt x="122" y="15"/>
                  </a:cubicBezTo>
                  <a:close/>
                  <a:moveTo>
                    <a:pt x="123" y="78"/>
                  </a:moveTo>
                  <a:cubicBezTo>
                    <a:pt x="76" y="78"/>
                    <a:pt x="76" y="78"/>
                    <a:pt x="76" y="78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123" y="53"/>
                    <a:pt x="123" y="53"/>
                    <a:pt x="123" y="53"/>
                  </a:cubicBezTo>
                  <a:lnTo>
                    <a:pt x="123" y="78"/>
                  </a:lnTo>
                  <a:close/>
                  <a:moveTo>
                    <a:pt x="123" y="49"/>
                  </a:moveTo>
                  <a:cubicBezTo>
                    <a:pt x="78" y="49"/>
                    <a:pt x="78" y="49"/>
                    <a:pt x="78" y="49"/>
                  </a:cubicBezTo>
                  <a:cubicBezTo>
                    <a:pt x="74" y="49"/>
                    <a:pt x="72" y="51"/>
                    <a:pt x="72" y="55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0"/>
                    <a:pt x="74" y="83"/>
                    <a:pt x="78" y="83"/>
                  </a:cubicBezTo>
                  <a:cubicBezTo>
                    <a:pt x="123" y="83"/>
                    <a:pt x="123" y="83"/>
                    <a:pt x="123" y="83"/>
                  </a:cubicBezTo>
                  <a:cubicBezTo>
                    <a:pt x="123" y="112"/>
                    <a:pt x="123" y="112"/>
                    <a:pt x="123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20"/>
                    <a:pt x="9" y="20"/>
                    <a:pt x="10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123" y="20"/>
                    <a:pt x="123" y="20"/>
                    <a:pt x="123" y="20"/>
                  </a:cubicBezTo>
                  <a:lnTo>
                    <a:pt x="12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228284" y="10288146"/>
            <a:ext cx="1122956" cy="894128"/>
            <a:chOff x="9630894" y="382968"/>
            <a:chExt cx="420688" cy="334963"/>
          </a:xfrm>
          <a:solidFill>
            <a:schemeClr val="bg1"/>
          </a:solidFill>
        </p:grpSpPr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9630894" y="382968"/>
              <a:ext cx="420688" cy="334963"/>
            </a:xfrm>
            <a:custGeom>
              <a:avLst/>
              <a:gdLst>
                <a:gd name="T0" fmla="*/ 126 w 128"/>
                <a:gd name="T1" fmla="*/ 38 h 102"/>
                <a:gd name="T2" fmla="*/ 98 w 128"/>
                <a:gd name="T3" fmla="*/ 38 h 102"/>
                <a:gd name="T4" fmla="*/ 77 w 128"/>
                <a:gd name="T5" fmla="*/ 1 h 102"/>
                <a:gd name="T6" fmla="*/ 74 w 128"/>
                <a:gd name="T7" fmla="*/ 0 h 102"/>
                <a:gd name="T8" fmla="*/ 73 w 128"/>
                <a:gd name="T9" fmla="*/ 2 h 102"/>
                <a:gd name="T10" fmla="*/ 73 w 128"/>
                <a:gd name="T11" fmla="*/ 4 h 102"/>
                <a:gd name="T12" fmla="*/ 93 w 128"/>
                <a:gd name="T13" fmla="*/ 38 h 102"/>
                <a:gd name="T14" fmla="*/ 34 w 128"/>
                <a:gd name="T15" fmla="*/ 38 h 102"/>
                <a:gd name="T16" fmla="*/ 55 w 128"/>
                <a:gd name="T17" fmla="*/ 4 h 102"/>
                <a:gd name="T18" fmla="*/ 55 w 128"/>
                <a:gd name="T19" fmla="*/ 2 h 102"/>
                <a:gd name="T20" fmla="*/ 54 w 128"/>
                <a:gd name="T21" fmla="*/ 0 h 102"/>
                <a:gd name="T22" fmla="*/ 51 w 128"/>
                <a:gd name="T23" fmla="*/ 1 h 102"/>
                <a:gd name="T24" fmla="*/ 29 w 128"/>
                <a:gd name="T25" fmla="*/ 38 h 102"/>
                <a:gd name="T26" fmla="*/ 2 w 128"/>
                <a:gd name="T27" fmla="*/ 38 h 102"/>
                <a:gd name="T28" fmla="*/ 0 w 128"/>
                <a:gd name="T29" fmla="*/ 41 h 102"/>
                <a:gd name="T30" fmla="*/ 2 w 128"/>
                <a:gd name="T31" fmla="*/ 43 h 102"/>
                <a:gd name="T32" fmla="*/ 12 w 128"/>
                <a:gd name="T33" fmla="*/ 43 h 102"/>
                <a:gd name="T34" fmla="*/ 30 w 128"/>
                <a:gd name="T35" fmla="*/ 101 h 102"/>
                <a:gd name="T36" fmla="*/ 33 w 128"/>
                <a:gd name="T37" fmla="*/ 102 h 102"/>
                <a:gd name="T38" fmla="*/ 95 w 128"/>
                <a:gd name="T39" fmla="*/ 102 h 102"/>
                <a:gd name="T40" fmla="*/ 98 w 128"/>
                <a:gd name="T41" fmla="*/ 101 h 102"/>
                <a:gd name="T42" fmla="*/ 116 w 128"/>
                <a:gd name="T43" fmla="*/ 43 h 102"/>
                <a:gd name="T44" fmla="*/ 126 w 128"/>
                <a:gd name="T45" fmla="*/ 43 h 102"/>
                <a:gd name="T46" fmla="*/ 128 w 128"/>
                <a:gd name="T47" fmla="*/ 41 h 102"/>
                <a:gd name="T48" fmla="*/ 126 w 128"/>
                <a:gd name="T49" fmla="*/ 38 h 102"/>
                <a:gd name="T50" fmla="*/ 94 w 128"/>
                <a:gd name="T51" fmla="*/ 98 h 102"/>
                <a:gd name="T52" fmla="*/ 34 w 128"/>
                <a:gd name="T53" fmla="*/ 98 h 102"/>
                <a:gd name="T54" fmla="*/ 17 w 128"/>
                <a:gd name="T55" fmla="*/ 43 h 102"/>
                <a:gd name="T56" fmla="*/ 111 w 128"/>
                <a:gd name="T57" fmla="*/ 43 h 102"/>
                <a:gd name="T58" fmla="*/ 94 w 128"/>
                <a:gd name="T59" fmla="*/ 9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2">
                  <a:moveTo>
                    <a:pt x="126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6" y="0"/>
                    <a:pt x="75" y="0"/>
                    <a:pt x="74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3" y="3"/>
                    <a:pt x="73" y="4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2"/>
                    <a:pt x="55" y="2"/>
                  </a:cubicBezTo>
                  <a:cubicBezTo>
                    <a:pt x="55" y="1"/>
                    <a:pt x="54" y="1"/>
                    <a:pt x="54" y="0"/>
                  </a:cubicBezTo>
                  <a:cubicBezTo>
                    <a:pt x="53" y="0"/>
                    <a:pt x="51" y="0"/>
                    <a:pt x="51" y="1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9"/>
                    <a:pt x="0" y="41"/>
                  </a:cubicBezTo>
                  <a:cubicBezTo>
                    <a:pt x="0" y="42"/>
                    <a:pt x="1" y="43"/>
                    <a:pt x="2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1" y="102"/>
                    <a:pt x="32" y="102"/>
                    <a:pt x="33" y="102"/>
                  </a:cubicBezTo>
                  <a:cubicBezTo>
                    <a:pt x="95" y="102"/>
                    <a:pt x="95" y="102"/>
                    <a:pt x="95" y="102"/>
                  </a:cubicBezTo>
                  <a:cubicBezTo>
                    <a:pt x="96" y="102"/>
                    <a:pt x="97" y="102"/>
                    <a:pt x="98" y="101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7" y="43"/>
                    <a:pt x="128" y="42"/>
                    <a:pt x="128" y="41"/>
                  </a:cubicBezTo>
                  <a:cubicBezTo>
                    <a:pt x="128" y="39"/>
                    <a:pt x="127" y="38"/>
                    <a:pt x="126" y="38"/>
                  </a:cubicBezTo>
                  <a:close/>
                  <a:moveTo>
                    <a:pt x="94" y="98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11" y="43"/>
                    <a:pt x="111" y="43"/>
                    <a:pt x="111" y="43"/>
                  </a:cubicBezTo>
                  <a:lnTo>
                    <a:pt x="9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9784881" y="556005"/>
              <a:ext cx="12700" cy="112713"/>
            </a:xfrm>
            <a:custGeom>
              <a:avLst/>
              <a:gdLst>
                <a:gd name="T0" fmla="*/ 2 w 4"/>
                <a:gd name="T1" fmla="*/ 34 h 34"/>
                <a:gd name="T2" fmla="*/ 4 w 4"/>
                <a:gd name="T3" fmla="*/ 32 h 34"/>
                <a:gd name="T4" fmla="*/ 4 w 4"/>
                <a:gd name="T5" fmla="*/ 3 h 34"/>
                <a:gd name="T6" fmla="*/ 2 w 4"/>
                <a:gd name="T7" fmla="*/ 0 h 34"/>
                <a:gd name="T8" fmla="*/ 0 w 4"/>
                <a:gd name="T9" fmla="*/ 3 h 34"/>
                <a:gd name="T10" fmla="*/ 0 w 4"/>
                <a:gd name="T11" fmla="*/ 32 h 34"/>
                <a:gd name="T12" fmla="*/ 2 w 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34"/>
                  </a:moveTo>
                  <a:cubicBezTo>
                    <a:pt x="3" y="34"/>
                    <a:pt x="4" y="33"/>
                    <a:pt x="4" y="3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43" name="Freeform 11"/>
            <p:cNvSpPr>
              <a:spLocks/>
            </p:cNvSpPr>
            <p:nvPr/>
          </p:nvSpPr>
          <p:spPr bwMode="auto">
            <a:xfrm>
              <a:off x="9834094" y="556005"/>
              <a:ext cx="12700" cy="112713"/>
            </a:xfrm>
            <a:custGeom>
              <a:avLst/>
              <a:gdLst>
                <a:gd name="T0" fmla="*/ 2 w 4"/>
                <a:gd name="T1" fmla="*/ 34 h 34"/>
                <a:gd name="T2" fmla="*/ 4 w 4"/>
                <a:gd name="T3" fmla="*/ 32 h 34"/>
                <a:gd name="T4" fmla="*/ 4 w 4"/>
                <a:gd name="T5" fmla="*/ 3 h 34"/>
                <a:gd name="T6" fmla="*/ 2 w 4"/>
                <a:gd name="T7" fmla="*/ 0 h 34"/>
                <a:gd name="T8" fmla="*/ 0 w 4"/>
                <a:gd name="T9" fmla="*/ 3 h 34"/>
                <a:gd name="T10" fmla="*/ 0 w 4"/>
                <a:gd name="T11" fmla="*/ 32 h 34"/>
                <a:gd name="T12" fmla="*/ 2 w 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34"/>
                  </a:moveTo>
                  <a:cubicBezTo>
                    <a:pt x="3" y="34"/>
                    <a:pt x="4" y="33"/>
                    <a:pt x="4" y="3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  <p:sp>
          <p:nvSpPr>
            <p:cNvPr id="144" name="Freeform 12"/>
            <p:cNvSpPr>
              <a:spLocks/>
            </p:cNvSpPr>
            <p:nvPr/>
          </p:nvSpPr>
          <p:spPr bwMode="auto">
            <a:xfrm>
              <a:off x="9883306" y="556005"/>
              <a:ext cx="12700" cy="112713"/>
            </a:xfrm>
            <a:custGeom>
              <a:avLst/>
              <a:gdLst>
                <a:gd name="T0" fmla="*/ 2 w 4"/>
                <a:gd name="T1" fmla="*/ 34 h 34"/>
                <a:gd name="T2" fmla="*/ 4 w 4"/>
                <a:gd name="T3" fmla="*/ 32 h 34"/>
                <a:gd name="T4" fmla="*/ 4 w 4"/>
                <a:gd name="T5" fmla="*/ 3 h 34"/>
                <a:gd name="T6" fmla="*/ 2 w 4"/>
                <a:gd name="T7" fmla="*/ 0 h 34"/>
                <a:gd name="T8" fmla="*/ 0 w 4"/>
                <a:gd name="T9" fmla="*/ 3 h 34"/>
                <a:gd name="T10" fmla="*/ 0 w 4"/>
                <a:gd name="T11" fmla="*/ 32 h 34"/>
                <a:gd name="T12" fmla="*/ 2 w 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34"/>
                  </a:moveTo>
                  <a:cubicBezTo>
                    <a:pt x="3" y="34"/>
                    <a:pt x="4" y="33"/>
                    <a:pt x="4" y="3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400">
                <a:solidFill>
                  <a:srgbClr val="57565A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289823" y="5347893"/>
            <a:ext cx="12769958" cy="106974"/>
            <a:chOff x="5144911" y="2708920"/>
            <a:chExt cx="6384979" cy="5348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144911" y="2762407"/>
              <a:ext cx="638497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1527509" y="2708920"/>
              <a:ext cx="0" cy="5348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89823" y="8609597"/>
            <a:ext cx="12769958" cy="106974"/>
            <a:chOff x="5144911" y="4339772"/>
            <a:chExt cx="6384979" cy="5348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5144911" y="4386162"/>
              <a:ext cx="6384979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1527509" y="4339772"/>
              <a:ext cx="0" cy="53487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10289823" y="11845185"/>
            <a:ext cx="12769958" cy="106974"/>
            <a:chOff x="5144911" y="5957566"/>
            <a:chExt cx="6384979" cy="53487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144911" y="6011053"/>
              <a:ext cx="638497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1527509" y="5957566"/>
              <a:ext cx="0" cy="53487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14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/>
      <p:bldP spid="42" grpId="0"/>
      <p:bldP spid="47" grpId="0"/>
      <p:bldP spid="111" grpId="0" animBg="1"/>
      <p:bldP spid="113" grpId="0"/>
      <p:bldP spid="115" grpId="0"/>
      <p:bldP spid="116" grpId="0"/>
      <p:bldP spid="121" grpId="0" animBg="1"/>
      <p:bldP spid="123" grpId="0"/>
      <p:bldP spid="125" grpId="0"/>
      <p:bldP spid="126" grpId="0"/>
      <p:bldP spid="1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382802" y="3779629"/>
            <a:ext cx="5067230" cy="6584379"/>
          </a:xfrm>
          <a:prstGeom prst="roundRect">
            <a:avLst>
              <a:gd name="adj" fmla="val 9132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8" name="Round Same Side Corner Rectangle 47"/>
          <p:cNvSpPr/>
          <p:nvPr/>
        </p:nvSpPr>
        <p:spPr>
          <a:xfrm flipV="1">
            <a:off x="17382802" y="8913611"/>
            <a:ext cx="5067226" cy="1450397"/>
          </a:xfrm>
          <a:prstGeom prst="round2SameRect">
            <a:avLst>
              <a:gd name="adj1" fmla="val 30456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0" name="Rectangle 49">
            <a:hlinkClick r:id="rId4" action="ppaction://hlinksldjump"/>
          </p:cNvPr>
          <p:cNvSpPr/>
          <p:nvPr/>
        </p:nvSpPr>
        <p:spPr>
          <a:xfrm>
            <a:off x="19775024" y="9269525"/>
            <a:ext cx="2406351" cy="64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3600">
                <a:solidFill>
                  <a:srgbClr val="FFFFFF"/>
                </a:solidFill>
                <a:latin typeface="Open Sans Light"/>
              </a:rPr>
              <a:t>Click here</a:t>
            </a:r>
            <a:endParaRPr lang="en-US" sz="22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042340" y="4505808"/>
            <a:ext cx="5067230" cy="6584379"/>
          </a:xfrm>
          <a:prstGeom prst="roundRect">
            <a:avLst>
              <a:gd name="adj" fmla="val 9132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 flipV="1">
            <a:off x="12042344" y="9639790"/>
            <a:ext cx="5067226" cy="1450397"/>
          </a:xfrm>
          <a:prstGeom prst="round2SameRect">
            <a:avLst>
              <a:gd name="adj1" fmla="val 30456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14434566" y="9995704"/>
            <a:ext cx="2406351" cy="64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3600">
                <a:solidFill>
                  <a:srgbClr val="FFFFFF"/>
                </a:solidFill>
                <a:latin typeface="Open Sans Light"/>
              </a:rPr>
              <a:t>Click here</a:t>
            </a:r>
            <a:endParaRPr lang="en-US" sz="220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95392" y="5230028"/>
            <a:ext cx="5067230" cy="6584379"/>
            <a:chOff x="3347338" y="2614908"/>
            <a:chExt cx="2533945" cy="3292618"/>
          </a:xfrm>
        </p:grpSpPr>
        <p:sp>
          <p:nvSpPr>
            <p:cNvPr id="7" name="Rounded Rectangle 6"/>
            <p:cNvSpPr/>
            <p:nvPr/>
          </p:nvSpPr>
          <p:spPr>
            <a:xfrm>
              <a:off x="3347338" y="2614908"/>
              <a:ext cx="2533945" cy="3292618"/>
            </a:xfrm>
            <a:prstGeom prst="roundRect">
              <a:avLst>
                <a:gd name="adj" fmla="val 9132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 sz="3600">
                <a:solidFill>
                  <a:srgbClr val="FFFFFF"/>
                </a:solidFill>
                <a:latin typeface="Open Sans Light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347338" y="5182233"/>
              <a:ext cx="2533943" cy="725293"/>
              <a:chOff x="3371209" y="5191503"/>
              <a:chExt cx="2533943" cy="725293"/>
            </a:xfrm>
          </p:grpSpPr>
          <p:sp>
            <p:nvSpPr>
              <p:cNvPr id="37" name="Round Same Side Corner Rectangle 36"/>
              <p:cNvSpPr/>
              <p:nvPr/>
            </p:nvSpPr>
            <p:spPr>
              <a:xfrm flipV="1">
                <a:off x="3371209" y="5191503"/>
                <a:ext cx="2533943" cy="725293"/>
              </a:xfrm>
              <a:prstGeom prst="round2SameRect">
                <a:avLst>
                  <a:gd name="adj1" fmla="val 30456"/>
                  <a:gd name="adj2" fmla="val 0"/>
                </a:avLst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54"/>
                <a:endParaRPr lang="en-US" sz="3600">
                  <a:solidFill>
                    <a:srgbClr val="FFFFFF"/>
                  </a:solidFill>
                  <a:latin typeface="Open Sans Light"/>
                </a:endParaRPr>
              </a:p>
            </p:txBody>
          </p:sp>
          <p:sp>
            <p:nvSpPr>
              <p:cNvPr id="39" name="Rectangle 38">
                <a:hlinkClick r:id="rId4" action="ppaction://hlinksldjump"/>
              </p:cNvPr>
              <p:cNvSpPr/>
              <p:nvPr/>
            </p:nvSpPr>
            <p:spPr>
              <a:xfrm>
                <a:off x="4567476" y="5369483"/>
                <a:ext cx="1203332" cy="323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154"/>
                <a:r>
                  <a:rPr lang="en-US" sz="3600">
                    <a:solidFill>
                      <a:srgbClr val="FFFFFF"/>
                    </a:solidFill>
                    <a:latin typeface="Open Sans Light"/>
                  </a:rPr>
                  <a:t>Click here</a:t>
                </a:r>
                <a:endParaRPr lang="en-US" sz="2200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</p:grpSp>
      <p:sp>
        <p:nvSpPr>
          <p:cNvPr id="6" name="Rounded Rectangle 5"/>
          <p:cNvSpPr/>
          <p:nvPr/>
        </p:nvSpPr>
        <p:spPr>
          <a:xfrm>
            <a:off x="1361411" y="5955225"/>
            <a:ext cx="5067230" cy="6584379"/>
          </a:xfrm>
          <a:prstGeom prst="roundRect">
            <a:avLst>
              <a:gd name="adj" fmla="val 9132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49128" y="7648001"/>
            <a:ext cx="4528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ever since the 1500s, when an unknown</a:t>
            </a:r>
          </a:p>
        </p:txBody>
      </p:sp>
      <p:sp>
        <p:nvSpPr>
          <p:cNvPr id="27" name="Round Same Side Corner Rectangle 26"/>
          <p:cNvSpPr/>
          <p:nvPr/>
        </p:nvSpPr>
        <p:spPr>
          <a:xfrm flipV="1">
            <a:off x="1361409" y="11089205"/>
            <a:ext cx="5067226" cy="1450397"/>
          </a:xfrm>
          <a:prstGeom prst="round2SameRect">
            <a:avLst>
              <a:gd name="adj1" fmla="val 30456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33" name="Rectangle 32">
            <a:hlinkClick r:id="rId4" action="ppaction://hlinksldjump"/>
          </p:cNvPr>
          <p:cNvSpPr/>
          <p:nvPr/>
        </p:nvSpPr>
        <p:spPr>
          <a:xfrm>
            <a:off x="3753631" y="11445118"/>
            <a:ext cx="2406351" cy="64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3600">
                <a:solidFill>
                  <a:srgbClr val="FFFFFF"/>
                </a:solidFill>
                <a:latin typeface="Open Sans Light"/>
              </a:rPr>
              <a:t>Click here</a:t>
            </a:r>
            <a:endParaRPr lang="en-US" sz="22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1410" y="5486800"/>
            <a:ext cx="5950005" cy="1661976"/>
          </a:xfrm>
          <a:prstGeom prst="roundRect">
            <a:avLst>
              <a:gd name="adj" fmla="val 9132"/>
            </a:avLst>
          </a:prstGeom>
          <a:gradFill flip="none" rotWithShape="1">
            <a:gsLst>
              <a:gs pos="46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54" lvl="1" defTabSz="457154"/>
            <a:r>
              <a:rPr lang="en-US" sz="4400">
                <a:solidFill>
                  <a:srgbClr val="FFFFFF"/>
                </a:solidFill>
                <a:latin typeface="Open Sans Light"/>
              </a:rPr>
              <a:t>Step 01</a:t>
            </a:r>
            <a:endParaRPr lang="en-US" sz="7199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 rot="16200000" flipH="1">
            <a:off x="6372989" y="6210351"/>
            <a:ext cx="1267313" cy="609543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336558" y="995988"/>
            <a:ext cx="15502113" cy="16349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09"/>
            <a:r>
              <a:rPr lang="en-US" sz="6399" dirty="0">
                <a:solidFill>
                  <a:srgbClr val="272E3A">
                    <a:lumMod val="90000"/>
                    <a:lumOff val="10000"/>
                  </a:srgbClr>
                </a:solidFill>
                <a:latin typeface="Open Sans Light"/>
              </a:rPr>
              <a:t>Your Awesome Title Here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701873" y="4633215"/>
            <a:ext cx="5950005" cy="1661976"/>
          </a:xfrm>
          <a:prstGeom prst="roundRect">
            <a:avLst>
              <a:gd name="adj" fmla="val 9132"/>
            </a:avLst>
          </a:prstGeom>
          <a:gradFill>
            <a:gsLst>
              <a:gs pos="46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54" lvl="1" defTabSz="457154"/>
            <a:r>
              <a:rPr lang="en-US" sz="4400" dirty="0">
                <a:solidFill>
                  <a:srgbClr val="FFFFFF"/>
                </a:solidFill>
                <a:latin typeface="Open Sans Light"/>
              </a:rPr>
              <a:t>Step 02</a:t>
            </a:r>
            <a:endParaRPr lang="en-US" sz="7199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0" name="Round Diagonal Corner Rectangle 18"/>
          <p:cNvSpPr/>
          <p:nvPr/>
        </p:nvSpPr>
        <p:spPr>
          <a:xfrm rot="16200000" flipH="1">
            <a:off x="11713453" y="5358724"/>
            <a:ext cx="1267313" cy="609543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042338" y="3779628"/>
            <a:ext cx="5950005" cy="1661976"/>
          </a:xfrm>
          <a:prstGeom prst="roundRect">
            <a:avLst>
              <a:gd name="adj" fmla="val 9132"/>
            </a:avLst>
          </a:prstGeom>
          <a:gradFill>
            <a:gsLst>
              <a:gs pos="46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54" lvl="1" defTabSz="457154"/>
            <a:r>
              <a:rPr lang="en-US" sz="4400">
                <a:solidFill>
                  <a:srgbClr val="FFFFFF"/>
                </a:solidFill>
                <a:latin typeface="Open Sans Light"/>
              </a:rPr>
              <a:t>Step 03</a:t>
            </a:r>
          </a:p>
        </p:txBody>
      </p:sp>
      <p:sp>
        <p:nvSpPr>
          <p:cNvPr id="21" name="Round Diagonal Corner Rectangle 18"/>
          <p:cNvSpPr/>
          <p:nvPr/>
        </p:nvSpPr>
        <p:spPr>
          <a:xfrm rot="16200000" flipH="1">
            <a:off x="17053918" y="4501676"/>
            <a:ext cx="1267313" cy="609543"/>
          </a:xfrm>
          <a:custGeom>
            <a:avLst/>
            <a:gdLst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0 h 335292"/>
              <a:gd name="connsiteX3" fmla="*/ 697113 w 697113"/>
              <a:gd name="connsiteY3" fmla="*/ 255596 h 335292"/>
              <a:gd name="connsiteX4" fmla="*/ 617417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335292 h 335292"/>
              <a:gd name="connsiteX7" fmla="*/ 0 w 697113"/>
              <a:gd name="connsiteY7" fmla="*/ 79696 h 335292"/>
              <a:gd name="connsiteX8" fmla="*/ 79696 w 697113"/>
              <a:gd name="connsiteY8" fmla="*/ 0 h 335292"/>
              <a:gd name="connsiteX0" fmla="*/ 79696 w 697113"/>
              <a:gd name="connsiteY0" fmla="*/ 0 h 335292"/>
              <a:gd name="connsiteX1" fmla="*/ 697113 w 697113"/>
              <a:gd name="connsiteY1" fmla="*/ 0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8953 w 697113"/>
              <a:gd name="connsiteY1" fmla="*/ 3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  <a:gd name="connsiteX0" fmla="*/ 79696 w 697113"/>
              <a:gd name="connsiteY0" fmla="*/ 0 h 335292"/>
              <a:gd name="connsiteX1" fmla="*/ 156574 w 697113"/>
              <a:gd name="connsiteY1" fmla="*/ 2387 h 335292"/>
              <a:gd name="connsiteX2" fmla="*/ 697113 w 697113"/>
              <a:gd name="connsiteY2" fmla="*/ 255596 h 335292"/>
              <a:gd name="connsiteX3" fmla="*/ 617417 w 697113"/>
              <a:gd name="connsiteY3" fmla="*/ 335292 h 335292"/>
              <a:gd name="connsiteX4" fmla="*/ 0 w 697113"/>
              <a:gd name="connsiteY4" fmla="*/ 335292 h 335292"/>
              <a:gd name="connsiteX5" fmla="*/ 0 w 697113"/>
              <a:gd name="connsiteY5" fmla="*/ 335292 h 335292"/>
              <a:gd name="connsiteX6" fmla="*/ 0 w 697113"/>
              <a:gd name="connsiteY6" fmla="*/ 79696 h 335292"/>
              <a:gd name="connsiteX7" fmla="*/ 79696 w 697113"/>
              <a:gd name="connsiteY7" fmla="*/ 0 h 3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7113" h="335292">
                <a:moveTo>
                  <a:pt x="79696" y="0"/>
                </a:moveTo>
                <a:lnTo>
                  <a:pt x="156574" y="2387"/>
                </a:lnTo>
                <a:lnTo>
                  <a:pt x="697113" y="255596"/>
                </a:lnTo>
                <a:cubicBezTo>
                  <a:pt x="697113" y="299611"/>
                  <a:pt x="661432" y="335292"/>
                  <a:pt x="617417" y="335292"/>
                </a:cubicBezTo>
                <a:lnTo>
                  <a:pt x="0" y="335292"/>
                </a:lnTo>
                <a:lnTo>
                  <a:pt x="0" y="335292"/>
                </a:lnTo>
                <a:lnTo>
                  <a:pt x="0" y="79696"/>
                </a:lnTo>
                <a:cubicBezTo>
                  <a:pt x="0" y="35681"/>
                  <a:pt x="35681" y="0"/>
                  <a:pt x="7969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360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383326" y="3021449"/>
            <a:ext cx="5950005" cy="1661976"/>
          </a:xfrm>
          <a:prstGeom prst="roundRect">
            <a:avLst>
              <a:gd name="adj" fmla="val 9132"/>
            </a:avLst>
          </a:prstGeom>
          <a:gradFill>
            <a:gsLst>
              <a:gs pos="46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154" lvl="1" defTabSz="457154"/>
            <a:r>
              <a:rPr lang="en-US" sz="4400">
                <a:solidFill>
                  <a:srgbClr val="FFFFFF"/>
                </a:solidFill>
                <a:latin typeface="Open Sans Light"/>
              </a:rPr>
              <a:t>Step 04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B15443-735F-4B3F-90DE-D42FF9FB4654}"/>
              </a:ext>
            </a:extLst>
          </p:cNvPr>
          <p:cNvSpPr/>
          <p:nvPr/>
        </p:nvSpPr>
        <p:spPr>
          <a:xfrm>
            <a:off x="7006645" y="7440882"/>
            <a:ext cx="4528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ever since the 1500s, when an unknown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6F3097-57CF-4415-90A2-B479AF1CA2C4}"/>
              </a:ext>
            </a:extLst>
          </p:cNvPr>
          <p:cNvSpPr/>
          <p:nvPr/>
        </p:nvSpPr>
        <p:spPr>
          <a:xfrm>
            <a:off x="12309786" y="6436807"/>
            <a:ext cx="4528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ever since the 1500s, when an unknown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F05285-69CF-4A8F-BD62-93FD54FBEF92}"/>
              </a:ext>
            </a:extLst>
          </p:cNvPr>
          <p:cNvSpPr/>
          <p:nvPr/>
        </p:nvSpPr>
        <p:spPr>
          <a:xfrm>
            <a:off x="17787162" y="5812229"/>
            <a:ext cx="45288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ever since the 1500s, when an unknown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2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16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C176E2-3A18-4BDC-8C30-648A8B789769}"/>
              </a:ext>
            </a:extLst>
          </p:cNvPr>
          <p:cNvSpPr/>
          <p:nvPr/>
        </p:nvSpPr>
        <p:spPr>
          <a:xfrm>
            <a:off x="4511997" y="5478539"/>
            <a:ext cx="2631073" cy="7040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C50CF-D163-4277-8624-1D2ECE9FA43C}"/>
              </a:ext>
            </a:extLst>
          </p:cNvPr>
          <p:cNvSpPr/>
          <p:nvPr/>
        </p:nvSpPr>
        <p:spPr>
          <a:xfrm>
            <a:off x="7812376" y="5478539"/>
            <a:ext cx="2631073" cy="7040036"/>
          </a:xfrm>
          <a:prstGeom prst="rect">
            <a:avLst/>
          </a:prstGeom>
          <a:solidFill>
            <a:srgbClr val="3DA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64A60-49FA-4038-85E8-3C96D85CEF42}"/>
              </a:ext>
            </a:extLst>
          </p:cNvPr>
          <p:cNvSpPr/>
          <p:nvPr/>
        </p:nvSpPr>
        <p:spPr>
          <a:xfrm>
            <a:off x="11112755" y="5478539"/>
            <a:ext cx="2631073" cy="7040036"/>
          </a:xfrm>
          <a:prstGeom prst="rect">
            <a:avLst/>
          </a:prstGeom>
          <a:solidFill>
            <a:srgbClr val="697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8B9D6-C423-4F3C-894F-9DBD5D58FB29}"/>
              </a:ext>
            </a:extLst>
          </p:cNvPr>
          <p:cNvSpPr/>
          <p:nvPr/>
        </p:nvSpPr>
        <p:spPr>
          <a:xfrm>
            <a:off x="14413135" y="5478539"/>
            <a:ext cx="2631073" cy="7040036"/>
          </a:xfrm>
          <a:prstGeom prst="rect">
            <a:avLst/>
          </a:prstGeom>
          <a:solidFill>
            <a:srgbClr val="746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A9EDA-E208-40DF-910E-F6E12A363306}"/>
              </a:ext>
            </a:extLst>
          </p:cNvPr>
          <p:cNvSpPr/>
          <p:nvPr/>
        </p:nvSpPr>
        <p:spPr>
          <a:xfrm>
            <a:off x="17713514" y="5478539"/>
            <a:ext cx="2631073" cy="7040036"/>
          </a:xfrm>
          <a:prstGeom prst="rect">
            <a:avLst/>
          </a:prstGeom>
          <a:solidFill>
            <a:srgbClr val="5B5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46EA68-D5BA-495D-A0DD-A12AEDBB625C}"/>
              </a:ext>
            </a:extLst>
          </p:cNvPr>
          <p:cNvSpPr/>
          <p:nvPr/>
        </p:nvSpPr>
        <p:spPr>
          <a:xfrm>
            <a:off x="4511997" y="4232904"/>
            <a:ext cx="2631073" cy="2631073"/>
          </a:xfrm>
          <a:prstGeom prst="ellipse">
            <a:avLst/>
          </a:prstGeom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177D8-2231-489A-96AF-F30BF8C54624}"/>
              </a:ext>
            </a:extLst>
          </p:cNvPr>
          <p:cNvSpPr/>
          <p:nvPr/>
        </p:nvSpPr>
        <p:spPr>
          <a:xfrm>
            <a:off x="7812376" y="4232904"/>
            <a:ext cx="2631073" cy="2631073"/>
          </a:xfrm>
          <a:prstGeom prst="ellipse">
            <a:avLst/>
          </a:prstGeom>
          <a:solidFill>
            <a:srgbClr val="3DA9CF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A1BFA-24D2-43BB-8C10-8DE32BFEACFA}"/>
              </a:ext>
            </a:extLst>
          </p:cNvPr>
          <p:cNvSpPr/>
          <p:nvPr/>
        </p:nvSpPr>
        <p:spPr>
          <a:xfrm>
            <a:off x="11112755" y="4232904"/>
            <a:ext cx="2631073" cy="2631073"/>
          </a:xfrm>
          <a:prstGeom prst="ellipse">
            <a:avLst/>
          </a:prstGeom>
          <a:solidFill>
            <a:srgbClr val="6977C7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EE1806-09CB-40A4-AC02-C85F2B341F92}"/>
              </a:ext>
            </a:extLst>
          </p:cNvPr>
          <p:cNvSpPr/>
          <p:nvPr/>
        </p:nvSpPr>
        <p:spPr>
          <a:xfrm>
            <a:off x="14413135" y="4232904"/>
            <a:ext cx="2631073" cy="2631073"/>
          </a:xfrm>
          <a:prstGeom prst="ellipse">
            <a:avLst/>
          </a:prstGeom>
          <a:solidFill>
            <a:srgbClr val="746BC5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B77DE5-5223-4FEA-9430-CEC034513242}"/>
              </a:ext>
            </a:extLst>
          </p:cNvPr>
          <p:cNvSpPr/>
          <p:nvPr/>
        </p:nvSpPr>
        <p:spPr>
          <a:xfrm>
            <a:off x="17713514" y="4232904"/>
            <a:ext cx="2631073" cy="2631073"/>
          </a:xfrm>
          <a:prstGeom prst="ellipse">
            <a:avLst/>
          </a:prstGeom>
          <a:solidFill>
            <a:srgbClr val="5B51BB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100891-26F2-4FBD-B285-03CB5F01C159}"/>
              </a:ext>
            </a:extLst>
          </p:cNvPr>
          <p:cNvSpPr txBox="1"/>
          <p:nvPr/>
        </p:nvSpPr>
        <p:spPr>
          <a:xfrm>
            <a:off x="4736092" y="7715504"/>
            <a:ext cx="2248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5AC018B-0514-4757-A7CB-34D39167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1D543E-1427-4E9F-9235-C332BF36B1B4}"/>
              </a:ext>
            </a:extLst>
          </p:cNvPr>
          <p:cNvSpPr txBox="1"/>
          <p:nvPr/>
        </p:nvSpPr>
        <p:spPr>
          <a:xfrm>
            <a:off x="8003728" y="7715504"/>
            <a:ext cx="2248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3C59E-AF20-4603-A8EE-E89BE5F91E88}"/>
              </a:ext>
            </a:extLst>
          </p:cNvPr>
          <p:cNvSpPr txBox="1"/>
          <p:nvPr/>
        </p:nvSpPr>
        <p:spPr>
          <a:xfrm>
            <a:off x="11304107" y="7715504"/>
            <a:ext cx="2248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93A60-BBDB-4E3C-8B5D-73B3EC746AE6}"/>
              </a:ext>
            </a:extLst>
          </p:cNvPr>
          <p:cNvSpPr txBox="1"/>
          <p:nvPr/>
        </p:nvSpPr>
        <p:spPr>
          <a:xfrm>
            <a:off x="14604487" y="7715504"/>
            <a:ext cx="2248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E1932A-985E-4507-93C6-AFE46284F459}"/>
              </a:ext>
            </a:extLst>
          </p:cNvPr>
          <p:cNvSpPr txBox="1"/>
          <p:nvPr/>
        </p:nvSpPr>
        <p:spPr>
          <a:xfrm>
            <a:off x="17904866" y="7715504"/>
            <a:ext cx="2248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54"/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</a:t>
            </a:r>
          </a:p>
        </p:txBody>
      </p:sp>
      <p:sp>
        <p:nvSpPr>
          <p:cNvPr id="54" name="Freeform 104">
            <a:extLst>
              <a:ext uri="{FF2B5EF4-FFF2-40B4-BE49-F238E27FC236}">
                <a16:creationId xmlns:a16="http://schemas.microsoft.com/office/drawing/2014/main" id="{08C6129C-5820-4E87-8FDC-423DDC4CF889}"/>
              </a:ext>
            </a:extLst>
          </p:cNvPr>
          <p:cNvSpPr>
            <a:spLocks noEditPoints="1"/>
          </p:cNvSpPr>
          <p:nvPr/>
        </p:nvSpPr>
        <p:spPr bwMode="auto">
          <a:xfrm>
            <a:off x="5511917" y="4691559"/>
            <a:ext cx="555609" cy="1732121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5C0FE1-6723-4106-942E-B168C25DD82E}"/>
              </a:ext>
            </a:extLst>
          </p:cNvPr>
          <p:cNvGrpSpPr/>
          <p:nvPr/>
        </p:nvGrpSpPr>
        <p:grpSpPr>
          <a:xfrm>
            <a:off x="15219412" y="4897118"/>
            <a:ext cx="1018517" cy="1468408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8816AE6-09E4-415F-98ED-DFBD21139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DEE22E7B-8A9F-46BC-A3B4-B4712C186073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8" name="Freeform 20">
            <a:extLst>
              <a:ext uri="{FF2B5EF4-FFF2-40B4-BE49-F238E27FC236}">
                <a16:creationId xmlns:a16="http://schemas.microsoft.com/office/drawing/2014/main" id="{CF9646C1-246A-4F9E-836F-FE95EF4EF76C}"/>
              </a:ext>
            </a:extLst>
          </p:cNvPr>
          <p:cNvSpPr>
            <a:spLocks noEditPoints="1"/>
          </p:cNvSpPr>
          <p:nvPr/>
        </p:nvSpPr>
        <p:spPr bwMode="auto">
          <a:xfrm>
            <a:off x="11990402" y="5055261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A2063D-124E-48C3-B8B2-0FFE86EF1353}"/>
              </a:ext>
            </a:extLst>
          </p:cNvPr>
          <p:cNvGrpSpPr/>
          <p:nvPr/>
        </p:nvGrpSpPr>
        <p:grpSpPr>
          <a:xfrm>
            <a:off x="8509876" y="5080130"/>
            <a:ext cx="1123073" cy="998292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60" name="Freeform 142">
              <a:extLst>
                <a:ext uri="{FF2B5EF4-FFF2-40B4-BE49-F238E27FC236}">
                  <a16:creationId xmlns:a16="http://schemas.microsoft.com/office/drawing/2014/main" id="{93365012-A842-4BC5-89F0-0A0A3C669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86D8AD12-4D48-4831-A5C8-02A130A8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5CC1CEF1-78B1-4C77-891C-B2E2E753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5">
              <a:extLst>
                <a:ext uri="{FF2B5EF4-FFF2-40B4-BE49-F238E27FC236}">
                  <a16:creationId xmlns:a16="http://schemas.microsoft.com/office/drawing/2014/main" id="{037A17E8-A9FB-4C53-A2F3-317960290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Freeform 146">
              <a:extLst>
                <a:ext uri="{FF2B5EF4-FFF2-40B4-BE49-F238E27FC236}">
                  <a16:creationId xmlns:a16="http://schemas.microsoft.com/office/drawing/2014/main" id="{4B8953D0-0F10-4B01-914B-3068D51ED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5" name="Freeform 69">
            <a:extLst>
              <a:ext uri="{FF2B5EF4-FFF2-40B4-BE49-F238E27FC236}">
                <a16:creationId xmlns:a16="http://schemas.microsoft.com/office/drawing/2014/main" id="{ECA10E7C-71BE-412C-9A8F-B311D8739693}"/>
              </a:ext>
            </a:extLst>
          </p:cNvPr>
          <p:cNvSpPr>
            <a:spLocks noEditPoints="1"/>
          </p:cNvSpPr>
          <p:nvPr/>
        </p:nvSpPr>
        <p:spPr bwMode="auto">
          <a:xfrm>
            <a:off x="8711487" y="7577671"/>
            <a:ext cx="718228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Freeform 149">
            <a:extLst>
              <a:ext uri="{FF2B5EF4-FFF2-40B4-BE49-F238E27FC236}">
                <a16:creationId xmlns:a16="http://schemas.microsoft.com/office/drawing/2014/main" id="{0152E46B-2681-46A4-AB68-29FC9D72D7D2}"/>
              </a:ext>
            </a:extLst>
          </p:cNvPr>
          <p:cNvSpPr>
            <a:spLocks noEditPoints="1"/>
          </p:cNvSpPr>
          <p:nvPr/>
        </p:nvSpPr>
        <p:spPr bwMode="auto">
          <a:xfrm>
            <a:off x="18650766" y="5019568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0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8" grpId="0"/>
      <p:bldP spid="43" grpId="0"/>
      <p:bldP spid="45" grpId="0"/>
      <p:bldP spid="46" grpId="0"/>
      <p:bldP spid="47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0" name="Freeform 8"/>
          <p:cNvSpPr>
            <a:spLocks/>
          </p:cNvSpPr>
          <p:nvPr/>
        </p:nvSpPr>
        <p:spPr bwMode="auto">
          <a:xfrm>
            <a:off x="4124326" y="4460877"/>
            <a:ext cx="4029076" cy="8540750"/>
          </a:xfrm>
          <a:custGeom>
            <a:avLst/>
            <a:gdLst>
              <a:gd name="T0" fmla="*/ 1007269 w 454"/>
              <a:gd name="T1" fmla="*/ 0 h 962"/>
              <a:gd name="T2" fmla="*/ 0 w 454"/>
              <a:gd name="T3" fmla="*/ 1007666 h 962"/>
              <a:gd name="T4" fmla="*/ 0 w 454"/>
              <a:gd name="T5" fmla="*/ 4270375 h 962"/>
              <a:gd name="T6" fmla="*/ 2014538 w 454"/>
              <a:gd name="T7" fmla="*/ 4270375 h 962"/>
              <a:gd name="T8" fmla="*/ 2014538 w 454"/>
              <a:gd name="T9" fmla="*/ 1007666 h 962"/>
              <a:gd name="T10" fmla="*/ 1007269 w 454"/>
              <a:gd name="T11" fmla="*/ 0 h 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" h="962">
                <a:moveTo>
                  <a:pt x="227" y="0"/>
                </a:moveTo>
                <a:cubicBezTo>
                  <a:pt x="102" y="0"/>
                  <a:pt x="0" y="101"/>
                  <a:pt x="0" y="227"/>
                </a:cubicBezTo>
                <a:cubicBezTo>
                  <a:pt x="0" y="962"/>
                  <a:pt x="0" y="962"/>
                  <a:pt x="0" y="962"/>
                </a:cubicBezTo>
                <a:cubicBezTo>
                  <a:pt x="454" y="962"/>
                  <a:pt x="454" y="962"/>
                  <a:pt x="454" y="962"/>
                </a:cubicBezTo>
                <a:cubicBezTo>
                  <a:pt x="454" y="227"/>
                  <a:pt x="454" y="227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71" name="Oval 9"/>
          <p:cNvSpPr>
            <a:spLocks noChangeArrowheads="1"/>
          </p:cNvSpPr>
          <p:nvPr/>
        </p:nvSpPr>
        <p:spPr bwMode="auto">
          <a:xfrm>
            <a:off x="4454526" y="4781551"/>
            <a:ext cx="3378200" cy="3381374"/>
          </a:xfrm>
          <a:prstGeom prst="ellipse">
            <a:avLst/>
          </a:prstGeom>
          <a:solidFill>
            <a:srgbClr val="6FC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72" name="Freeform 10"/>
          <p:cNvSpPr>
            <a:spLocks/>
          </p:cNvSpPr>
          <p:nvPr/>
        </p:nvSpPr>
        <p:spPr bwMode="auto">
          <a:xfrm>
            <a:off x="8153400" y="4460877"/>
            <a:ext cx="4025900" cy="8540750"/>
          </a:xfrm>
          <a:custGeom>
            <a:avLst/>
            <a:gdLst>
              <a:gd name="T0" fmla="*/ 1006475 w 454"/>
              <a:gd name="T1" fmla="*/ 0 h 962"/>
              <a:gd name="T2" fmla="*/ 0 w 454"/>
              <a:gd name="T3" fmla="*/ 1007666 h 962"/>
              <a:gd name="T4" fmla="*/ 0 w 454"/>
              <a:gd name="T5" fmla="*/ 4270375 h 962"/>
              <a:gd name="T6" fmla="*/ 2012950 w 454"/>
              <a:gd name="T7" fmla="*/ 4270375 h 962"/>
              <a:gd name="T8" fmla="*/ 2012950 w 454"/>
              <a:gd name="T9" fmla="*/ 1007666 h 962"/>
              <a:gd name="T10" fmla="*/ 1006475 w 454"/>
              <a:gd name="T11" fmla="*/ 0 h 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" h="962">
                <a:moveTo>
                  <a:pt x="227" y="0"/>
                </a:moveTo>
                <a:cubicBezTo>
                  <a:pt x="102" y="0"/>
                  <a:pt x="0" y="101"/>
                  <a:pt x="0" y="227"/>
                </a:cubicBezTo>
                <a:cubicBezTo>
                  <a:pt x="0" y="962"/>
                  <a:pt x="0" y="962"/>
                  <a:pt x="0" y="962"/>
                </a:cubicBezTo>
                <a:cubicBezTo>
                  <a:pt x="454" y="962"/>
                  <a:pt x="454" y="962"/>
                  <a:pt x="454" y="962"/>
                </a:cubicBezTo>
                <a:cubicBezTo>
                  <a:pt x="454" y="227"/>
                  <a:pt x="454" y="227"/>
                  <a:pt x="454" y="227"/>
                </a:cubicBezTo>
                <a:cubicBezTo>
                  <a:pt x="454" y="101"/>
                  <a:pt x="352" y="0"/>
                  <a:pt x="227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73" name="Oval 11"/>
          <p:cNvSpPr>
            <a:spLocks noChangeArrowheads="1"/>
          </p:cNvSpPr>
          <p:nvPr/>
        </p:nvSpPr>
        <p:spPr bwMode="auto">
          <a:xfrm>
            <a:off x="8474076" y="4781551"/>
            <a:ext cx="3378200" cy="3381374"/>
          </a:xfrm>
          <a:prstGeom prst="ellipse">
            <a:avLst/>
          </a:prstGeom>
          <a:solidFill>
            <a:srgbClr val="5FB8D7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74" name="Freeform 12"/>
          <p:cNvSpPr>
            <a:spLocks/>
          </p:cNvSpPr>
          <p:nvPr/>
        </p:nvSpPr>
        <p:spPr bwMode="auto">
          <a:xfrm>
            <a:off x="12172950" y="4460877"/>
            <a:ext cx="4025900" cy="8540750"/>
          </a:xfrm>
          <a:custGeom>
            <a:avLst/>
            <a:gdLst>
              <a:gd name="T0" fmla="*/ 1006475 w 454"/>
              <a:gd name="T1" fmla="*/ 0 h 962"/>
              <a:gd name="T2" fmla="*/ 0 w 454"/>
              <a:gd name="T3" fmla="*/ 1007666 h 962"/>
              <a:gd name="T4" fmla="*/ 0 w 454"/>
              <a:gd name="T5" fmla="*/ 4270375 h 962"/>
              <a:gd name="T6" fmla="*/ 2012950 w 454"/>
              <a:gd name="T7" fmla="*/ 4270375 h 962"/>
              <a:gd name="T8" fmla="*/ 2012950 w 454"/>
              <a:gd name="T9" fmla="*/ 1007666 h 962"/>
              <a:gd name="T10" fmla="*/ 1006475 w 454"/>
              <a:gd name="T11" fmla="*/ 0 h 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" h="962">
                <a:moveTo>
                  <a:pt x="227" y="0"/>
                </a:moveTo>
                <a:cubicBezTo>
                  <a:pt x="102" y="0"/>
                  <a:pt x="0" y="101"/>
                  <a:pt x="0" y="227"/>
                </a:cubicBezTo>
                <a:cubicBezTo>
                  <a:pt x="0" y="962"/>
                  <a:pt x="0" y="962"/>
                  <a:pt x="0" y="962"/>
                </a:cubicBezTo>
                <a:cubicBezTo>
                  <a:pt x="454" y="962"/>
                  <a:pt x="454" y="962"/>
                  <a:pt x="454" y="962"/>
                </a:cubicBezTo>
                <a:cubicBezTo>
                  <a:pt x="454" y="227"/>
                  <a:pt x="454" y="227"/>
                  <a:pt x="454" y="227"/>
                </a:cubicBezTo>
                <a:cubicBezTo>
                  <a:pt x="454" y="101"/>
                  <a:pt x="352" y="0"/>
                  <a:pt x="227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75" name="Oval 13"/>
          <p:cNvSpPr>
            <a:spLocks noChangeArrowheads="1"/>
          </p:cNvSpPr>
          <p:nvPr/>
        </p:nvSpPr>
        <p:spPr bwMode="auto">
          <a:xfrm>
            <a:off x="12499976" y="4781551"/>
            <a:ext cx="3381376" cy="3381374"/>
          </a:xfrm>
          <a:prstGeom prst="ellipse">
            <a:avLst/>
          </a:prstGeom>
          <a:solidFill>
            <a:srgbClr val="929CD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76" name="Freeform 14"/>
          <p:cNvSpPr>
            <a:spLocks/>
          </p:cNvSpPr>
          <p:nvPr/>
        </p:nvSpPr>
        <p:spPr bwMode="auto">
          <a:xfrm>
            <a:off x="16198850" y="4460877"/>
            <a:ext cx="4029076" cy="8540750"/>
          </a:xfrm>
          <a:custGeom>
            <a:avLst/>
            <a:gdLst>
              <a:gd name="T0" fmla="*/ 1007269 w 454"/>
              <a:gd name="T1" fmla="*/ 0 h 962"/>
              <a:gd name="T2" fmla="*/ 0 w 454"/>
              <a:gd name="T3" fmla="*/ 1007666 h 962"/>
              <a:gd name="T4" fmla="*/ 0 w 454"/>
              <a:gd name="T5" fmla="*/ 4270375 h 962"/>
              <a:gd name="T6" fmla="*/ 2014538 w 454"/>
              <a:gd name="T7" fmla="*/ 4270375 h 962"/>
              <a:gd name="T8" fmla="*/ 2014538 w 454"/>
              <a:gd name="T9" fmla="*/ 1007666 h 962"/>
              <a:gd name="T10" fmla="*/ 1007269 w 454"/>
              <a:gd name="T11" fmla="*/ 0 h 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4" h="962">
                <a:moveTo>
                  <a:pt x="227" y="0"/>
                </a:moveTo>
                <a:cubicBezTo>
                  <a:pt x="102" y="0"/>
                  <a:pt x="0" y="101"/>
                  <a:pt x="0" y="227"/>
                </a:cubicBezTo>
                <a:cubicBezTo>
                  <a:pt x="0" y="962"/>
                  <a:pt x="0" y="962"/>
                  <a:pt x="0" y="962"/>
                </a:cubicBezTo>
                <a:cubicBezTo>
                  <a:pt x="454" y="962"/>
                  <a:pt x="454" y="962"/>
                  <a:pt x="454" y="962"/>
                </a:cubicBezTo>
                <a:cubicBezTo>
                  <a:pt x="454" y="227"/>
                  <a:pt x="454" y="227"/>
                  <a:pt x="454" y="227"/>
                </a:cubicBezTo>
                <a:cubicBezTo>
                  <a:pt x="454" y="101"/>
                  <a:pt x="352" y="0"/>
                  <a:pt x="227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77" name="Oval 15"/>
          <p:cNvSpPr>
            <a:spLocks noChangeArrowheads="1"/>
          </p:cNvSpPr>
          <p:nvPr/>
        </p:nvSpPr>
        <p:spPr bwMode="auto">
          <a:xfrm>
            <a:off x="16519526" y="4781551"/>
            <a:ext cx="3378200" cy="3381374"/>
          </a:xfrm>
          <a:prstGeom prst="ellipse">
            <a:avLst/>
          </a:prstGeom>
          <a:solidFill>
            <a:srgbClr val="8A83CF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578" name="Freeform 16"/>
          <p:cNvSpPr>
            <a:spLocks/>
          </p:cNvSpPr>
          <p:nvPr/>
        </p:nvSpPr>
        <p:spPr bwMode="auto">
          <a:xfrm>
            <a:off x="4124326" y="13001627"/>
            <a:ext cx="5254626" cy="711200"/>
          </a:xfrm>
          <a:custGeom>
            <a:avLst/>
            <a:gdLst>
              <a:gd name="T0" fmla="*/ 2627313 w 1655"/>
              <a:gd name="T1" fmla="*/ 355600 h 224"/>
              <a:gd name="T2" fmla="*/ 1228725 w 1655"/>
              <a:gd name="T3" fmla="*/ 355600 h 224"/>
              <a:gd name="T4" fmla="*/ 0 w 1655"/>
              <a:gd name="T5" fmla="*/ 0 h 224"/>
              <a:gd name="T6" fmla="*/ 2014538 w 1655"/>
              <a:gd name="T7" fmla="*/ 0 h 224"/>
              <a:gd name="T8" fmla="*/ 2627313 w 1655"/>
              <a:gd name="T9" fmla="*/ 35560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5" h="224">
                <a:moveTo>
                  <a:pt x="1655" y="224"/>
                </a:moveTo>
                <a:lnTo>
                  <a:pt x="774" y="224"/>
                </a:lnTo>
                <a:lnTo>
                  <a:pt x="0" y="0"/>
                </a:lnTo>
                <a:lnTo>
                  <a:pt x="1269" y="0"/>
                </a:lnTo>
                <a:lnTo>
                  <a:pt x="1655" y="224"/>
                </a:lnTo>
                <a:close/>
              </a:path>
            </a:pathLst>
          </a:custGeom>
          <a:solidFill>
            <a:srgbClr val="6FCC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79" name="Freeform 17"/>
          <p:cNvSpPr>
            <a:spLocks/>
          </p:cNvSpPr>
          <p:nvPr/>
        </p:nvSpPr>
        <p:spPr bwMode="auto">
          <a:xfrm>
            <a:off x="8153400" y="13001627"/>
            <a:ext cx="4025900" cy="711200"/>
          </a:xfrm>
          <a:custGeom>
            <a:avLst/>
            <a:gdLst>
              <a:gd name="T0" fmla="*/ 2012950 w 1268"/>
              <a:gd name="T1" fmla="*/ 355600 h 224"/>
              <a:gd name="T2" fmla="*/ 612775 w 1268"/>
              <a:gd name="T3" fmla="*/ 355600 h 224"/>
              <a:gd name="T4" fmla="*/ 0 w 1268"/>
              <a:gd name="T5" fmla="*/ 0 h 224"/>
              <a:gd name="T6" fmla="*/ 2012950 w 1268"/>
              <a:gd name="T7" fmla="*/ 0 h 224"/>
              <a:gd name="T8" fmla="*/ 2012950 w 1268"/>
              <a:gd name="T9" fmla="*/ 35560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8" h="224">
                <a:moveTo>
                  <a:pt x="1268" y="224"/>
                </a:moveTo>
                <a:lnTo>
                  <a:pt x="386" y="224"/>
                </a:lnTo>
                <a:lnTo>
                  <a:pt x="0" y="0"/>
                </a:lnTo>
                <a:lnTo>
                  <a:pt x="1268" y="0"/>
                </a:lnTo>
                <a:lnTo>
                  <a:pt x="1268" y="224"/>
                </a:lnTo>
                <a:close/>
              </a:path>
            </a:pathLst>
          </a:custGeom>
          <a:solidFill>
            <a:srgbClr val="5FB8D7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80" name="Freeform 18"/>
          <p:cNvSpPr>
            <a:spLocks/>
          </p:cNvSpPr>
          <p:nvPr/>
        </p:nvSpPr>
        <p:spPr bwMode="auto">
          <a:xfrm>
            <a:off x="12172950" y="13001627"/>
            <a:ext cx="4025900" cy="711200"/>
          </a:xfrm>
          <a:custGeom>
            <a:avLst/>
            <a:gdLst>
              <a:gd name="T0" fmla="*/ 1401763 w 1268"/>
              <a:gd name="T1" fmla="*/ 355600 h 224"/>
              <a:gd name="T2" fmla="*/ 0 w 1268"/>
              <a:gd name="T3" fmla="*/ 355600 h 224"/>
              <a:gd name="T4" fmla="*/ 0 w 1268"/>
              <a:gd name="T5" fmla="*/ 0 h 224"/>
              <a:gd name="T6" fmla="*/ 2012950 w 1268"/>
              <a:gd name="T7" fmla="*/ 0 h 224"/>
              <a:gd name="T8" fmla="*/ 1401763 w 1268"/>
              <a:gd name="T9" fmla="*/ 35560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8" h="224">
                <a:moveTo>
                  <a:pt x="883" y="224"/>
                </a:moveTo>
                <a:lnTo>
                  <a:pt x="0" y="224"/>
                </a:lnTo>
                <a:lnTo>
                  <a:pt x="0" y="0"/>
                </a:lnTo>
                <a:lnTo>
                  <a:pt x="1268" y="0"/>
                </a:lnTo>
                <a:lnTo>
                  <a:pt x="883" y="224"/>
                </a:lnTo>
                <a:close/>
              </a:path>
            </a:pathLst>
          </a:custGeom>
          <a:solidFill>
            <a:srgbClr val="929CD6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81" name="Freeform 19"/>
          <p:cNvSpPr>
            <a:spLocks/>
          </p:cNvSpPr>
          <p:nvPr/>
        </p:nvSpPr>
        <p:spPr bwMode="auto">
          <a:xfrm>
            <a:off x="14976476" y="13001627"/>
            <a:ext cx="5251450" cy="711200"/>
          </a:xfrm>
          <a:custGeom>
            <a:avLst/>
            <a:gdLst>
              <a:gd name="T0" fmla="*/ 1397000 w 1654"/>
              <a:gd name="T1" fmla="*/ 355600 h 224"/>
              <a:gd name="T2" fmla="*/ 0 w 1654"/>
              <a:gd name="T3" fmla="*/ 355600 h 224"/>
              <a:gd name="T4" fmla="*/ 611188 w 1654"/>
              <a:gd name="T5" fmla="*/ 0 h 224"/>
              <a:gd name="T6" fmla="*/ 2625725 w 1654"/>
              <a:gd name="T7" fmla="*/ 0 h 224"/>
              <a:gd name="T8" fmla="*/ 1397000 w 1654"/>
              <a:gd name="T9" fmla="*/ 35560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54" h="224">
                <a:moveTo>
                  <a:pt x="880" y="224"/>
                </a:moveTo>
                <a:lnTo>
                  <a:pt x="0" y="224"/>
                </a:lnTo>
                <a:lnTo>
                  <a:pt x="385" y="0"/>
                </a:lnTo>
                <a:lnTo>
                  <a:pt x="1654" y="0"/>
                </a:lnTo>
                <a:lnTo>
                  <a:pt x="880" y="224"/>
                </a:lnTo>
                <a:close/>
              </a:path>
            </a:pathLst>
          </a:custGeom>
          <a:solidFill>
            <a:srgbClr val="8A83CF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57" name="TextBox 47"/>
          <p:cNvSpPr txBox="1">
            <a:spLocks noChangeArrowheads="1"/>
          </p:cNvSpPr>
          <p:nvPr/>
        </p:nvSpPr>
        <p:spPr bwMode="auto">
          <a:xfrm>
            <a:off x="4250698" y="9520219"/>
            <a:ext cx="349693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4070978" y="8516868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884E39BD-2EA9-4778-98F8-55954A68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707" y="9520219"/>
            <a:ext cx="349693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F937605C-13CA-4492-87BB-87564C31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987" y="8516868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0F7F-0A91-43C3-A868-D8ADA3E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9600" b="1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Title Here 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EEBBE-C778-407D-860D-B4C6EF2F6554}"/>
              </a:ext>
            </a:extLst>
          </p:cNvPr>
          <p:cNvSpPr/>
          <p:nvPr/>
        </p:nvSpPr>
        <p:spPr>
          <a:xfrm>
            <a:off x="4581231" y="2975785"/>
            <a:ext cx="154231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simply dummy text of the printing and typesetting industry. Lorem Ipsum has been the industry's standard dummy text ever since the 1500s, when an unknown printer took a galley of type and scrambled it to make a type specimen book. </a:t>
            </a:r>
          </a:p>
        </p:txBody>
      </p:sp>
      <p:sp>
        <p:nvSpPr>
          <p:cNvPr id="44" name="TextBox 47">
            <a:extLst>
              <a:ext uri="{FF2B5EF4-FFF2-40B4-BE49-F238E27FC236}">
                <a16:creationId xmlns:a16="http://schemas.microsoft.com/office/drawing/2014/main" id="{CE333BED-AC2B-4742-8BE9-C4A7D468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0613" y="9510482"/>
            <a:ext cx="349693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71BB0DCD-6E82-4C95-8017-0C0FC4A3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852" y="8516868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5FDBD8AD-E602-41CE-805D-04A093770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7983" y="9520219"/>
            <a:ext cx="349693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936600D9-4D70-4922-B9F2-91B1BC12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861" y="8516868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Freeform 104">
            <a:extLst>
              <a:ext uri="{FF2B5EF4-FFF2-40B4-BE49-F238E27FC236}">
                <a16:creationId xmlns:a16="http://schemas.microsoft.com/office/drawing/2014/main" id="{E5AFEF8A-9680-4C1C-9A67-18E634DDFFFD}"/>
              </a:ext>
            </a:extLst>
          </p:cNvPr>
          <p:cNvSpPr>
            <a:spLocks noEditPoints="1"/>
          </p:cNvSpPr>
          <p:nvPr/>
        </p:nvSpPr>
        <p:spPr bwMode="auto">
          <a:xfrm>
            <a:off x="5881971" y="5527331"/>
            <a:ext cx="555609" cy="1732121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569569-1A29-4D5C-B9FC-4E9D8E13C8F5}"/>
              </a:ext>
            </a:extLst>
          </p:cNvPr>
          <p:cNvGrpSpPr/>
          <p:nvPr/>
        </p:nvGrpSpPr>
        <p:grpSpPr>
          <a:xfrm>
            <a:off x="17699367" y="5738034"/>
            <a:ext cx="1018517" cy="1468408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33FDE280-050B-4D8A-8993-D3B79F338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4376EFA-4C10-4D04-B841-540B71E0382A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2" name="Freeform 20">
            <a:extLst>
              <a:ext uri="{FF2B5EF4-FFF2-40B4-BE49-F238E27FC236}">
                <a16:creationId xmlns:a16="http://schemas.microsoft.com/office/drawing/2014/main" id="{B9E1E14F-3265-483C-A370-3CFD67D7F3DD}"/>
              </a:ext>
            </a:extLst>
          </p:cNvPr>
          <p:cNvSpPr>
            <a:spLocks noEditPoints="1"/>
          </p:cNvSpPr>
          <p:nvPr/>
        </p:nvSpPr>
        <p:spPr bwMode="auto">
          <a:xfrm>
            <a:off x="13748011" y="5871642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C03986-FBC3-4760-B4EE-21CCF88D738B}"/>
              </a:ext>
            </a:extLst>
          </p:cNvPr>
          <p:cNvGrpSpPr/>
          <p:nvPr/>
        </p:nvGrpSpPr>
        <p:grpSpPr>
          <a:xfrm>
            <a:off x="9580847" y="5937128"/>
            <a:ext cx="1123073" cy="998292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54" name="Freeform 142">
              <a:extLst>
                <a:ext uri="{FF2B5EF4-FFF2-40B4-BE49-F238E27FC236}">
                  <a16:creationId xmlns:a16="http://schemas.microsoft.com/office/drawing/2014/main" id="{21BBBFFB-1BF3-45BA-855C-7112DBD1A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143">
              <a:extLst>
                <a:ext uri="{FF2B5EF4-FFF2-40B4-BE49-F238E27FC236}">
                  <a16:creationId xmlns:a16="http://schemas.microsoft.com/office/drawing/2014/main" id="{366A195F-6D00-48B0-9F53-246A113EE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Freeform 144">
              <a:extLst>
                <a:ext uri="{FF2B5EF4-FFF2-40B4-BE49-F238E27FC236}">
                  <a16:creationId xmlns:a16="http://schemas.microsoft.com/office/drawing/2014/main" id="{ED63CEDA-F1FD-406C-8EA1-4920148E4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Freeform 145">
              <a:extLst>
                <a:ext uri="{FF2B5EF4-FFF2-40B4-BE49-F238E27FC236}">
                  <a16:creationId xmlns:a16="http://schemas.microsoft.com/office/drawing/2014/main" id="{3C1A127A-22B2-447F-A608-75FA2A96B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Freeform 146">
              <a:extLst>
                <a:ext uri="{FF2B5EF4-FFF2-40B4-BE49-F238E27FC236}">
                  <a16:creationId xmlns:a16="http://schemas.microsoft.com/office/drawing/2014/main" id="{94B6D328-7F76-4075-9F8F-130B0568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756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5" name="Freeform 8"/>
          <p:cNvSpPr>
            <a:spLocks/>
          </p:cNvSpPr>
          <p:nvPr/>
        </p:nvSpPr>
        <p:spPr bwMode="auto">
          <a:xfrm>
            <a:off x="3981451" y="4013200"/>
            <a:ext cx="5476876" cy="8953500"/>
          </a:xfrm>
          <a:custGeom>
            <a:avLst/>
            <a:gdLst>
              <a:gd name="T0" fmla="*/ 1369219 w 622"/>
              <a:gd name="T1" fmla="*/ 0 h 1016"/>
              <a:gd name="T2" fmla="*/ 0 w 622"/>
              <a:gd name="T3" fmla="*/ 1370344 h 1016"/>
              <a:gd name="T4" fmla="*/ 0 w 622"/>
              <a:gd name="T5" fmla="*/ 4476750 h 1016"/>
              <a:gd name="T6" fmla="*/ 2738438 w 622"/>
              <a:gd name="T7" fmla="*/ 4476750 h 1016"/>
              <a:gd name="T8" fmla="*/ 2738438 w 622"/>
              <a:gd name="T9" fmla="*/ 1370344 h 1016"/>
              <a:gd name="T10" fmla="*/ 1369219 w 622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2" h="1016"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622" y="1016"/>
                  <a:pt x="622" y="1016"/>
                  <a:pt x="622" y="1016"/>
                </a:cubicBezTo>
                <a:cubicBezTo>
                  <a:pt x="622" y="311"/>
                  <a:pt x="622" y="311"/>
                  <a:pt x="622" y="311"/>
                </a:cubicBezTo>
                <a:cubicBezTo>
                  <a:pt x="622" y="139"/>
                  <a:pt x="483" y="0"/>
                  <a:pt x="311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16" name="Oval 9"/>
          <p:cNvSpPr>
            <a:spLocks noChangeArrowheads="1"/>
          </p:cNvSpPr>
          <p:nvPr/>
        </p:nvSpPr>
        <p:spPr bwMode="auto">
          <a:xfrm>
            <a:off x="4356100" y="4445000"/>
            <a:ext cx="4597400" cy="4610100"/>
          </a:xfrm>
          <a:prstGeom prst="ellipse">
            <a:avLst/>
          </a:prstGeom>
          <a:solidFill>
            <a:srgbClr val="84C8E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617" name="Freeform 10"/>
          <p:cNvSpPr>
            <a:spLocks/>
          </p:cNvSpPr>
          <p:nvPr/>
        </p:nvSpPr>
        <p:spPr bwMode="auto">
          <a:xfrm>
            <a:off x="9458327" y="4013200"/>
            <a:ext cx="5476876" cy="8953500"/>
          </a:xfrm>
          <a:custGeom>
            <a:avLst/>
            <a:gdLst>
              <a:gd name="T0" fmla="*/ 1369219 w 622"/>
              <a:gd name="T1" fmla="*/ 0 h 1016"/>
              <a:gd name="T2" fmla="*/ 0 w 622"/>
              <a:gd name="T3" fmla="*/ 1370344 h 1016"/>
              <a:gd name="T4" fmla="*/ 0 w 622"/>
              <a:gd name="T5" fmla="*/ 4476750 h 1016"/>
              <a:gd name="T6" fmla="*/ 2738438 w 622"/>
              <a:gd name="T7" fmla="*/ 4476750 h 1016"/>
              <a:gd name="T8" fmla="*/ 2738438 w 622"/>
              <a:gd name="T9" fmla="*/ 1370344 h 1016"/>
              <a:gd name="T10" fmla="*/ 1369219 w 622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2" h="1016"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622" y="1016"/>
                  <a:pt x="622" y="1016"/>
                  <a:pt x="622" y="1016"/>
                </a:cubicBezTo>
                <a:cubicBezTo>
                  <a:pt x="622" y="311"/>
                  <a:pt x="622" y="311"/>
                  <a:pt x="622" y="311"/>
                </a:cubicBezTo>
                <a:cubicBezTo>
                  <a:pt x="622" y="139"/>
                  <a:pt x="483" y="0"/>
                  <a:pt x="311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9899651" y="4445000"/>
            <a:ext cx="4594226" cy="4610100"/>
          </a:xfrm>
          <a:prstGeom prst="ellipse">
            <a:avLst/>
          </a:prstGeom>
          <a:solidFill>
            <a:srgbClr val="75A5D5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619" name="Freeform 12"/>
          <p:cNvSpPr>
            <a:spLocks/>
          </p:cNvSpPr>
          <p:nvPr/>
        </p:nvSpPr>
        <p:spPr bwMode="auto">
          <a:xfrm>
            <a:off x="14935201" y="4013200"/>
            <a:ext cx="5476876" cy="8953500"/>
          </a:xfrm>
          <a:custGeom>
            <a:avLst/>
            <a:gdLst>
              <a:gd name="T0" fmla="*/ 1369219 w 622"/>
              <a:gd name="T1" fmla="*/ 0 h 1016"/>
              <a:gd name="T2" fmla="*/ 0 w 622"/>
              <a:gd name="T3" fmla="*/ 1370344 h 1016"/>
              <a:gd name="T4" fmla="*/ 0 w 622"/>
              <a:gd name="T5" fmla="*/ 4476750 h 1016"/>
              <a:gd name="T6" fmla="*/ 2738438 w 622"/>
              <a:gd name="T7" fmla="*/ 4476750 h 1016"/>
              <a:gd name="T8" fmla="*/ 2738438 w 622"/>
              <a:gd name="T9" fmla="*/ 1370344 h 1016"/>
              <a:gd name="T10" fmla="*/ 1369219 w 622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2" h="1016">
                <a:moveTo>
                  <a:pt x="311" y="0"/>
                </a:moveTo>
                <a:cubicBezTo>
                  <a:pt x="139" y="0"/>
                  <a:pt x="0" y="139"/>
                  <a:pt x="0" y="311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622" y="1016"/>
                  <a:pt x="622" y="1016"/>
                  <a:pt x="622" y="1016"/>
                </a:cubicBezTo>
                <a:cubicBezTo>
                  <a:pt x="622" y="311"/>
                  <a:pt x="622" y="311"/>
                  <a:pt x="622" y="311"/>
                </a:cubicBezTo>
                <a:cubicBezTo>
                  <a:pt x="622" y="139"/>
                  <a:pt x="483" y="0"/>
                  <a:pt x="311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20" name="Oval 13"/>
          <p:cNvSpPr>
            <a:spLocks noChangeArrowheads="1"/>
          </p:cNvSpPr>
          <p:nvPr/>
        </p:nvSpPr>
        <p:spPr bwMode="auto">
          <a:xfrm>
            <a:off x="15376527" y="4445000"/>
            <a:ext cx="4594226" cy="4610100"/>
          </a:xfrm>
          <a:prstGeom prst="ellipse">
            <a:avLst/>
          </a:prstGeom>
          <a:solidFill>
            <a:srgbClr val="6977C7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828800">
              <a:buClr>
                <a:srgbClr val="000000"/>
              </a:buClr>
            </a:pPr>
            <a:endParaRPr lang="en-US" altLang="en-US" sz="28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621" name="Freeform 14"/>
          <p:cNvSpPr>
            <a:spLocks/>
          </p:cNvSpPr>
          <p:nvPr/>
        </p:nvSpPr>
        <p:spPr bwMode="auto">
          <a:xfrm>
            <a:off x="3981451" y="12966700"/>
            <a:ext cx="6365876" cy="749300"/>
          </a:xfrm>
          <a:custGeom>
            <a:avLst/>
            <a:gdLst>
              <a:gd name="T0" fmla="*/ 3182938 w 2005"/>
              <a:gd name="T1" fmla="*/ 374650 h 236"/>
              <a:gd name="T2" fmla="*/ 1333500 w 2005"/>
              <a:gd name="T3" fmla="*/ 374650 h 236"/>
              <a:gd name="T4" fmla="*/ 0 w 2005"/>
              <a:gd name="T5" fmla="*/ 0 h 236"/>
              <a:gd name="T6" fmla="*/ 2738438 w 2005"/>
              <a:gd name="T7" fmla="*/ 0 h 236"/>
              <a:gd name="T8" fmla="*/ 3182938 w 2005"/>
              <a:gd name="T9" fmla="*/ 374650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5" h="236">
                <a:moveTo>
                  <a:pt x="2005" y="236"/>
                </a:moveTo>
                <a:lnTo>
                  <a:pt x="840" y="236"/>
                </a:lnTo>
                <a:lnTo>
                  <a:pt x="0" y="0"/>
                </a:lnTo>
                <a:lnTo>
                  <a:pt x="1725" y="0"/>
                </a:lnTo>
                <a:lnTo>
                  <a:pt x="2005" y="236"/>
                </a:lnTo>
                <a:close/>
              </a:path>
            </a:pathLst>
          </a:custGeom>
          <a:solidFill>
            <a:srgbClr val="84C8E0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22" name="Freeform 15"/>
          <p:cNvSpPr>
            <a:spLocks/>
          </p:cNvSpPr>
          <p:nvPr/>
        </p:nvSpPr>
        <p:spPr bwMode="auto">
          <a:xfrm>
            <a:off x="9458327" y="12966700"/>
            <a:ext cx="5476876" cy="749300"/>
          </a:xfrm>
          <a:custGeom>
            <a:avLst/>
            <a:gdLst>
              <a:gd name="T0" fmla="*/ 2289175 w 1725"/>
              <a:gd name="T1" fmla="*/ 374650 h 236"/>
              <a:gd name="T2" fmla="*/ 439738 w 1725"/>
              <a:gd name="T3" fmla="*/ 374650 h 236"/>
              <a:gd name="T4" fmla="*/ 0 w 1725"/>
              <a:gd name="T5" fmla="*/ 0 h 236"/>
              <a:gd name="T6" fmla="*/ 2738438 w 1725"/>
              <a:gd name="T7" fmla="*/ 0 h 236"/>
              <a:gd name="T8" fmla="*/ 2289175 w 1725"/>
              <a:gd name="T9" fmla="*/ 374650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5" h="236">
                <a:moveTo>
                  <a:pt x="1442" y="236"/>
                </a:moveTo>
                <a:lnTo>
                  <a:pt x="277" y="236"/>
                </a:lnTo>
                <a:lnTo>
                  <a:pt x="0" y="0"/>
                </a:lnTo>
                <a:lnTo>
                  <a:pt x="1725" y="0"/>
                </a:lnTo>
                <a:lnTo>
                  <a:pt x="1442" y="236"/>
                </a:lnTo>
                <a:close/>
              </a:path>
            </a:pathLst>
          </a:custGeom>
          <a:solidFill>
            <a:srgbClr val="75A5D5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623" name="Freeform 16"/>
          <p:cNvSpPr>
            <a:spLocks/>
          </p:cNvSpPr>
          <p:nvPr/>
        </p:nvSpPr>
        <p:spPr bwMode="auto">
          <a:xfrm>
            <a:off x="14036677" y="12966700"/>
            <a:ext cx="6375400" cy="749300"/>
          </a:xfrm>
          <a:custGeom>
            <a:avLst/>
            <a:gdLst>
              <a:gd name="T0" fmla="*/ 1844675 w 2008"/>
              <a:gd name="T1" fmla="*/ 374650 h 236"/>
              <a:gd name="T2" fmla="*/ 0 w 2008"/>
              <a:gd name="T3" fmla="*/ 374650 h 236"/>
              <a:gd name="T4" fmla="*/ 449263 w 2008"/>
              <a:gd name="T5" fmla="*/ 0 h 236"/>
              <a:gd name="T6" fmla="*/ 3187700 w 2008"/>
              <a:gd name="T7" fmla="*/ 0 h 236"/>
              <a:gd name="T8" fmla="*/ 1844675 w 2008"/>
              <a:gd name="T9" fmla="*/ 374650 h 2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8" h="236">
                <a:moveTo>
                  <a:pt x="1162" y="236"/>
                </a:moveTo>
                <a:lnTo>
                  <a:pt x="0" y="236"/>
                </a:lnTo>
                <a:lnTo>
                  <a:pt x="283" y="0"/>
                </a:lnTo>
                <a:lnTo>
                  <a:pt x="2008" y="0"/>
                </a:lnTo>
                <a:lnTo>
                  <a:pt x="1162" y="236"/>
                </a:ln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/>
          <a:lstStyle/>
          <a:p>
            <a:pPr defTabSz="1828800">
              <a:buClr>
                <a:srgbClr val="000000"/>
              </a:buClr>
            </a:pPr>
            <a:endParaRPr lang="en-US"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82C8CDA1-22C5-43F0-A8D7-EC43E92DF40A}"/>
              </a:ext>
            </a:extLst>
          </p:cNvPr>
          <p:cNvSpPr>
            <a:spLocks noEditPoints="1"/>
          </p:cNvSpPr>
          <p:nvPr/>
        </p:nvSpPr>
        <p:spPr bwMode="auto">
          <a:xfrm>
            <a:off x="6105943" y="5525933"/>
            <a:ext cx="773630" cy="2411807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FBB9A8FB-EAE4-4807-A803-3ECC3FE5D7FB}"/>
              </a:ext>
            </a:extLst>
          </p:cNvPr>
          <p:cNvSpPr>
            <a:spLocks noEditPoints="1"/>
          </p:cNvSpPr>
          <p:nvPr/>
        </p:nvSpPr>
        <p:spPr bwMode="auto">
          <a:xfrm>
            <a:off x="16934034" y="5695696"/>
            <a:ext cx="1505824" cy="1695957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5C76FE-C34A-40F5-9C69-00335517A873}"/>
              </a:ext>
            </a:extLst>
          </p:cNvPr>
          <p:cNvGrpSpPr/>
          <p:nvPr/>
        </p:nvGrpSpPr>
        <p:grpSpPr>
          <a:xfrm>
            <a:off x="11256261" y="6096535"/>
            <a:ext cx="1563768" cy="1390023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4" name="Freeform 142">
              <a:extLst>
                <a:ext uri="{FF2B5EF4-FFF2-40B4-BE49-F238E27FC236}">
                  <a16:creationId xmlns:a16="http://schemas.microsoft.com/office/drawing/2014/main" id="{A51560B9-42FC-4D82-8207-AB5C5BADC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43">
              <a:extLst>
                <a:ext uri="{FF2B5EF4-FFF2-40B4-BE49-F238E27FC236}">
                  <a16:creationId xmlns:a16="http://schemas.microsoft.com/office/drawing/2014/main" id="{549D609F-3492-4D78-B303-8969ED3F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144">
              <a:extLst>
                <a:ext uri="{FF2B5EF4-FFF2-40B4-BE49-F238E27FC236}">
                  <a16:creationId xmlns:a16="http://schemas.microsoft.com/office/drawing/2014/main" id="{E0FEEF36-4826-456F-BEA0-7CE3323EE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145">
              <a:extLst>
                <a:ext uri="{FF2B5EF4-FFF2-40B4-BE49-F238E27FC236}">
                  <a16:creationId xmlns:a16="http://schemas.microsoft.com/office/drawing/2014/main" id="{8D10A98C-9BC5-4E6E-A80F-756B4B69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146">
              <a:extLst>
                <a:ext uri="{FF2B5EF4-FFF2-40B4-BE49-F238E27FC236}">
                  <a16:creationId xmlns:a16="http://schemas.microsoft.com/office/drawing/2014/main" id="{A5993E28-4793-4E1F-B60B-9E1F7ED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TextBox 47">
            <a:extLst>
              <a:ext uri="{FF2B5EF4-FFF2-40B4-BE49-F238E27FC236}">
                <a16:creationId xmlns:a16="http://schemas.microsoft.com/office/drawing/2014/main" id="{BE4388A8-0C04-460C-8A87-5A7D5D528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4" y="10222982"/>
            <a:ext cx="548625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AE6330E5-F4DD-460E-8DCC-E2280C4A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063" y="9219631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3" name="TextBox 47">
            <a:extLst>
              <a:ext uri="{FF2B5EF4-FFF2-40B4-BE49-F238E27FC236}">
                <a16:creationId xmlns:a16="http://schemas.microsoft.com/office/drawing/2014/main" id="{8D01A47E-F316-4371-A5FD-DB2F51D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961" y="10222982"/>
            <a:ext cx="548625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CB3BF8CB-6CFD-4EB3-AFDF-E1DF844B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0" y="9219631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7005A6-57D0-4CD9-854B-D4C90360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5185" y="10222982"/>
            <a:ext cx="548625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400" kern="0" dirty="0">
                <a:solidFill>
                  <a:srgbClr val="FFFFFF"/>
                </a:solidFill>
                <a:latin typeface="Open Sans" panose="020B0606030504020204" pitchFamily="34" charset="0"/>
                <a:cs typeface="Open Sans" panose="020B0606030504020204" pitchFamily="34" charset="0"/>
                <a:sym typeface="Arial"/>
              </a:rPr>
              <a:t>simply dummy text of the printing and typesetting industry. </a:t>
            </a: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63C4E58E-3AF6-4016-9E91-FF5ABB41A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324" y="9219631"/>
            <a:ext cx="3987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1828800">
              <a:buClr>
                <a:srgbClr val="000000"/>
              </a:buClr>
            </a:pPr>
            <a:r>
              <a:rPr lang="en-US" altLang="en-US" sz="4800" b="1" kern="0" dirty="0">
                <a:solidFill>
                  <a:srgbClr val="FFFFFF"/>
                </a:solidFill>
                <a:latin typeface="Open Sans Semibold" panose="020B0706030804020204" pitchFamily="34" charset="0"/>
                <a:cs typeface="Arial"/>
                <a:sym typeface="Arial"/>
              </a:rPr>
              <a:t>Title Here </a:t>
            </a:r>
            <a:endParaRPr lang="en-US" alt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D8EDFE-FCB2-48BF-BF5D-EC4AC2DE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 b="1" kern="0" dirty="0">
                <a:solidFill>
                  <a:srgbClr val="000000"/>
                </a:solidFill>
                <a:latin typeface="Open Sans" panose="020B0606030504020204" pitchFamily="34" charset="0"/>
                <a:cs typeface="Arial"/>
                <a:sym typeface="Arial"/>
              </a:rPr>
              <a:t>Title Here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26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675" y="11680824"/>
            <a:ext cx="3511550" cy="835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16"/>
          <p:cNvGrpSpPr/>
          <p:nvPr/>
        </p:nvGrpSpPr>
        <p:grpSpPr>
          <a:xfrm>
            <a:off x="1574800" y="5089524"/>
            <a:ext cx="4454524" cy="6959600"/>
            <a:chOff x="787400" y="2544763"/>
            <a:chExt cx="2227263" cy="3479800"/>
          </a:xfrm>
        </p:grpSpPr>
        <p:sp>
          <p:nvSpPr>
            <p:cNvPr id="268" name="Google Shape;268;p16"/>
            <p:cNvSpPr/>
            <p:nvPr/>
          </p:nvSpPr>
          <p:spPr>
            <a:xfrm>
              <a:off x="787400" y="2544763"/>
              <a:ext cx="2227263" cy="2230437"/>
            </a:xfrm>
            <a:prstGeom prst="ellipse">
              <a:avLst/>
            </a:prstGeom>
            <a:solidFill>
              <a:srgbClr val="33B6D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487488" y="3659188"/>
              <a:ext cx="1527175" cy="2365375"/>
            </a:xfrm>
            <a:custGeom>
              <a:avLst/>
              <a:gdLst/>
              <a:ahLst/>
              <a:cxnLst/>
              <a:rect l="l" t="t" r="r" b="b"/>
              <a:pathLst>
                <a:path w="351" h="543" extrusionOk="0">
                  <a:moveTo>
                    <a:pt x="123" y="254"/>
                  </a:moveTo>
                  <a:cubicBezTo>
                    <a:pt x="108" y="362"/>
                    <a:pt x="65" y="461"/>
                    <a:pt x="0" y="543"/>
                  </a:cubicBezTo>
                  <a:cubicBezTo>
                    <a:pt x="207" y="449"/>
                    <a:pt x="351" y="241"/>
                    <a:pt x="351" y="0"/>
                  </a:cubicBezTo>
                  <a:cubicBezTo>
                    <a:pt x="351" y="132"/>
                    <a:pt x="251" y="240"/>
                    <a:pt x="123" y="254"/>
                  </a:cubicBezTo>
                  <a:close/>
                </a:path>
              </a:pathLst>
            </a:custGeom>
            <a:solidFill>
              <a:srgbClr val="33B6D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7178675" y="5089524"/>
            <a:ext cx="4448174" cy="6959600"/>
            <a:chOff x="3589338" y="2544763"/>
            <a:chExt cx="2224088" cy="3479800"/>
          </a:xfrm>
        </p:grpSpPr>
        <p:sp>
          <p:nvSpPr>
            <p:cNvPr id="271" name="Google Shape;271;p16"/>
            <p:cNvSpPr/>
            <p:nvPr/>
          </p:nvSpPr>
          <p:spPr>
            <a:xfrm>
              <a:off x="3589338" y="2544763"/>
              <a:ext cx="2224088" cy="2230437"/>
            </a:xfrm>
            <a:prstGeom prst="ellipse">
              <a:avLst/>
            </a:prstGeom>
            <a:solidFill>
              <a:srgbClr val="5390C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291013" y="3659188"/>
              <a:ext cx="1522413" cy="2365375"/>
            </a:xfrm>
            <a:custGeom>
              <a:avLst/>
              <a:gdLst/>
              <a:ahLst/>
              <a:cxnLst/>
              <a:rect l="l" t="t" r="r" b="b"/>
              <a:pathLst>
                <a:path w="350" h="543" extrusionOk="0">
                  <a:moveTo>
                    <a:pt x="122" y="254"/>
                  </a:moveTo>
                  <a:cubicBezTo>
                    <a:pt x="108" y="362"/>
                    <a:pt x="64" y="461"/>
                    <a:pt x="0" y="543"/>
                  </a:cubicBezTo>
                  <a:cubicBezTo>
                    <a:pt x="206" y="449"/>
                    <a:pt x="350" y="241"/>
                    <a:pt x="350" y="0"/>
                  </a:cubicBezTo>
                  <a:cubicBezTo>
                    <a:pt x="350" y="132"/>
                    <a:pt x="250" y="240"/>
                    <a:pt x="122" y="254"/>
                  </a:cubicBezTo>
                  <a:close/>
                </a:path>
              </a:pathLst>
            </a:custGeom>
            <a:solidFill>
              <a:srgbClr val="5390C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6"/>
          <p:cNvGrpSpPr/>
          <p:nvPr/>
        </p:nvGrpSpPr>
        <p:grpSpPr>
          <a:xfrm>
            <a:off x="12776200" y="5089524"/>
            <a:ext cx="4454524" cy="6959600"/>
            <a:chOff x="6388100" y="2544763"/>
            <a:chExt cx="2227263" cy="3479800"/>
          </a:xfrm>
        </p:grpSpPr>
        <p:sp>
          <p:nvSpPr>
            <p:cNvPr id="274" name="Google Shape;274;p16"/>
            <p:cNvSpPr/>
            <p:nvPr/>
          </p:nvSpPr>
          <p:spPr>
            <a:xfrm>
              <a:off x="6388100" y="2544763"/>
              <a:ext cx="2227263" cy="2230437"/>
            </a:xfrm>
            <a:prstGeom prst="ellipse">
              <a:avLst/>
            </a:prstGeom>
            <a:solidFill>
              <a:srgbClr val="6977C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088188" y="3659188"/>
              <a:ext cx="1527175" cy="2365375"/>
            </a:xfrm>
            <a:custGeom>
              <a:avLst/>
              <a:gdLst/>
              <a:ahLst/>
              <a:cxnLst/>
              <a:rect l="l" t="t" r="r" b="b"/>
              <a:pathLst>
                <a:path w="351" h="543" extrusionOk="0">
                  <a:moveTo>
                    <a:pt x="123" y="254"/>
                  </a:moveTo>
                  <a:cubicBezTo>
                    <a:pt x="108" y="362"/>
                    <a:pt x="65" y="461"/>
                    <a:pt x="0" y="543"/>
                  </a:cubicBezTo>
                  <a:cubicBezTo>
                    <a:pt x="207" y="449"/>
                    <a:pt x="351" y="241"/>
                    <a:pt x="351" y="0"/>
                  </a:cubicBezTo>
                  <a:cubicBezTo>
                    <a:pt x="351" y="132"/>
                    <a:pt x="251" y="240"/>
                    <a:pt x="123" y="254"/>
                  </a:cubicBezTo>
                  <a:close/>
                </a:path>
              </a:pathLst>
            </a:custGeom>
            <a:solidFill>
              <a:srgbClr val="6977C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16"/>
          <p:cNvGrpSpPr/>
          <p:nvPr/>
        </p:nvGrpSpPr>
        <p:grpSpPr>
          <a:xfrm>
            <a:off x="18364200" y="5089524"/>
            <a:ext cx="4445000" cy="6959600"/>
            <a:chOff x="9190038" y="2544763"/>
            <a:chExt cx="2222500" cy="3479800"/>
          </a:xfrm>
        </p:grpSpPr>
        <p:sp>
          <p:nvSpPr>
            <p:cNvPr id="277" name="Google Shape;277;p16"/>
            <p:cNvSpPr/>
            <p:nvPr/>
          </p:nvSpPr>
          <p:spPr>
            <a:xfrm>
              <a:off x="9190038" y="2544763"/>
              <a:ext cx="2222500" cy="2230437"/>
            </a:xfrm>
            <a:prstGeom prst="ellipse">
              <a:avLst/>
            </a:prstGeom>
            <a:solidFill>
              <a:srgbClr val="5B51B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9890125" y="3659188"/>
              <a:ext cx="1522413" cy="2365375"/>
            </a:xfrm>
            <a:custGeom>
              <a:avLst/>
              <a:gdLst/>
              <a:ahLst/>
              <a:cxnLst/>
              <a:rect l="l" t="t" r="r" b="b"/>
              <a:pathLst>
                <a:path w="350" h="543" extrusionOk="0">
                  <a:moveTo>
                    <a:pt x="122" y="254"/>
                  </a:moveTo>
                  <a:cubicBezTo>
                    <a:pt x="108" y="362"/>
                    <a:pt x="64" y="461"/>
                    <a:pt x="0" y="543"/>
                  </a:cubicBezTo>
                  <a:cubicBezTo>
                    <a:pt x="206" y="449"/>
                    <a:pt x="350" y="241"/>
                    <a:pt x="350" y="0"/>
                  </a:cubicBezTo>
                  <a:cubicBezTo>
                    <a:pt x="350" y="132"/>
                    <a:pt x="250" y="240"/>
                    <a:pt x="122" y="254"/>
                  </a:cubicBezTo>
                  <a:close/>
                </a:path>
              </a:pathLst>
            </a:custGeom>
            <a:solidFill>
              <a:srgbClr val="5B51B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16"/>
          <p:cNvSpPr txBox="1"/>
          <p:nvPr/>
        </p:nvSpPr>
        <p:spPr>
          <a:xfrm>
            <a:off x="2252525" y="600868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283" name="Google Shape;283;p16"/>
          <p:cNvSpPr txBox="1"/>
          <p:nvPr/>
        </p:nvSpPr>
        <p:spPr>
          <a:xfrm>
            <a:off x="2249114" y="6819902"/>
            <a:ext cx="3333751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rgbClr val="FFFFFF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8851" y="11690350"/>
            <a:ext cx="35115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0825" y="11668124"/>
            <a:ext cx="35115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73901" y="11722100"/>
            <a:ext cx="35115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07ED2-6C9A-4DBB-9BFA-8B115B31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37" name="Google Shape;279;p16">
            <a:extLst>
              <a:ext uri="{FF2B5EF4-FFF2-40B4-BE49-F238E27FC236}">
                <a16:creationId xmlns:a16="http://schemas.microsoft.com/office/drawing/2014/main" id="{71125E22-ABF2-4959-BD3F-297F5AE9435C}"/>
              </a:ext>
            </a:extLst>
          </p:cNvPr>
          <p:cNvSpPr txBox="1"/>
          <p:nvPr/>
        </p:nvSpPr>
        <p:spPr>
          <a:xfrm>
            <a:off x="7910174" y="600868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8" name="Google Shape;283;p16">
            <a:extLst>
              <a:ext uri="{FF2B5EF4-FFF2-40B4-BE49-F238E27FC236}">
                <a16:creationId xmlns:a16="http://schemas.microsoft.com/office/drawing/2014/main" id="{6F48B637-AC57-400E-9D81-2C6385E05032}"/>
              </a:ext>
            </a:extLst>
          </p:cNvPr>
          <p:cNvSpPr txBox="1"/>
          <p:nvPr/>
        </p:nvSpPr>
        <p:spPr>
          <a:xfrm>
            <a:off x="7906763" y="6819902"/>
            <a:ext cx="3333751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rgbClr val="FFFFFF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9" name="Google Shape;279;p16">
            <a:extLst>
              <a:ext uri="{FF2B5EF4-FFF2-40B4-BE49-F238E27FC236}">
                <a16:creationId xmlns:a16="http://schemas.microsoft.com/office/drawing/2014/main" id="{0BC6557D-B531-46F4-8B2E-A555696CF58C}"/>
              </a:ext>
            </a:extLst>
          </p:cNvPr>
          <p:cNvSpPr txBox="1"/>
          <p:nvPr/>
        </p:nvSpPr>
        <p:spPr>
          <a:xfrm>
            <a:off x="13553261" y="600868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0" name="Google Shape;283;p16">
            <a:extLst>
              <a:ext uri="{FF2B5EF4-FFF2-40B4-BE49-F238E27FC236}">
                <a16:creationId xmlns:a16="http://schemas.microsoft.com/office/drawing/2014/main" id="{7AE2F35E-19B2-49D0-8E4C-299E382AF563}"/>
              </a:ext>
            </a:extLst>
          </p:cNvPr>
          <p:cNvSpPr txBox="1"/>
          <p:nvPr/>
        </p:nvSpPr>
        <p:spPr>
          <a:xfrm>
            <a:off x="13549850" y="6819902"/>
            <a:ext cx="3333751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rgbClr val="FFFFFF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1" name="Google Shape;279;p16">
            <a:extLst>
              <a:ext uri="{FF2B5EF4-FFF2-40B4-BE49-F238E27FC236}">
                <a16:creationId xmlns:a16="http://schemas.microsoft.com/office/drawing/2014/main" id="{6873E5B0-40DC-4F0F-BED5-405D3466D03C}"/>
              </a:ext>
            </a:extLst>
          </p:cNvPr>
          <p:cNvSpPr txBox="1"/>
          <p:nvPr/>
        </p:nvSpPr>
        <p:spPr>
          <a:xfrm>
            <a:off x="19117483" y="600868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2" name="Google Shape;283;p16">
            <a:extLst>
              <a:ext uri="{FF2B5EF4-FFF2-40B4-BE49-F238E27FC236}">
                <a16:creationId xmlns:a16="http://schemas.microsoft.com/office/drawing/2014/main" id="{E02FDB86-A29D-4512-81B0-A46D0DC722A5}"/>
              </a:ext>
            </a:extLst>
          </p:cNvPr>
          <p:cNvSpPr txBox="1"/>
          <p:nvPr/>
        </p:nvSpPr>
        <p:spPr>
          <a:xfrm>
            <a:off x="19114072" y="6819902"/>
            <a:ext cx="3333751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rgbClr val="FFFFFF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ECB523-9735-4B60-957E-E0FF845963FA}"/>
              </a:ext>
            </a:extLst>
          </p:cNvPr>
          <p:cNvGrpSpPr/>
          <p:nvPr/>
        </p:nvGrpSpPr>
        <p:grpSpPr>
          <a:xfrm>
            <a:off x="1670938" y="3735316"/>
            <a:ext cx="4325825" cy="4409780"/>
            <a:chOff x="1479551" y="6223001"/>
            <a:chExt cx="6543674" cy="6670673"/>
          </a:xfrm>
        </p:grpSpPr>
        <p:grpSp>
          <p:nvGrpSpPr>
            <p:cNvPr id="295" name="Google Shape;295;p17"/>
            <p:cNvGrpSpPr/>
            <p:nvPr/>
          </p:nvGrpSpPr>
          <p:grpSpPr>
            <a:xfrm>
              <a:off x="1949451" y="6223001"/>
              <a:ext cx="6073774" cy="6038850"/>
              <a:chOff x="974725" y="3111501"/>
              <a:chExt cx="3036887" cy="3019425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974725" y="3111501"/>
                <a:ext cx="3036887" cy="207168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3DA9CF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974725" y="5183188"/>
                <a:ext cx="1787525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2A8AAC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1644650" y="5368926"/>
                <a:ext cx="111760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3DA9CF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7"/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2A8AAC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22" name="Google Shape;32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9551" y="12223750"/>
              <a:ext cx="5784850" cy="669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B643F8-AA56-4798-BE0F-39EF09718FFD}"/>
              </a:ext>
            </a:extLst>
          </p:cNvPr>
          <p:cNvGrpSpPr/>
          <p:nvPr/>
        </p:nvGrpSpPr>
        <p:grpSpPr>
          <a:xfrm>
            <a:off x="8309647" y="6719947"/>
            <a:ext cx="2993353" cy="3051448"/>
            <a:chOff x="1479551" y="6223001"/>
            <a:chExt cx="6543674" cy="6670673"/>
          </a:xfrm>
        </p:grpSpPr>
        <p:grpSp>
          <p:nvGrpSpPr>
            <p:cNvPr id="62" name="Google Shape;295;p17">
              <a:extLst>
                <a:ext uri="{FF2B5EF4-FFF2-40B4-BE49-F238E27FC236}">
                  <a16:creationId xmlns:a16="http://schemas.microsoft.com/office/drawing/2014/main" id="{42DF03CF-6347-46FD-A5C2-16F6F540B985}"/>
                </a:ext>
              </a:extLst>
            </p:cNvPr>
            <p:cNvGrpSpPr/>
            <p:nvPr/>
          </p:nvGrpSpPr>
          <p:grpSpPr>
            <a:xfrm>
              <a:off x="1949451" y="6223001"/>
              <a:ext cx="6073774" cy="6038850"/>
              <a:chOff x="974725" y="3111501"/>
              <a:chExt cx="3036887" cy="3019425"/>
            </a:xfrm>
          </p:grpSpPr>
          <p:sp>
            <p:nvSpPr>
              <p:cNvPr id="64" name="Google Shape;296;p17">
                <a:extLst>
                  <a:ext uri="{FF2B5EF4-FFF2-40B4-BE49-F238E27FC236}">
                    <a16:creationId xmlns:a16="http://schemas.microsoft.com/office/drawing/2014/main" id="{9AED7DC5-2C1D-4541-8A6F-B65BAA2C7A30}"/>
                  </a:ext>
                </a:extLst>
              </p:cNvPr>
              <p:cNvSpPr/>
              <p:nvPr/>
            </p:nvSpPr>
            <p:spPr>
              <a:xfrm>
                <a:off x="974725" y="3111501"/>
                <a:ext cx="3036887" cy="207168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5390CB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297;p17">
                <a:extLst>
                  <a:ext uri="{FF2B5EF4-FFF2-40B4-BE49-F238E27FC236}">
                    <a16:creationId xmlns:a16="http://schemas.microsoft.com/office/drawing/2014/main" id="{A67D6D5F-CC15-47E7-9D45-155088645D97}"/>
                  </a:ext>
                </a:extLst>
              </p:cNvPr>
              <p:cNvSpPr/>
              <p:nvPr/>
            </p:nvSpPr>
            <p:spPr>
              <a:xfrm>
                <a:off x="974725" y="5183188"/>
                <a:ext cx="1787525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397BBD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298;p17">
                <a:extLst>
                  <a:ext uri="{FF2B5EF4-FFF2-40B4-BE49-F238E27FC236}">
                    <a16:creationId xmlns:a16="http://schemas.microsoft.com/office/drawing/2014/main" id="{78D5C6A1-A681-44FF-9C0A-C8B019818032}"/>
                  </a:ext>
                </a:extLst>
              </p:cNvPr>
              <p:cNvSpPr/>
              <p:nvPr/>
            </p:nvSpPr>
            <p:spPr>
              <a:xfrm>
                <a:off x="1644650" y="5368926"/>
                <a:ext cx="111760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75A5D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299;p17">
                <a:extLst>
                  <a:ext uri="{FF2B5EF4-FFF2-40B4-BE49-F238E27FC236}">
                    <a16:creationId xmlns:a16="http://schemas.microsoft.com/office/drawing/2014/main" id="{339DDCB2-EE18-4423-9E67-62E18F563ED2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00;p17">
                <a:extLst>
                  <a:ext uri="{FF2B5EF4-FFF2-40B4-BE49-F238E27FC236}">
                    <a16:creationId xmlns:a16="http://schemas.microsoft.com/office/drawing/2014/main" id="{DB2F44E4-A84E-46CE-BA0C-C2748BC0D6F4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397BBD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63" name="Google Shape;322;p17">
              <a:extLst>
                <a:ext uri="{FF2B5EF4-FFF2-40B4-BE49-F238E27FC236}">
                  <a16:creationId xmlns:a16="http://schemas.microsoft.com/office/drawing/2014/main" id="{4C7C00DE-C589-428A-A733-3077A113D7A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9551" y="12223750"/>
              <a:ext cx="5784850" cy="669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B482D6-C623-42DF-8916-854F97E8651C}"/>
              </a:ext>
            </a:extLst>
          </p:cNvPr>
          <p:cNvGrpSpPr/>
          <p:nvPr/>
        </p:nvGrpSpPr>
        <p:grpSpPr>
          <a:xfrm>
            <a:off x="14100847" y="6719947"/>
            <a:ext cx="2993353" cy="3051448"/>
            <a:chOff x="1479551" y="6223001"/>
            <a:chExt cx="6543674" cy="6670673"/>
          </a:xfrm>
        </p:grpSpPr>
        <p:grpSp>
          <p:nvGrpSpPr>
            <p:cNvPr id="86" name="Google Shape;295;p17">
              <a:extLst>
                <a:ext uri="{FF2B5EF4-FFF2-40B4-BE49-F238E27FC236}">
                  <a16:creationId xmlns:a16="http://schemas.microsoft.com/office/drawing/2014/main" id="{06B12F55-F0EF-4E64-918A-FA8E6D955657}"/>
                </a:ext>
              </a:extLst>
            </p:cNvPr>
            <p:cNvGrpSpPr/>
            <p:nvPr/>
          </p:nvGrpSpPr>
          <p:grpSpPr>
            <a:xfrm>
              <a:off x="1949451" y="6223001"/>
              <a:ext cx="6073774" cy="6038850"/>
              <a:chOff x="974725" y="3111501"/>
              <a:chExt cx="3036887" cy="3019425"/>
            </a:xfrm>
          </p:grpSpPr>
          <p:sp>
            <p:nvSpPr>
              <p:cNvPr id="88" name="Google Shape;296;p17">
                <a:extLst>
                  <a:ext uri="{FF2B5EF4-FFF2-40B4-BE49-F238E27FC236}">
                    <a16:creationId xmlns:a16="http://schemas.microsoft.com/office/drawing/2014/main" id="{DA49D27E-AC95-478C-BD20-63E39132FB38}"/>
                  </a:ext>
                </a:extLst>
              </p:cNvPr>
              <p:cNvSpPr/>
              <p:nvPr/>
            </p:nvSpPr>
            <p:spPr>
              <a:xfrm>
                <a:off x="974725" y="3111501"/>
                <a:ext cx="3036887" cy="207168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746BC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297;p17">
                <a:extLst>
                  <a:ext uri="{FF2B5EF4-FFF2-40B4-BE49-F238E27FC236}">
                    <a16:creationId xmlns:a16="http://schemas.microsoft.com/office/drawing/2014/main" id="{9E7C7C70-DB8B-40AA-B9C8-6DA84AB94909}"/>
                  </a:ext>
                </a:extLst>
              </p:cNvPr>
              <p:cNvSpPr/>
              <p:nvPr/>
            </p:nvSpPr>
            <p:spPr>
              <a:xfrm>
                <a:off x="974725" y="5183188"/>
                <a:ext cx="1787525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5B51BB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298;p17">
                <a:extLst>
                  <a:ext uri="{FF2B5EF4-FFF2-40B4-BE49-F238E27FC236}">
                    <a16:creationId xmlns:a16="http://schemas.microsoft.com/office/drawing/2014/main" id="{5D9222D3-7E43-4C5F-B897-347582B09409}"/>
                  </a:ext>
                </a:extLst>
              </p:cNvPr>
              <p:cNvSpPr/>
              <p:nvPr/>
            </p:nvSpPr>
            <p:spPr>
              <a:xfrm>
                <a:off x="1644650" y="5368926"/>
                <a:ext cx="111760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918AD2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299;p17">
                <a:extLst>
                  <a:ext uri="{FF2B5EF4-FFF2-40B4-BE49-F238E27FC236}">
                    <a16:creationId xmlns:a16="http://schemas.microsoft.com/office/drawing/2014/main" id="{D82E2A86-2BBF-4DA9-A59F-9B59610EE55C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00;p17">
                <a:extLst>
                  <a:ext uri="{FF2B5EF4-FFF2-40B4-BE49-F238E27FC236}">
                    <a16:creationId xmlns:a16="http://schemas.microsoft.com/office/drawing/2014/main" id="{9A2477A8-4D95-4E00-8821-D1FB7C2CAB9A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5B51BB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87" name="Google Shape;322;p17">
              <a:extLst>
                <a:ext uri="{FF2B5EF4-FFF2-40B4-BE49-F238E27FC236}">
                  <a16:creationId xmlns:a16="http://schemas.microsoft.com/office/drawing/2014/main" id="{26820081-E9E4-4E1C-886D-F6362D807AE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9551" y="12223750"/>
              <a:ext cx="5784850" cy="669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74A09B-9C53-4530-A682-53A6476538E6}"/>
              </a:ext>
            </a:extLst>
          </p:cNvPr>
          <p:cNvGrpSpPr/>
          <p:nvPr/>
        </p:nvGrpSpPr>
        <p:grpSpPr>
          <a:xfrm>
            <a:off x="18663538" y="3735316"/>
            <a:ext cx="4325825" cy="4409780"/>
            <a:chOff x="1479551" y="6223001"/>
            <a:chExt cx="6543674" cy="6670673"/>
          </a:xfrm>
        </p:grpSpPr>
        <p:grpSp>
          <p:nvGrpSpPr>
            <p:cNvPr id="94" name="Google Shape;295;p17">
              <a:extLst>
                <a:ext uri="{FF2B5EF4-FFF2-40B4-BE49-F238E27FC236}">
                  <a16:creationId xmlns:a16="http://schemas.microsoft.com/office/drawing/2014/main" id="{A10B972A-8A83-44EE-9F35-4559F9A63303}"/>
                </a:ext>
              </a:extLst>
            </p:cNvPr>
            <p:cNvGrpSpPr/>
            <p:nvPr/>
          </p:nvGrpSpPr>
          <p:grpSpPr>
            <a:xfrm>
              <a:off x="1949451" y="6223001"/>
              <a:ext cx="6073774" cy="6038850"/>
              <a:chOff x="974725" y="3111501"/>
              <a:chExt cx="3036887" cy="3019425"/>
            </a:xfrm>
          </p:grpSpPr>
          <p:sp>
            <p:nvSpPr>
              <p:cNvPr id="96" name="Google Shape;296;p17">
                <a:extLst>
                  <a:ext uri="{FF2B5EF4-FFF2-40B4-BE49-F238E27FC236}">
                    <a16:creationId xmlns:a16="http://schemas.microsoft.com/office/drawing/2014/main" id="{AE69DE95-A900-40F1-8462-CF2CFD241879}"/>
                  </a:ext>
                </a:extLst>
              </p:cNvPr>
              <p:cNvSpPr/>
              <p:nvPr/>
            </p:nvSpPr>
            <p:spPr>
              <a:xfrm>
                <a:off x="974725" y="3111501"/>
                <a:ext cx="3036887" cy="207168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5B51BB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297;p17">
                <a:extLst>
                  <a:ext uri="{FF2B5EF4-FFF2-40B4-BE49-F238E27FC236}">
                    <a16:creationId xmlns:a16="http://schemas.microsoft.com/office/drawing/2014/main" id="{CD47D5FE-5286-464E-BA34-D324E40E4122}"/>
                  </a:ext>
                </a:extLst>
              </p:cNvPr>
              <p:cNvSpPr/>
              <p:nvPr/>
            </p:nvSpPr>
            <p:spPr>
              <a:xfrm>
                <a:off x="974725" y="5183188"/>
                <a:ext cx="1787525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443B97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298;p17">
                <a:extLst>
                  <a:ext uri="{FF2B5EF4-FFF2-40B4-BE49-F238E27FC236}">
                    <a16:creationId xmlns:a16="http://schemas.microsoft.com/office/drawing/2014/main" id="{7177694C-1B83-4699-B60F-22688A48B36A}"/>
                  </a:ext>
                </a:extLst>
              </p:cNvPr>
              <p:cNvSpPr/>
              <p:nvPr/>
            </p:nvSpPr>
            <p:spPr>
              <a:xfrm>
                <a:off x="1644650" y="5368926"/>
                <a:ext cx="1117600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918AD2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299;p17">
                <a:extLst>
                  <a:ext uri="{FF2B5EF4-FFF2-40B4-BE49-F238E27FC236}">
                    <a16:creationId xmlns:a16="http://schemas.microsoft.com/office/drawing/2014/main" id="{E120278B-8588-49A5-9D89-16216E7F663F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00;p17">
                <a:extLst>
                  <a:ext uri="{FF2B5EF4-FFF2-40B4-BE49-F238E27FC236}">
                    <a16:creationId xmlns:a16="http://schemas.microsoft.com/office/drawing/2014/main" id="{0FE90822-33F3-4932-B95E-8C815F5761D4}"/>
                  </a:ext>
                </a:extLst>
              </p:cNvPr>
              <p:cNvSpPr/>
              <p:nvPr/>
            </p:nvSpPr>
            <p:spPr>
              <a:xfrm>
                <a:off x="1644650" y="5680076"/>
                <a:ext cx="558800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443B97"/>
              </a:solidFill>
              <a:ln>
                <a:noFill/>
              </a:ln>
            </p:spPr>
            <p:txBody>
              <a:bodyPr spcFirstLastPara="1" wrap="square" lIns="182850" tIns="91400" rIns="182850" bIns="91400" anchor="t" anchorCtr="0">
                <a:noAutofit/>
              </a:bodyPr>
              <a:lstStyle/>
              <a:p>
                <a:pPr defTabSz="1828800">
                  <a:buClr>
                    <a:srgbClr val="000000"/>
                  </a:buClr>
                </a:pPr>
                <a:endParaRPr sz="3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5" name="Google Shape;322;p17">
              <a:extLst>
                <a:ext uri="{FF2B5EF4-FFF2-40B4-BE49-F238E27FC236}">
                  <a16:creationId xmlns:a16="http://schemas.microsoft.com/office/drawing/2014/main" id="{BA9A18B6-85B4-4446-8F25-04BC3A9769F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79551" y="12223750"/>
              <a:ext cx="5784850" cy="669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279;p16">
            <a:extLst>
              <a:ext uri="{FF2B5EF4-FFF2-40B4-BE49-F238E27FC236}">
                <a16:creationId xmlns:a16="http://schemas.microsoft.com/office/drawing/2014/main" id="{CAE4516D-3D01-46B8-AC3E-D82580EA88F8}"/>
              </a:ext>
            </a:extLst>
          </p:cNvPr>
          <p:cNvSpPr txBox="1"/>
          <p:nvPr/>
        </p:nvSpPr>
        <p:spPr>
          <a:xfrm>
            <a:off x="1870297" y="827149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102" name="Google Shape;283;p16">
            <a:extLst>
              <a:ext uri="{FF2B5EF4-FFF2-40B4-BE49-F238E27FC236}">
                <a16:creationId xmlns:a16="http://schemas.microsoft.com/office/drawing/2014/main" id="{0C2955E8-744E-4CD9-8F3E-AA4B56ACC2BE}"/>
              </a:ext>
            </a:extLst>
          </p:cNvPr>
          <p:cNvSpPr txBox="1"/>
          <p:nvPr/>
        </p:nvSpPr>
        <p:spPr>
          <a:xfrm>
            <a:off x="1206230" y="9082712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105" name="Google Shape;279;p16">
            <a:extLst>
              <a:ext uri="{FF2B5EF4-FFF2-40B4-BE49-F238E27FC236}">
                <a16:creationId xmlns:a16="http://schemas.microsoft.com/office/drawing/2014/main" id="{9B910F6A-D8D4-4B5F-A3C4-F68FA74670C1}"/>
              </a:ext>
            </a:extLst>
          </p:cNvPr>
          <p:cNvSpPr txBox="1"/>
          <p:nvPr/>
        </p:nvSpPr>
        <p:spPr>
          <a:xfrm>
            <a:off x="8168358" y="1011934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106" name="Google Shape;283;p16">
            <a:extLst>
              <a:ext uri="{FF2B5EF4-FFF2-40B4-BE49-F238E27FC236}">
                <a16:creationId xmlns:a16="http://schemas.microsoft.com/office/drawing/2014/main" id="{6C4707CD-5335-4126-B247-91AA5BBE6A96}"/>
              </a:ext>
            </a:extLst>
          </p:cNvPr>
          <p:cNvSpPr txBox="1"/>
          <p:nvPr/>
        </p:nvSpPr>
        <p:spPr>
          <a:xfrm>
            <a:off x="7504291" y="10930562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107" name="Google Shape;279;p16">
            <a:extLst>
              <a:ext uri="{FF2B5EF4-FFF2-40B4-BE49-F238E27FC236}">
                <a16:creationId xmlns:a16="http://schemas.microsoft.com/office/drawing/2014/main" id="{EB0EB4A7-119A-4179-BB9C-782BEB995A3D}"/>
              </a:ext>
            </a:extLst>
          </p:cNvPr>
          <p:cNvSpPr txBox="1"/>
          <p:nvPr/>
        </p:nvSpPr>
        <p:spPr>
          <a:xfrm>
            <a:off x="14296784" y="10119345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108" name="Google Shape;283;p16">
            <a:extLst>
              <a:ext uri="{FF2B5EF4-FFF2-40B4-BE49-F238E27FC236}">
                <a16:creationId xmlns:a16="http://schemas.microsoft.com/office/drawing/2014/main" id="{ECF26491-8E61-4BBE-86F0-6281CCDBCF93}"/>
              </a:ext>
            </a:extLst>
          </p:cNvPr>
          <p:cNvSpPr txBox="1"/>
          <p:nvPr/>
        </p:nvSpPr>
        <p:spPr>
          <a:xfrm>
            <a:off x="13632717" y="10930562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109" name="Google Shape;279;p16">
            <a:extLst>
              <a:ext uri="{FF2B5EF4-FFF2-40B4-BE49-F238E27FC236}">
                <a16:creationId xmlns:a16="http://schemas.microsoft.com/office/drawing/2014/main" id="{9E1C9BA2-6F19-42C5-A838-74C8CAA57615}"/>
              </a:ext>
            </a:extLst>
          </p:cNvPr>
          <p:cNvSpPr txBox="1"/>
          <p:nvPr/>
        </p:nvSpPr>
        <p:spPr>
          <a:xfrm>
            <a:off x="19914745" y="8689390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110" name="Google Shape;283;p16">
            <a:extLst>
              <a:ext uri="{FF2B5EF4-FFF2-40B4-BE49-F238E27FC236}">
                <a16:creationId xmlns:a16="http://schemas.microsoft.com/office/drawing/2014/main" id="{F8266660-9111-4BB4-8520-0E8667AA5109}"/>
              </a:ext>
            </a:extLst>
          </p:cNvPr>
          <p:cNvSpPr txBox="1"/>
          <p:nvPr/>
        </p:nvSpPr>
        <p:spPr>
          <a:xfrm>
            <a:off x="19250678" y="9500607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AA26B-30A2-40C5-8E5F-DF85BD7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66CBD-43F8-47BE-9F17-6F68BE0E5FAB}"/>
              </a:ext>
            </a:extLst>
          </p:cNvPr>
          <p:cNvSpPr/>
          <p:nvPr/>
        </p:nvSpPr>
        <p:spPr>
          <a:xfrm>
            <a:off x="7445004" y="4148825"/>
            <a:ext cx="10080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simply dummy text of the printing and typesetting industry. Lorem Ipsum has been the industry's standard dummy text ever since the 1500s, when an unknown printer took a galley of type and scrambled it to make a type specimen book. 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3E5929E-F1C0-49CA-B6CC-CCF2EE24681D}"/>
              </a:ext>
            </a:extLst>
          </p:cNvPr>
          <p:cNvGrpSpPr/>
          <p:nvPr/>
        </p:nvGrpSpPr>
        <p:grpSpPr>
          <a:xfrm>
            <a:off x="20298501" y="4005804"/>
            <a:ext cx="1523484" cy="2196424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488BDDC3-9039-4D06-B6F1-CEB06E471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94F8247-285E-4C44-89A7-8A23270BBDCD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6" name="Freeform 20">
            <a:extLst>
              <a:ext uri="{FF2B5EF4-FFF2-40B4-BE49-F238E27FC236}">
                <a16:creationId xmlns:a16="http://schemas.microsoft.com/office/drawing/2014/main" id="{5F938BFB-ADFB-42AF-9FB5-9413AB0730D2}"/>
              </a:ext>
            </a:extLst>
          </p:cNvPr>
          <p:cNvSpPr>
            <a:spLocks noEditPoints="1"/>
          </p:cNvSpPr>
          <p:nvPr/>
        </p:nvSpPr>
        <p:spPr bwMode="auto">
          <a:xfrm>
            <a:off x="15259503" y="7138136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57B2152-E271-431B-9415-A66D174BB9EE}"/>
              </a:ext>
            </a:extLst>
          </p:cNvPr>
          <p:cNvGrpSpPr/>
          <p:nvPr/>
        </p:nvGrpSpPr>
        <p:grpSpPr>
          <a:xfrm>
            <a:off x="9493159" y="7285401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118" name="Freeform 142">
              <a:extLst>
                <a:ext uri="{FF2B5EF4-FFF2-40B4-BE49-F238E27FC236}">
                  <a16:creationId xmlns:a16="http://schemas.microsoft.com/office/drawing/2014/main" id="{D1777576-18F1-4B03-8C48-210BFABF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Freeform 143">
              <a:extLst>
                <a:ext uri="{FF2B5EF4-FFF2-40B4-BE49-F238E27FC236}">
                  <a16:creationId xmlns:a16="http://schemas.microsoft.com/office/drawing/2014/main" id="{3CE53897-31FA-4F8D-884C-0960C4AA6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Freeform 144">
              <a:extLst>
                <a:ext uri="{FF2B5EF4-FFF2-40B4-BE49-F238E27FC236}">
                  <a16:creationId xmlns:a16="http://schemas.microsoft.com/office/drawing/2014/main" id="{E34D50DE-D871-4059-9CE7-043855FE8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Freeform 145">
              <a:extLst>
                <a:ext uri="{FF2B5EF4-FFF2-40B4-BE49-F238E27FC236}">
                  <a16:creationId xmlns:a16="http://schemas.microsoft.com/office/drawing/2014/main" id="{BB221029-788F-482C-AD5D-2B28A21E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Freeform 146">
              <a:extLst>
                <a:ext uri="{FF2B5EF4-FFF2-40B4-BE49-F238E27FC236}">
                  <a16:creationId xmlns:a16="http://schemas.microsoft.com/office/drawing/2014/main" id="{4EC04AAB-6B0F-458E-9C9F-24F9AA39F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3" name="Freeform 69">
            <a:extLst>
              <a:ext uri="{FF2B5EF4-FFF2-40B4-BE49-F238E27FC236}">
                <a16:creationId xmlns:a16="http://schemas.microsoft.com/office/drawing/2014/main" id="{D1628B7A-3C21-4C17-BA58-C9AE69923806}"/>
              </a:ext>
            </a:extLst>
          </p:cNvPr>
          <p:cNvSpPr>
            <a:spLocks noEditPoints="1"/>
          </p:cNvSpPr>
          <p:nvPr/>
        </p:nvSpPr>
        <p:spPr bwMode="auto">
          <a:xfrm>
            <a:off x="3088447" y="4120959"/>
            <a:ext cx="1113901" cy="1514521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674E-B0FB-420A-A3BF-12D8E4AB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6162" y="11088878"/>
            <a:ext cx="5392399" cy="62322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/>
          <p:nvPr/>
        </p:nvSpPr>
        <p:spPr>
          <a:xfrm>
            <a:off x="1798801" y="5266554"/>
            <a:ext cx="5599030" cy="3809339"/>
          </a:xfrm>
          <a:custGeom>
            <a:avLst/>
            <a:gdLst/>
            <a:ahLst/>
            <a:cxnLst/>
            <a:rect l="l" t="t" r="r" b="b"/>
            <a:pathLst>
              <a:path w="556" h="378" extrusionOk="0">
                <a:moveTo>
                  <a:pt x="530" y="378"/>
                </a:moveTo>
                <a:cubicBezTo>
                  <a:pt x="0" y="378"/>
                  <a:pt x="0" y="378"/>
                  <a:pt x="0" y="3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7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44" y="0"/>
                  <a:pt x="556" y="11"/>
                  <a:pt x="556" y="26"/>
                </a:cubicBezTo>
                <a:cubicBezTo>
                  <a:pt x="556" y="352"/>
                  <a:pt x="556" y="352"/>
                  <a:pt x="556" y="352"/>
                </a:cubicBezTo>
                <a:cubicBezTo>
                  <a:pt x="556" y="366"/>
                  <a:pt x="544" y="378"/>
                  <a:pt x="530" y="378"/>
                </a:cubicBezTo>
                <a:close/>
              </a:path>
            </a:pathLst>
          </a:custGeom>
          <a:solidFill>
            <a:srgbClr val="64D0DA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1798801" y="9075893"/>
            <a:ext cx="3302760" cy="916507"/>
          </a:xfrm>
          <a:custGeom>
            <a:avLst/>
            <a:gdLst/>
            <a:ahLst/>
            <a:cxnLst/>
            <a:rect l="l" t="t" r="r" b="b"/>
            <a:pathLst>
              <a:path w="991" h="275" extrusionOk="0">
                <a:moveTo>
                  <a:pt x="991" y="275"/>
                </a:moveTo>
                <a:lnTo>
                  <a:pt x="0" y="0"/>
                </a:lnTo>
                <a:lnTo>
                  <a:pt x="991" y="0"/>
                </a:lnTo>
                <a:lnTo>
                  <a:pt x="991" y="275"/>
                </a:lnTo>
                <a:close/>
              </a:path>
            </a:pathLst>
          </a:custGeom>
          <a:solidFill>
            <a:srgbClr val="54AFB8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3035252" y="9419168"/>
            <a:ext cx="2066309" cy="573234"/>
          </a:xfrm>
          <a:custGeom>
            <a:avLst/>
            <a:gdLst/>
            <a:ahLst/>
            <a:cxnLst/>
            <a:rect l="l" t="t" r="r" b="b"/>
            <a:pathLst>
              <a:path w="620" h="172" extrusionOk="0">
                <a:moveTo>
                  <a:pt x="0" y="172"/>
                </a:moveTo>
                <a:lnTo>
                  <a:pt x="620" y="172"/>
                </a:lnTo>
                <a:lnTo>
                  <a:pt x="0" y="0"/>
                </a:lnTo>
                <a:lnTo>
                  <a:pt x="0" y="172"/>
                </a:lnTo>
                <a:close/>
              </a:path>
            </a:pathLst>
          </a:custGeom>
          <a:solidFill>
            <a:srgbClr val="64D0DA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3035253" y="9992402"/>
            <a:ext cx="1029820" cy="836521"/>
          </a:xfrm>
          <a:custGeom>
            <a:avLst/>
            <a:gdLst/>
            <a:ahLst/>
            <a:cxnLst/>
            <a:rect l="l" t="t" r="r" b="b"/>
            <a:pathLst>
              <a:path w="309" h="251" extrusionOk="0">
                <a:moveTo>
                  <a:pt x="309" y="251"/>
                </a:moveTo>
                <a:lnTo>
                  <a:pt x="0" y="0"/>
                </a:lnTo>
                <a:lnTo>
                  <a:pt x="309" y="0"/>
                </a:lnTo>
                <a:lnTo>
                  <a:pt x="309" y="251"/>
                </a:lnTo>
                <a:close/>
              </a:path>
            </a:pathLst>
          </a:custGeom>
          <a:solidFill>
            <a:srgbClr val="54AFB8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9634109" y="5266554"/>
            <a:ext cx="5589030" cy="3809339"/>
          </a:xfrm>
          <a:custGeom>
            <a:avLst/>
            <a:gdLst/>
            <a:ahLst/>
            <a:cxnLst/>
            <a:rect l="l" t="t" r="r" b="b"/>
            <a:pathLst>
              <a:path w="555" h="378" extrusionOk="0">
                <a:moveTo>
                  <a:pt x="529" y="378"/>
                </a:moveTo>
                <a:cubicBezTo>
                  <a:pt x="0" y="378"/>
                  <a:pt x="0" y="378"/>
                  <a:pt x="0" y="3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6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44" y="0"/>
                  <a:pt x="555" y="11"/>
                  <a:pt x="555" y="26"/>
                </a:cubicBezTo>
                <a:cubicBezTo>
                  <a:pt x="555" y="352"/>
                  <a:pt x="555" y="352"/>
                  <a:pt x="555" y="352"/>
                </a:cubicBezTo>
                <a:cubicBezTo>
                  <a:pt x="555" y="366"/>
                  <a:pt x="544" y="378"/>
                  <a:pt x="529" y="378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9634108" y="9075893"/>
            <a:ext cx="3292763" cy="916507"/>
          </a:xfrm>
          <a:custGeom>
            <a:avLst/>
            <a:gdLst/>
            <a:ahLst/>
            <a:cxnLst/>
            <a:rect l="l" t="t" r="r" b="b"/>
            <a:pathLst>
              <a:path w="988" h="275" extrusionOk="0">
                <a:moveTo>
                  <a:pt x="988" y="275"/>
                </a:moveTo>
                <a:lnTo>
                  <a:pt x="0" y="0"/>
                </a:lnTo>
                <a:lnTo>
                  <a:pt x="988" y="0"/>
                </a:lnTo>
                <a:lnTo>
                  <a:pt x="988" y="275"/>
                </a:lnTo>
                <a:close/>
              </a:path>
            </a:pathLst>
          </a:custGeom>
          <a:solidFill>
            <a:srgbClr val="2C97C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10870563" y="9419168"/>
            <a:ext cx="2056309" cy="573234"/>
          </a:xfrm>
          <a:custGeom>
            <a:avLst/>
            <a:gdLst/>
            <a:ahLst/>
            <a:cxnLst/>
            <a:rect l="l" t="t" r="r" b="b"/>
            <a:pathLst>
              <a:path w="617" h="172" extrusionOk="0">
                <a:moveTo>
                  <a:pt x="0" y="172"/>
                </a:moveTo>
                <a:lnTo>
                  <a:pt x="617" y="172"/>
                </a:lnTo>
                <a:lnTo>
                  <a:pt x="0" y="0"/>
                </a:lnTo>
                <a:lnTo>
                  <a:pt x="0" y="172"/>
                </a:lnTo>
                <a:close/>
              </a:path>
            </a:pathLst>
          </a:custGeom>
          <a:solidFill>
            <a:srgbClr val="34B2E4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10870562" y="9992402"/>
            <a:ext cx="1026489" cy="836521"/>
          </a:xfrm>
          <a:custGeom>
            <a:avLst/>
            <a:gdLst/>
            <a:ahLst/>
            <a:cxnLst/>
            <a:rect l="l" t="t" r="r" b="b"/>
            <a:pathLst>
              <a:path w="308" h="251" extrusionOk="0">
                <a:moveTo>
                  <a:pt x="308" y="251"/>
                </a:moveTo>
                <a:lnTo>
                  <a:pt x="0" y="0"/>
                </a:lnTo>
                <a:lnTo>
                  <a:pt x="308" y="0"/>
                </a:lnTo>
                <a:lnTo>
                  <a:pt x="308" y="251"/>
                </a:lnTo>
                <a:close/>
              </a:path>
            </a:pathLst>
          </a:custGeom>
          <a:solidFill>
            <a:srgbClr val="2C97C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/>
          <p:nvPr/>
        </p:nvSpPr>
        <p:spPr>
          <a:xfrm>
            <a:off x="17456087" y="5266554"/>
            <a:ext cx="5599030" cy="3809339"/>
          </a:xfrm>
          <a:custGeom>
            <a:avLst/>
            <a:gdLst/>
            <a:ahLst/>
            <a:cxnLst/>
            <a:rect l="l" t="t" r="r" b="b"/>
            <a:pathLst>
              <a:path w="556" h="378" extrusionOk="0">
                <a:moveTo>
                  <a:pt x="530" y="378"/>
                </a:moveTo>
                <a:cubicBezTo>
                  <a:pt x="0" y="378"/>
                  <a:pt x="0" y="378"/>
                  <a:pt x="0" y="37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1"/>
                  <a:pt x="12" y="0"/>
                  <a:pt x="27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44" y="0"/>
                  <a:pt x="556" y="11"/>
                  <a:pt x="556" y="26"/>
                </a:cubicBezTo>
                <a:cubicBezTo>
                  <a:pt x="556" y="352"/>
                  <a:pt x="556" y="352"/>
                  <a:pt x="556" y="352"/>
                </a:cubicBezTo>
                <a:cubicBezTo>
                  <a:pt x="556" y="366"/>
                  <a:pt x="544" y="378"/>
                  <a:pt x="530" y="378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17456087" y="9075893"/>
            <a:ext cx="3302760" cy="916507"/>
          </a:xfrm>
          <a:custGeom>
            <a:avLst/>
            <a:gdLst/>
            <a:ahLst/>
            <a:cxnLst/>
            <a:rect l="l" t="t" r="r" b="b"/>
            <a:pathLst>
              <a:path w="991" h="275" extrusionOk="0">
                <a:moveTo>
                  <a:pt x="991" y="275"/>
                </a:moveTo>
                <a:lnTo>
                  <a:pt x="0" y="0"/>
                </a:lnTo>
                <a:lnTo>
                  <a:pt x="991" y="0"/>
                </a:lnTo>
                <a:lnTo>
                  <a:pt x="991" y="275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18695872" y="9419168"/>
            <a:ext cx="2062975" cy="573234"/>
          </a:xfrm>
          <a:custGeom>
            <a:avLst/>
            <a:gdLst/>
            <a:ahLst/>
            <a:cxnLst/>
            <a:rect l="l" t="t" r="r" b="b"/>
            <a:pathLst>
              <a:path w="619" h="172" extrusionOk="0">
                <a:moveTo>
                  <a:pt x="0" y="172"/>
                </a:moveTo>
                <a:lnTo>
                  <a:pt x="619" y="172"/>
                </a:lnTo>
                <a:lnTo>
                  <a:pt x="0" y="0"/>
                </a:lnTo>
                <a:lnTo>
                  <a:pt x="0" y="172"/>
                </a:ln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18695872" y="9992402"/>
            <a:ext cx="1026489" cy="836521"/>
          </a:xfrm>
          <a:custGeom>
            <a:avLst/>
            <a:gdLst/>
            <a:ahLst/>
            <a:cxnLst/>
            <a:rect l="l" t="t" r="r" b="b"/>
            <a:pathLst>
              <a:path w="308" h="251" extrusionOk="0">
                <a:moveTo>
                  <a:pt x="308" y="251"/>
                </a:moveTo>
                <a:lnTo>
                  <a:pt x="0" y="0"/>
                </a:lnTo>
                <a:lnTo>
                  <a:pt x="308" y="0"/>
                </a:lnTo>
                <a:lnTo>
                  <a:pt x="308" y="251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00851" y="11088878"/>
            <a:ext cx="5392399" cy="6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8882" y="11088878"/>
            <a:ext cx="5392399" cy="623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1C113-7A31-4FC8-95CC-99F3828249FB}"/>
              </a:ext>
            </a:extLst>
          </p:cNvPr>
          <p:cNvGrpSpPr/>
          <p:nvPr/>
        </p:nvGrpSpPr>
        <p:grpSpPr>
          <a:xfrm>
            <a:off x="17655059" y="5489912"/>
            <a:ext cx="1040070" cy="1499480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B8F28CF-081D-456E-9ECB-2EEA8C1EB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2E7529B-B4F7-44ED-92B6-CE042F2553B1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B27B20-20B4-47DA-8B1F-EC7CDAB09B88}"/>
              </a:ext>
            </a:extLst>
          </p:cNvPr>
          <p:cNvGrpSpPr/>
          <p:nvPr/>
        </p:nvGrpSpPr>
        <p:grpSpPr>
          <a:xfrm>
            <a:off x="10199381" y="5568579"/>
            <a:ext cx="883081" cy="784964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0" name="Freeform 142">
              <a:extLst>
                <a:ext uri="{FF2B5EF4-FFF2-40B4-BE49-F238E27FC236}">
                  <a16:creationId xmlns:a16="http://schemas.microsoft.com/office/drawing/2014/main" id="{4F392533-FA40-4B9C-8DF7-96566D8F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143">
              <a:extLst>
                <a:ext uri="{FF2B5EF4-FFF2-40B4-BE49-F238E27FC236}">
                  <a16:creationId xmlns:a16="http://schemas.microsoft.com/office/drawing/2014/main" id="{2049C06F-5AAE-449A-9457-3F32F88E0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144">
              <a:extLst>
                <a:ext uri="{FF2B5EF4-FFF2-40B4-BE49-F238E27FC236}">
                  <a16:creationId xmlns:a16="http://schemas.microsoft.com/office/drawing/2014/main" id="{A2C4AF11-6969-45E3-8D62-CD05800B1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45">
              <a:extLst>
                <a:ext uri="{FF2B5EF4-FFF2-40B4-BE49-F238E27FC236}">
                  <a16:creationId xmlns:a16="http://schemas.microsoft.com/office/drawing/2014/main" id="{45582439-DE96-43D8-AF7D-748FB34EC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46">
              <a:extLst>
                <a:ext uri="{FF2B5EF4-FFF2-40B4-BE49-F238E27FC236}">
                  <a16:creationId xmlns:a16="http://schemas.microsoft.com/office/drawing/2014/main" id="{B410DE54-6BE6-41DF-BF30-9FC07246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Freeform 69">
            <a:extLst>
              <a:ext uri="{FF2B5EF4-FFF2-40B4-BE49-F238E27FC236}">
                <a16:creationId xmlns:a16="http://schemas.microsoft.com/office/drawing/2014/main" id="{29AC98EE-5CF3-48D0-AAE7-4F30A1D7BC06}"/>
              </a:ext>
            </a:extLst>
          </p:cNvPr>
          <p:cNvSpPr>
            <a:spLocks noEditPoints="1"/>
          </p:cNvSpPr>
          <p:nvPr/>
        </p:nvSpPr>
        <p:spPr bwMode="auto">
          <a:xfrm>
            <a:off x="2098850" y="5599894"/>
            <a:ext cx="753914" cy="1025063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Google Shape;279;p16">
            <a:extLst>
              <a:ext uri="{FF2B5EF4-FFF2-40B4-BE49-F238E27FC236}">
                <a16:creationId xmlns:a16="http://schemas.microsoft.com/office/drawing/2014/main" id="{1BFFC9F1-8684-4E78-8061-63BCE2BD98D4}"/>
              </a:ext>
            </a:extLst>
          </p:cNvPr>
          <p:cNvSpPr txBox="1"/>
          <p:nvPr/>
        </p:nvSpPr>
        <p:spPr>
          <a:xfrm>
            <a:off x="3304710" y="6156871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8" name="Google Shape;283;p16">
            <a:extLst>
              <a:ext uri="{FF2B5EF4-FFF2-40B4-BE49-F238E27FC236}">
                <a16:creationId xmlns:a16="http://schemas.microsoft.com/office/drawing/2014/main" id="{E65108F2-7264-4303-9FA2-06E25D6826ED}"/>
              </a:ext>
            </a:extLst>
          </p:cNvPr>
          <p:cNvSpPr txBox="1"/>
          <p:nvPr/>
        </p:nvSpPr>
        <p:spPr>
          <a:xfrm>
            <a:off x="2640643" y="6968088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9" name="Google Shape;279;p16">
            <a:extLst>
              <a:ext uri="{FF2B5EF4-FFF2-40B4-BE49-F238E27FC236}">
                <a16:creationId xmlns:a16="http://schemas.microsoft.com/office/drawing/2014/main" id="{281E884A-40D3-465D-93DF-DD710AC0B23D}"/>
              </a:ext>
            </a:extLst>
          </p:cNvPr>
          <p:cNvSpPr txBox="1"/>
          <p:nvPr/>
        </p:nvSpPr>
        <p:spPr>
          <a:xfrm>
            <a:off x="11186967" y="6156871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0" name="Google Shape;283;p16">
            <a:extLst>
              <a:ext uri="{FF2B5EF4-FFF2-40B4-BE49-F238E27FC236}">
                <a16:creationId xmlns:a16="http://schemas.microsoft.com/office/drawing/2014/main" id="{EDBF1373-320A-40DD-BD9E-6CD2ECB39584}"/>
              </a:ext>
            </a:extLst>
          </p:cNvPr>
          <p:cNvSpPr txBox="1"/>
          <p:nvPr/>
        </p:nvSpPr>
        <p:spPr>
          <a:xfrm>
            <a:off x="10522900" y="6968088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1" name="Google Shape;279;p16">
            <a:extLst>
              <a:ext uri="{FF2B5EF4-FFF2-40B4-BE49-F238E27FC236}">
                <a16:creationId xmlns:a16="http://schemas.microsoft.com/office/drawing/2014/main" id="{BA9BE6E1-3441-4F50-A55D-A80B2E3928BA}"/>
              </a:ext>
            </a:extLst>
          </p:cNvPr>
          <p:cNvSpPr txBox="1"/>
          <p:nvPr/>
        </p:nvSpPr>
        <p:spPr>
          <a:xfrm>
            <a:off x="18764132" y="6156871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2" name="Google Shape;283;p16">
            <a:extLst>
              <a:ext uri="{FF2B5EF4-FFF2-40B4-BE49-F238E27FC236}">
                <a16:creationId xmlns:a16="http://schemas.microsoft.com/office/drawing/2014/main" id="{D4FE9CA7-A8BE-4E91-896B-8042DE0E0B31}"/>
              </a:ext>
            </a:extLst>
          </p:cNvPr>
          <p:cNvSpPr txBox="1"/>
          <p:nvPr/>
        </p:nvSpPr>
        <p:spPr>
          <a:xfrm>
            <a:off x="18100065" y="6968088"/>
            <a:ext cx="4288897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851027" y="4749742"/>
            <a:ext cx="4753894" cy="717802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60377" y="4749742"/>
            <a:ext cx="4753894" cy="717802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469727" y="4749742"/>
            <a:ext cx="4753894" cy="717802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779083" y="4749742"/>
            <a:ext cx="4753894" cy="717802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srgbClr val="878787"/>
              </a:solidFill>
              <a:latin typeface="Quest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1027" y="4049528"/>
            <a:ext cx="4753894" cy="2820828"/>
            <a:chOff x="925513" y="2024764"/>
            <a:chExt cx="2376947" cy="1410414"/>
          </a:xfrm>
        </p:grpSpPr>
        <p:sp>
          <p:nvSpPr>
            <p:cNvPr id="52" name="Freeform 51"/>
            <p:cNvSpPr/>
            <p:nvPr/>
          </p:nvSpPr>
          <p:spPr>
            <a:xfrm>
              <a:off x="925513" y="2024764"/>
              <a:ext cx="2376947" cy="1410414"/>
            </a:xfrm>
            <a:custGeom>
              <a:avLst/>
              <a:gdLst>
                <a:gd name="connsiteX0" fmla="*/ 0 w 2656808"/>
                <a:gd name="connsiteY0" fmla="*/ 0 h 1576476"/>
                <a:gd name="connsiteX1" fmla="*/ 2265479 w 2656808"/>
                <a:gd name="connsiteY1" fmla="*/ 0 h 1576476"/>
                <a:gd name="connsiteX2" fmla="*/ 2656808 w 2656808"/>
                <a:gd name="connsiteY2" fmla="*/ 391329 h 1576476"/>
                <a:gd name="connsiteX3" fmla="*/ 2656808 w 2656808"/>
                <a:gd name="connsiteY3" fmla="*/ 1576476 h 1576476"/>
                <a:gd name="connsiteX4" fmla="*/ 0 w 2656808"/>
                <a:gd name="connsiteY4" fmla="*/ 1576476 h 157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08" h="1576476">
                  <a:moveTo>
                    <a:pt x="0" y="0"/>
                  </a:moveTo>
                  <a:lnTo>
                    <a:pt x="2265479" y="0"/>
                  </a:lnTo>
                  <a:lnTo>
                    <a:pt x="2656808" y="391329"/>
                  </a:lnTo>
                  <a:lnTo>
                    <a:pt x="2656808" y="1576476"/>
                  </a:lnTo>
                  <a:lnTo>
                    <a:pt x="0" y="15764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2952353" y="2024764"/>
              <a:ext cx="350107" cy="350107"/>
            </a:xfrm>
            <a:prstGeom prst="rt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60379" y="4049528"/>
            <a:ext cx="4753894" cy="2820828"/>
            <a:chOff x="3580189" y="2024764"/>
            <a:chExt cx="2376947" cy="1410414"/>
          </a:xfrm>
        </p:grpSpPr>
        <p:sp>
          <p:nvSpPr>
            <p:cNvPr id="56" name="Freeform 55"/>
            <p:cNvSpPr/>
            <p:nvPr/>
          </p:nvSpPr>
          <p:spPr>
            <a:xfrm>
              <a:off x="3580189" y="2024764"/>
              <a:ext cx="2376947" cy="1410414"/>
            </a:xfrm>
            <a:custGeom>
              <a:avLst/>
              <a:gdLst>
                <a:gd name="connsiteX0" fmla="*/ 0 w 2656808"/>
                <a:gd name="connsiteY0" fmla="*/ 0 h 1576476"/>
                <a:gd name="connsiteX1" fmla="*/ 2265479 w 2656808"/>
                <a:gd name="connsiteY1" fmla="*/ 0 h 1576476"/>
                <a:gd name="connsiteX2" fmla="*/ 2656808 w 2656808"/>
                <a:gd name="connsiteY2" fmla="*/ 391329 h 1576476"/>
                <a:gd name="connsiteX3" fmla="*/ 2656808 w 2656808"/>
                <a:gd name="connsiteY3" fmla="*/ 1576476 h 1576476"/>
                <a:gd name="connsiteX4" fmla="*/ 0 w 2656808"/>
                <a:gd name="connsiteY4" fmla="*/ 1576476 h 157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08" h="1576476">
                  <a:moveTo>
                    <a:pt x="0" y="0"/>
                  </a:moveTo>
                  <a:lnTo>
                    <a:pt x="2265479" y="0"/>
                  </a:lnTo>
                  <a:lnTo>
                    <a:pt x="2656808" y="391329"/>
                  </a:lnTo>
                  <a:lnTo>
                    <a:pt x="2656808" y="1576476"/>
                  </a:lnTo>
                  <a:lnTo>
                    <a:pt x="0" y="15764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5607029" y="2024764"/>
              <a:ext cx="350107" cy="35010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2469731" y="4049528"/>
            <a:ext cx="4753894" cy="2820828"/>
            <a:chOff x="6234865" y="2024764"/>
            <a:chExt cx="2376947" cy="1410414"/>
          </a:xfrm>
        </p:grpSpPr>
        <p:sp>
          <p:nvSpPr>
            <p:cNvPr id="59" name="Freeform 58"/>
            <p:cNvSpPr/>
            <p:nvPr/>
          </p:nvSpPr>
          <p:spPr>
            <a:xfrm>
              <a:off x="6234865" y="2024764"/>
              <a:ext cx="2376947" cy="1410414"/>
            </a:xfrm>
            <a:custGeom>
              <a:avLst/>
              <a:gdLst>
                <a:gd name="connsiteX0" fmla="*/ 0 w 2656808"/>
                <a:gd name="connsiteY0" fmla="*/ 0 h 1576476"/>
                <a:gd name="connsiteX1" fmla="*/ 2265479 w 2656808"/>
                <a:gd name="connsiteY1" fmla="*/ 0 h 1576476"/>
                <a:gd name="connsiteX2" fmla="*/ 2656808 w 2656808"/>
                <a:gd name="connsiteY2" fmla="*/ 391329 h 1576476"/>
                <a:gd name="connsiteX3" fmla="*/ 2656808 w 2656808"/>
                <a:gd name="connsiteY3" fmla="*/ 1576476 h 1576476"/>
                <a:gd name="connsiteX4" fmla="*/ 0 w 2656808"/>
                <a:gd name="connsiteY4" fmla="*/ 1576476 h 157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08" h="1576476">
                  <a:moveTo>
                    <a:pt x="0" y="0"/>
                  </a:moveTo>
                  <a:lnTo>
                    <a:pt x="2265479" y="0"/>
                  </a:lnTo>
                  <a:lnTo>
                    <a:pt x="2656808" y="391329"/>
                  </a:lnTo>
                  <a:lnTo>
                    <a:pt x="2656808" y="1576476"/>
                  </a:lnTo>
                  <a:lnTo>
                    <a:pt x="0" y="157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  <p:sp>
          <p:nvSpPr>
            <p:cNvPr id="60" name="Right Triangle 59"/>
            <p:cNvSpPr/>
            <p:nvPr/>
          </p:nvSpPr>
          <p:spPr>
            <a:xfrm>
              <a:off x="8261705" y="2024764"/>
              <a:ext cx="350107" cy="350107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779083" y="4049528"/>
            <a:ext cx="4753894" cy="2820828"/>
            <a:chOff x="8889541" y="2024764"/>
            <a:chExt cx="2376947" cy="1410414"/>
          </a:xfrm>
        </p:grpSpPr>
        <p:sp>
          <p:nvSpPr>
            <p:cNvPr id="62" name="Freeform 61"/>
            <p:cNvSpPr/>
            <p:nvPr/>
          </p:nvSpPr>
          <p:spPr>
            <a:xfrm>
              <a:off x="8889541" y="2024764"/>
              <a:ext cx="2376947" cy="1410414"/>
            </a:xfrm>
            <a:custGeom>
              <a:avLst/>
              <a:gdLst>
                <a:gd name="connsiteX0" fmla="*/ 0 w 2656808"/>
                <a:gd name="connsiteY0" fmla="*/ 0 h 1576476"/>
                <a:gd name="connsiteX1" fmla="*/ 2265479 w 2656808"/>
                <a:gd name="connsiteY1" fmla="*/ 0 h 1576476"/>
                <a:gd name="connsiteX2" fmla="*/ 2656808 w 2656808"/>
                <a:gd name="connsiteY2" fmla="*/ 391329 h 1576476"/>
                <a:gd name="connsiteX3" fmla="*/ 2656808 w 2656808"/>
                <a:gd name="connsiteY3" fmla="*/ 1576476 h 1576476"/>
                <a:gd name="connsiteX4" fmla="*/ 0 w 2656808"/>
                <a:gd name="connsiteY4" fmla="*/ 1576476 h 157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6808" h="1576476">
                  <a:moveTo>
                    <a:pt x="0" y="0"/>
                  </a:moveTo>
                  <a:lnTo>
                    <a:pt x="2265479" y="0"/>
                  </a:lnTo>
                  <a:lnTo>
                    <a:pt x="2656808" y="391329"/>
                  </a:lnTo>
                  <a:lnTo>
                    <a:pt x="2656808" y="1576476"/>
                  </a:lnTo>
                  <a:lnTo>
                    <a:pt x="0" y="157647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10916381" y="2024764"/>
              <a:ext cx="350107" cy="350107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n-US" sz="3600">
                <a:solidFill>
                  <a:srgbClr val="323232"/>
                </a:solidFill>
                <a:latin typeface="Questrial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81227" y="3973328"/>
            <a:ext cx="1588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10800" dirty="0">
                <a:solidFill>
                  <a:srgbClr val="FFFFFF"/>
                </a:solidFill>
                <a:latin typeface="Questrial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90579" y="3973328"/>
            <a:ext cx="1588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10800" dirty="0">
                <a:solidFill>
                  <a:srgbClr val="FFFFFF"/>
                </a:solidFill>
                <a:latin typeface="Questrial"/>
              </a:rPr>
              <a:t>02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799931" y="3973328"/>
            <a:ext cx="1588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10800" dirty="0">
                <a:solidFill>
                  <a:srgbClr val="FFFFFF"/>
                </a:solidFill>
                <a:latin typeface="Questrial"/>
              </a:rPr>
              <a:t>03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109283" y="3973328"/>
            <a:ext cx="1588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10800" dirty="0">
                <a:solidFill>
                  <a:srgbClr val="FFFFFF"/>
                </a:solidFill>
                <a:latin typeface="Questrial"/>
              </a:rPr>
              <a:t>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176715" y="5572749"/>
            <a:ext cx="383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defTabSz="1828800"/>
            <a:r>
              <a:rPr lang="fr-FR" sz="3200" dirty="0">
                <a:solidFill>
                  <a:srgbClr val="FFFFFF"/>
                </a:solidFill>
                <a:latin typeface="Questrial"/>
              </a:rPr>
              <a:t>Lorem ipsum </a:t>
            </a:r>
            <a:endParaRPr lang="en-US" sz="3200" dirty="0">
              <a:solidFill>
                <a:srgbClr val="FFFFFF"/>
              </a:solidFill>
              <a:latin typeface="Quest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90579" y="5572749"/>
            <a:ext cx="383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defTabSz="1828800"/>
            <a:r>
              <a:rPr lang="fr-FR" sz="3200" dirty="0">
                <a:solidFill>
                  <a:srgbClr val="FFFFFF"/>
                </a:solidFill>
                <a:latin typeface="Questrial"/>
              </a:rPr>
              <a:t>Lorem ipsum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99927" y="5572748"/>
            <a:ext cx="416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defTabSz="1828800"/>
            <a:r>
              <a:rPr lang="fr-FR" sz="3200" dirty="0">
                <a:solidFill>
                  <a:srgbClr val="FFFFFF"/>
                </a:solidFill>
                <a:latin typeface="Questrial"/>
              </a:rPr>
              <a:t>Lorem ipsum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109283" y="5572749"/>
            <a:ext cx="3838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defTabSz="1828800"/>
            <a:r>
              <a:rPr lang="fr-FR" sz="3200" dirty="0">
                <a:solidFill>
                  <a:srgbClr val="FFFFFF"/>
                </a:solidFill>
                <a:latin typeface="Questrial"/>
              </a:rPr>
              <a:t>Lorem ipsum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76715" y="7386200"/>
            <a:ext cx="4122486" cy="36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30000"/>
              </a:lnSpc>
            </a:pPr>
            <a:r>
              <a:rPr lang="en-US" sz="2000" dirty="0"/>
              <a:t>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490579" y="7386200"/>
            <a:ext cx="4122486" cy="36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30000"/>
              </a:lnSpc>
            </a:pPr>
            <a:r>
              <a:rPr lang="en-US" sz="2000" dirty="0"/>
              <a:t>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2799927" y="7386200"/>
            <a:ext cx="4122486" cy="36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30000"/>
              </a:lnSpc>
            </a:pPr>
            <a:r>
              <a:rPr lang="en-US" sz="2000" dirty="0"/>
              <a:t>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8109283" y="7386200"/>
            <a:ext cx="4122486" cy="365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30000"/>
              </a:lnSpc>
            </a:pPr>
            <a:r>
              <a:rPr lang="en-US" sz="2000" dirty="0"/>
              <a:t>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4204-3E5D-493E-A7D3-D3504E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19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9080501" y="3765550"/>
            <a:ext cx="6188074" cy="6184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15192375" y="1835151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2"/>
                  <a:pt x="677" y="184"/>
                </a:cubicBezTo>
                <a:cubicBezTo>
                  <a:pt x="677" y="285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5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2" y="0"/>
                  <a:pt x="184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18364200" y="1835151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2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2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5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5"/>
                  <a:pt x="183" y="184"/>
                </a:cubicBezTo>
                <a:close/>
              </a:path>
            </a:pathLst>
          </a:custGeom>
          <a:solidFill>
            <a:srgbClr val="8F99D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16675101" y="5670551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2"/>
                  <a:pt x="677" y="184"/>
                </a:cubicBezTo>
                <a:cubicBezTo>
                  <a:pt x="677" y="286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6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2" y="0"/>
                  <a:pt x="184" y="0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9850100" y="5670551"/>
            <a:ext cx="3552824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2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2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6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6"/>
                  <a:pt x="183" y="184"/>
                </a:cubicBezTo>
                <a:close/>
              </a:path>
            </a:pathLst>
          </a:custGeom>
          <a:solidFill>
            <a:srgbClr val="ACA7D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5192375" y="9505950"/>
            <a:ext cx="5553074" cy="2374900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3"/>
                  <a:pt x="677" y="184"/>
                </a:cubicBezTo>
                <a:cubicBezTo>
                  <a:pt x="677" y="286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6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3"/>
                  <a:pt x="82" y="0"/>
                  <a:pt x="184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8364200" y="9505950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3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3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6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6"/>
                  <a:pt x="183" y="184"/>
                </a:cubicBezTo>
                <a:close/>
              </a:path>
            </a:pathLst>
          </a:custGeom>
          <a:solidFill>
            <a:srgbClr val="918A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3597274" y="1835151"/>
            <a:ext cx="5562600" cy="2378074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2"/>
                  <a:pt x="184" y="184"/>
                </a:cubicBezTo>
                <a:cubicBezTo>
                  <a:pt x="184" y="285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5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2"/>
                  <a:pt x="779" y="0"/>
                  <a:pt x="678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2416174" y="1835151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2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5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5"/>
                  <a:pt x="367" y="184"/>
                </a:cubicBezTo>
                <a:close/>
              </a:path>
            </a:pathLst>
          </a:custGeom>
          <a:solidFill>
            <a:srgbClr val="75CFE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2120901" y="5670551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677" y="0"/>
                </a:moveTo>
                <a:cubicBezTo>
                  <a:pt x="0" y="0"/>
                  <a:pt x="0" y="0"/>
                  <a:pt x="0" y="0"/>
                </a:cubicBezTo>
                <a:cubicBezTo>
                  <a:pt x="101" y="0"/>
                  <a:pt x="183" y="82"/>
                  <a:pt x="183" y="184"/>
                </a:cubicBezTo>
                <a:cubicBezTo>
                  <a:pt x="183" y="286"/>
                  <a:pt x="266" y="368"/>
                  <a:pt x="367" y="368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779" y="368"/>
                  <a:pt x="861" y="286"/>
                  <a:pt x="861" y="184"/>
                </a:cubicBezTo>
                <a:cubicBezTo>
                  <a:pt x="861" y="184"/>
                  <a:pt x="861" y="184"/>
                  <a:pt x="861" y="184"/>
                </a:cubicBezTo>
                <a:cubicBezTo>
                  <a:pt x="861" y="82"/>
                  <a:pt x="779" y="0"/>
                  <a:pt x="677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933450" y="5670551"/>
            <a:ext cx="3552824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2"/>
                  <a:pt x="285" y="0"/>
                  <a:pt x="184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6"/>
                  <a:pt x="82" y="368"/>
                  <a:pt x="184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6"/>
                  <a:pt x="367" y="184"/>
                </a:cubicBezTo>
                <a:close/>
              </a:path>
            </a:pathLst>
          </a:custGeom>
          <a:solidFill>
            <a:srgbClr val="65BBD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3597274" y="9505950"/>
            <a:ext cx="5562600" cy="2374900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3"/>
                  <a:pt x="184" y="184"/>
                </a:cubicBezTo>
                <a:cubicBezTo>
                  <a:pt x="184" y="286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6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3"/>
                  <a:pt x="779" y="0"/>
                  <a:pt x="678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2416174" y="9505950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3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3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6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6"/>
                  <a:pt x="367" y="184"/>
                </a:cubicBezTo>
                <a:close/>
              </a:path>
            </a:pathLst>
          </a:custGeom>
          <a:solidFill>
            <a:srgbClr val="78A7D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20189826" y="2501360"/>
            <a:ext cx="1193800" cy="727074"/>
          </a:xfrm>
          <a:custGeom>
            <a:avLst/>
            <a:gdLst/>
            <a:ahLst/>
            <a:cxnLst/>
            <a:rect l="l" t="t" r="r" b="b"/>
            <a:pathLst>
              <a:path w="185" h="113" extrusionOk="0">
                <a:moveTo>
                  <a:pt x="164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4"/>
                  <a:pt x="9" y="113"/>
                  <a:pt x="21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75" y="113"/>
                  <a:pt x="185" y="104"/>
                  <a:pt x="185" y="93"/>
                </a:cubicBezTo>
                <a:cubicBezTo>
                  <a:pt x="185" y="21"/>
                  <a:pt x="185" y="21"/>
                  <a:pt x="185" y="21"/>
                </a:cubicBezTo>
                <a:cubicBezTo>
                  <a:pt x="185" y="9"/>
                  <a:pt x="175" y="0"/>
                  <a:pt x="164" y="0"/>
                </a:cubicBezTo>
                <a:close/>
                <a:moveTo>
                  <a:pt x="175" y="101"/>
                </a:moveTo>
                <a:cubicBezTo>
                  <a:pt x="174" y="102"/>
                  <a:pt x="174" y="102"/>
                  <a:pt x="174" y="102"/>
                </a:cubicBezTo>
                <a:cubicBezTo>
                  <a:pt x="173" y="103"/>
                  <a:pt x="171" y="103"/>
                  <a:pt x="170" y="10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96" y="82"/>
                  <a:pt x="96" y="82"/>
                  <a:pt x="96" y="82"/>
                </a:cubicBezTo>
                <a:cubicBezTo>
                  <a:pt x="95" y="83"/>
                  <a:pt x="94" y="83"/>
                  <a:pt x="93" y="83"/>
                </a:cubicBezTo>
                <a:cubicBezTo>
                  <a:pt x="93" y="83"/>
                  <a:pt x="92" y="83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1" y="83"/>
                  <a:pt x="90" y="83"/>
                  <a:pt x="89" y="82"/>
                </a:cubicBezTo>
                <a:cubicBezTo>
                  <a:pt x="63" y="62"/>
                  <a:pt x="63" y="62"/>
                  <a:pt x="63" y="6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4" y="103"/>
                  <a:pt x="12" y="103"/>
                  <a:pt x="10" y="102"/>
                </a:cubicBezTo>
                <a:cubicBezTo>
                  <a:pt x="9" y="101"/>
                  <a:pt x="9" y="101"/>
                  <a:pt x="9" y="101"/>
                </a:cubicBezTo>
                <a:cubicBezTo>
                  <a:pt x="8" y="99"/>
                  <a:pt x="8" y="97"/>
                  <a:pt x="10" y="96"/>
                </a:cubicBezTo>
                <a:cubicBezTo>
                  <a:pt x="57" y="57"/>
                  <a:pt x="57" y="57"/>
                  <a:pt x="57" y="57"/>
                </a:cubicBezTo>
                <a:cubicBezTo>
                  <a:pt x="13" y="22"/>
                  <a:pt x="13" y="22"/>
                  <a:pt x="13" y="22"/>
                </a:cubicBezTo>
                <a:cubicBezTo>
                  <a:pt x="11" y="21"/>
                  <a:pt x="10" y="18"/>
                  <a:pt x="11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4"/>
                  <a:pt x="15" y="14"/>
                  <a:pt x="17" y="16"/>
                </a:cubicBezTo>
                <a:cubicBezTo>
                  <a:pt x="92" y="74"/>
                  <a:pt x="92" y="74"/>
                  <a:pt x="92" y="74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69" y="14"/>
                  <a:pt x="172" y="14"/>
                  <a:pt x="173" y="16"/>
                </a:cubicBezTo>
                <a:cubicBezTo>
                  <a:pt x="174" y="17"/>
                  <a:pt x="174" y="17"/>
                  <a:pt x="174" y="17"/>
                </a:cubicBezTo>
                <a:cubicBezTo>
                  <a:pt x="175" y="18"/>
                  <a:pt x="174" y="21"/>
                  <a:pt x="172" y="22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6" y="97"/>
                  <a:pt x="176" y="99"/>
                  <a:pt x="175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5648324" y="2162174"/>
            <a:ext cx="18637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 txBox="1"/>
          <p:nvPr/>
        </p:nvSpPr>
        <p:spPr>
          <a:xfrm>
            <a:off x="17275175" y="2127250"/>
            <a:ext cx="189865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5648324" y="9848850"/>
            <a:ext cx="18510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9" name="Google Shape;389;p19"/>
          <p:cNvSpPr txBox="1"/>
          <p:nvPr/>
        </p:nvSpPr>
        <p:spPr>
          <a:xfrm>
            <a:off x="17364075" y="9817100"/>
            <a:ext cx="180657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0" name="Google Shape;390;p19"/>
          <p:cNvSpPr txBox="1"/>
          <p:nvPr/>
        </p:nvSpPr>
        <p:spPr>
          <a:xfrm>
            <a:off x="4159250" y="6016624"/>
            <a:ext cx="18637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18824575" y="5981700"/>
            <a:ext cx="181927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5435601" y="2686050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15605125" y="2549524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5457825" y="10366374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15617825" y="10318750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17071975" y="6454774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3968751" y="6569074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F56EA-0349-4DA1-9803-34826CB442CC}"/>
              </a:ext>
            </a:extLst>
          </p:cNvPr>
          <p:cNvSpPr txBox="1"/>
          <p:nvPr/>
        </p:nvSpPr>
        <p:spPr>
          <a:xfrm>
            <a:off x="9444205" y="6188985"/>
            <a:ext cx="5195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Title Here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D74418-CE2F-4A3A-98F2-03AA120F2CCB}"/>
              </a:ext>
            </a:extLst>
          </p:cNvPr>
          <p:cNvGrpSpPr/>
          <p:nvPr/>
        </p:nvGrpSpPr>
        <p:grpSpPr>
          <a:xfrm>
            <a:off x="21894678" y="6230245"/>
            <a:ext cx="870846" cy="1255509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136AB21-3C57-447C-9B5D-9D94175B8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30BCDC7-378D-4134-ABE6-B474C26B4667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7" name="Freeform 149">
            <a:extLst>
              <a:ext uri="{FF2B5EF4-FFF2-40B4-BE49-F238E27FC236}">
                <a16:creationId xmlns:a16="http://schemas.microsoft.com/office/drawing/2014/main" id="{69B9AC14-E779-4870-86A6-2A45CC6C9027}"/>
              </a:ext>
            </a:extLst>
          </p:cNvPr>
          <p:cNvSpPr>
            <a:spLocks noEditPoints="1"/>
          </p:cNvSpPr>
          <p:nvPr/>
        </p:nvSpPr>
        <p:spPr bwMode="auto">
          <a:xfrm>
            <a:off x="20265565" y="10242700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Freeform 20">
            <a:extLst>
              <a:ext uri="{FF2B5EF4-FFF2-40B4-BE49-F238E27FC236}">
                <a16:creationId xmlns:a16="http://schemas.microsoft.com/office/drawing/2014/main" id="{A340B8F7-E23F-43DE-B814-26AA82B2FCF9}"/>
              </a:ext>
            </a:extLst>
          </p:cNvPr>
          <p:cNvSpPr>
            <a:spLocks noEditPoints="1"/>
          </p:cNvSpPr>
          <p:nvPr/>
        </p:nvSpPr>
        <p:spPr bwMode="auto">
          <a:xfrm>
            <a:off x="3034235" y="10242700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A2A5EC-CEE2-4E0F-8573-91758AF584BD}"/>
              </a:ext>
            </a:extLst>
          </p:cNvPr>
          <p:cNvGrpSpPr/>
          <p:nvPr/>
        </p:nvGrpSpPr>
        <p:grpSpPr>
          <a:xfrm>
            <a:off x="1512937" y="6467378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50" name="Freeform 142">
              <a:extLst>
                <a:ext uri="{FF2B5EF4-FFF2-40B4-BE49-F238E27FC236}">
                  <a16:creationId xmlns:a16="http://schemas.microsoft.com/office/drawing/2014/main" id="{2C7092E8-4076-42E4-910F-8F85D161A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143">
              <a:extLst>
                <a:ext uri="{FF2B5EF4-FFF2-40B4-BE49-F238E27FC236}">
                  <a16:creationId xmlns:a16="http://schemas.microsoft.com/office/drawing/2014/main" id="{C765C0AA-8EDF-45FF-9BDA-710F8515D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144">
              <a:extLst>
                <a:ext uri="{FF2B5EF4-FFF2-40B4-BE49-F238E27FC236}">
                  <a16:creationId xmlns:a16="http://schemas.microsoft.com/office/drawing/2014/main" id="{0B22E85A-54F3-4979-88EC-C4E3FA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Freeform 145">
              <a:extLst>
                <a:ext uri="{FF2B5EF4-FFF2-40B4-BE49-F238E27FC236}">
                  <a16:creationId xmlns:a16="http://schemas.microsoft.com/office/drawing/2014/main" id="{855AFE81-1C13-4D32-A3E6-5F91DE355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Freeform 146">
              <a:extLst>
                <a:ext uri="{FF2B5EF4-FFF2-40B4-BE49-F238E27FC236}">
                  <a16:creationId xmlns:a16="http://schemas.microsoft.com/office/drawing/2014/main" id="{7021F038-C506-4CFF-A3E4-B0FF7AD1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Freeform 69">
            <a:extLst>
              <a:ext uri="{FF2B5EF4-FFF2-40B4-BE49-F238E27FC236}">
                <a16:creationId xmlns:a16="http://schemas.microsoft.com/office/drawing/2014/main" id="{56FAA186-7217-4354-AAD2-89B58F6EF505}"/>
              </a:ext>
            </a:extLst>
          </p:cNvPr>
          <p:cNvSpPr>
            <a:spLocks noEditPoints="1"/>
          </p:cNvSpPr>
          <p:nvPr/>
        </p:nvSpPr>
        <p:spPr bwMode="auto">
          <a:xfrm>
            <a:off x="3049112" y="2535918"/>
            <a:ext cx="671301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/>
          <p:nvPr/>
        </p:nvSpPr>
        <p:spPr>
          <a:xfrm>
            <a:off x="5857874" y="5553075"/>
            <a:ext cx="3451224" cy="7140574"/>
          </a:xfrm>
          <a:custGeom>
            <a:avLst/>
            <a:gdLst/>
            <a:ahLst/>
            <a:cxnLst/>
            <a:rect l="l" t="t" r="r" b="b"/>
            <a:pathLst>
              <a:path w="404" h="836" extrusionOk="0">
                <a:moveTo>
                  <a:pt x="0" y="633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90" y="202"/>
                  <a:pt x="202" y="202"/>
                </a:cubicBezTo>
                <a:cubicBezTo>
                  <a:pt x="314" y="202"/>
                  <a:pt x="404" y="293"/>
                  <a:pt x="404" y="405"/>
                </a:cubicBezTo>
                <a:cubicBezTo>
                  <a:pt x="404" y="633"/>
                  <a:pt x="404" y="633"/>
                  <a:pt x="404" y="633"/>
                </a:cubicBezTo>
                <a:cubicBezTo>
                  <a:pt x="404" y="745"/>
                  <a:pt x="314" y="836"/>
                  <a:pt x="202" y="836"/>
                </a:cubicBezTo>
                <a:cubicBezTo>
                  <a:pt x="202" y="836"/>
                  <a:pt x="202" y="836"/>
                  <a:pt x="202" y="836"/>
                </a:cubicBezTo>
                <a:cubicBezTo>
                  <a:pt x="90" y="836"/>
                  <a:pt x="0" y="745"/>
                  <a:pt x="0" y="633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5857874" y="3829051"/>
            <a:ext cx="3451224" cy="5197474"/>
          </a:xfrm>
          <a:custGeom>
            <a:avLst/>
            <a:gdLst/>
            <a:ahLst/>
            <a:cxnLst/>
            <a:rect l="l" t="t" r="r" b="b"/>
            <a:pathLst>
              <a:path w="404" h="608" extrusionOk="0">
                <a:moveTo>
                  <a:pt x="202" y="405"/>
                </a:moveTo>
                <a:cubicBezTo>
                  <a:pt x="90" y="405"/>
                  <a:pt x="0" y="315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1"/>
                  <a:pt x="90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314" y="0"/>
                  <a:pt x="404" y="91"/>
                  <a:pt x="404" y="203"/>
                </a:cubicBezTo>
                <a:cubicBezTo>
                  <a:pt x="404" y="608"/>
                  <a:pt x="404" y="608"/>
                  <a:pt x="404" y="608"/>
                </a:cubicBezTo>
                <a:cubicBezTo>
                  <a:pt x="404" y="496"/>
                  <a:pt x="314" y="405"/>
                  <a:pt x="202" y="405"/>
                </a:cubicBezTo>
                <a:close/>
              </a:path>
            </a:pathLst>
          </a:custGeom>
          <a:solidFill>
            <a:srgbClr val="87C9E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4"/>
          <p:cNvSpPr/>
          <p:nvPr/>
        </p:nvSpPr>
        <p:spPr>
          <a:xfrm>
            <a:off x="10461625" y="5553075"/>
            <a:ext cx="3448050" cy="7140574"/>
          </a:xfrm>
          <a:custGeom>
            <a:avLst/>
            <a:gdLst/>
            <a:ahLst/>
            <a:cxnLst/>
            <a:rect l="l" t="t" r="r" b="b"/>
            <a:pathLst>
              <a:path w="404" h="836" extrusionOk="0">
                <a:moveTo>
                  <a:pt x="0" y="633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90" y="202"/>
                  <a:pt x="202" y="202"/>
                </a:cubicBezTo>
                <a:cubicBezTo>
                  <a:pt x="314" y="202"/>
                  <a:pt x="404" y="293"/>
                  <a:pt x="404" y="405"/>
                </a:cubicBezTo>
                <a:cubicBezTo>
                  <a:pt x="404" y="633"/>
                  <a:pt x="404" y="633"/>
                  <a:pt x="404" y="633"/>
                </a:cubicBezTo>
                <a:cubicBezTo>
                  <a:pt x="404" y="745"/>
                  <a:pt x="314" y="836"/>
                  <a:pt x="202" y="836"/>
                </a:cubicBezTo>
                <a:cubicBezTo>
                  <a:pt x="202" y="836"/>
                  <a:pt x="202" y="836"/>
                  <a:pt x="202" y="836"/>
                </a:cubicBezTo>
                <a:cubicBezTo>
                  <a:pt x="90" y="836"/>
                  <a:pt x="0" y="745"/>
                  <a:pt x="0" y="633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4"/>
          <p:cNvSpPr/>
          <p:nvPr/>
        </p:nvSpPr>
        <p:spPr>
          <a:xfrm>
            <a:off x="10461625" y="3829051"/>
            <a:ext cx="3448050" cy="5197474"/>
          </a:xfrm>
          <a:custGeom>
            <a:avLst/>
            <a:gdLst/>
            <a:ahLst/>
            <a:cxnLst/>
            <a:rect l="l" t="t" r="r" b="b"/>
            <a:pathLst>
              <a:path w="404" h="608" extrusionOk="0">
                <a:moveTo>
                  <a:pt x="202" y="405"/>
                </a:moveTo>
                <a:cubicBezTo>
                  <a:pt x="90" y="405"/>
                  <a:pt x="0" y="315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1"/>
                  <a:pt x="90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314" y="0"/>
                  <a:pt x="404" y="91"/>
                  <a:pt x="404" y="203"/>
                </a:cubicBezTo>
                <a:cubicBezTo>
                  <a:pt x="404" y="608"/>
                  <a:pt x="404" y="608"/>
                  <a:pt x="404" y="608"/>
                </a:cubicBezTo>
                <a:cubicBezTo>
                  <a:pt x="404" y="496"/>
                  <a:pt x="314" y="405"/>
                  <a:pt x="202" y="405"/>
                </a:cubicBezTo>
                <a:close/>
              </a:path>
            </a:pathLst>
          </a:custGeom>
          <a:solidFill>
            <a:srgbClr val="9EC0E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4"/>
          <p:cNvSpPr/>
          <p:nvPr/>
        </p:nvSpPr>
        <p:spPr>
          <a:xfrm>
            <a:off x="15062201" y="5553075"/>
            <a:ext cx="3448050" cy="7140574"/>
          </a:xfrm>
          <a:custGeom>
            <a:avLst/>
            <a:gdLst/>
            <a:ahLst/>
            <a:cxnLst/>
            <a:rect l="l" t="t" r="r" b="b"/>
            <a:pathLst>
              <a:path w="404" h="836" extrusionOk="0">
                <a:moveTo>
                  <a:pt x="0" y="633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90" y="202"/>
                  <a:pt x="202" y="202"/>
                </a:cubicBezTo>
                <a:cubicBezTo>
                  <a:pt x="314" y="202"/>
                  <a:pt x="404" y="293"/>
                  <a:pt x="404" y="405"/>
                </a:cubicBezTo>
                <a:cubicBezTo>
                  <a:pt x="404" y="633"/>
                  <a:pt x="404" y="633"/>
                  <a:pt x="404" y="633"/>
                </a:cubicBezTo>
                <a:cubicBezTo>
                  <a:pt x="404" y="745"/>
                  <a:pt x="314" y="836"/>
                  <a:pt x="202" y="836"/>
                </a:cubicBezTo>
                <a:cubicBezTo>
                  <a:pt x="202" y="836"/>
                  <a:pt x="202" y="836"/>
                  <a:pt x="202" y="836"/>
                </a:cubicBezTo>
                <a:cubicBezTo>
                  <a:pt x="90" y="836"/>
                  <a:pt x="0" y="745"/>
                  <a:pt x="0" y="633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15062201" y="3829051"/>
            <a:ext cx="3448050" cy="5197474"/>
          </a:xfrm>
          <a:custGeom>
            <a:avLst/>
            <a:gdLst/>
            <a:ahLst/>
            <a:cxnLst/>
            <a:rect l="l" t="t" r="r" b="b"/>
            <a:pathLst>
              <a:path w="404" h="608" extrusionOk="0">
                <a:moveTo>
                  <a:pt x="202" y="405"/>
                </a:moveTo>
                <a:cubicBezTo>
                  <a:pt x="90" y="405"/>
                  <a:pt x="0" y="315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1"/>
                  <a:pt x="90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314" y="0"/>
                  <a:pt x="404" y="91"/>
                  <a:pt x="404" y="203"/>
                </a:cubicBezTo>
                <a:cubicBezTo>
                  <a:pt x="404" y="608"/>
                  <a:pt x="404" y="608"/>
                  <a:pt x="404" y="608"/>
                </a:cubicBezTo>
                <a:cubicBezTo>
                  <a:pt x="404" y="496"/>
                  <a:pt x="314" y="405"/>
                  <a:pt x="202" y="405"/>
                </a:cubicBezTo>
                <a:close/>
              </a:path>
            </a:pathLst>
          </a:custGeom>
          <a:solidFill>
            <a:srgbClr val="8C96D4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4"/>
          <p:cNvSpPr/>
          <p:nvPr/>
        </p:nvSpPr>
        <p:spPr>
          <a:xfrm>
            <a:off x="19653251" y="5553075"/>
            <a:ext cx="3457574" cy="7140574"/>
          </a:xfrm>
          <a:custGeom>
            <a:avLst/>
            <a:gdLst/>
            <a:ahLst/>
            <a:cxnLst/>
            <a:rect l="l" t="t" r="r" b="b"/>
            <a:pathLst>
              <a:path w="405" h="836" extrusionOk="0">
                <a:moveTo>
                  <a:pt x="0" y="633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91" y="202"/>
                  <a:pt x="203" y="202"/>
                </a:cubicBezTo>
                <a:cubicBezTo>
                  <a:pt x="315" y="202"/>
                  <a:pt x="405" y="293"/>
                  <a:pt x="405" y="405"/>
                </a:cubicBezTo>
                <a:cubicBezTo>
                  <a:pt x="405" y="633"/>
                  <a:pt x="405" y="633"/>
                  <a:pt x="405" y="633"/>
                </a:cubicBezTo>
                <a:cubicBezTo>
                  <a:pt x="405" y="745"/>
                  <a:pt x="315" y="836"/>
                  <a:pt x="203" y="836"/>
                </a:cubicBezTo>
                <a:cubicBezTo>
                  <a:pt x="203" y="836"/>
                  <a:pt x="203" y="836"/>
                  <a:pt x="203" y="836"/>
                </a:cubicBezTo>
                <a:cubicBezTo>
                  <a:pt x="91" y="836"/>
                  <a:pt x="0" y="745"/>
                  <a:pt x="0" y="633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4"/>
          <p:cNvSpPr/>
          <p:nvPr/>
        </p:nvSpPr>
        <p:spPr>
          <a:xfrm>
            <a:off x="19653251" y="3829051"/>
            <a:ext cx="3457574" cy="5197474"/>
          </a:xfrm>
          <a:custGeom>
            <a:avLst/>
            <a:gdLst/>
            <a:ahLst/>
            <a:cxnLst/>
            <a:rect l="l" t="t" r="r" b="b"/>
            <a:pathLst>
              <a:path w="405" h="608" extrusionOk="0">
                <a:moveTo>
                  <a:pt x="203" y="405"/>
                </a:moveTo>
                <a:cubicBezTo>
                  <a:pt x="91" y="405"/>
                  <a:pt x="0" y="315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1"/>
                  <a:pt x="91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315" y="0"/>
                  <a:pt x="405" y="91"/>
                  <a:pt x="405" y="203"/>
                </a:cubicBezTo>
                <a:cubicBezTo>
                  <a:pt x="405" y="608"/>
                  <a:pt x="405" y="608"/>
                  <a:pt x="405" y="608"/>
                </a:cubicBezTo>
                <a:cubicBezTo>
                  <a:pt x="405" y="496"/>
                  <a:pt x="315" y="405"/>
                  <a:pt x="203" y="405"/>
                </a:cubicBezTo>
                <a:close/>
              </a:path>
            </a:pathLst>
          </a:custGeom>
          <a:solidFill>
            <a:srgbClr val="AAA5D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1257301" y="5553075"/>
            <a:ext cx="3457574" cy="7140574"/>
          </a:xfrm>
          <a:custGeom>
            <a:avLst/>
            <a:gdLst/>
            <a:ahLst/>
            <a:cxnLst/>
            <a:rect l="l" t="t" r="r" b="b"/>
            <a:pathLst>
              <a:path w="405" h="836" extrusionOk="0">
                <a:moveTo>
                  <a:pt x="0" y="633"/>
                </a:moveTo>
                <a:cubicBezTo>
                  <a:pt x="0" y="0"/>
                  <a:pt x="0" y="0"/>
                  <a:pt x="0" y="0"/>
                </a:cubicBezTo>
                <a:cubicBezTo>
                  <a:pt x="0" y="112"/>
                  <a:pt x="90" y="202"/>
                  <a:pt x="202" y="202"/>
                </a:cubicBezTo>
                <a:cubicBezTo>
                  <a:pt x="314" y="202"/>
                  <a:pt x="405" y="293"/>
                  <a:pt x="405" y="405"/>
                </a:cubicBezTo>
                <a:cubicBezTo>
                  <a:pt x="405" y="633"/>
                  <a:pt x="405" y="633"/>
                  <a:pt x="405" y="633"/>
                </a:cubicBezTo>
                <a:cubicBezTo>
                  <a:pt x="405" y="745"/>
                  <a:pt x="314" y="836"/>
                  <a:pt x="202" y="836"/>
                </a:cubicBezTo>
                <a:cubicBezTo>
                  <a:pt x="202" y="836"/>
                  <a:pt x="202" y="836"/>
                  <a:pt x="202" y="836"/>
                </a:cubicBezTo>
                <a:cubicBezTo>
                  <a:pt x="90" y="836"/>
                  <a:pt x="0" y="745"/>
                  <a:pt x="0" y="633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1257301" y="3829051"/>
            <a:ext cx="3457574" cy="5197474"/>
          </a:xfrm>
          <a:custGeom>
            <a:avLst/>
            <a:gdLst/>
            <a:ahLst/>
            <a:cxnLst/>
            <a:rect l="l" t="t" r="r" b="b"/>
            <a:pathLst>
              <a:path w="405" h="608" extrusionOk="0">
                <a:moveTo>
                  <a:pt x="202" y="405"/>
                </a:moveTo>
                <a:cubicBezTo>
                  <a:pt x="90" y="405"/>
                  <a:pt x="0" y="315"/>
                  <a:pt x="0" y="203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91"/>
                  <a:pt x="90" y="0"/>
                  <a:pt x="202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314" y="0"/>
                  <a:pt x="405" y="91"/>
                  <a:pt x="405" y="203"/>
                </a:cubicBezTo>
                <a:cubicBezTo>
                  <a:pt x="405" y="608"/>
                  <a:pt x="405" y="608"/>
                  <a:pt x="405" y="608"/>
                </a:cubicBezTo>
                <a:cubicBezTo>
                  <a:pt x="405" y="496"/>
                  <a:pt x="314" y="405"/>
                  <a:pt x="202" y="405"/>
                </a:cubicBezTo>
                <a:close/>
              </a:path>
            </a:pathLst>
          </a:custGeom>
          <a:solidFill>
            <a:srgbClr val="75CFE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Freeform 104">
            <a:extLst>
              <a:ext uri="{FF2B5EF4-FFF2-40B4-BE49-F238E27FC236}">
                <a16:creationId xmlns:a16="http://schemas.microsoft.com/office/drawing/2014/main" id="{7F39EBA0-B36D-4386-B9DA-567BE5DD89AB}"/>
              </a:ext>
            </a:extLst>
          </p:cNvPr>
          <p:cNvSpPr>
            <a:spLocks noEditPoints="1"/>
          </p:cNvSpPr>
          <p:nvPr/>
        </p:nvSpPr>
        <p:spPr bwMode="auto">
          <a:xfrm>
            <a:off x="2635733" y="4567221"/>
            <a:ext cx="700705" cy="218446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CC0F10-66BC-4E8B-96CB-35533B8CF4D1}"/>
              </a:ext>
            </a:extLst>
          </p:cNvPr>
          <p:cNvGrpSpPr/>
          <p:nvPr/>
        </p:nvGrpSpPr>
        <p:grpSpPr>
          <a:xfrm>
            <a:off x="20743898" y="4486790"/>
            <a:ext cx="1276276" cy="1840022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B7E10A4E-59EF-4BF6-8C04-5A9F9C369D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FC0CD584-607E-4656-85C2-78BE1687B559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9" name="Freeform 20">
            <a:extLst>
              <a:ext uri="{FF2B5EF4-FFF2-40B4-BE49-F238E27FC236}">
                <a16:creationId xmlns:a16="http://schemas.microsoft.com/office/drawing/2014/main" id="{B6D3F269-DE47-43B1-8110-378CE7A972C6}"/>
              </a:ext>
            </a:extLst>
          </p:cNvPr>
          <p:cNvSpPr>
            <a:spLocks noEditPoints="1"/>
          </p:cNvSpPr>
          <p:nvPr/>
        </p:nvSpPr>
        <p:spPr bwMode="auto">
          <a:xfrm>
            <a:off x="16211477" y="4706271"/>
            <a:ext cx="1123211" cy="1265033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1BF16E-95E5-4589-99A8-F3A466594A78}"/>
              </a:ext>
            </a:extLst>
          </p:cNvPr>
          <p:cNvGrpSpPr/>
          <p:nvPr/>
        </p:nvGrpSpPr>
        <p:grpSpPr>
          <a:xfrm>
            <a:off x="11534283" y="4732415"/>
            <a:ext cx="1296386" cy="1152349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1" name="Freeform 142">
              <a:extLst>
                <a:ext uri="{FF2B5EF4-FFF2-40B4-BE49-F238E27FC236}">
                  <a16:creationId xmlns:a16="http://schemas.microsoft.com/office/drawing/2014/main" id="{20B3BD07-672C-4116-AC69-6E65CF9C6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DE3B3A28-3214-47D3-8B97-7744D6833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4">
              <a:extLst>
                <a:ext uri="{FF2B5EF4-FFF2-40B4-BE49-F238E27FC236}">
                  <a16:creationId xmlns:a16="http://schemas.microsoft.com/office/drawing/2014/main" id="{C2F73CAF-8AFE-4F20-883C-6E89E752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145">
              <a:extLst>
                <a:ext uri="{FF2B5EF4-FFF2-40B4-BE49-F238E27FC236}">
                  <a16:creationId xmlns:a16="http://schemas.microsoft.com/office/drawing/2014/main" id="{6EBEEF1A-2D64-41CD-9067-0575D549D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67CB2E47-EC43-46B9-9BE4-F9AEEE8C1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Freeform 69">
            <a:extLst>
              <a:ext uri="{FF2B5EF4-FFF2-40B4-BE49-F238E27FC236}">
                <a16:creationId xmlns:a16="http://schemas.microsoft.com/office/drawing/2014/main" id="{66B757EA-2F42-45DE-AAAE-D93A3AA0908F}"/>
              </a:ext>
            </a:extLst>
          </p:cNvPr>
          <p:cNvSpPr>
            <a:spLocks noEditPoints="1"/>
          </p:cNvSpPr>
          <p:nvPr/>
        </p:nvSpPr>
        <p:spPr bwMode="auto">
          <a:xfrm>
            <a:off x="7185418" y="4732889"/>
            <a:ext cx="810718" cy="117935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Google Shape;279;p16">
            <a:extLst>
              <a:ext uri="{FF2B5EF4-FFF2-40B4-BE49-F238E27FC236}">
                <a16:creationId xmlns:a16="http://schemas.microsoft.com/office/drawing/2014/main" id="{9EE85DF1-DF36-4A54-AC6F-0932D50AEA8F}"/>
              </a:ext>
            </a:extLst>
          </p:cNvPr>
          <p:cNvSpPr txBox="1"/>
          <p:nvPr/>
        </p:nvSpPr>
        <p:spPr>
          <a:xfrm>
            <a:off x="1412557" y="8277237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8" name="Google Shape;283;p16">
            <a:extLst>
              <a:ext uri="{FF2B5EF4-FFF2-40B4-BE49-F238E27FC236}">
                <a16:creationId xmlns:a16="http://schemas.microsoft.com/office/drawing/2014/main" id="{E7D06647-F8CA-40D5-96F2-B295810589B6}"/>
              </a:ext>
            </a:extLst>
          </p:cNvPr>
          <p:cNvSpPr txBox="1"/>
          <p:nvPr/>
        </p:nvSpPr>
        <p:spPr>
          <a:xfrm>
            <a:off x="1257301" y="9088454"/>
            <a:ext cx="344804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9" name="Google Shape;279;p16">
            <a:extLst>
              <a:ext uri="{FF2B5EF4-FFF2-40B4-BE49-F238E27FC236}">
                <a16:creationId xmlns:a16="http://schemas.microsoft.com/office/drawing/2014/main" id="{5DCA385B-1AC9-4B23-AFE5-40C59A693E87}"/>
              </a:ext>
            </a:extLst>
          </p:cNvPr>
          <p:cNvSpPr txBox="1"/>
          <p:nvPr/>
        </p:nvSpPr>
        <p:spPr>
          <a:xfrm>
            <a:off x="6052065" y="8277237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0" name="Google Shape;283;p16">
            <a:extLst>
              <a:ext uri="{FF2B5EF4-FFF2-40B4-BE49-F238E27FC236}">
                <a16:creationId xmlns:a16="http://schemas.microsoft.com/office/drawing/2014/main" id="{615D472C-A281-418B-AC52-37BD0A82245A}"/>
              </a:ext>
            </a:extLst>
          </p:cNvPr>
          <p:cNvSpPr txBox="1"/>
          <p:nvPr/>
        </p:nvSpPr>
        <p:spPr>
          <a:xfrm>
            <a:off x="5896809" y="9088454"/>
            <a:ext cx="344804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1" name="Google Shape;279;p16">
            <a:extLst>
              <a:ext uri="{FF2B5EF4-FFF2-40B4-BE49-F238E27FC236}">
                <a16:creationId xmlns:a16="http://schemas.microsoft.com/office/drawing/2014/main" id="{AEA4DCD6-EFA2-4E5F-8E7A-8ABBA8D5B121}"/>
              </a:ext>
            </a:extLst>
          </p:cNvPr>
          <p:cNvSpPr txBox="1"/>
          <p:nvPr/>
        </p:nvSpPr>
        <p:spPr>
          <a:xfrm>
            <a:off x="10585450" y="8277237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2" name="Google Shape;283;p16">
            <a:extLst>
              <a:ext uri="{FF2B5EF4-FFF2-40B4-BE49-F238E27FC236}">
                <a16:creationId xmlns:a16="http://schemas.microsoft.com/office/drawing/2014/main" id="{9E5CABD8-E617-416F-AC29-443C5DEBE99C}"/>
              </a:ext>
            </a:extLst>
          </p:cNvPr>
          <p:cNvSpPr txBox="1"/>
          <p:nvPr/>
        </p:nvSpPr>
        <p:spPr>
          <a:xfrm>
            <a:off x="10430194" y="9088454"/>
            <a:ext cx="344804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6" name="Google Shape;279;p16">
            <a:extLst>
              <a:ext uri="{FF2B5EF4-FFF2-40B4-BE49-F238E27FC236}">
                <a16:creationId xmlns:a16="http://schemas.microsoft.com/office/drawing/2014/main" id="{E08DCE00-140B-4E66-8581-CF03FDA1551A}"/>
              </a:ext>
            </a:extLst>
          </p:cNvPr>
          <p:cNvSpPr txBox="1"/>
          <p:nvPr/>
        </p:nvSpPr>
        <p:spPr>
          <a:xfrm>
            <a:off x="15153440" y="8277237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7" name="Google Shape;283;p16">
            <a:extLst>
              <a:ext uri="{FF2B5EF4-FFF2-40B4-BE49-F238E27FC236}">
                <a16:creationId xmlns:a16="http://schemas.microsoft.com/office/drawing/2014/main" id="{207434B1-40F1-40BA-8E43-49E38EC9B299}"/>
              </a:ext>
            </a:extLst>
          </p:cNvPr>
          <p:cNvSpPr txBox="1"/>
          <p:nvPr/>
        </p:nvSpPr>
        <p:spPr>
          <a:xfrm>
            <a:off x="14998184" y="9088454"/>
            <a:ext cx="344804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8" name="Google Shape;279;p16">
            <a:extLst>
              <a:ext uri="{FF2B5EF4-FFF2-40B4-BE49-F238E27FC236}">
                <a16:creationId xmlns:a16="http://schemas.microsoft.com/office/drawing/2014/main" id="{AC22842A-4F0F-4438-B8FF-C1D08BF9029C}"/>
              </a:ext>
            </a:extLst>
          </p:cNvPr>
          <p:cNvSpPr txBox="1"/>
          <p:nvPr/>
        </p:nvSpPr>
        <p:spPr>
          <a:xfrm>
            <a:off x="19754012" y="8277237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6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9" name="Google Shape;283;p16">
            <a:extLst>
              <a:ext uri="{FF2B5EF4-FFF2-40B4-BE49-F238E27FC236}">
                <a16:creationId xmlns:a16="http://schemas.microsoft.com/office/drawing/2014/main" id="{01328DF4-D5E0-48F4-80FA-34BB14887B13}"/>
              </a:ext>
            </a:extLst>
          </p:cNvPr>
          <p:cNvSpPr txBox="1"/>
          <p:nvPr/>
        </p:nvSpPr>
        <p:spPr>
          <a:xfrm>
            <a:off x="19598756" y="9088454"/>
            <a:ext cx="3448046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36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63AE-E86F-4505-A292-E97DD603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/>
          <p:nvPr/>
        </p:nvSpPr>
        <p:spPr>
          <a:xfrm>
            <a:off x="3175" y="3175"/>
            <a:ext cx="24380826" cy="1373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4889500" y="5835651"/>
            <a:ext cx="3086100" cy="6378574"/>
          </a:xfrm>
          <a:custGeom>
            <a:avLst/>
            <a:gdLst/>
            <a:ahLst/>
            <a:cxnLst/>
            <a:rect l="l" t="t" r="r" b="b"/>
            <a:pathLst>
              <a:path w="438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8" y="317"/>
                  <a:pt x="438" y="438"/>
                </a:cubicBezTo>
                <a:cubicBezTo>
                  <a:pt x="438" y="685"/>
                  <a:pt x="438" y="685"/>
                  <a:pt x="438" y="685"/>
                </a:cubicBezTo>
                <a:cubicBezTo>
                  <a:pt x="438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4889500" y="4305300"/>
            <a:ext cx="3086100" cy="4632324"/>
          </a:xfrm>
          <a:custGeom>
            <a:avLst/>
            <a:gdLst/>
            <a:ahLst/>
            <a:cxnLst/>
            <a:rect l="l" t="t" r="r" b="b"/>
            <a:pathLst>
              <a:path w="438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8" y="98"/>
                  <a:pt x="438" y="219"/>
                </a:cubicBezTo>
                <a:cubicBezTo>
                  <a:pt x="438" y="657"/>
                  <a:pt x="438" y="657"/>
                  <a:pt x="438" y="657"/>
                </a:cubicBezTo>
                <a:cubicBezTo>
                  <a:pt x="438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72C0D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8721725" y="5835651"/>
            <a:ext cx="3089274" cy="6378574"/>
          </a:xfrm>
          <a:custGeom>
            <a:avLst/>
            <a:gdLst/>
            <a:ahLst/>
            <a:cxnLst/>
            <a:rect l="l" t="t" r="r" b="b"/>
            <a:pathLst>
              <a:path w="438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8" y="317"/>
                  <a:pt x="438" y="438"/>
                </a:cubicBezTo>
                <a:cubicBezTo>
                  <a:pt x="438" y="685"/>
                  <a:pt x="438" y="685"/>
                  <a:pt x="438" y="685"/>
                </a:cubicBezTo>
                <a:cubicBezTo>
                  <a:pt x="438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8721725" y="4305300"/>
            <a:ext cx="3089274" cy="4632324"/>
          </a:xfrm>
          <a:custGeom>
            <a:avLst/>
            <a:gdLst/>
            <a:ahLst/>
            <a:cxnLst/>
            <a:rect l="l" t="t" r="r" b="b"/>
            <a:pathLst>
              <a:path w="438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8" y="98"/>
                  <a:pt x="438" y="219"/>
                </a:cubicBezTo>
                <a:cubicBezTo>
                  <a:pt x="438" y="657"/>
                  <a:pt x="438" y="657"/>
                  <a:pt x="438" y="657"/>
                </a:cubicBezTo>
                <a:cubicBezTo>
                  <a:pt x="438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A4C4E4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12563474" y="5835651"/>
            <a:ext cx="3086100" cy="6378574"/>
          </a:xfrm>
          <a:custGeom>
            <a:avLst/>
            <a:gdLst/>
            <a:ahLst/>
            <a:cxnLst/>
            <a:rect l="l" t="t" r="r" b="b"/>
            <a:pathLst>
              <a:path w="438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8" y="317"/>
                  <a:pt x="438" y="438"/>
                </a:cubicBezTo>
                <a:cubicBezTo>
                  <a:pt x="438" y="685"/>
                  <a:pt x="438" y="685"/>
                  <a:pt x="438" y="685"/>
                </a:cubicBezTo>
                <a:cubicBezTo>
                  <a:pt x="438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12563474" y="4305300"/>
            <a:ext cx="3086100" cy="4632324"/>
          </a:xfrm>
          <a:custGeom>
            <a:avLst/>
            <a:gdLst/>
            <a:ahLst/>
            <a:cxnLst/>
            <a:rect l="l" t="t" r="r" b="b"/>
            <a:pathLst>
              <a:path w="438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8" y="98"/>
                  <a:pt x="438" y="219"/>
                </a:cubicBezTo>
                <a:cubicBezTo>
                  <a:pt x="438" y="657"/>
                  <a:pt x="438" y="657"/>
                  <a:pt x="438" y="657"/>
                </a:cubicBezTo>
                <a:cubicBezTo>
                  <a:pt x="438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A0A9D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6"/>
          <p:cNvSpPr/>
          <p:nvPr/>
        </p:nvSpPr>
        <p:spPr>
          <a:xfrm>
            <a:off x="16405224" y="5835651"/>
            <a:ext cx="3086100" cy="6378574"/>
          </a:xfrm>
          <a:custGeom>
            <a:avLst/>
            <a:gdLst/>
            <a:ahLst/>
            <a:cxnLst/>
            <a:rect l="l" t="t" r="r" b="b"/>
            <a:pathLst>
              <a:path w="438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8" y="317"/>
                  <a:pt x="438" y="438"/>
                </a:cubicBezTo>
                <a:cubicBezTo>
                  <a:pt x="438" y="685"/>
                  <a:pt x="438" y="685"/>
                  <a:pt x="438" y="685"/>
                </a:cubicBezTo>
                <a:cubicBezTo>
                  <a:pt x="438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16405224" y="4305300"/>
            <a:ext cx="3086100" cy="4632324"/>
          </a:xfrm>
          <a:custGeom>
            <a:avLst/>
            <a:gdLst/>
            <a:ahLst/>
            <a:cxnLst/>
            <a:rect l="l" t="t" r="r" b="b"/>
            <a:pathLst>
              <a:path w="438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8" y="98"/>
                  <a:pt x="438" y="219"/>
                </a:cubicBezTo>
                <a:cubicBezTo>
                  <a:pt x="438" y="657"/>
                  <a:pt x="438" y="657"/>
                  <a:pt x="438" y="657"/>
                </a:cubicBezTo>
                <a:cubicBezTo>
                  <a:pt x="438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A29CD8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20240625" y="5835651"/>
            <a:ext cx="3092450" cy="6378574"/>
          </a:xfrm>
          <a:custGeom>
            <a:avLst/>
            <a:gdLst/>
            <a:ahLst/>
            <a:cxnLst/>
            <a:rect l="l" t="t" r="r" b="b"/>
            <a:pathLst>
              <a:path w="439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9" y="317"/>
                  <a:pt x="439" y="438"/>
                </a:cubicBezTo>
                <a:cubicBezTo>
                  <a:pt x="439" y="685"/>
                  <a:pt x="439" y="685"/>
                  <a:pt x="439" y="685"/>
                </a:cubicBezTo>
                <a:cubicBezTo>
                  <a:pt x="439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6"/>
          <p:cNvSpPr/>
          <p:nvPr/>
        </p:nvSpPr>
        <p:spPr>
          <a:xfrm>
            <a:off x="20240625" y="4305300"/>
            <a:ext cx="3092450" cy="4632324"/>
          </a:xfrm>
          <a:custGeom>
            <a:avLst/>
            <a:gdLst/>
            <a:ahLst/>
            <a:cxnLst/>
            <a:rect l="l" t="t" r="r" b="b"/>
            <a:pathLst>
              <a:path w="439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9" y="98"/>
                  <a:pt x="439" y="219"/>
                </a:cubicBezTo>
                <a:cubicBezTo>
                  <a:pt x="439" y="657"/>
                  <a:pt x="439" y="657"/>
                  <a:pt x="439" y="657"/>
                </a:cubicBezTo>
                <a:cubicBezTo>
                  <a:pt x="439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9089D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1047750" y="5835651"/>
            <a:ext cx="3086100" cy="6378574"/>
          </a:xfrm>
          <a:custGeom>
            <a:avLst/>
            <a:gdLst/>
            <a:ahLst/>
            <a:cxnLst/>
            <a:rect l="l" t="t" r="r" b="b"/>
            <a:pathLst>
              <a:path w="438" h="904" extrusionOk="0">
                <a:moveTo>
                  <a:pt x="0" y="685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98" y="219"/>
                  <a:pt x="219" y="219"/>
                </a:cubicBezTo>
                <a:cubicBezTo>
                  <a:pt x="340" y="219"/>
                  <a:pt x="438" y="317"/>
                  <a:pt x="438" y="438"/>
                </a:cubicBezTo>
                <a:cubicBezTo>
                  <a:pt x="438" y="685"/>
                  <a:pt x="438" y="685"/>
                  <a:pt x="438" y="685"/>
                </a:cubicBezTo>
                <a:cubicBezTo>
                  <a:pt x="438" y="806"/>
                  <a:pt x="340" y="904"/>
                  <a:pt x="219" y="904"/>
                </a:cubicBezTo>
                <a:cubicBezTo>
                  <a:pt x="219" y="904"/>
                  <a:pt x="219" y="904"/>
                  <a:pt x="219" y="904"/>
                </a:cubicBezTo>
                <a:cubicBezTo>
                  <a:pt x="98" y="904"/>
                  <a:pt x="0" y="806"/>
                  <a:pt x="0" y="685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1047750" y="4305300"/>
            <a:ext cx="3086100" cy="4632324"/>
          </a:xfrm>
          <a:custGeom>
            <a:avLst/>
            <a:gdLst/>
            <a:ahLst/>
            <a:cxnLst/>
            <a:rect l="l" t="t" r="r" b="b"/>
            <a:pathLst>
              <a:path w="438" h="657" extrusionOk="0">
                <a:moveTo>
                  <a:pt x="219" y="438"/>
                </a:moveTo>
                <a:cubicBezTo>
                  <a:pt x="98" y="438"/>
                  <a:pt x="0" y="340"/>
                  <a:pt x="0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98"/>
                  <a:pt x="98" y="0"/>
                  <a:pt x="21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340" y="0"/>
                  <a:pt x="438" y="98"/>
                  <a:pt x="438" y="219"/>
                </a:cubicBezTo>
                <a:cubicBezTo>
                  <a:pt x="438" y="657"/>
                  <a:pt x="438" y="657"/>
                  <a:pt x="438" y="657"/>
                </a:cubicBezTo>
                <a:cubicBezTo>
                  <a:pt x="438" y="536"/>
                  <a:pt x="340" y="438"/>
                  <a:pt x="219" y="438"/>
                </a:cubicBezTo>
                <a:close/>
              </a:path>
            </a:pathLst>
          </a:custGeom>
          <a:solidFill>
            <a:srgbClr val="94DAE8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Freeform 104">
            <a:extLst>
              <a:ext uri="{FF2B5EF4-FFF2-40B4-BE49-F238E27FC236}">
                <a16:creationId xmlns:a16="http://schemas.microsoft.com/office/drawing/2014/main" id="{28405E8C-E001-4641-B379-84D143E2D0AC}"/>
              </a:ext>
            </a:extLst>
          </p:cNvPr>
          <p:cNvSpPr>
            <a:spLocks noEditPoints="1"/>
          </p:cNvSpPr>
          <p:nvPr/>
        </p:nvSpPr>
        <p:spPr bwMode="auto">
          <a:xfrm>
            <a:off x="2149350" y="4641314"/>
            <a:ext cx="700705" cy="218446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8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B96C2F-B9A3-411B-B4D3-4AD509F2CE07}"/>
              </a:ext>
            </a:extLst>
          </p:cNvPr>
          <p:cNvGrpSpPr/>
          <p:nvPr/>
        </p:nvGrpSpPr>
        <p:grpSpPr>
          <a:xfrm>
            <a:off x="17514315" y="4968015"/>
            <a:ext cx="1276276" cy="1840022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B2C82DA0-3AF6-4BCB-B779-CD78A9026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8448FFF-DF66-4310-9092-9CA89DD073CB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Freeform 20">
            <a:extLst>
              <a:ext uri="{FF2B5EF4-FFF2-40B4-BE49-F238E27FC236}">
                <a16:creationId xmlns:a16="http://schemas.microsoft.com/office/drawing/2014/main" id="{71AC51ED-3E5A-49B1-831B-24F6D44264D4}"/>
              </a:ext>
            </a:extLst>
          </p:cNvPr>
          <p:cNvSpPr>
            <a:spLocks noEditPoints="1"/>
          </p:cNvSpPr>
          <p:nvPr/>
        </p:nvSpPr>
        <p:spPr bwMode="auto">
          <a:xfrm>
            <a:off x="13556325" y="5053096"/>
            <a:ext cx="1123211" cy="1265033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ABD777-410B-4585-8ADC-728FC0DDBEE8}"/>
              </a:ext>
            </a:extLst>
          </p:cNvPr>
          <p:cNvGrpSpPr/>
          <p:nvPr/>
        </p:nvGrpSpPr>
        <p:grpSpPr>
          <a:xfrm>
            <a:off x="9618169" y="5259476"/>
            <a:ext cx="1296386" cy="1152349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8" name="Freeform 142">
              <a:extLst>
                <a:ext uri="{FF2B5EF4-FFF2-40B4-BE49-F238E27FC236}">
                  <a16:creationId xmlns:a16="http://schemas.microsoft.com/office/drawing/2014/main" id="{1DA588D4-AACC-42D8-8CEE-4BE074E4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Freeform 143">
              <a:extLst>
                <a:ext uri="{FF2B5EF4-FFF2-40B4-BE49-F238E27FC236}">
                  <a16:creationId xmlns:a16="http://schemas.microsoft.com/office/drawing/2014/main" id="{69712683-EA6E-45E2-BF3C-5E4A2BC5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144">
              <a:extLst>
                <a:ext uri="{FF2B5EF4-FFF2-40B4-BE49-F238E27FC236}">
                  <a16:creationId xmlns:a16="http://schemas.microsoft.com/office/drawing/2014/main" id="{102410DD-C0A6-4813-A4FD-B0DD3202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145">
              <a:extLst>
                <a:ext uri="{FF2B5EF4-FFF2-40B4-BE49-F238E27FC236}">
                  <a16:creationId xmlns:a16="http://schemas.microsoft.com/office/drawing/2014/main" id="{CF543176-049E-4975-AA66-8F1B75EF8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Freeform 146">
              <a:extLst>
                <a:ext uri="{FF2B5EF4-FFF2-40B4-BE49-F238E27FC236}">
                  <a16:creationId xmlns:a16="http://schemas.microsoft.com/office/drawing/2014/main" id="{FDC57F44-7FC3-4A37-A859-C1C55A19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Freeform 69">
            <a:extLst>
              <a:ext uri="{FF2B5EF4-FFF2-40B4-BE49-F238E27FC236}">
                <a16:creationId xmlns:a16="http://schemas.microsoft.com/office/drawing/2014/main" id="{F3F36796-6737-4AFD-84A6-EC339AB1F008}"/>
              </a:ext>
            </a:extLst>
          </p:cNvPr>
          <p:cNvSpPr>
            <a:spLocks noEditPoints="1"/>
          </p:cNvSpPr>
          <p:nvPr/>
        </p:nvSpPr>
        <p:spPr bwMode="auto">
          <a:xfrm>
            <a:off x="6054666" y="4956690"/>
            <a:ext cx="810718" cy="117935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149">
            <a:extLst>
              <a:ext uri="{FF2B5EF4-FFF2-40B4-BE49-F238E27FC236}">
                <a16:creationId xmlns:a16="http://schemas.microsoft.com/office/drawing/2014/main" id="{29DAE84A-8101-4B6B-B42A-C06F5EDF8CEF}"/>
              </a:ext>
            </a:extLst>
          </p:cNvPr>
          <p:cNvSpPr>
            <a:spLocks noEditPoints="1"/>
          </p:cNvSpPr>
          <p:nvPr/>
        </p:nvSpPr>
        <p:spPr bwMode="auto">
          <a:xfrm>
            <a:off x="21408566" y="5203117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Google Shape;279;p16">
            <a:extLst>
              <a:ext uri="{FF2B5EF4-FFF2-40B4-BE49-F238E27FC236}">
                <a16:creationId xmlns:a16="http://schemas.microsoft.com/office/drawing/2014/main" id="{893790A8-835A-4C26-BBE5-2653357B6731}"/>
              </a:ext>
            </a:extLst>
          </p:cNvPr>
          <p:cNvSpPr txBox="1"/>
          <p:nvPr/>
        </p:nvSpPr>
        <p:spPr>
          <a:xfrm>
            <a:off x="1047750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6" name="Google Shape;283;p16">
            <a:extLst>
              <a:ext uri="{FF2B5EF4-FFF2-40B4-BE49-F238E27FC236}">
                <a16:creationId xmlns:a16="http://schemas.microsoft.com/office/drawing/2014/main" id="{73A52F26-28B6-42DD-87BC-001ECE0B3671}"/>
              </a:ext>
            </a:extLst>
          </p:cNvPr>
          <p:cNvSpPr txBox="1"/>
          <p:nvPr/>
        </p:nvSpPr>
        <p:spPr>
          <a:xfrm>
            <a:off x="1047750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7" name="Google Shape;279;p16">
            <a:extLst>
              <a:ext uri="{FF2B5EF4-FFF2-40B4-BE49-F238E27FC236}">
                <a16:creationId xmlns:a16="http://schemas.microsoft.com/office/drawing/2014/main" id="{8E4D27C4-F39C-421C-98E4-3CD31DCDF61C}"/>
              </a:ext>
            </a:extLst>
          </p:cNvPr>
          <p:cNvSpPr txBox="1"/>
          <p:nvPr/>
        </p:nvSpPr>
        <p:spPr>
          <a:xfrm>
            <a:off x="4788712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8" name="Google Shape;283;p16">
            <a:extLst>
              <a:ext uri="{FF2B5EF4-FFF2-40B4-BE49-F238E27FC236}">
                <a16:creationId xmlns:a16="http://schemas.microsoft.com/office/drawing/2014/main" id="{49F6071D-4E0C-45CD-9863-DB438E969ED7}"/>
              </a:ext>
            </a:extLst>
          </p:cNvPr>
          <p:cNvSpPr txBox="1"/>
          <p:nvPr/>
        </p:nvSpPr>
        <p:spPr>
          <a:xfrm>
            <a:off x="4788712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9" name="Google Shape;279;p16">
            <a:extLst>
              <a:ext uri="{FF2B5EF4-FFF2-40B4-BE49-F238E27FC236}">
                <a16:creationId xmlns:a16="http://schemas.microsoft.com/office/drawing/2014/main" id="{FA79BBA3-8CA8-431C-947E-5F657088D14E}"/>
              </a:ext>
            </a:extLst>
          </p:cNvPr>
          <p:cNvSpPr txBox="1"/>
          <p:nvPr/>
        </p:nvSpPr>
        <p:spPr>
          <a:xfrm>
            <a:off x="8721725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60" name="Google Shape;283;p16">
            <a:extLst>
              <a:ext uri="{FF2B5EF4-FFF2-40B4-BE49-F238E27FC236}">
                <a16:creationId xmlns:a16="http://schemas.microsoft.com/office/drawing/2014/main" id="{76E8ED18-AB7A-4602-B86D-B494CFABA466}"/>
              </a:ext>
            </a:extLst>
          </p:cNvPr>
          <p:cNvSpPr txBox="1"/>
          <p:nvPr/>
        </p:nvSpPr>
        <p:spPr>
          <a:xfrm>
            <a:off x="8721725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61" name="Google Shape;279;p16">
            <a:extLst>
              <a:ext uri="{FF2B5EF4-FFF2-40B4-BE49-F238E27FC236}">
                <a16:creationId xmlns:a16="http://schemas.microsoft.com/office/drawing/2014/main" id="{22ACA3E3-23B9-4463-9B19-7C57E15DC08A}"/>
              </a:ext>
            </a:extLst>
          </p:cNvPr>
          <p:cNvSpPr txBox="1"/>
          <p:nvPr/>
        </p:nvSpPr>
        <p:spPr>
          <a:xfrm>
            <a:off x="12573003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62" name="Google Shape;283;p16">
            <a:extLst>
              <a:ext uri="{FF2B5EF4-FFF2-40B4-BE49-F238E27FC236}">
                <a16:creationId xmlns:a16="http://schemas.microsoft.com/office/drawing/2014/main" id="{C8E91D16-877D-49EE-B0A8-51615F40D139}"/>
              </a:ext>
            </a:extLst>
          </p:cNvPr>
          <p:cNvSpPr txBox="1"/>
          <p:nvPr/>
        </p:nvSpPr>
        <p:spPr>
          <a:xfrm>
            <a:off x="12573003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63" name="Google Shape;279;p16">
            <a:extLst>
              <a:ext uri="{FF2B5EF4-FFF2-40B4-BE49-F238E27FC236}">
                <a16:creationId xmlns:a16="http://schemas.microsoft.com/office/drawing/2014/main" id="{C8C1B7ED-3C3F-46AF-9E02-7E557EBB4762}"/>
              </a:ext>
            </a:extLst>
          </p:cNvPr>
          <p:cNvSpPr txBox="1"/>
          <p:nvPr/>
        </p:nvSpPr>
        <p:spPr>
          <a:xfrm>
            <a:off x="16405224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64" name="Google Shape;283;p16">
            <a:extLst>
              <a:ext uri="{FF2B5EF4-FFF2-40B4-BE49-F238E27FC236}">
                <a16:creationId xmlns:a16="http://schemas.microsoft.com/office/drawing/2014/main" id="{7FC48424-11E2-4A50-9788-7C65F573DE43}"/>
              </a:ext>
            </a:extLst>
          </p:cNvPr>
          <p:cNvSpPr txBox="1"/>
          <p:nvPr/>
        </p:nvSpPr>
        <p:spPr>
          <a:xfrm>
            <a:off x="16405224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65" name="Google Shape;279;p16">
            <a:extLst>
              <a:ext uri="{FF2B5EF4-FFF2-40B4-BE49-F238E27FC236}">
                <a16:creationId xmlns:a16="http://schemas.microsoft.com/office/drawing/2014/main" id="{34D94A34-F850-4355-9BA0-833C57FAFA8C}"/>
              </a:ext>
            </a:extLst>
          </p:cNvPr>
          <p:cNvSpPr txBox="1"/>
          <p:nvPr/>
        </p:nvSpPr>
        <p:spPr>
          <a:xfrm>
            <a:off x="20237445" y="838463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66" name="Google Shape;283;p16">
            <a:extLst>
              <a:ext uri="{FF2B5EF4-FFF2-40B4-BE49-F238E27FC236}">
                <a16:creationId xmlns:a16="http://schemas.microsoft.com/office/drawing/2014/main" id="{ACE36A2F-6689-4BD7-BEF0-68E915689E52}"/>
              </a:ext>
            </a:extLst>
          </p:cNvPr>
          <p:cNvSpPr txBox="1"/>
          <p:nvPr/>
        </p:nvSpPr>
        <p:spPr>
          <a:xfrm>
            <a:off x="20237445" y="9195855"/>
            <a:ext cx="3086100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FB6F2-D62D-439F-8A61-097A10C6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68;p19">
            <a:extLst>
              <a:ext uri="{FF2B5EF4-FFF2-40B4-BE49-F238E27FC236}">
                <a16:creationId xmlns:a16="http://schemas.microsoft.com/office/drawing/2014/main" id="{4FBC8E34-D107-48DA-B20C-A0F35B7099FA}"/>
              </a:ext>
            </a:extLst>
          </p:cNvPr>
          <p:cNvSpPr/>
          <p:nvPr/>
        </p:nvSpPr>
        <p:spPr>
          <a:xfrm>
            <a:off x="14881090" y="3251201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2"/>
                  <a:pt x="677" y="184"/>
                </a:cubicBezTo>
                <a:cubicBezTo>
                  <a:pt x="677" y="285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5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2" y="0"/>
                  <a:pt x="184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69;p19">
            <a:extLst>
              <a:ext uri="{FF2B5EF4-FFF2-40B4-BE49-F238E27FC236}">
                <a16:creationId xmlns:a16="http://schemas.microsoft.com/office/drawing/2014/main" id="{526CCA52-0320-4DB0-9837-C4FD4E29555D}"/>
              </a:ext>
            </a:extLst>
          </p:cNvPr>
          <p:cNvSpPr/>
          <p:nvPr/>
        </p:nvSpPr>
        <p:spPr>
          <a:xfrm>
            <a:off x="18052915" y="3251201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2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2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5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5"/>
                  <a:pt x="183" y="184"/>
                </a:cubicBezTo>
                <a:close/>
              </a:path>
            </a:pathLst>
          </a:custGeom>
          <a:solidFill>
            <a:srgbClr val="8F99D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72;p19">
            <a:extLst>
              <a:ext uri="{FF2B5EF4-FFF2-40B4-BE49-F238E27FC236}">
                <a16:creationId xmlns:a16="http://schemas.microsoft.com/office/drawing/2014/main" id="{775DFBA6-A301-4520-A30F-31349968A0EA}"/>
              </a:ext>
            </a:extLst>
          </p:cNvPr>
          <p:cNvSpPr/>
          <p:nvPr/>
        </p:nvSpPr>
        <p:spPr>
          <a:xfrm>
            <a:off x="15240001" y="7463141"/>
            <a:ext cx="5553074" cy="2374900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3"/>
                  <a:pt x="677" y="184"/>
                </a:cubicBezTo>
                <a:cubicBezTo>
                  <a:pt x="677" y="286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6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3"/>
                  <a:pt x="82" y="0"/>
                  <a:pt x="184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73;p19">
            <a:extLst>
              <a:ext uri="{FF2B5EF4-FFF2-40B4-BE49-F238E27FC236}">
                <a16:creationId xmlns:a16="http://schemas.microsoft.com/office/drawing/2014/main" id="{24E06BDC-662B-4ECB-AE47-E4813976D71A}"/>
              </a:ext>
            </a:extLst>
          </p:cNvPr>
          <p:cNvSpPr/>
          <p:nvPr/>
        </p:nvSpPr>
        <p:spPr>
          <a:xfrm>
            <a:off x="18411826" y="7463141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3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3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6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6"/>
                  <a:pt x="183" y="184"/>
                </a:cubicBezTo>
                <a:close/>
              </a:path>
            </a:pathLst>
          </a:custGeom>
          <a:solidFill>
            <a:srgbClr val="918A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74;p19">
            <a:extLst>
              <a:ext uri="{FF2B5EF4-FFF2-40B4-BE49-F238E27FC236}">
                <a16:creationId xmlns:a16="http://schemas.microsoft.com/office/drawing/2014/main" id="{85FBCDC8-23FB-41DA-9B1C-1E67EF8BD676}"/>
              </a:ext>
            </a:extLst>
          </p:cNvPr>
          <p:cNvSpPr/>
          <p:nvPr/>
        </p:nvSpPr>
        <p:spPr>
          <a:xfrm>
            <a:off x="3285989" y="3251201"/>
            <a:ext cx="5562600" cy="2378074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2"/>
                  <a:pt x="184" y="184"/>
                </a:cubicBezTo>
                <a:cubicBezTo>
                  <a:pt x="184" y="285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5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2"/>
                  <a:pt x="779" y="0"/>
                  <a:pt x="678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75;p19">
            <a:extLst>
              <a:ext uri="{FF2B5EF4-FFF2-40B4-BE49-F238E27FC236}">
                <a16:creationId xmlns:a16="http://schemas.microsoft.com/office/drawing/2014/main" id="{DAF07B7F-3EA6-4D78-8DDB-B24924A2B3C8}"/>
              </a:ext>
            </a:extLst>
          </p:cNvPr>
          <p:cNvSpPr/>
          <p:nvPr/>
        </p:nvSpPr>
        <p:spPr>
          <a:xfrm>
            <a:off x="2104889" y="3251201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2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5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5"/>
                  <a:pt x="367" y="184"/>
                </a:cubicBezTo>
                <a:close/>
              </a:path>
            </a:pathLst>
          </a:custGeom>
          <a:solidFill>
            <a:srgbClr val="75CFE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78;p19">
            <a:extLst>
              <a:ext uri="{FF2B5EF4-FFF2-40B4-BE49-F238E27FC236}">
                <a16:creationId xmlns:a16="http://schemas.microsoft.com/office/drawing/2014/main" id="{C7978E3B-0558-4128-A495-2A09BC3E9E12}"/>
              </a:ext>
            </a:extLst>
          </p:cNvPr>
          <p:cNvSpPr/>
          <p:nvPr/>
        </p:nvSpPr>
        <p:spPr>
          <a:xfrm>
            <a:off x="3644900" y="7463141"/>
            <a:ext cx="5562600" cy="2374900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3"/>
                  <a:pt x="184" y="184"/>
                </a:cubicBezTo>
                <a:cubicBezTo>
                  <a:pt x="184" y="286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6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3"/>
                  <a:pt x="779" y="0"/>
                  <a:pt x="678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79;p19">
            <a:extLst>
              <a:ext uri="{FF2B5EF4-FFF2-40B4-BE49-F238E27FC236}">
                <a16:creationId xmlns:a16="http://schemas.microsoft.com/office/drawing/2014/main" id="{346E48F9-8F71-47DE-B818-34FC8C5D76EF}"/>
              </a:ext>
            </a:extLst>
          </p:cNvPr>
          <p:cNvSpPr/>
          <p:nvPr/>
        </p:nvSpPr>
        <p:spPr>
          <a:xfrm>
            <a:off x="2463800" y="7463141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3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3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6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6"/>
                  <a:pt x="367" y="184"/>
                </a:cubicBezTo>
                <a:close/>
              </a:path>
            </a:pathLst>
          </a:custGeom>
          <a:solidFill>
            <a:srgbClr val="78A7D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85;p19">
            <a:extLst>
              <a:ext uri="{FF2B5EF4-FFF2-40B4-BE49-F238E27FC236}">
                <a16:creationId xmlns:a16="http://schemas.microsoft.com/office/drawing/2014/main" id="{05C49681-1474-4407-8E77-911CEDE454FF}"/>
              </a:ext>
            </a:extLst>
          </p:cNvPr>
          <p:cNvSpPr/>
          <p:nvPr/>
        </p:nvSpPr>
        <p:spPr>
          <a:xfrm>
            <a:off x="19878541" y="3917410"/>
            <a:ext cx="1193800" cy="727074"/>
          </a:xfrm>
          <a:custGeom>
            <a:avLst/>
            <a:gdLst/>
            <a:ahLst/>
            <a:cxnLst/>
            <a:rect l="l" t="t" r="r" b="b"/>
            <a:pathLst>
              <a:path w="185" h="113" extrusionOk="0">
                <a:moveTo>
                  <a:pt x="164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4"/>
                  <a:pt x="9" y="113"/>
                  <a:pt x="21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75" y="113"/>
                  <a:pt x="185" y="104"/>
                  <a:pt x="185" y="93"/>
                </a:cubicBezTo>
                <a:cubicBezTo>
                  <a:pt x="185" y="21"/>
                  <a:pt x="185" y="21"/>
                  <a:pt x="185" y="21"/>
                </a:cubicBezTo>
                <a:cubicBezTo>
                  <a:pt x="185" y="9"/>
                  <a:pt x="175" y="0"/>
                  <a:pt x="164" y="0"/>
                </a:cubicBezTo>
                <a:close/>
                <a:moveTo>
                  <a:pt x="175" y="101"/>
                </a:moveTo>
                <a:cubicBezTo>
                  <a:pt x="174" y="102"/>
                  <a:pt x="174" y="102"/>
                  <a:pt x="174" y="102"/>
                </a:cubicBezTo>
                <a:cubicBezTo>
                  <a:pt x="173" y="103"/>
                  <a:pt x="171" y="103"/>
                  <a:pt x="170" y="10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96" y="82"/>
                  <a:pt x="96" y="82"/>
                  <a:pt x="96" y="82"/>
                </a:cubicBezTo>
                <a:cubicBezTo>
                  <a:pt x="95" y="83"/>
                  <a:pt x="94" y="83"/>
                  <a:pt x="93" y="83"/>
                </a:cubicBezTo>
                <a:cubicBezTo>
                  <a:pt x="93" y="83"/>
                  <a:pt x="92" y="83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1" y="83"/>
                  <a:pt x="90" y="83"/>
                  <a:pt x="89" y="82"/>
                </a:cubicBezTo>
                <a:cubicBezTo>
                  <a:pt x="63" y="62"/>
                  <a:pt x="63" y="62"/>
                  <a:pt x="63" y="6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4" y="103"/>
                  <a:pt x="12" y="103"/>
                  <a:pt x="10" y="102"/>
                </a:cubicBezTo>
                <a:cubicBezTo>
                  <a:pt x="9" y="101"/>
                  <a:pt x="9" y="101"/>
                  <a:pt x="9" y="101"/>
                </a:cubicBezTo>
                <a:cubicBezTo>
                  <a:pt x="8" y="99"/>
                  <a:pt x="8" y="97"/>
                  <a:pt x="10" y="96"/>
                </a:cubicBezTo>
                <a:cubicBezTo>
                  <a:pt x="57" y="57"/>
                  <a:pt x="57" y="57"/>
                  <a:pt x="57" y="57"/>
                </a:cubicBezTo>
                <a:cubicBezTo>
                  <a:pt x="13" y="22"/>
                  <a:pt x="13" y="22"/>
                  <a:pt x="13" y="22"/>
                </a:cubicBezTo>
                <a:cubicBezTo>
                  <a:pt x="11" y="21"/>
                  <a:pt x="10" y="18"/>
                  <a:pt x="11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4"/>
                  <a:pt x="15" y="14"/>
                  <a:pt x="17" y="16"/>
                </a:cubicBezTo>
                <a:cubicBezTo>
                  <a:pt x="92" y="74"/>
                  <a:pt x="92" y="74"/>
                  <a:pt x="92" y="74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69" y="14"/>
                  <a:pt x="172" y="14"/>
                  <a:pt x="173" y="16"/>
                </a:cubicBezTo>
                <a:cubicBezTo>
                  <a:pt x="174" y="17"/>
                  <a:pt x="174" y="17"/>
                  <a:pt x="174" y="17"/>
                </a:cubicBezTo>
                <a:cubicBezTo>
                  <a:pt x="175" y="18"/>
                  <a:pt x="174" y="21"/>
                  <a:pt x="172" y="22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6" y="97"/>
                  <a:pt x="176" y="99"/>
                  <a:pt x="175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6;p19">
            <a:extLst>
              <a:ext uri="{FF2B5EF4-FFF2-40B4-BE49-F238E27FC236}">
                <a16:creationId xmlns:a16="http://schemas.microsoft.com/office/drawing/2014/main" id="{C463FB2B-2D3D-4C69-80E3-E82C1C79669C}"/>
              </a:ext>
            </a:extLst>
          </p:cNvPr>
          <p:cNvSpPr txBox="1"/>
          <p:nvPr/>
        </p:nvSpPr>
        <p:spPr>
          <a:xfrm>
            <a:off x="5337039" y="3578224"/>
            <a:ext cx="18637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387;p19">
            <a:extLst>
              <a:ext uri="{FF2B5EF4-FFF2-40B4-BE49-F238E27FC236}">
                <a16:creationId xmlns:a16="http://schemas.microsoft.com/office/drawing/2014/main" id="{6AF93982-5B64-4160-B1E7-FBE69B881EB4}"/>
              </a:ext>
            </a:extLst>
          </p:cNvPr>
          <p:cNvSpPr txBox="1"/>
          <p:nvPr/>
        </p:nvSpPr>
        <p:spPr>
          <a:xfrm>
            <a:off x="16963890" y="3543300"/>
            <a:ext cx="189865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388;p19">
            <a:extLst>
              <a:ext uri="{FF2B5EF4-FFF2-40B4-BE49-F238E27FC236}">
                <a16:creationId xmlns:a16="http://schemas.microsoft.com/office/drawing/2014/main" id="{8E03FB6D-E5B6-4D74-8902-27118A63A910}"/>
              </a:ext>
            </a:extLst>
          </p:cNvPr>
          <p:cNvSpPr txBox="1"/>
          <p:nvPr/>
        </p:nvSpPr>
        <p:spPr>
          <a:xfrm>
            <a:off x="5695950" y="7806041"/>
            <a:ext cx="18510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389;p19">
            <a:extLst>
              <a:ext uri="{FF2B5EF4-FFF2-40B4-BE49-F238E27FC236}">
                <a16:creationId xmlns:a16="http://schemas.microsoft.com/office/drawing/2014/main" id="{67C0C5CF-6643-4F3E-A15F-278EDF201EFE}"/>
              </a:ext>
            </a:extLst>
          </p:cNvPr>
          <p:cNvSpPr txBox="1"/>
          <p:nvPr/>
        </p:nvSpPr>
        <p:spPr>
          <a:xfrm>
            <a:off x="17411701" y="7774291"/>
            <a:ext cx="180657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395;p19">
            <a:extLst>
              <a:ext uri="{FF2B5EF4-FFF2-40B4-BE49-F238E27FC236}">
                <a16:creationId xmlns:a16="http://schemas.microsoft.com/office/drawing/2014/main" id="{21C98007-F8D0-4A28-A062-8E9E498EE51E}"/>
              </a:ext>
            </a:extLst>
          </p:cNvPr>
          <p:cNvSpPr txBox="1"/>
          <p:nvPr/>
        </p:nvSpPr>
        <p:spPr>
          <a:xfrm>
            <a:off x="5124316" y="4102100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396;p19">
            <a:extLst>
              <a:ext uri="{FF2B5EF4-FFF2-40B4-BE49-F238E27FC236}">
                <a16:creationId xmlns:a16="http://schemas.microsoft.com/office/drawing/2014/main" id="{522F1C47-CF03-48E5-9B47-B64271AF54C3}"/>
              </a:ext>
            </a:extLst>
          </p:cNvPr>
          <p:cNvSpPr txBox="1"/>
          <p:nvPr/>
        </p:nvSpPr>
        <p:spPr>
          <a:xfrm>
            <a:off x="15293840" y="3965574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397;p19">
            <a:extLst>
              <a:ext uri="{FF2B5EF4-FFF2-40B4-BE49-F238E27FC236}">
                <a16:creationId xmlns:a16="http://schemas.microsoft.com/office/drawing/2014/main" id="{F2F9F501-AED0-43CF-877C-5EF5BA6981A4}"/>
              </a:ext>
            </a:extLst>
          </p:cNvPr>
          <p:cNvSpPr txBox="1"/>
          <p:nvPr/>
        </p:nvSpPr>
        <p:spPr>
          <a:xfrm>
            <a:off x="5505451" y="8323565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398;p19">
            <a:extLst>
              <a:ext uri="{FF2B5EF4-FFF2-40B4-BE49-F238E27FC236}">
                <a16:creationId xmlns:a16="http://schemas.microsoft.com/office/drawing/2014/main" id="{301B161D-1593-4CA9-B44E-77F9C636BBF4}"/>
              </a:ext>
            </a:extLst>
          </p:cNvPr>
          <p:cNvSpPr txBox="1"/>
          <p:nvPr/>
        </p:nvSpPr>
        <p:spPr>
          <a:xfrm>
            <a:off x="15665451" y="8275941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Freeform 149">
            <a:extLst>
              <a:ext uri="{FF2B5EF4-FFF2-40B4-BE49-F238E27FC236}">
                <a16:creationId xmlns:a16="http://schemas.microsoft.com/office/drawing/2014/main" id="{77F75027-DDEE-4ECB-900F-0B3D0AA6021C}"/>
              </a:ext>
            </a:extLst>
          </p:cNvPr>
          <p:cNvSpPr>
            <a:spLocks noEditPoints="1"/>
          </p:cNvSpPr>
          <p:nvPr/>
        </p:nvSpPr>
        <p:spPr bwMode="auto">
          <a:xfrm>
            <a:off x="20313191" y="8199891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C5F7C8FF-3463-4AF5-8720-0A757D01E1CE}"/>
              </a:ext>
            </a:extLst>
          </p:cNvPr>
          <p:cNvSpPr>
            <a:spLocks noEditPoints="1"/>
          </p:cNvSpPr>
          <p:nvPr/>
        </p:nvSpPr>
        <p:spPr bwMode="auto">
          <a:xfrm>
            <a:off x="3081861" y="8199891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sp>
        <p:nvSpPr>
          <p:cNvPr id="48" name="Freeform 69">
            <a:extLst>
              <a:ext uri="{FF2B5EF4-FFF2-40B4-BE49-F238E27FC236}">
                <a16:creationId xmlns:a16="http://schemas.microsoft.com/office/drawing/2014/main" id="{EB99C5BB-A483-447A-9307-9FEAF5C670A8}"/>
              </a:ext>
            </a:extLst>
          </p:cNvPr>
          <p:cNvSpPr>
            <a:spLocks noEditPoints="1"/>
          </p:cNvSpPr>
          <p:nvPr/>
        </p:nvSpPr>
        <p:spPr bwMode="auto">
          <a:xfrm>
            <a:off x="2737827" y="3951968"/>
            <a:ext cx="671301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7FC299-E310-47C0-862B-AF7DF2A15F24}"/>
              </a:ext>
            </a:extLst>
          </p:cNvPr>
          <p:cNvGrpSpPr/>
          <p:nvPr/>
        </p:nvGrpSpPr>
        <p:grpSpPr>
          <a:xfrm>
            <a:off x="13717130" y="2566098"/>
            <a:ext cx="8142288" cy="7567933"/>
            <a:chOff x="14881090" y="3251201"/>
            <a:chExt cx="7086736" cy="6586840"/>
          </a:xfrm>
        </p:grpSpPr>
        <p:sp>
          <p:nvSpPr>
            <p:cNvPr id="29" name="Google Shape;368;p19">
              <a:extLst>
                <a:ext uri="{FF2B5EF4-FFF2-40B4-BE49-F238E27FC236}">
                  <a16:creationId xmlns:a16="http://schemas.microsoft.com/office/drawing/2014/main" id="{4FBC8E34-D107-48DA-B20C-A0F35B7099FA}"/>
                </a:ext>
              </a:extLst>
            </p:cNvPr>
            <p:cNvSpPr/>
            <p:nvPr/>
          </p:nvSpPr>
          <p:spPr>
            <a:xfrm>
              <a:off x="14881090" y="3251201"/>
              <a:ext cx="5553074" cy="2378074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184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760" y="0"/>
                    <a:pt x="677" y="82"/>
                    <a:pt x="677" y="184"/>
                  </a:cubicBezTo>
                  <a:cubicBezTo>
                    <a:pt x="677" y="285"/>
                    <a:pt x="595" y="368"/>
                    <a:pt x="494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82" y="368"/>
                    <a:pt x="0" y="285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2" y="0"/>
                    <a:pt x="184" y="0"/>
                  </a:cubicBezTo>
                  <a:close/>
                </a:path>
              </a:pathLst>
            </a:custGeom>
            <a:solidFill>
              <a:srgbClr val="6977C7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69;p19">
              <a:extLst>
                <a:ext uri="{FF2B5EF4-FFF2-40B4-BE49-F238E27FC236}">
                  <a16:creationId xmlns:a16="http://schemas.microsoft.com/office/drawing/2014/main" id="{526CCA52-0320-4DB0-9837-C4FD4E29555D}"/>
                </a:ext>
              </a:extLst>
            </p:cNvPr>
            <p:cNvSpPr/>
            <p:nvPr/>
          </p:nvSpPr>
          <p:spPr>
            <a:xfrm>
              <a:off x="18052915" y="3251201"/>
              <a:ext cx="3556000" cy="2378074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183" y="184"/>
                  </a:moveTo>
                  <a:cubicBezTo>
                    <a:pt x="183" y="82"/>
                    <a:pt x="266" y="0"/>
                    <a:pt x="36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69" y="0"/>
                    <a:pt x="551" y="82"/>
                    <a:pt x="551" y="184"/>
                  </a:cubicBezTo>
                  <a:cubicBezTo>
                    <a:pt x="551" y="184"/>
                    <a:pt x="551" y="184"/>
                    <a:pt x="551" y="184"/>
                  </a:cubicBezTo>
                  <a:cubicBezTo>
                    <a:pt x="551" y="285"/>
                    <a:pt x="469" y="368"/>
                    <a:pt x="367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1" y="368"/>
                    <a:pt x="183" y="285"/>
                    <a:pt x="183" y="184"/>
                  </a:cubicBezTo>
                  <a:close/>
                </a:path>
              </a:pathLst>
            </a:custGeom>
            <a:solidFill>
              <a:srgbClr val="8F99D5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72;p19">
              <a:extLst>
                <a:ext uri="{FF2B5EF4-FFF2-40B4-BE49-F238E27FC236}">
                  <a16:creationId xmlns:a16="http://schemas.microsoft.com/office/drawing/2014/main" id="{775DFBA6-A301-4520-A30F-31349968A0EA}"/>
                </a:ext>
              </a:extLst>
            </p:cNvPr>
            <p:cNvSpPr/>
            <p:nvPr/>
          </p:nvSpPr>
          <p:spPr>
            <a:xfrm>
              <a:off x="15240001" y="7463141"/>
              <a:ext cx="5553074" cy="2374900"/>
            </a:xfrm>
            <a:custGeom>
              <a:avLst/>
              <a:gdLst/>
              <a:ahLst/>
              <a:cxnLst/>
              <a:rect l="l" t="t" r="r" b="b"/>
              <a:pathLst>
                <a:path w="861" h="368" extrusionOk="0">
                  <a:moveTo>
                    <a:pt x="184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760" y="0"/>
                    <a:pt x="677" y="83"/>
                    <a:pt x="677" y="184"/>
                  </a:cubicBezTo>
                  <a:cubicBezTo>
                    <a:pt x="677" y="286"/>
                    <a:pt x="595" y="368"/>
                    <a:pt x="494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82" y="368"/>
                    <a:pt x="0" y="286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3"/>
                    <a:pt x="82" y="0"/>
                    <a:pt x="184" y="0"/>
                  </a:cubicBezTo>
                  <a:close/>
                </a:path>
              </a:pathLst>
            </a:custGeom>
            <a:solidFill>
              <a:srgbClr val="5B51B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73;p19">
              <a:extLst>
                <a:ext uri="{FF2B5EF4-FFF2-40B4-BE49-F238E27FC236}">
                  <a16:creationId xmlns:a16="http://schemas.microsoft.com/office/drawing/2014/main" id="{24E06BDC-662B-4ECB-AE47-E4813976D71A}"/>
                </a:ext>
              </a:extLst>
            </p:cNvPr>
            <p:cNvSpPr/>
            <p:nvPr/>
          </p:nvSpPr>
          <p:spPr>
            <a:xfrm>
              <a:off x="18411826" y="7463141"/>
              <a:ext cx="3556000" cy="2374900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183" y="184"/>
                  </a:moveTo>
                  <a:cubicBezTo>
                    <a:pt x="183" y="83"/>
                    <a:pt x="266" y="0"/>
                    <a:pt x="36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469" y="0"/>
                    <a:pt x="551" y="83"/>
                    <a:pt x="551" y="184"/>
                  </a:cubicBezTo>
                  <a:cubicBezTo>
                    <a:pt x="551" y="184"/>
                    <a:pt x="551" y="184"/>
                    <a:pt x="551" y="184"/>
                  </a:cubicBezTo>
                  <a:cubicBezTo>
                    <a:pt x="551" y="286"/>
                    <a:pt x="469" y="368"/>
                    <a:pt x="367" y="3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101" y="368"/>
                    <a:pt x="183" y="286"/>
                    <a:pt x="183" y="184"/>
                  </a:cubicBezTo>
                  <a:close/>
                </a:path>
              </a:pathLst>
            </a:custGeom>
            <a:solidFill>
              <a:srgbClr val="918AD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85;p19">
              <a:extLst>
                <a:ext uri="{FF2B5EF4-FFF2-40B4-BE49-F238E27FC236}">
                  <a16:creationId xmlns:a16="http://schemas.microsoft.com/office/drawing/2014/main" id="{05C49681-1474-4407-8E77-911CEDE454FF}"/>
                </a:ext>
              </a:extLst>
            </p:cNvPr>
            <p:cNvSpPr/>
            <p:nvPr/>
          </p:nvSpPr>
          <p:spPr>
            <a:xfrm>
              <a:off x="19878541" y="3917410"/>
              <a:ext cx="1193800" cy="727074"/>
            </a:xfrm>
            <a:custGeom>
              <a:avLst/>
              <a:gdLst/>
              <a:ahLst/>
              <a:cxnLst/>
              <a:rect l="l" t="t" r="r" b="b"/>
              <a:pathLst>
                <a:path w="185" h="113" extrusionOk="0">
                  <a:moveTo>
                    <a:pt x="16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4"/>
                    <a:pt x="9" y="113"/>
                    <a:pt x="21" y="113"/>
                  </a:cubicBezTo>
                  <a:cubicBezTo>
                    <a:pt x="164" y="113"/>
                    <a:pt x="164" y="113"/>
                    <a:pt x="164" y="113"/>
                  </a:cubicBezTo>
                  <a:cubicBezTo>
                    <a:pt x="175" y="113"/>
                    <a:pt x="185" y="104"/>
                    <a:pt x="185" y="93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5" y="9"/>
                    <a:pt x="175" y="0"/>
                    <a:pt x="164" y="0"/>
                  </a:cubicBezTo>
                  <a:close/>
                  <a:moveTo>
                    <a:pt x="175" y="101"/>
                  </a:moveTo>
                  <a:cubicBezTo>
                    <a:pt x="174" y="102"/>
                    <a:pt x="174" y="102"/>
                    <a:pt x="174" y="102"/>
                  </a:cubicBezTo>
                  <a:cubicBezTo>
                    <a:pt x="173" y="103"/>
                    <a:pt x="171" y="103"/>
                    <a:pt x="170" y="10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5" y="83"/>
                    <a:pt x="94" y="83"/>
                    <a:pt x="93" y="83"/>
                  </a:cubicBezTo>
                  <a:cubicBezTo>
                    <a:pt x="93" y="83"/>
                    <a:pt x="92" y="83"/>
                    <a:pt x="9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1" y="83"/>
                    <a:pt x="90" y="83"/>
                    <a:pt x="89" y="8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4" y="103"/>
                    <a:pt x="12" y="103"/>
                    <a:pt x="10" y="102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8" y="99"/>
                    <a:pt x="8" y="97"/>
                    <a:pt x="10" y="9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1" y="21"/>
                    <a:pt x="10" y="18"/>
                    <a:pt x="11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5" y="14"/>
                    <a:pt x="17" y="16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9" y="14"/>
                    <a:pt x="172" y="14"/>
                    <a:pt x="173" y="16"/>
                  </a:cubicBezTo>
                  <a:cubicBezTo>
                    <a:pt x="174" y="17"/>
                    <a:pt x="174" y="17"/>
                    <a:pt x="174" y="17"/>
                  </a:cubicBezTo>
                  <a:cubicBezTo>
                    <a:pt x="175" y="18"/>
                    <a:pt x="174" y="21"/>
                    <a:pt x="172" y="2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75" y="96"/>
                    <a:pt x="175" y="96"/>
                    <a:pt x="175" y="96"/>
                  </a:cubicBezTo>
                  <a:cubicBezTo>
                    <a:pt x="176" y="97"/>
                    <a:pt x="176" y="99"/>
                    <a:pt x="175" y="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87;p19">
              <a:extLst>
                <a:ext uri="{FF2B5EF4-FFF2-40B4-BE49-F238E27FC236}">
                  <a16:creationId xmlns:a16="http://schemas.microsoft.com/office/drawing/2014/main" id="{6AF93982-5B64-4160-B1E7-FBE69B881EB4}"/>
                </a:ext>
              </a:extLst>
            </p:cNvPr>
            <p:cNvSpPr txBox="1"/>
            <p:nvPr/>
          </p:nvSpPr>
          <p:spPr>
            <a:xfrm>
              <a:off x="16963890" y="3543300"/>
              <a:ext cx="1898650" cy="7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700"/>
              </a:pPr>
              <a:r>
                <a:rPr lang="en-US" sz="3400" b="1" kern="0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</a:t>
              </a:r>
              <a:endParaRPr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389;p19">
              <a:extLst>
                <a:ext uri="{FF2B5EF4-FFF2-40B4-BE49-F238E27FC236}">
                  <a16:creationId xmlns:a16="http://schemas.microsoft.com/office/drawing/2014/main" id="{67C0C5CF-6643-4F3E-A15F-278EDF201EFE}"/>
                </a:ext>
              </a:extLst>
            </p:cNvPr>
            <p:cNvSpPr txBox="1"/>
            <p:nvPr/>
          </p:nvSpPr>
          <p:spPr>
            <a:xfrm>
              <a:off x="17411701" y="7774291"/>
              <a:ext cx="1806574" cy="7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700"/>
              </a:pPr>
              <a:r>
                <a:rPr lang="en-US" sz="3400" b="1" kern="0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</a:t>
              </a:r>
              <a:endParaRPr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396;p19">
              <a:extLst>
                <a:ext uri="{FF2B5EF4-FFF2-40B4-BE49-F238E27FC236}">
                  <a16:creationId xmlns:a16="http://schemas.microsoft.com/office/drawing/2014/main" id="{522F1C47-CF03-48E5-9B47-B64271AF54C3}"/>
                </a:ext>
              </a:extLst>
            </p:cNvPr>
            <p:cNvSpPr txBox="1"/>
            <p:nvPr/>
          </p:nvSpPr>
          <p:spPr>
            <a:xfrm>
              <a:off x="15293840" y="3965574"/>
              <a:ext cx="3384550" cy="129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algn="r" defTabSz="1828800">
                <a:buClr>
                  <a:srgbClr val="FFFFFF"/>
                </a:buClr>
                <a:buSzPts val="1200"/>
              </a:pPr>
              <a:r>
                <a:rPr lang="en-US" sz="2400" kern="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</a:t>
              </a:r>
              <a:r>
                <a:rPr lang="en-US" sz="2400" kern="0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amet</a:t>
              </a:r>
              <a:r>
                <a:rPr lang="en-US" sz="2400" kern="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400" kern="0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consectetur</a:t>
              </a:r>
              <a:r>
                <a:rPr lang="en-US" sz="2400" kern="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400" kern="0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adipiscing</a:t>
              </a:r>
              <a:r>
                <a:rPr lang="en-US" sz="2400" kern="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400" kern="0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elit</a:t>
              </a:r>
              <a:endParaRPr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398;p19">
              <a:extLst>
                <a:ext uri="{FF2B5EF4-FFF2-40B4-BE49-F238E27FC236}">
                  <a16:creationId xmlns:a16="http://schemas.microsoft.com/office/drawing/2014/main" id="{301B161D-1593-4CA9-B44E-77F9C636BBF4}"/>
                </a:ext>
              </a:extLst>
            </p:cNvPr>
            <p:cNvSpPr txBox="1"/>
            <p:nvPr/>
          </p:nvSpPr>
          <p:spPr>
            <a:xfrm>
              <a:off x="15665451" y="8275941"/>
              <a:ext cx="3384550" cy="129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algn="r" defTabSz="1828800">
                <a:buClr>
                  <a:srgbClr val="FFFFFF"/>
                </a:buClr>
                <a:buSzPts val="1200"/>
              </a:pPr>
              <a:r>
                <a:rPr lang="en-US" sz="24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Freeform 149">
              <a:extLst>
                <a:ext uri="{FF2B5EF4-FFF2-40B4-BE49-F238E27FC236}">
                  <a16:creationId xmlns:a16="http://schemas.microsoft.com/office/drawing/2014/main" id="{77F75027-DDEE-4ECB-900F-0B3D0AA60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13191" y="8199891"/>
              <a:ext cx="756568" cy="971940"/>
            </a:xfrm>
            <a:custGeom>
              <a:avLst/>
              <a:gdLst>
                <a:gd name="T0" fmla="*/ 80 w 161"/>
                <a:gd name="T1" fmla="*/ 0 h 208"/>
                <a:gd name="T2" fmla="*/ 0 w 161"/>
                <a:gd name="T3" fmla="*/ 208 h 208"/>
                <a:gd name="T4" fmla="*/ 122 w 161"/>
                <a:gd name="T5" fmla="*/ 128 h 208"/>
                <a:gd name="T6" fmla="*/ 134 w 161"/>
                <a:gd name="T7" fmla="*/ 71 h 208"/>
                <a:gd name="T8" fmla="*/ 50 w 161"/>
                <a:gd name="T9" fmla="*/ 156 h 208"/>
                <a:gd name="T10" fmla="*/ 47 w 161"/>
                <a:gd name="T11" fmla="*/ 165 h 208"/>
                <a:gd name="T12" fmla="*/ 42 w 161"/>
                <a:gd name="T13" fmla="*/ 162 h 208"/>
                <a:gd name="T14" fmla="*/ 36 w 161"/>
                <a:gd name="T15" fmla="*/ 164 h 208"/>
                <a:gd name="T16" fmla="*/ 33 w 161"/>
                <a:gd name="T17" fmla="*/ 155 h 208"/>
                <a:gd name="T18" fmla="*/ 41 w 161"/>
                <a:gd name="T19" fmla="*/ 149 h 208"/>
                <a:gd name="T20" fmla="*/ 44 w 161"/>
                <a:gd name="T21" fmla="*/ 154 h 208"/>
                <a:gd name="T22" fmla="*/ 50 w 161"/>
                <a:gd name="T23" fmla="*/ 156 h 208"/>
                <a:gd name="T24" fmla="*/ 67 w 161"/>
                <a:gd name="T25" fmla="*/ 164 h 208"/>
                <a:gd name="T26" fmla="*/ 66 w 161"/>
                <a:gd name="T27" fmla="*/ 165 h 208"/>
                <a:gd name="T28" fmla="*/ 56 w 161"/>
                <a:gd name="T29" fmla="*/ 165 h 208"/>
                <a:gd name="T30" fmla="*/ 53 w 161"/>
                <a:gd name="T31" fmla="*/ 156 h 208"/>
                <a:gd name="T32" fmla="*/ 59 w 161"/>
                <a:gd name="T33" fmla="*/ 154 h 208"/>
                <a:gd name="T34" fmla="*/ 62 w 161"/>
                <a:gd name="T35" fmla="*/ 149 h 208"/>
                <a:gd name="T36" fmla="*/ 70 w 161"/>
                <a:gd name="T37" fmla="*/ 155 h 208"/>
                <a:gd name="T38" fmla="*/ 85 w 161"/>
                <a:gd name="T39" fmla="*/ 159 h 208"/>
                <a:gd name="T40" fmla="*/ 86 w 161"/>
                <a:gd name="T41" fmla="*/ 165 h 208"/>
                <a:gd name="T42" fmla="*/ 76 w 161"/>
                <a:gd name="T43" fmla="*/ 165 h 208"/>
                <a:gd name="T44" fmla="*/ 77 w 161"/>
                <a:gd name="T45" fmla="*/ 159 h 208"/>
                <a:gd name="T46" fmla="*/ 73 w 161"/>
                <a:gd name="T47" fmla="*/ 154 h 208"/>
                <a:gd name="T48" fmla="*/ 81 w 161"/>
                <a:gd name="T49" fmla="*/ 149 h 208"/>
                <a:gd name="T50" fmla="*/ 89 w 161"/>
                <a:gd name="T51" fmla="*/ 154 h 208"/>
                <a:gd name="T52" fmla="*/ 108 w 161"/>
                <a:gd name="T53" fmla="*/ 156 h 208"/>
                <a:gd name="T54" fmla="*/ 105 w 161"/>
                <a:gd name="T55" fmla="*/ 165 h 208"/>
                <a:gd name="T56" fmla="*/ 100 w 161"/>
                <a:gd name="T57" fmla="*/ 162 h 208"/>
                <a:gd name="T58" fmla="*/ 94 w 161"/>
                <a:gd name="T59" fmla="*/ 164 h 208"/>
                <a:gd name="T60" fmla="*/ 91 w 161"/>
                <a:gd name="T61" fmla="*/ 155 h 208"/>
                <a:gd name="T62" fmla="*/ 99 w 161"/>
                <a:gd name="T63" fmla="*/ 149 h 208"/>
                <a:gd name="T64" fmla="*/ 102 w 161"/>
                <a:gd name="T65" fmla="*/ 154 h 208"/>
                <a:gd name="T66" fmla="*/ 108 w 161"/>
                <a:gd name="T67" fmla="*/ 156 h 208"/>
                <a:gd name="T68" fmla="*/ 124 w 161"/>
                <a:gd name="T69" fmla="*/ 165 h 208"/>
                <a:gd name="T70" fmla="*/ 115 w 161"/>
                <a:gd name="T71" fmla="*/ 165 h 208"/>
                <a:gd name="T72" fmla="*/ 115 w 161"/>
                <a:gd name="T73" fmla="*/ 159 h 208"/>
                <a:gd name="T74" fmla="*/ 111 w 161"/>
                <a:gd name="T75" fmla="*/ 154 h 208"/>
                <a:gd name="T76" fmla="*/ 119 w 161"/>
                <a:gd name="T77" fmla="*/ 149 h 208"/>
                <a:gd name="T78" fmla="*/ 127 w 161"/>
                <a:gd name="T79" fmla="*/ 154 h 208"/>
                <a:gd name="T80" fmla="*/ 123 w 161"/>
                <a:gd name="T81" fmla="*/ 159 h 208"/>
                <a:gd name="T82" fmla="*/ 90 w 161"/>
                <a:gd name="T83" fmla="*/ 102 h 208"/>
                <a:gd name="T84" fmla="*/ 116 w 161"/>
                <a:gd name="T85" fmla="*/ 82 h 208"/>
                <a:gd name="T86" fmla="*/ 117 w 161"/>
                <a:gd name="T87" fmla="*/ 62 h 208"/>
                <a:gd name="T88" fmla="*/ 97 w 161"/>
                <a:gd name="T89" fmla="*/ 48 h 208"/>
                <a:gd name="T90" fmla="*/ 84 w 161"/>
                <a:gd name="T91" fmla="*/ 47 h 208"/>
                <a:gd name="T92" fmla="*/ 66 w 161"/>
                <a:gd name="T93" fmla="*/ 75 h 208"/>
                <a:gd name="T94" fmla="*/ 62 w 161"/>
                <a:gd name="T95" fmla="*/ 102 h 208"/>
                <a:gd name="T96" fmla="*/ 62 w 161"/>
                <a:gd name="T97" fmla="*/ 102 h 208"/>
                <a:gd name="T98" fmla="*/ 62 w 161"/>
                <a:gd name="T99" fmla="*/ 68 h 208"/>
                <a:gd name="T100" fmla="*/ 56 w 161"/>
                <a:gd name="T101" fmla="*/ 98 h 208"/>
                <a:gd name="T102" fmla="*/ 44 w 161"/>
                <a:gd name="T103" fmla="*/ 68 h 208"/>
                <a:gd name="T104" fmla="*/ 44 w 161"/>
                <a:gd name="T105" fmla="*/ 102 h 208"/>
                <a:gd name="T106" fmla="*/ 64 w 161"/>
                <a:gd name="T107" fmla="*/ 98 h 208"/>
                <a:gd name="T108" fmla="*/ 58 w 161"/>
                <a:gd name="T109" fmla="*/ 7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" h="208">
                  <a:moveTo>
                    <a:pt x="122" y="128"/>
                  </a:moveTo>
                  <a:cubicBezTo>
                    <a:pt x="140" y="115"/>
                    <a:pt x="151" y="94"/>
                    <a:pt x="151" y="71"/>
                  </a:cubicBezTo>
                  <a:cubicBezTo>
                    <a:pt x="151" y="31"/>
                    <a:pt x="120" y="0"/>
                    <a:pt x="80" y="0"/>
                  </a:cubicBezTo>
                  <a:cubicBezTo>
                    <a:pt x="41" y="0"/>
                    <a:pt x="9" y="31"/>
                    <a:pt x="9" y="71"/>
                  </a:cubicBezTo>
                  <a:cubicBezTo>
                    <a:pt x="9" y="94"/>
                    <a:pt x="21" y="115"/>
                    <a:pt x="39" y="12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161" y="208"/>
                    <a:pt x="161" y="208"/>
                    <a:pt x="161" y="208"/>
                  </a:cubicBezTo>
                  <a:lnTo>
                    <a:pt x="122" y="128"/>
                  </a:lnTo>
                  <a:close/>
                  <a:moveTo>
                    <a:pt x="27" y="71"/>
                  </a:moveTo>
                  <a:cubicBezTo>
                    <a:pt x="27" y="41"/>
                    <a:pt x="51" y="17"/>
                    <a:pt x="80" y="17"/>
                  </a:cubicBezTo>
                  <a:cubicBezTo>
                    <a:pt x="110" y="17"/>
                    <a:pt x="134" y="41"/>
                    <a:pt x="134" y="71"/>
                  </a:cubicBezTo>
                  <a:cubicBezTo>
                    <a:pt x="134" y="100"/>
                    <a:pt x="110" y="124"/>
                    <a:pt x="80" y="124"/>
                  </a:cubicBezTo>
                  <a:cubicBezTo>
                    <a:pt x="51" y="124"/>
                    <a:pt x="27" y="100"/>
                    <a:pt x="27" y="71"/>
                  </a:cubicBezTo>
                  <a:close/>
                  <a:moveTo>
                    <a:pt x="50" y="156"/>
                  </a:moveTo>
                  <a:cubicBezTo>
                    <a:pt x="46" y="159"/>
                    <a:pt x="46" y="159"/>
                    <a:pt x="46" y="159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8" y="165"/>
                    <a:pt x="48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6" y="165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38" y="165"/>
                    <a:pt x="38" y="165"/>
                    <a:pt x="38" y="165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5"/>
                    <a:pt x="36" y="165"/>
                    <a:pt x="36" y="164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3" y="156"/>
                    <a:pt x="33" y="155"/>
                    <a:pt x="33" y="155"/>
                  </a:cubicBezTo>
                  <a:cubicBezTo>
                    <a:pt x="33" y="155"/>
                    <a:pt x="34" y="154"/>
                    <a:pt x="34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2" y="149"/>
                    <a:pt x="42" y="149"/>
                  </a:cubicBezTo>
                  <a:cubicBezTo>
                    <a:pt x="42" y="149"/>
                    <a:pt x="43" y="149"/>
                    <a:pt x="43" y="149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0" y="154"/>
                    <a:pt x="51" y="155"/>
                    <a:pt x="51" y="155"/>
                  </a:cubicBezTo>
                  <a:cubicBezTo>
                    <a:pt x="51" y="155"/>
                    <a:pt x="51" y="156"/>
                    <a:pt x="50" y="156"/>
                  </a:cubicBezTo>
                  <a:close/>
                  <a:moveTo>
                    <a:pt x="70" y="15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6" y="165"/>
                    <a:pt x="66" y="165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7" y="165"/>
                    <a:pt x="57" y="165"/>
                    <a:pt x="57" y="165"/>
                  </a:cubicBezTo>
                  <a:cubicBezTo>
                    <a:pt x="57" y="166"/>
                    <a:pt x="56" y="166"/>
                    <a:pt x="56" y="165"/>
                  </a:cubicBezTo>
                  <a:cubicBezTo>
                    <a:pt x="56" y="165"/>
                    <a:pt x="56" y="165"/>
                    <a:pt x="56" y="164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53" y="156"/>
                    <a:pt x="52" y="155"/>
                    <a:pt x="53" y="155"/>
                  </a:cubicBezTo>
                  <a:cubicBezTo>
                    <a:pt x="53" y="155"/>
                    <a:pt x="53" y="154"/>
                    <a:pt x="53" y="154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0" y="154"/>
                    <a:pt x="70" y="155"/>
                    <a:pt x="70" y="155"/>
                  </a:cubicBezTo>
                  <a:cubicBezTo>
                    <a:pt x="70" y="155"/>
                    <a:pt x="70" y="156"/>
                    <a:pt x="70" y="156"/>
                  </a:cubicBezTo>
                  <a:close/>
                  <a:moveTo>
                    <a:pt x="89" y="156"/>
                  </a:moveTo>
                  <a:cubicBezTo>
                    <a:pt x="85" y="159"/>
                    <a:pt x="85" y="159"/>
                    <a:pt x="85" y="159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6"/>
                    <a:pt x="76" y="166"/>
                    <a:pt x="75" y="165"/>
                  </a:cubicBezTo>
                  <a:cubicBezTo>
                    <a:pt x="75" y="165"/>
                    <a:pt x="75" y="165"/>
                    <a:pt x="75" y="164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5"/>
                    <a:pt x="72" y="155"/>
                  </a:cubicBezTo>
                  <a:cubicBezTo>
                    <a:pt x="72" y="155"/>
                    <a:pt x="72" y="154"/>
                    <a:pt x="73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0" y="149"/>
                    <a:pt x="80" y="149"/>
                    <a:pt x="81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89" y="154"/>
                    <a:pt x="89" y="155"/>
                    <a:pt x="89" y="155"/>
                  </a:cubicBezTo>
                  <a:cubicBezTo>
                    <a:pt x="90" y="155"/>
                    <a:pt x="89" y="156"/>
                    <a:pt x="89" y="156"/>
                  </a:cubicBezTo>
                  <a:close/>
                  <a:moveTo>
                    <a:pt x="108" y="156"/>
                  </a:moveTo>
                  <a:cubicBezTo>
                    <a:pt x="104" y="159"/>
                    <a:pt x="104" y="159"/>
                    <a:pt x="104" y="159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5"/>
                    <a:pt x="106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4" y="165"/>
                  </a:cubicBezTo>
                  <a:cubicBezTo>
                    <a:pt x="100" y="162"/>
                    <a:pt x="100" y="162"/>
                    <a:pt x="100" y="162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5" y="166"/>
                    <a:pt x="95" y="166"/>
                    <a:pt x="95" y="165"/>
                  </a:cubicBezTo>
                  <a:cubicBezTo>
                    <a:pt x="94" y="165"/>
                    <a:pt x="94" y="165"/>
                    <a:pt x="94" y="164"/>
                  </a:cubicBezTo>
                  <a:cubicBezTo>
                    <a:pt x="96" y="159"/>
                    <a:pt x="96" y="159"/>
                    <a:pt x="96" y="159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1" y="156"/>
                    <a:pt x="91" y="155"/>
                    <a:pt x="91" y="155"/>
                  </a:cubicBezTo>
                  <a:cubicBezTo>
                    <a:pt x="91" y="155"/>
                    <a:pt x="92" y="154"/>
                    <a:pt x="92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100" y="149"/>
                    <a:pt x="100" y="149"/>
                  </a:cubicBezTo>
                  <a:cubicBezTo>
                    <a:pt x="100" y="149"/>
                    <a:pt x="101" y="149"/>
                    <a:pt x="101" y="149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4"/>
                    <a:pt x="109" y="155"/>
                    <a:pt x="109" y="155"/>
                  </a:cubicBezTo>
                  <a:cubicBezTo>
                    <a:pt x="109" y="155"/>
                    <a:pt x="109" y="156"/>
                    <a:pt x="108" y="156"/>
                  </a:cubicBezTo>
                  <a:close/>
                  <a:moveTo>
                    <a:pt x="125" y="164"/>
                  </a:moveTo>
                  <a:cubicBezTo>
                    <a:pt x="125" y="165"/>
                    <a:pt x="125" y="165"/>
                    <a:pt x="125" y="165"/>
                  </a:cubicBezTo>
                  <a:cubicBezTo>
                    <a:pt x="125" y="165"/>
                    <a:pt x="124" y="165"/>
                    <a:pt x="124" y="165"/>
                  </a:cubicBezTo>
                  <a:cubicBezTo>
                    <a:pt x="124" y="165"/>
                    <a:pt x="124" y="165"/>
                    <a:pt x="124" y="165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5" y="165"/>
                    <a:pt x="115" y="165"/>
                    <a:pt x="115" y="165"/>
                  </a:cubicBezTo>
                  <a:cubicBezTo>
                    <a:pt x="115" y="166"/>
                    <a:pt x="114" y="166"/>
                    <a:pt x="114" y="165"/>
                  </a:cubicBezTo>
                  <a:cubicBezTo>
                    <a:pt x="114" y="165"/>
                    <a:pt x="114" y="165"/>
                    <a:pt x="114" y="164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11" y="156"/>
                    <a:pt x="111" y="156"/>
                    <a:pt x="111" y="156"/>
                  </a:cubicBezTo>
                  <a:cubicBezTo>
                    <a:pt x="111" y="156"/>
                    <a:pt x="110" y="155"/>
                    <a:pt x="111" y="155"/>
                  </a:cubicBezTo>
                  <a:cubicBezTo>
                    <a:pt x="111" y="155"/>
                    <a:pt x="111" y="154"/>
                    <a:pt x="111" y="154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8" y="154"/>
                    <a:pt x="128" y="155"/>
                    <a:pt x="128" y="155"/>
                  </a:cubicBezTo>
                  <a:cubicBezTo>
                    <a:pt x="128" y="155"/>
                    <a:pt x="128" y="156"/>
                    <a:pt x="128" y="156"/>
                  </a:cubicBezTo>
                  <a:cubicBezTo>
                    <a:pt x="123" y="159"/>
                    <a:pt x="123" y="159"/>
                    <a:pt x="123" y="159"/>
                  </a:cubicBezTo>
                  <a:lnTo>
                    <a:pt x="125" y="164"/>
                  </a:lnTo>
                  <a:close/>
                  <a:moveTo>
                    <a:pt x="70" y="99"/>
                  </a:moveTo>
                  <a:cubicBezTo>
                    <a:pt x="73" y="99"/>
                    <a:pt x="78" y="101"/>
                    <a:pt x="90" y="102"/>
                  </a:cubicBezTo>
                  <a:cubicBezTo>
                    <a:pt x="103" y="103"/>
                    <a:pt x="107" y="101"/>
                    <a:pt x="111" y="97"/>
                  </a:cubicBezTo>
                  <a:cubicBezTo>
                    <a:pt x="115" y="94"/>
                    <a:pt x="112" y="91"/>
                    <a:pt x="115" y="89"/>
                  </a:cubicBezTo>
                  <a:cubicBezTo>
                    <a:pt x="118" y="88"/>
                    <a:pt x="117" y="86"/>
                    <a:pt x="116" y="82"/>
                  </a:cubicBezTo>
                  <a:cubicBezTo>
                    <a:pt x="114" y="79"/>
                    <a:pt x="120" y="76"/>
                    <a:pt x="118" y="74"/>
                  </a:cubicBezTo>
                  <a:cubicBezTo>
                    <a:pt x="117" y="73"/>
                    <a:pt x="115" y="72"/>
                    <a:pt x="116" y="69"/>
                  </a:cubicBezTo>
                  <a:cubicBezTo>
                    <a:pt x="118" y="67"/>
                    <a:pt x="120" y="66"/>
                    <a:pt x="117" y="62"/>
                  </a:cubicBezTo>
                  <a:cubicBezTo>
                    <a:pt x="115" y="58"/>
                    <a:pt x="114" y="58"/>
                    <a:pt x="108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2" y="58"/>
                    <a:pt x="94" y="53"/>
                    <a:pt x="97" y="48"/>
                  </a:cubicBezTo>
                  <a:cubicBezTo>
                    <a:pt x="100" y="43"/>
                    <a:pt x="102" y="38"/>
                    <a:pt x="98" y="33"/>
                  </a:cubicBezTo>
                  <a:cubicBezTo>
                    <a:pt x="95" y="28"/>
                    <a:pt x="90" y="28"/>
                    <a:pt x="90" y="31"/>
                  </a:cubicBezTo>
                  <a:cubicBezTo>
                    <a:pt x="90" y="35"/>
                    <a:pt x="89" y="44"/>
                    <a:pt x="84" y="47"/>
                  </a:cubicBezTo>
                  <a:cubicBezTo>
                    <a:pt x="79" y="50"/>
                    <a:pt x="78" y="53"/>
                    <a:pt x="76" y="60"/>
                  </a:cubicBezTo>
                  <a:cubicBezTo>
                    <a:pt x="73" y="66"/>
                    <a:pt x="69" y="68"/>
                    <a:pt x="67" y="68"/>
                  </a:cubicBezTo>
                  <a:cubicBezTo>
                    <a:pt x="66" y="68"/>
                    <a:pt x="66" y="72"/>
                    <a:pt x="66" y="75"/>
                  </a:cubicBezTo>
                  <a:cubicBezTo>
                    <a:pt x="66" y="75"/>
                    <a:pt x="66" y="92"/>
                    <a:pt x="66" y="95"/>
                  </a:cubicBezTo>
                  <a:cubicBezTo>
                    <a:pt x="66" y="98"/>
                    <a:pt x="67" y="98"/>
                    <a:pt x="70" y="99"/>
                  </a:cubicBezTo>
                  <a:close/>
                  <a:moveTo>
                    <a:pt x="62" y="102"/>
                  </a:moveTo>
                  <a:cubicBezTo>
                    <a:pt x="61" y="102"/>
                    <a:pt x="61" y="102"/>
                    <a:pt x="61" y="101"/>
                  </a:cubicBezTo>
                  <a:cubicBezTo>
                    <a:pt x="61" y="102"/>
                    <a:pt x="61" y="102"/>
                    <a:pt x="60" y="102"/>
                  </a:cubicBezTo>
                  <a:lnTo>
                    <a:pt x="62" y="102"/>
                  </a:lnTo>
                  <a:close/>
                  <a:moveTo>
                    <a:pt x="60" y="68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68"/>
                    <a:pt x="61" y="68"/>
                    <a:pt x="62" y="68"/>
                  </a:cubicBezTo>
                  <a:lnTo>
                    <a:pt x="60" y="68"/>
                  </a:lnTo>
                  <a:close/>
                  <a:moveTo>
                    <a:pt x="53" y="102"/>
                  </a:moveTo>
                  <a:cubicBezTo>
                    <a:pt x="55" y="102"/>
                    <a:pt x="56" y="100"/>
                    <a:pt x="56" y="9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70"/>
                    <a:pt x="55" y="68"/>
                    <a:pt x="53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2" y="68"/>
                    <a:pt x="41" y="70"/>
                    <a:pt x="41" y="72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100"/>
                    <a:pt x="42" y="102"/>
                    <a:pt x="44" y="102"/>
                  </a:cubicBezTo>
                  <a:lnTo>
                    <a:pt x="53" y="102"/>
                  </a:lnTo>
                  <a:close/>
                  <a:moveTo>
                    <a:pt x="61" y="101"/>
                  </a:moveTo>
                  <a:cubicBezTo>
                    <a:pt x="63" y="101"/>
                    <a:pt x="64" y="100"/>
                    <a:pt x="64" y="98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0"/>
                    <a:pt x="63" y="69"/>
                    <a:pt x="61" y="68"/>
                  </a:cubicBezTo>
                  <a:cubicBezTo>
                    <a:pt x="59" y="69"/>
                    <a:pt x="58" y="70"/>
                    <a:pt x="58" y="7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100"/>
                    <a:pt x="59" y="101"/>
                    <a:pt x="61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D11BB-84A0-4F5D-BF33-F13E1623B18B}"/>
              </a:ext>
            </a:extLst>
          </p:cNvPr>
          <p:cNvGrpSpPr/>
          <p:nvPr/>
        </p:nvGrpSpPr>
        <p:grpSpPr>
          <a:xfrm>
            <a:off x="2323922" y="2566098"/>
            <a:ext cx="7992422" cy="7412036"/>
            <a:chOff x="2104889" y="3251201"/>
            <a:chExt cx="7102611" cy="6586840"/>
          </a:xfrm>
        </p:grpSpPr>
        <p:sp>
          <p:nvSpPr>
            <p:cNvPr id="33" name="Google Shape;374;p19">
              <a:extLst>
                <a:ext uri="{FF2B5EF4-FFF2-40B4-BE49-F238E27FC236}">
                  <a16:creationId xmlns:a16="http://schemas.microsoft.com/office/drawing/2014/main" id="{85FBCDC8-23FB-41DA-9B1C-1E67EF8BD676}"/>
                </a:ext>
              </a:extLst>
            </p:cNvPr>
            <p:cNvSpPr/>
            <p:nvPr/>
          </p:nvSpPr>
          <p:spPr>
            <a:xfrm>
              <a:off x="3285989" y="3251201"/>
              <a:ext cx="5562600" cy="2378074"/>
            </a:xfrm>
            <a:custGeom>
              <a:avLst/>
              <a:gdLst/>
              <a:ahLst/>
              <a:cxnLst/>
              <a:rect l="l" t="t" r="r" b="b"/>
              <a:pathLst>
                <a:path w="862" h="368" extrusionOk="0">
                  <a:moveTo>
                    <a:pt x="6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84" y="82"/>
                    <a:pt x="184" y="184"/>
                  </a:cubicBezTo>
                  <a:cubicBezTo>
                    <a:pt x="184" y="285"/>
                    <a:pt x="267" y="368"/>
                    <a:pt x="368" y="368"/>
                  </a:cubicBezTo>
                  <a:cubicBezTo>
                    <a:pt x="678" y="368"/>
                    <a:pt x="678" y="368"/>
                    <a:pt x="678" y="368"/>
                  </a:cubicBezTo>
                  <a:cubicBezTo>
                    <a:pt x="779" y="368"/>
                    <a:pt x="862" y="285"/>
                    <a:pt x="862" y="184"/>
                  </a:cubicBezTo>
                  <a:cubicBezTo>
                    <a:pt x="862" y="184"/>
                    <a:pt x="862" y="184"/>
                    <a:pt x="862" y="184"/>
                  </a:cubicBezTo>
                  <a:cubicBezTo>
                    <a:pt x="862" y="82"/>
                    <a:pt x="779" y="0"/>
                    <a:pt x="678" y="0"/>
                  </a:cubicBezTo>
                  <a:close/>
                </a:path>
              </a:pathLst>
            </a:custGeom>
            <a:solidFill>
              <a:srgbClr val="33B6D2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75;p19">
              <a:extLst>
                <a:ext uri="{FF2B5EF4-FFF2-40B4-BE49-F238E27FC236}">
                  <a16:creationId xmlns:a16="http://schemas.microsoft.com/office/drawing/2014/main" id="{DAF07B7F-3EA6-4D78-8DDB-B24924A2B3C8}"/>
                </a:ext>
              </a:extLst>
            </p:cNvPr>
            <p:cNvSpPr/>
            <p:nvPr/>
          </p:nvSpPr>
          <p:spPr>
            <a:xfrm>
              <a:off x="2104889" y="3251201"/>
              <a:ext cx="3556000" cy="2378074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367" y="184"/>
                  </a:moveTo>
                  <a:cubicBezTo>
                    <a:pt x="367" y="82"/>
                    <a:pt x="285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82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85"/>
                    <a:pt x="82" y="368"/>
                    <a:pt x="183" y="368"/>
                  </a:cubicBezTo>
                  <a:cubicBezTo>
                    <a:pt x="551" y="368"/>
                    <a:pt x="551" y="368"/>
                    <a:pt x="551" y="368"/>
                  </a:cubicBezTo>
                  <a:cubicBezTo>
                    <a:pt x="450" y="368"/>
                    <a:pt x="367" y="285"/>
                    <a:pt x="367" y="184"/>
                  </a:cubicBezTo>
                  <a:close/>
                </a:path>
              </a:pathLst>
            </a:custGeom>
            <a:solidFill>
              <a:srgbClr val="75CFE1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78;p19">
              <a:extLst>
                <a:ext uri="{FF2B5EF4-FFF2-40B4-BE49-F238E27FC236}">
                  <a16:creationId xmlns:a16="http://schemas.microsoft.com/office/drawing/2014/main" id="{C7978E3B-0558-4128-A495-2A09BC3E9E12}"/>
                </a:ext>
              </a:extLst>
            </p:cNvPr>
            <p:cNvSpPr/>
            <p:nvPr/>
          </p:nvSpPr>
          <p:spPr>
            <a:xfrm>
              <a:off x="3644900" y="7463141"/>
              <a:ext cx="5562600" cy="2374900"/>
            </a:xfrm>
            <a:custGeom>
              <a:avLst/>
              <a:gdLst/>
              <a:ahLst/>
              <a:cxnLst/>
              <a:rect l="l" t="t" r="r" b="b"/>
              <a:pathLst>
                <a:path w="862" h="368" extrusionOk="0">
                  <a:moveTo>
                    <a:pt x="6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2" y="0"/>
                    <a:pt x="184" y="83"/>
                    <a:pt x="184" y="184"/>
                  </a:cubicBezTo>
                  <a:cubicBezTo>
                    <a:pt x="184" y="286"/>
                    <a:pt x="267" y="368"/>
                    <a:pt x="368" y="368"/>
                  </a:cubicBezTo>
                  <a:cubicBezTo>
                    <a:pt x="678" y="368"/>
                    <a:pt x="678" y="368"/>
                    <a:pt x="678" y="368"/>
                  </a:cubicBezTo>
                  <a:cubicBezTo>
                    <a:pt x="779" y="368"/>
                    <a:pt x="862" y="286"/>
                    <a:pt x="862" y="184"/>
                  </a:cubicBezTo>
                  <a:cubicBezTo>
                    <a:pt x="862" y="184"/>
                    <a:pt x="862" y="184"/>
                    <a:pt x="862" y="184"/>
                  </a:cubicBezTo>
                  <a:cubicBezTo>
                    <a:pt x="862" y="83"/>
                    <a:pt x="779" y="0"/>
                    <a:pt x="678" y="0"/>
                  </a:cubicBezTo>
                  <a:close/>
                </a:path>
              </a:pathLst>
            </a:custGeom>
            <a:solidFill>
              <a:srgbClr val="5390CB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79;p19">
              <a:extLst>
                <a:ext uri="{FF2B5EF4-FFF2-40B4-BE49-F238E27FC236}">
                  <a16:creationId xmlns:a16="http://schemas.microsoft.com/office/drawing/2014/main" id="{346E48F9-8F71-47DE-B818-34FC8C5D76EF}"/>
                </a:ext>
              </a:extLst>
            </p:cNvPr>
            <p:cNvSpPr/>
            <p:nvPr/>
          </p:nvSpPr>
          <p:spPr>
            <a:xfrm>
              <a:off x="2463800" y="7463141"/>
              <a:ext cx="3556000" cy="2374900"/>
            </a:xfrm>
            <a:custGeom>
              <a:avLst/>
              <a:gdLst/>
              <a:ahLst/>
              <a:cxnLst/>
              <a:rect l="l" t="t" r="r" b="b"/>
              <a:pathLst>
                <a:path w="551" h="368" extrusionOk="0">
                  <a:moveTo>
                    <a:pt x="367" y="184"/>
                  </a:moveTo>
                  <a:cubicBezTo>
                    <a:pt x="367" y="83"/>
                    <a:pt x="285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82" y="0"/>
                    <a:pt x="0" y="83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86"/>
                    <a:pt x="82" y="368"/>
                    <a:pt x="183" y="368"/>
                  </a:cubicBezTo>
                  <a:cubicBezTo>
                    <a:pt x="551" y="368"/>
                    <a:pt x="551" y="368"/>
                    <a:pt x="551" y="368"/>
                  </a:cubicBezTo>
                  <a:cubicBezTo>
                    <a:pt x="450" y="368"/>
                    <a:pt x="367" y="286"/>
                    <a:pt x="367" y="184"/>
                  </a:cubicBezTo>
                  <a:close/>
                </a:path>
              </a:pathLst>
            </a:custGeom>
            <a:solidFill>
              <a:srgbClr val="78A7D6"/>
            </a:solidFill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000000"/>
                </a:buClr>
              </a:pPr>
              <a:endParaRPr sz="3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6;p19">
              <a:extLst>
                <a:ext uri="{FF2B5EF4-FFF2-40B4-BE49-F238E27FC236}">
                  <a16:creationId xmlns:a16="http://schemas.microsoft.com/office/drawing/2014/main" id="{C463FB2B-2D3D-4C69-80E3-E82C1C79669C}"/>
                </a:ext>
              </a:extLst>
            </p:cNvPr>
            <p:cNvSpPr txBox="1"/>
            <p:nvPr/>
          </p:nvSpPr>
          <p:spPr>
            <a:xfrm>
              <a:off x="5337039" y="3578224"/>
              <a:ext cx="1863724" cy="7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700"/>
              </a:pPr>
              <a:r>
                <a:rPr lang="en-US" sz="3400" b="1" kern="0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</a:t>
              </a:r>
              <a:endParaRPr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388;p19">
              <a:extLst>
                <a:ext uri="{FF2B5EF4-FFF2-40B4-BE49-F238E27FC236}">
                  <a16:creationId xmlns:a16="http://schemas.microsoft.com/office/drawing/2014/main" id="{8E03FB6D-E5B6-4D74-8902-27118A63A910}"/>
                </a:ext>
              </a:extLst>
            </p:cNvPr>
            <p:cNvSpPr txBox="1"/>
            <p:nvPr/>
          </p:nvSpPr>
          <p:spPr>
            <a:xfrm>
              <a:off x="5695950" y="7806041"/>
              <a:ext cx="1851024" cy="7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700"/>
              </a:pPr>
              <a:r>
                <a:rPr lang="en-US" sz="3400" b="1" kern="0" dirty="0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</a:t>
              </a:r>
              <a:endParaRPr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395;p19">
              <a:extLst>
                <a:ext uri="{FF2B5EF4-FFF2-40B4-BE49-F238E27FC236}">
                  <a16:creationId xmlns:a16="http://schemas.microsoft.com/office/drawing/2014/main" id="{21C98007-F8D0-4A28-A062-8E9E498EE51E}"/>
                </a:ext>
              </a:extLst>
            </p:cNvPr>
            <p:cNvSpPr txBox="1"/>
            <p:nvPr/>
          </p:nvSpPr>
          <p:spPr>
            <a:xfrm>
              <a:off x="5124316" y="4102100"/>
              <a:ext cx="3384550" cy="129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200"/>
              </a:pPr>
              <a:r>
                <a:rPr lang="en-US" sz="24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397;p19">
              <a:extLst>
                <a:ext uri="{FF2B5EF4-FFF2-40B4-BE49-F238E27FC236}">
                  <a16:creationId xmlns:a16="http://schemas.microsoft.com/office/drawing/2014/main" id="{F2F9F501-AED0-43CF-877C-5EF5BA6981A4}"/>
                </a:ext>
              </a:extLst>
            </p:cNvPr>
            <p:cNvSpPr txBox="1"/>
            <p:nvPr/>
          </p:nvSpPr>
          <p:spPr>
            <a:xfrm>
              <a:off x="5505451" y="8323565"/>
              <a:ext cx="3384550" cy="1292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noAutofit/>
            </a:bodyPr>
            <a:lstStyle/>
            <a:p>
              <a:pPr defTabSz="1828800">
                <a:buClr>
                  <a:srgbClr val="FFFFFF"/>
                </a:buClr>
                <a:buSzPts val="1200"/>
              </a:pPr>
              <a:r>
                <a:rPr lang="en-US" sz="2400" kern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 elit</a:t>
              </a:r>
              <a:endParaRPr sz="28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C5F7C8FF-3463-4AF5-8720-0A757D01E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1861" y="8199891"/>
              <a:ext cx="875778" cy="986358"/>
            </a:xfrm>
            <a:custGeom>
              <a:avLst/>
              <a:gdLst>
                <a:gd name="T0" fmla="*/ 586 w 1462"/>
                <a:gd name="T1" fmla="*/ 1325 h 1648"/>
                <a:gd name="T2" fmla="*/ 586 w 1462"/>
                <a:gd name="T3" fmla="*/ 1399 h 1648"/>
                <a:gd name="T4" fmla="*/ 913 w 1462"/>
                <a:gd name="T5" fmla="*/ 1362 h 1648"/>
                <a:gd name="T6" fmla="*/ 869 w 1462"/>
                <a:gd name="T7" fmla="*/ 1448 h 1648"/>
                <a:gd name="T8" fmla="*/ 556 w 1462"/>
                <a:gd name="T9" fmla="*/ 1484 h 1648"/>
                <a:gd name="T10" fmla="*/ 869 w 1462"/>
                <a:gd name="T11" fmla="*/ 1521 h 1648"/>
                <a:gd name="T12" fmla="*/ 869 w 1462"/>
                <a:gd name="T13" fmla="*/ 1448 h 1648"/>
                <a:gd name="T14" fmla="*/ 702 w 1462"/>
                <a:gd name="T15" fmla="*/ 1648 h 1648"/>
                <a:gd name="T16" fmla="*/ 867 w 1462"/>
                <a:gd name="T17" fmla="*/ 1568 h 1648"/>
                <a:gd name="T18" fmla="*/ 1150 w 1462"/>
                <a:gd name="T19" fmla="*/ 687 h 1648"/>
                <a:gd name="T20" fmla="*/ 526 w 1462"/>
                <a:gd name="T21" fmla="*/ 1272 h 1648"/>
                <a:gd name="T22" fmla="*/ 1150 w 1462"/>
                <a:gd name="T23" fmla="*/ 687 h 1648"/>
                <a:gd name="T24" fmla="*/ 684 w 1462"/>
                <a:gd name="T25" fmla="*/ 180 h 1648"/>
                <a:gd name="T26" fmla="*/ 784 w 1462"/>
                <a:gd name="T27" fmla="*/ 0 h 1648"/>
                <a:gd name="T28" fmla="*/ 1128 w 1462"/>
                <a:gd name="T29" fmla="*/ 96 h 1648"/>
                <a:gd name="T30" fmla="*/ 952 w 1462"/>
                <a:gd name="T31" fmla="*/ 213 h 1648"/>
                <a:gd name="T32" fmla="*/ 1128 w 1462"/>
                <a:gd name="T33" fmla="*/ 96 h 1648"/>
                <a:gd name="T34" fmla="*/ 1326 w 1462"/>
                <a:gd name="T35" fmla="*/ 263 h 1648"/>
                <a:gd name="T36" fmla="*/ 1224 w 1462"/>
                <a:gd name="T37" fmla="*/ 459 h 1648"/>
                <a:gd name="T38" fmla="*/ 1402 w 1462"/>
                <a:gd name="T39" fmla="*/ 977 h 1648"/>
                <a:gd name="T40" fmla="*/ 1184 w 1462"/>
                <a:gd name="T41" fmla="*/ 996 h 1648"/>
                <a:gd name="T42" fmla="*/ 1402 w 1462"/>
                <a:gd name="T43" fmla="*/ 977 h 1648"/>
                <a:gd name="T44" fmla="*/ 1258 w 1462"/>
                <a:gd name="T45" fmla="*/ 622 h 1648"/>
                <a:gd name="T46" fmla="*/ 1462 w 1462"/>
                <a:gd name="T47" fmla="*/ 722 h 1648"/>
                <a:gd name="T48" fmla="*/ 511 w 1462"/>
                <a:gd name="T49" fmla="*/ 213 h 1648"/>
                <a:gd name="T50" fmla="*/ 334 w 1462"/>
                <a:gd name="T51" fmla="*/ 96 h 1648"/>
                <a:gd name="T52" fmla="*/ 511 w 1462"/>
                <a:gd name="T53" fmla="*/ 213 h 1648"/>
                <a:gd name="T54" fmla="*/ 136 w 1462"/>
                <a:gd name="T55" fmla="*/ 263 h 1648"/>
                <a:gd name="T56" fmla="*/ 238 w 1462"/>
                <a:gd name="T57" fmla="*/ 459 h 1648"/>
                <a:gd name="T58" fmla="*/ 280 w 1462"/>
                <a:gd name="T59" fmla="*/ 988 h 1648"/>
                <a:gd name="T60" fmla="*/ 58 w 1462"/>
                <a:gd name="T61" fmla="*/ 977 h 1648"/>
                <a:gd name="T62" fmla="*/ 280 w 1462"/>
                <a:gd name="T63" fmla="*/ 988 h 1648"/>
                <a:gd name="T64" fmla="*/ 0 w 1462"/>
                <a:gd name="T65" fmla="*/ 622 h 1648"/>
                <a:gd name="T66" fmla="*/ 204 w 1462"/>
                <a:gd name="T67" fmla="*/ 722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2" h="1648">
                  <a:moveTo>
                    <a:pt x="876" y="1325"/>
                  </a:moveTo>
                  <a:cubicBezTo>
                    <a:pt x="586" y="1325"/>
                    <a:pt x="586" y="1325"/>
                    <a:pt x="586" y="1325"/>
                  </a:cubicBezTo>
                  <a:cubicBezTo>
                    <a:pt x="565" y="1325"/>
                    <a:pt x="549" y="1342"/>
                    <a:pt x="549" y="1362"/>
                  </a:cubicBezTo>
                  <a:cubicBezTo>
                    <a:pt x="549" y="1382"/>
                    <a:pt x="565" y="1399"/>
                    <a:pt x="586" y="1399"/>
                  </a:cubicBezTo>
                  <a:cubicBezTo>
                    <a:pt x="876" y="1399"/>
                    <a:pt x="876" y="1399"/>
                    <a:pt x="876" y="1399"/>
                  </a:cubicBezTo>
                  <a:cubicBezTo>
                    <a:pt x="896" y="1399"/>
                    <a:pt x="913" y="1382"/>
                    <a:pt x="913" y="1362"/>
                  </a:cubicBezTo>
                  <a:cubicBezTo>
                    <a:pt x="913" y="1342"/>
                    <a:pt x="896" y="1325"/>
                    <a:pt x="876" y="1325"/>
                  </a:cubicBezTo>
                  <a:close/>
                  <a:moveTo>
                    <a:pt x="869" y="1448"/>
                  </a:moveTo>
                  <a:cubicBezTo>
                    <a:pt x="592" y="1448"/>
                    <a:pt x="592" y="1448"/>
                    <a:pt x="592" y="1448"/>
                  </a:cubicBezTo>
                  <a:cubicBezTo>
                    <a:pt x="572" y="1448"/>
                    <a:pt x="556" y="1464"/>
                    <a:pt x="556" y="1484"/>
                  </a:cubicBezTo>
                  <a:cubicBezTo>
                    <a:pt x="556" y="1505"/>
                    <a:pt x="572" y="1521"/>
                    <a:pt x="592" y="1521"/>
                  </a:cubicBezTo>
                  <a:cubicBezTo>
                    <a:pt x="869" y="1521"/>
                    <a:pt x="869" y="1521"/>
                    <a:pt x="869" y="1521"/>
                  </a:cubicBezTo>
                  <a:cubicBezTo>
                    <a:pt x="890" y="1521"/>
                    <a:pt x="906" y="1505"/>
                    <a:pt x="906" y="1484"/>
                  </a:cubicBezTo>
                  <a:cubicBezTo>
                    <a:pt x="906" y="1464"/>
                    <a:pt x="890" y="1448"/>
                    <a:pt x="869" y="1448"/>
                  </a:cubicBezTo>
                  <a:close/>
                  <a:moveTo>
                    <a:pt x="594" y="1568"/>
                  </a:moveTo>
                  <a:cubicBezTo>
                    <a:pt x="666" y="1635"/>
                    <a:pt x="673" y="1648"/>
                    <a:pt x="702" y="1648"/>
                  </a:cubicBezTo>
                  <a:cubicBezTo>
                    <a:pt x="757" y="1648"/>
                    <a:pt x="757" y="1648"/>
                    <a:pt x="757" y="1648"/>
                  </a:cubicBezTo>
                  <a:cubicBezTo>
                    <a:pt x="785" y="1648"/>
                    <a:pt x="792" y="1636"/>
                    <a:pt x="867" y="1568"/>
                  </a:cubicBezTo>
                  <a:lnTo>
                    <a:pt x="594" y="1568"/>
                  </a:lnTo>
                  <a:close/>
                  <a:moveTo>
                    <a:pt x="1150" y="687"/>
                  </a:moveTo>
                  <a:cubicBezTo>
                    <a:pt x="1150" y="936"/>
                    <a:pt x="935" y="1075"/>
                    <a:pt x="935" y="1272"/>
                  </a:cubicBezTo>
                  <a:cubicBezTo>
                    <a:pt x="526" y="1272"/>
                    <a:pt x="526" y="1272"/>
                    <a:pt x="526" y="1272"/>
                  </a:cubicBezTo>
                  <a:cubicBezTo>
                    <a:pt x="526" y="1075"/>
                    <a:pt x="312" y="936"/>
                    <a:pt x="312" y="687"/>
                  </a:cubicBezTo>
                  <a:cubicBezTo>
                    <a:pt x="312" y="151"/>
                    <a:pt x="1150" y="150"/>
                    <a:pt x="1150" y="687"/>
                  </a:cubicBezTo>
                  <a:close/>
                  <a:moveTo>
                    <a:pt x="784" y="180"/>
                  </a:moveTo>
                  <a:cubicBezTo>
                    <a:pt x="684" y="180"/>
                    <a:pt x="684" y="180"/>
                    <a:pt x="684" y="18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84" y="0"/>
                    <a:pt x="784" y="0"/>
                    <a:pt x="784" y="0"/>
                  </a:cubicBezTo>
                  <a:lnTo>
                    <a:pt x="784" y="180"/>
                  </a:lnTo>
                  <a:close/>
                  <a:moveTo>
                    <a:pt x="1128" y="96"/>
                  </a:moveTo>
                  <a:cubicBezTo>
                    <a:pt x="1040" y="48"/>
                    <a:pt x="1040" y="48"/>
                    <a:pt x="1040" y="48"/>
                  </a:cubicBezTo>
                  <a:cubicBezTo>
                    <a:pt x="952" y="213"/>
                    <a:pt x="952" y="213"/>
                    <a:pt x="952" y="213"/>
                  </a:cubicBezTo>
                  <a:cubicBezTo>
                    <a:pt x="1040" y="260"/>
                    <a:pt x="1040" y="260"/>
                    <a:pt x="1040" y="260"/>
                  </a:cubicBezTo>
                  <a:lnTo>
                    <a:pt x="1128" y="96"/>
                  </a:lnTo>
                  <a:close/>
                  <a:moveTo>
                    <a:pt x="1384" y="344"/>
                  </a:moveTo>
                  <a:cubicBezTo>
                    <a:pt x="1326" y="263"/>
                    <a:pt x="1326" y="263"/>
                    <a:pt x="1326" y="263"/>
                  </a:cubicBezTo>
                  <a:cubicBezTo>
                    <a:pt x="1166" y="378"/>
                    <a:pt x="1166" y="378"/>
                    <a:pt x="1166" y="378"/>
                  </a:cubicBezTo>
                  <a:cubicBezTo>
                    <a:pt x="1224" y="459"/>
                    <a:pt x="1224" y="459"/>
                    <a:pt x="1224" y="459"/>
                  </a:cubicBezTo>
                  <a:lnTo>
                    <a:pt x="1384" y="344"/>
                  </a:lnTo>
                  <a:close/>
                  <a:moveTo>
                    <a:pt x="1402" y="977"/>
                  </a:moveTo>
                  <a:cubicBezTo>
                    <a:pt x="1222" y="903"/>
                    <a:pt x="1222" y="903"/>
                    <a:pt x="1222" y="903"/>
                  </a:cubicBezTo>
                  <a:cubicBezTo>
                    <a:pt x="1184" y="996"/>
                    <a:pt x="1184" y="996"/>
                    <a:pt x="1184" y="996"/>
                  </a:cubicBezTo>
                  <a:cubicBezTo>
                    <a:pt x="1364" y="1069"/>
                    <a:pt x="1364" y="1069"/>
                    <a:pt x="1364" y="1069"/>
                  </a:cubicBezTo>
                  <a:lnTo>
                    <a:pt x="1402" y="977"/>
                  </a:lnTo>
                  <a:close/>
                  <a:moveTo>
                    <a:pt x="1462" y="622"/>
                  </a:moveTo>
                  <a:cubicBezTo>
                    <a:pt x="1258" y="622"/>
                    <a:pt x="1258" y="622"/>
                    <a:pt x="1258" y="622"/>
                  </a:cubicBezTo>
                  <a:cubicBezTo>
                    <a:pt x="1258" y="722"/>
                    <a:pt x="1258" y="722"/>
                    <a:pt x="1258" y="722"/>
                  </a:cubicBezTo>
                  <a:cubicBezTo>
                    <a:pt x="1462" y="722"/>
                    <a:pt x="1462" y="722"/>
                    <a:pt x="1462" y="722"/>
                  </a:cubicBezTo>
                  <a:lnTo>
                    <a:pt x="1462" y="622"/>
                  </a:lnTo>
                  <a:close/>
                  <a:moveTo>
                    <a:pt x="511" y="213"/>
                  </a:moveTo>
                  <a:cubicBezTo>
                    <a:pt x="422" y="48"/>
                    <a:pt x="422" y="48"/>
                    <a:pt x="422" y="48"/>
                  </a:cubicBezTo>
                  <a:cubicBezTo>
                    <a:pt x="334" y="96"/>
                    <a:pt x="334" y="96"/>
                    <a:pt x="334" y="96"/>
                  </a:cubicBezTo>
                  <a:cubicBezTo>
                    <a:pt x="422" y="260"/>
                    <a:pt x="422" y="260"/>
                    <a:pt x="422" y="260"/>
                  </a:cubicBezTo>
                  <a:lnTo>
                    <a:pt x="511" y="213"/>
                  </a:lnTo>
                  <a:close/>
                  <a:moveTo>
                    <a:pt x="296" y="378"/>
                  </a:moveTo>
                  <a:cubicBezTo>
                    <a:pt x="136" y="263"/>
                    <a:pt x="136" y="263"/>
                    <a:pt x="136" y="263"/>
                  </a:cubicBezTo>
                  <a:cubicBezTo>
                    <a:pt x="78" y="344"/>
                    <a:pt x="78" y="344"/>
                    <a:pt x="78" y="344"/>
                  </a:cubicBezTo>
                  <a:cubicBezTo>
                    <a:pt x="238" y="459"/>
                    <a:pt x="238" y="459"/>
                    <a:pt x="238" y="459"/>
                  </a:cubicBezTo>
                  <a:lnTo>
                    <a:pt x="296" y="378"/>
                  </a:lnTo>
                  <a:close/>
                  <a:moveTo>
                    <a:pt x="280" y="988"/>
                  </a:moveTo>
                  <a:cubicBezTo>
                    <a:pt x="239" y="896"/>
                    <a:pt x="239" y="896"/>
                    <a:pt x="239" y="896"/>
                  </a:cubicBezTo>
                  <a:cubicBezTo>
                    <a:pt x="58" y="977"/>
                    <a:pt x="58" y="977"/>
                    <a:pt x="58" y="977"/>
                  </a:cubicBezTo>
                  <a:cubicBezTo>
                    <a:pt x="99" y="1069"/>
                    <a:pt x="99" y="1069"/>
                    <a:pt x="99" y="1069"/>
                  </a:cubicBezTo>
                  <a:lnTo>
                    <a:pt x="280" y="988"/>
                  </a:lnTo>
                  <a:close/>
                  <a:moveTo>
                    <a:pt x="204" y="622"/>
                  </a:moveTo>
                  <a:cubicBezTo>
                    <a:pt x="0" y="622"/>
                    <a:pt x="0" y="622"/>
                    <a:pt x="0" y="622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04" y="722"/>
                    <a:pt x="204" y="722"/>
                    <a:pt x="204" y="722"/>
                  </a:cubicBezTo>
                  <a:lnTo>
                    <a:pt x="204" y="6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426464">
                <a:defRPr/>
              </a:pPr>
              <a:endParaRPr lang="en-US" sz="2808" kern="0">
                <a:solidFill>
                  <a:srgbClr val="FAFAFA"/>
                </a:solidFill>
                <a:latin typeface="Calibri" panose="020F0502020204030204"/>
              </a:endParaRPr>
            </a:p>
          </p:txBody>
        </p:sp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EB99C5BB-A483-447A-9307-9FEAF5C67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827" y="3951968"/>
              <a:ext cx="671301" cy="976542"/>
            </a:xfrm>
            <a:custGeom>
              <a:avLst/>
              <a:gdLst>
                <a:gd name="T0" fmla="*/ 369 w 738"/>
                <a:gd name="T1" fmla="*/ 643 h 1007"/>
                <a:gd name="T2" fmla="*/ 336 w 738"/>
                <a:gd name="T3" fmla="*/ 662 h 1007"/>
                <a:gd name="T4" fmla="*/ 344 w 738"/>
                <a:gd name="T5" fmla="*/ 703 h 1007"/>
                <a:gd name="T6" fmla="*/ 312 w 738"/>
                <a:gd name="T7" fmla="*/ 864 h 1007"/>
                <a:gd name="T8" fmla="*/ 226 w 738"/>
                <a:gd name="T9" fmla="*/ 599 h 1007"/>
                <a:gd name="T10" fmla="*/ 62 w 738"/>
                <a:gd name="T11" fmla="*/ 685 h 1007"/>
                <a:gd name="T12" fmla="*/ 0 w 738"/>
                <a:gd name="T13" fmla="*/ 977 h 1007"/>
                <a:gd name="T14" fmla="*/ 8 w 738"/>
                <a:gd name="T15" fmla="*/ 998 h 1007"/>
                <a:gd name="T16" fmla="*/ 29 w 738"/>
                <a:gd name="T17" fmla="*/ 1007 h 1007"/>
                <a:gd name="T18" fmla="*/ 709 w 738"/>
                <a:gd name="T19" fmla="*/ 1007 h 1007"/>
                <a:gd name="T20" fmla="*/ 730 w 738"/>
                <a:gd name="T21" fmla="*/ 998 h 1007"/>
                <a:gd name="T22" fmla="*/ 738 w 738"/>
                <a:gd name="T23" fmla="*/ 977 h 1007"/>
                <a:gd name="T24" fmla="*/ 676 w 738"/>
                <a:gd name="T25" fmla="*/ 685 h 1007"/>
                <a:gd name="T26" fmla="*/ 512 w 738"/>
                <a:gd name="T27" fmla="*/ 599 h 1007"/>
                <a:gd name="T28" fmla="*/ 426 w 738"/>
                <a:gd name="T29" fmla="*/ 864 h 1007"/>
                <a:gd name="T30" fmla="*/ 394 w 738"/>
                <a:gd name="T31" fmla="*/ 703 h 1007"/>
                <a:gd name="T32" fmla="*/ 402 w 738"/>
                <a:gd name="T33" fmla="*/ 662 h 1007"/>
                <a:gd name="T34" fmla="*/ 369 w 738"/>
                <a:gd name="T35" fmla="*/ 643 h 1007"/>
                <a:gd name="T36" fmla="*/ 421 w 738"/>
                <a:gd name="T37" fmla="*/ 61 h 1007"/>
                <a:gd name="T38" fmla="*/ 495 w 738"/>
                <a:gd name="T39" fmla="*/ 91 h 1007"/>
                <a:gd name="T40" fmla="*/ 544 w 738"/>
                <a:gd name="T41" fmla="*/ 53 h 1007"/>
                <a:gd name="T42" fmla="*/ 607 w 738"/>
                <a:gd name="T43" fmla="*/ 117 h 1007"/>
                <a:gd name="T44" fmla="*/ 569 w 738"/>
                <a:gd name="T45" fmla="*/ 165 h 1007"/>
                <a:gd name="T46" fmla="*/ 600 w 738"/>
                <a:gd name="T47" fmla="*/ 239 h 1007"/>
                <a:gd name="T48" fmla="*/ 661 w 738"/>
                <a:gd name="T49" fmla="*/ 247 h 1007"/>
                <a:gd name="T50" fmla="*/ 661 w 738"/>
                <a:gd name="T51" fmla="*/ 336 h 1007"/>
                <a:gd name="T52" fmla="*/ 600 w 738"/>
                <a:gd name="T53" fmla="*/ 344 h 1007"/>
                <a:gd name="T54" fmla="*/ 569 w 738"/>
                <a:gd name="T55" fmla="*/ 418 h 1007"/>
                <a:gd name="T56" fmla="*/ 607 w 738"/>
                <a:gd name="T57" fmla="*/ 466 h 1007"/>
                <a:gd name="T58" fmla="*/ 544 w 738"/>
                <a:gd name="T59" fmla="*/ 530 h 1007"/>
                <a:gd name="T60" fmla="*/ 495 w 738"/>
                <a:gd name="T61" fmla="*/ 492 h 1007"/>
                <a:gd name="T62" fmla="*/ 421 w 738"/>
                <a:gd name="T63" fmla="*/ 522 h 1007"/>
                <a:gd name="T64" fmla="*/ 414 w 738"/>
                <a:gd name="T65" fmla="*/ 584 h 1007"/>
                <a:gd name="T66" fmla="*/ 324 w 738"/>
                <a:gd name="T67" fmla="*/ 584 h 1007"/>
                <a:gd name="T68" fmla="*/ 317 w 738"/>
                <a:gd name="T69" fmla="*/ 522 h 1007"/>
                <a:gd name="T70" fmla="*/ 243 w 738"/>
                <a:gd name="T71" fmla="*/ 492 h 1007"/>
                <a:gd name="T72" fmla="*/ 194 w 738"/>
                <a:gd name="T73" fmla="*/ 530 h 1007"/>
                <a:gd name="T74" fmla="*/ 131 w 738"/>
                <a:gd name="T75" fmla="*/ 466 h 1007"/>
                <a:gd name="T76" fmla="*/ 169 w 738"/>
                <a:gd name="T77" fmla="*/ 418 h 1007"/>
                <a:gd name="T78" fmla="*/ 138 w 738"/>
                <a:gd name="T79" fmla="*/ 344 h 1007"/>
                <a:gd name="T80" fmla="*/ 77 w 738"/>
                <a:gd name="T81" fmla="*/ 336 h 1007"/>
                <a:gd name="T82" fmla="*/ 77 w 738"/>
                <a:gd name="T83" fmla="*/ 247 h 1007"/>
                <a:gd name="T84" fmla="*/ 138 w 738"/>
                <a:gd name="T85" fmla="*/ 239 h 1007"/>
                <a:gd name="T86" fmla="*/ 169 w 738"/>
                <a:gd name="T87" fmla="*/ 165 h 1007"/>
                <a:gd name="T88" fmla="*/ 131 w 738"/>
                <a:gd name="T89" fmla="*/ 117 h 1007"/>
                <a:gd name="T90" fmla="*/ 194 w 738"/>
                <a:gd name="T91" fmla="*/ 53 h 1007"/>
                <a:gd name="T92" fmla="*/ 243 w 738"/>
                <a:gd name="T93" fmla="*/ 91 h 1007"/>
                <a:gd name="T94" fmla="*/ 317 w 738"/>
                <a:gd name="T95" fmla="*/ 61 h 1007"/>
                <a:gd name="T96" fmla="*/ 324 w 738"/>
                <a:gd name="T97" fmla="*/ 0 h 1007"/>
                <a:gd name="T98" fmla="*/ 414 w 738"/>
                <a:gd name="T99" fmla="*/ 0 h 1007"/>
                <a:gd name="T100" fmla="*/ 421 w 738"/>
                <a:gd name="T101" fmla="*/ 61 h 1007"/>
                <a:gd name="T102" fmla="*/ 480 w 738"/>
                <a:gd name="T103" fmla="*/ 181 h 1007"/>
                <a:gd name="T104" fmla="*/ 369 w 738"/>
                <a:gd name="T105" fmla="*/ 135 h 1007"/>
                <a:gd name="T106" fmla="*/ 258 w 738"/>
                <a:gd name="T107" fmla="*/ 181 h 1007"/>
                <a:gd name="T108" fmla="*/ 213 w 738"/>
                <a:gd name="T109" fmla="*/ 292 h 1007"/>
                <a:gd name="T110" fmla="*/ 258 w 738"/>
                <a:gd name="T111" fmla="*/ 402 h 1007"/>
                <a:gd name="T112" fmla="*/ 369 w 738"/>
                <a:gd name="T113" fmla="*/ 448 h 1007"/>
                <a:gd name="T114" fmla="*/ 480 w 738"/>
                <a:gd name="T115" fmla="*/ 402 h 1007"/>
                <a:gd name="T116" fmla="*/ 525 w 738"/>
                <a:gd name="T117" fmla="*/ 292 h 1007"/>
                <a:gd name="T118" fmla="*/ 480 w 738"/>
                <a:gd name="T119" fmla="*/ 181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1007">
                  <a:moveTo>
                    <a:pt x="369" y="643"/>
                  </a:moveTo>
                  <a:cubicBezTo>
                    <a:pt x="336" y="662"/>
                    <a:pt x="336" y="662"/>
                    <a:pt x="336" y="662"/>
                  </a:cubicBezTo>
                  <a:cubicBezTo>
                    <a:pt x="344" y="703"/>
                    <a:pt x="344" y="703"/>
                    <a:pt x="344" y="703"/>
                  </a:cubicBezTo>
                  <a:cubicBezTo>
                    <a:pt x="312" y="864"/>
                    <a:pt x="312" y="864"/>
                    <a:pt x="312" y="864"/>
                  </a:cubicBezTo>
                  <a:cubicBezTo>
                    <a:pt x="277" y="794"/>
                    <a:pt x="245" y="675"/>
                    <a:pt x="226" y="599"/>
                  </a:cubicBezTo>
                  <a:cubicBezTo>
                    <a:pt x="169" y="621"/>
                    <a:pt x="91" y="628"/>
                    <a:pt x="62" y="685"/>
                  </a:cubicBezTo>
                  <a:cubicBezTo>
                    <a:pt x="33" y="743"/>
                    <a:pt x="5" y="873"/>
                    <a:pt x="0" y="977"/>
                  </a:cubicBezTo>
                  <a:cubicBezTo>
                    <a:pt x="0" y="985"/>
                    <a:pt x="3" y="992"/>
                    <a:pt x="8" y="998"/>
                  </a:cubicBezTo>
                  <a:cubicBezTo>
                    <a:pt x="14" y="1004"/>
                    <a:pt x="21" y="1007"/>
                    <a:pt x="29" y="1007"/>
                  </a:cubicBezTo>
                  <a:cubicBezTo>
                    <a:pt x="709" y="1007"/>
                    <a:pt x="709" y="1007"/>
                    <a:pt x="709" y="1007"/>
                  </a:cubicBezTo>
                  <a:cubicBezTo>
                    <a:pt x="717" y="1007"/>
                    <a:pt x="724" y="1004"/>
                    <a:pt x="730" y="998"/>
                  </a:cubicBezTo>
                  <a:cubicBezTo>
                    <a:pt x="736" y="992"/>
                    <a:pt x="738" y="985"/>
                    <a:pt x="738" y="977"/>
                  </a:cubicBezTo>
                  <a:cubicBezTo>
                    <a:pt x="733" y="873"/>
                    <a:pt x="705" y="743"/>
                    <a:pt x="676" y="685"/>
                  </a:cubicBezTo>
                  <a:cubicBezTo>
                    <a:pt x="647" y="628"/>
                    <a:pt x="569" y="621"/>
                    <a:pt x="512" y="599"/>
                  </a:cubicBezTo>
                  <a:cubicBezTo>
                    <a:pt x="493" y="675"/>
                    <a:pt x="461" y="794"/>
                    <a:pt x="426" y="864"/>
                  </a:cubicBezTo>
                  <a:cubicBezTo>
                    <a:pt x="394" y="703"/>
                    <a:pt x="394" y="703"/>
                    <a:pt x="394" y="703"/>
                  </a:cubicBezTo>
                  <a:cubicBezTo>
                    <a:pt x="402" y="662"/>
                    <a:pt x="402" y="662"/>
                    <a:pt x="402" y="662"/>
                  </a:cubicBezTo>
                  <a:cubicBezTo>
                    <a:pt x="369" y="643"/>
                    <a:pt x="369" y="643"/>
                    <a:pt x="369" y="643"/>
                  </a:cubicBezTo>
                  <a:close/>
                  <a:moveTo>
                    <a:pt x="421" y="61"/>
                  </a:moveTo>
                  <a:cubicBezTo>
                    <a:pt x="448" y="67"/>
                    <a:pt x="473" y="77"/>
                    <a:pt x="495" y="91"/>
                  </a:cubicBezTo>
                  <a:cubicBezTo>
                    <a:pt x="544" y="53"/>
                    <a:pt x="544" y="53"/>
                    <a:pt x="544" y="53"/>
                  </a:cubicBezTo>
                  <a:cubicBezTo>
                    <a:pt x="607" y="117"/>
                    <a:pt x="607" y="117"/>
                    <a:pt x="607" y="117"/>
                  </a:cubicBezTo>
                  <a:cubicBezTo>
                    <a:pt x="569" y="165"/>
                    <a:pt x="569" y="165"/>
                    <a:pt x="569" y="165"/>
                  </a:cubicBezTo>
                  <a:cubicBezTo>
                    <a:pt x="583" y="188"/>
                    <a:pt x="594" y="213"/>
                    <a:pt x="600" y="239"/>
                  </a:cubicBezTo>
                  <a:cubicBezTo>
                    <a:pt x="661" y="247"/>
                    <a:pt x="661" y="247"/>
                    <a:pt x="661" y="247"/>
                  </a:cubicBezTo>
                  <a:cubicBezTo>
                    <a:pt x="661" y="336"/>
                    <a:pt x="661" y="336"/>
                    <a:pt x="661" y="336"/>
                  </a:cubicBezTo>
                  <a:cubicBezTo>
                    <a:pt x="600" y="344"/>
                    <a:pt x="600" y="344"/>
                    <a:pt x="600" y="344"/>
                  </a:cubicBezTo>
                  <a:cubicBezTo>
                    <a:pt x="594" y="370"/>
                    <a:pt x="583" y="395"/>
                    <a:pt x="569" y="418"/>
                  </a:cubicBezTo>
                  <a:cubicBezTo>
                    <a:pt x="607" y="466"/>
                    <a:pt x="607" y="466"/>
                    <a:pt x="607" y="466"/>
                  </a:cubicBezTo>
                  <a:cubicBezTo>
                    <a:pt x="544" y="530"/>
                    <a:pt x="544" y="530"/>
                    <a:pt x="544" y="530"/>
                  </a:cubicBezTo>
                  <a:cubicBezTo>
                    <a:pt x="495" y="492"/>
                    <a:pt x="495" y="492"/>
                    <a:pt x="495" y="492"/>
                  </a:cubicBezTo>
                  <a:cubicBezTo>
                    <a:pt x="473" y="506"/>
                    <a:pt x="448" y="516"/>
                    <a:pt x="421" y="522"/>
                  </a:cubicBezTo>
                  <a:cubicBezTo>
                    <a:pt x="414" y="584"/>
                    <a:pt x="414" y="584"/>
                    <a:pt x="414" y="584"/>
                  </a:cubicBezTo>
                  <a:cubicBezTo>
                    <a:pt x="324" y="584"/>
                    <a:pt x="324" y="584"/>
                    <a:pt x="324" y="584"/>
                  </a:cubicBezTo>
                  <a:cubicBezTo>
                    <a:pt x="317" y="522"/>
                    <a:pt x="317" y="522"/>
                    <a:pt x="317" y="522"/>
                  </a:cubicBezTo>
                  <a:cubicBezTo>
                    <a:pt x="290" y="516"/>
                    <a:pt x="265" y="506"/>
                    <a:pt x="243" y="492"/>
                  </a:cubicBezTo>
                  <a:cubicBezTo>
                    <a:pt x="194" y="530"/>
                    <a:pt x="194" y="530"/>
                    <a:pt x="194" y="530"/>
                  </a:cubicBezTo>
                  <a:cubicBezTo>
                    <a:pt x="131" y="466"/>
                    <a:pt x="131" y="466"/>
                    <a:pt x="131" y="466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55" y="395"/>
                    <a:pt x="144" y="370"/>
                    <a:pt x="138" y="344"/>
                  </a:cubicBezTo>
                  <a:cubicBezTo>
                    <a:pt x="77" y="336"/>
                    <a:pt x="77" y="336"/>
                    <a:pt x="77" y="336"/>
                  </a:cubicBezTo>
                  <a:cubicBezTo>
                    <a:pt x="77" y="247"/>
                    <a:pt x="77" y="247"/>
                    <a:pt x="77" y="247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44" y="213"/>
                    <a:pt x="155" y="188"/>
                    <a:pt x="169" y="165"/>
                  </a:cubicBezTo>
                  <a:cubicBezTo>
                    <a:pt x="131" y="117"/>
                    <a:pt x="131" y="117"/>
                    <a:pt x="131" y="117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65" y="77"/>
                    <a:pt x="290" y="67"/>
                    <a:pt x="317" y="61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21" y="61"/>
                    <a:pt x="421" y="61"/>
                    <a:pt x="421" y="61"/>
                  </a:cubicBezTo>
                  <a:close/>
                  <a:moveTo>
                    <a:pt x="480" y="181"/>
                  </a:moveTo>
                  <a:cubicBezTo>
                    <a:pt x="451" y="153"/>
                    <a:pt x="412" y="135"/>
                    <a:pt x="369" y="135"/>
                  </a:cubicBezTo>
                  <a:cubicBezTo>
                    <a:pt x="326" y="135"/>
                    <a:pt x="287" y="153"/>
                    <a:pt x="258" y="181"/>
                  </a:cubicBezTo>
                  <a:cubicBezTo>
                    <a:pt x="230" y="209"/>
                    <a:pt x="213" y="248"/>
                    <a:pt x="213" y="292"/>
                  </a:cubicBezTo>
                  <a:cubicBezTo>
                    <a:pt x="213" y="335"/>
                    <a:pt x="230" y="374"/>
                    <a:pt x="258" y="402"/>
                  </a:cubicBezTo>
                  <a:cubicBezTo>
                    <a:pt x="287" y="430"/>
                    <a:pt x="326" y="448"/>
                    <a:pt x="369" y="448"/>
                  </a:cubicBezTo>
                  <a:cubicBezTo>
                    <a:pt x="412" y="448"/>
                    <a:pt x="451" y="430"/>
                    <a:pt x="480" y="402"/>
                  </a:cubicBezTo>
                  <a:cubicBezTo>
                    <a:pt x="508" y="374"/>
                    <a:pt x="525" y="335"/>
                    <a:pt x="525" y="292"/>
                  </a:cubicBezTo>
                  <a:cubicBezTo>
                    <a:pt x="525" y="248"/>
                    <a:pt x="508" y="209"/>
                    <a:pt x="480" y="1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963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8;p19">
            <a:extLst>
              <a:ext uri="{FF2B5EF4-FFF2-40B4-BE49-F238E27FC236}">
                <a16:creationId xmlns:a16="http://schemas.microsoft.com/office/drawing/2014/main" id="{BD9F7E4F-A4E4-4186-85E4-4930901C280B}"/>
              </a:ext>
            </a:extLst>
          </p:cNvPr>
          <p:cNvSpPr/>
          <p:nvPr/>
        </p:nvSpPr>
        <p:spPr>
          <a:xfrm>
            <a:off x="14920000" y="1407134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2"/>
                  <a:pt x="677" y="184"/>
                </a:cubicBezTo>
                <a:cubicBezTo>
                  <a:pt x="677" y="285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5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2" y="0"/>
                  <a:pt x="184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69;p19">
            <a:extLst>
              <a:ext uri="{FF2B5EF4-FFF2-40B4-BE49-F238E27FC236}">
                <a16:creationId xmlns:a16="http://schemas.microsoft.com/office/drawing/2014/main" id="{D3CE2004-CE33-438F-ABC5-4AF707C932C9}"/>
              </a:ext>
            </a:extLst>
          </p:cNvPr>
          <p:cNvSpPr/>
          <p:nvPr/>
        </p:nvSpPr>
        <p:spPr>
          <a:xfrm>
            <a:off x="18091825" y="1407134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2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2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5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5"/>
                  <a:pt x="183" y="184"/>
                </a:cubicBezTo>
                <a:close/>
              </a:path>
            </a:pathLst>
          </a:custGeom>
          <a:solidFill>
            <a:srgbClr val="8F99D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70;p19">
            <a:extLst>
              <a:ext uri="{FF2B5EF4-FFF2-40B4-BE49-F238E27FC236}">
                <a16:creationId xmlns:a16="http://schemas.microsoft.com/office/drawing/2014/main" id="{2E1685EF-FD96-4C0E-A2B6-854E38747D44}"/>
              </a:ext>
            </a:extLst>
          </p:cNvPr>
          <p:cNvSpPr/>
          <p:nvPr/>
        </p:nvSpPr>
        <p:spPr>
          <a:xfrm>
            <a:off x="14920000" y="5228476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2"/>
                  <a:pt x="677" y="184"/>
                </a:cubicBezTo>
                <a:cubicBezTo>
                  <a:pt x="677" y="286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6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2" y="0"/>
                  <a:pt x="184" y="0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71;p19">
            <a:extLst>
              <a:ext uri="{FF2B5EF4-FFF2-40B4-BE49-F238E27FC236}">
                <a16:creationId xmlns:a16="http://schemas.microsoft.com/office/drawing/2014/main" id="{2AB93A2A-C22B-4EFB-ADC9-B96216E69646}"/>
              </a:ext>
            </a:extLst>
          </p:cNvPr>
          <p:cNvSpPr/>
          <p:nvPr/>
        </p:nvSpPr>
        <p:spPr>
          <a:xfrm>
            <a:off x="18094999" y="5228476"/>
            <a:ext cx="3552824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2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2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6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6"/>
                  <a:pt x="183" y="184"/>
                </a:cubicBezTo>
                <a:close/>
              </a:path>
            </a:pathLst>
          </a:custGeom>
          <a:solidFill>
            <a:srgbClr val="ACA7D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72;p19">
            <a:extLst>
              <a:ext uri="{FF2B5EF4-FFF2-40B4-BE49-F238E27FC236}">
                <a16:creationId xmlns:a16="http://schemas.microsoft.com/office/drawing/2014/main" id="{88725105-2CD1-4374-B245-5836685677AF}"/>
              </a:ext>
            </a:extLst>
          </p:cNvPr>
          <p:cNvSpPr/>
          <p:nvPr/>
        </p:nvSpPr>
        <p:spPr>
          <a:xfrm>
            <a:off x="14920000" y="9077933"/>
            <a:ext cx="5553074" cy="2374900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184" y="0"/>
                </a:moveTo>
                <a:cubicBezTo>
                  <a:pt x="861" y="0"/>
                  <a:pt x="861" y="0"/>
                  <a:pt x="861" y="0"/>
                </a:cubicBezTo>
                <a:cubicBezTo>
                  <a:pt x="760" y="0"/>
                  <a:pt x="677" y="83"/>
                  <a:pt x="677" y="184"/>
                </a:cubicBezTo>
                <a:cubicBezTo>
                  <a:pt x="677" y="286"/>
                  <a:pt x="595" y="368"/>
                  <a:pt x="494" y="368"/>
                </a:cubicBezTo>
                <a:cubicBezTo>
                  <a:pt x="184" y="368"/>
                  <a:pt x="184" y="368"/>
                  <a:pt x="184" y="368"/>
                </a:cubicBezTo>
                <a:cubicBezTo>
                  <a:pt x="82" y="368"/>
                  <a:pt x="0" y="286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3"/>
                  <a:pt x="82" y="0"/>
                  <a:pt x="184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3;p19">
            <a:extLst>
              <a:ext uri="{FF2B5EF4-FFF2-40B4-BE49-F238E27FC236}">
                <a16:creationId xmlns:a16="http://schemas.microsoft.com/office/drawing/2014/main" id="{F89E321B-3F93-47A8-A43E-651958750894}"/>
              </a:ext>
            </a:extLst>
          </p:cNvPr>
          <p:cNvSpPr/>
          <p:nvPr/>
        </p:nvSpPr>
        <p:spPr>
          <a:xfrm>
            <a:off x="18091825" y="9077933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183" y="184"/>
                </a:moveTo>
                <a:cubicBezTo>
                  <a:pt x="183" y="83"/>
                  <a:pt x="266" y="0"/>
                  <a:pt x="367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69" y="0"/>
                  <a:pt x="551" y="83"/>
                  <a:pt x="551" y="184"/>
                </a:cubicBezTo>
                <a:cubicBezTo>
                  <a:pt x="551" y="184"/>
                  <a:pt x="551" y="184"/>
                  <a:pt x="551" y="184"/>
                </a:cubicBezTo>
                <a:cubicBezTo>
                  <a:pt x="551" y="286"/>
                  <a:pt x="469" y="368"/>
                  <a:pt x="367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101" y="368"/>
                  <a:pt x="183" y="286"/>
                  <a:pt x="183" y="184"/>
                </a:cubicBezTo>
                <a:close/>
              </a:path>
            </a:pathLst>
          </a:custGeom>
          <a:solidFill>
            <a:srgbClr val="918A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4;p19">
            <a:extLst>
              <a:ext uri="{FF2B5EF4-FFF2-40B4-BE49-F238E27FC236}">
                <a16:creationId xmlns:a16="http://schemas.microsoft.com/office/drawing/2014/main" id="{CC4902CB-AD3F-4BD7-9713-A6E5BF7090F1}"/>
              </a:ext>
            </a:extLst>
          </p:cNvPr>
          <p:cNvSpPr/>
          <p:nvPr/>
        </p:nvSpPr>
        <p:spPr>
          <a:xfrm>
            <a:off x="3324899" y="1407134"/>
            <a:ext cx="5562600" cy="2378074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2"/>
                  <a:pt x="184" y="184"/>
                </a:cubicBezTo>
                <a:cubicBezTo>
                  <a:pt x="184" y="285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5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2"/>
                  <a:pt x="779" y="0"/>
                  <a:pt x="678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75;p19">
            <a:extLst>
              <a:ext uri="{FF2B5EF4-FFF2-40B4-BE49-F238E27FC236}">
                <a16:creationId xmlns:a16="http://schemas.microsoft.com/office/drawing/2014/main" id="{92111007-11B0-44A8-B235-BA2B1A4B250E}"/>
              </a:ext>
            </a:extLst>
          </p:cNvPr>
          <p:cNvSpPr/>
          <p:nvPr/>
        </p:nvSpPr>
        <p:spPr>
          <a:xfrm>
            <a:off x="2143799" y="1407134"/>
            <a:ext cx="3556000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2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5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5"/>
                  <a:pt x="367" y="184"/>
                </a:cubicBezTo>
                <a:close/>
              </a:path>
            </a:pathLst>
          </a:custGeom>
          <a:solidFill>
            <a:srgbClr val="75CFE1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76;p19">
            <a:extLst>
              <a:ext uri="{FF2B5EF4-FFF2-40B4-BE49-F238E27FC236}">
                <a16:creationId xmlns:a16="http://schemas.microsoft.com/office/drawing/2014/main" id="{F60BC8C8-FA0C-49DC-9368-A10D39C298CF}"/>
              </a:ext>
            </a:extLst>
          </p:cNvPr>
          <p:cNvSpPr/>
          <p:nvPr/>
        </p:nvSpPr>
        <p:spPr>
          <a:xfrm>
            <a:off x="3323360" y="5228476"/>
            <a:ext cx="5553074" cy="2378074"/>
          </a:xfrm>
          <a:custGeom>
            <a:avLst/>
            <a:gdLst/>
            <a:ahLst/>
            <a:cxnLst/>
            <a:rect l="l" t="t" r="r" b="b"/>
            <a:pathLst>
              <a:path w="861" h="368" extrusionOk="0">
                <a:moveTo>
                  <a:pt x="677" y="0"/>
                </a:moveTo>
                <a:cubicBezTo>
                  <a:pt x="0" y="0"/>
                  <a:pt x="0" y="0"/>
                  <a:pt x="0" y="0"/>
                </a:cubicBezTo>
                <a:cubicBezTo>
                  <a:pt x="101" y="0"/>
                  <a:pt x="183" y="82"/>
                  <a:pt x="183" y="184"/>
                </a:cubicBezTo>
                <a:cubicBezTo>
                  <a:pt x="183" y="286"/>
                  <a:pt x="266" y="368"/>
                  <a:pt x="367" y="368"/>
                </a:cubicBezTo>
                <a:cubicBezTo>
                  <a:pt x="677" y="368"/>
                  <a:pt x="677" y="368"/>
                  <a:pt x="677" y="368"/>
                </a:cubicBezTo>
                <a:cubicBezTo>
                  <a:pt x="779" y="368"/>
                  <a:pt x="861" y="286"/>
                  <a:pt x="861" y="184"/>
                </a:cubicBezTo>
                <a:cubicBezTo>
                  <a:pt x="861" y="184"/>
                  <a:pt x="861" y="184"/>
                  <a:pt x="861" y="184"/>
                </a:cubicBezTo>
                <a:cubicBezTo>
                  <a:pt x="861" y="82"/>
                  <a:pt x="779" y="0"/>
                  <a:pt x="677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77;p19">
            <a:extLst>
              <a:ext uri="{FF2B5EF4-FFF2-40B4-BE49-F238E27FC236}">
                <a16:creationId xmlns:a16="http://schemas.microsoft.com/office/drawing/2014/main" id="{39607834-E7FC-4691-A8C0-1DD1CAC8217D}"/>
              </a:ext>
            </a:extLst>
          </p:cNvPr>
          <p:cNvSpPr/>
          <p:nvPr/>
        </p:nvSpPr>
        <p:spPr>
          <a:xfrm>
            <a:off x="2135909" y="5228476"/>
            <a:ext cx="3552824" cy="2378074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2"/>
                  <a:pt x="285" y="0"/>
                  <a:pt x="184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6"/>
                  <a:pt x="82" y="368"/>
                  <a:pt x="184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6"/>
                  <a:pt x="367" y="184"/>
                </a:cubicBezTo>
                <a:close/>
              </a:path>
            </a:pathLst>
          </a:custGeom>
          <a:solidFill>
            <a:srgbClr val="65BBD9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78;p19">
            <a:extLst>
              <a:ext uri="{FF2B5EF4-FFF2-40B4-BE49-F238E27FC236}">
                <a16:creationId xmlns:a16="http://schemas.microsoft.com/office/drawing/2014/main" id="{D7034AE9-F568-4BA4-B0DD-8B5CEAB5B841}"/>
              </a:ext>
            </a:extLst>
          </p:cNvPr>
          <p:cNvSpPr/>
          <p:nvPr/>
        </p:nvSpPr>
        <p:spPr>
          <a:xfrm>
            <a:off x="3324899" y="9077933"/>
            <a:ext cx="5562600" cy="2374900"/>
          </a:xfrm>
          <a:custGeom>
            <a:avLst/>
            <a:gdLst/>
            <a:ahLst/>
            <a:cxnLst/>
            <a:rect l="l" t="t" r="r" b="b"/>
            <a:pathLst>
              <a:path w="862" h="368" extrusionOk="0">
                <a:moveTo>
                  <a:pt x="678" y="0"/>
                </a:move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84" y="83"/>
                  <a:pt x="184" y="184"/>
                </a:cubicBezTo>
                <a:cubicBezTo>
                  <a:pt x="184" y="286"/>
                  <a:pt x="267" y="368"/>
                  <a:pt x="368" y="368"/>
                </a:cubicBezTo>
                <a:cubicBezTo>
                  <a:pt x="678" y="368"/>
                  <a:pt x="678" y="368"/>
                  <a:pt x="678" y="368"/>
                </a:cubicBezTo>
                <a:cubicBezTo>
                  <a:pt x="779" y="368"/>
                  <a:pt x="862" y="286"/>
                  <a:pt x="862" y="184"/>
                </a:cubicBezTo>
                <a:cubicBezTo>
                  <a:pt x="862" y="184"/>
                  <a:pt x="862" y="184"/>
                  <a:pt x="862" y="184"/>
                </a:cubicBezTo>
                <a:cubicBezTo>
                  <a:pt x="862" y="83"/>
                  <a:pt x="779" y="0"/>
                  <a:pt x="678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79;p19">
            <a:extLst>
              <a:ext uri="{FF2B5EF4-FFF2-40B4-BE49-F238E27FC236}">
                <a16:creationId xmlns:a16="http://schemas.microsoft.com/office/drawing/2014/main" id="{CFFAC1C7-1B84-4C39-BF53-3215C19725B5}"/>
              </a:ext>
            </a:extLst>
          </p:cNvPr>
          <p:cNvSpPr/>
          <p:nvPr/>
        </p:nvSpPr>
        <p:spPr>
          <a:xfrm>
            <a:off x="2143799" y="9077933"/>
            <a:ext cx="3556000" cy="2374900"/>
          </a:xfrm>
          <a:custGeom>
            <a:avLst/>
            <a:gdLst/>
            <a:ahLst/>
            <a:cxnLst/>
            <a:rect l="l" t="t" r="r" b="b"/>
            <a:pathLst>
              <a:path w="551" h="368" extrusionOk="0">
                <a:moveTo>
                  <a:pt x="367" y="184"/>
                </a:moveTo>
                <a:cubicBezTo>
                  <a:pt x="367" y="83"/>
                  <a:pt x="285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82" y="0"/>
                  <a:pt x="0" y="83"/>
                  <a:pt x="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286"/>
                  <a:pt x="82" y="368"/>
                  <a:pt x="183" y="368"/>
                </a:cubicBezTo>
                <a:cubicBezTo>
                  <a:pt x="551" y="368"/>
                  <a:pt x="551" y="368"/>
                  <a:pt x="551" y="368"/>
                </a:cubicBezTo>
                <a:cubicBezTo>
                  <a:pt x="450" y="368"/>
                  <a:pt x="367" y="286"/>
                  <a:pt x="367" y="184"/>
                </a:cubicBezTo>
                <a:close/>
              </a:path>
            </a:pathLst>
          </a:custGeom>
          <a:solidFill>
            <a:srgbClr val="78A7D6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85;p19">
            <a:extLst>
              <a:ext uri="{FF2B5EF4-FFF2-40B4-BE49-F238E27FC236}">
                <a16:creationId xmlns:a16="http://schemas.microsoft.com/office/drawing/2014/main" id="{894385B5-842F-4E1E-B36B-12985B4D64C9}"/>
              </a:ext>
            </a:extLst>
          </p:cNvPr>
          <p:cNvSpPr/>
          <p:nvPr/>
        </p:nvSpPr>
        <p:spPr>
          <a:xfrm>
            <a:off x="19917451" y="2073343"/>
            <a:ext cx="1193800" cy="727074"/>
          </a:xfrm>
          <a:custGeom>
            <a:avLst/>
            <a:gdLst/>
            <a:ahLst/>
            <a:cxnLst/>
            <a:rect l="l" t="t" r="r" b="b"/>
            <a:pathLst>
              <a:path w="185" h="113" extrusionOk="0">
                <a:moveTo>
                  <a:pt x="164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4"/>
                  <a:pt x="9" y="113"/>
                  <a:pt x="21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75" y="113"/>
                  <a:pt x="185" y="104"/>
                  <a:pt x="185" y="93"/>
                </a:cubicBezTo>
                <a:cubicBezTo>
                  <a:pt x="185" y="21"/>
                  <a:pt x="185" y="21"/>
                  <a:pt x="185" y="21"/>
                </a:cubicBezTo>
                <a:cubicBezTo>
                  <a:pt x="185" y="9"/>
                  <a:pt x="175" y="0"/>
                  <a:pt x="164" y="0"/>
                </a:cubicBezTo>
                <a:close/>
                <a:moveTo>
                  <a:pt x="175" y="101"/>
                </a:moveTo>
                <a:cubicBezTo>
                  <a:pt x="174" y="102"/>
                  <a:pt x="174" y="102"/>
                  <a:pt x="174" y="102"/>
                </a:cubicBezTo>
                <a:cubicBezTo>
                  <a:pt x="173" y="103"/>
                  <a:pt x="171" y="103"/>
                  <a:pt x="170" y="102"/>
                </a:cubicBezTo>
                <a:cubicBezTo>
                  <a:pt x="121" y="62"/>
                  <a:pt x="121" y="62"/>
                  <a:pt x="121" y="62"/>
                </a:cubicBezTo>
                <a:cubicBezTo>
                  <a:pt x="96" y="82"/>
                  <a:pt x="96" y="82"/>
                  <a:pt x="96" y="82"/>
                </a:cubicBezTo>
                <a:cubicBezTo>
                  <a:pt x="95" y="83"/>
                  <a:pt x="94" y="83"/>
                  <a:pt x="93" y="83"/>
                </a:cubicBezTo>
                <a:cubicBezTo>
                  <a:pt x="93" y="83"/>
                  <a:pt x="92" y="83"/>
                  <a:pt x="9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1" y="83"/>
                  <a:pt x="90" y="83"/>
                  <a:pt x="89" y="82"/>
                </a:cubicBezTo>
                <a:cubicBezTo>
                  <a:pt x="63" y="62"/>
                  <a:pt x="63" y="62"/>
                  <a:pt x="63" y="62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4" y="103"/>
                  <a:pt x="12" y="103"/>
                  <a:pt x="10" y="102"/>
                </a:cubicBezTo>
                <a:cubicBezTo>
                  <a:pt x="9" y="101"/>
                  <a:pt x="9" y="101"/>
                  <a:pt x="9" y="101"/>
                </a:cubicBezTo>
                <a:cubicBezTo>
                  <a:pt x="8" y="99"/>
                  <a:pt x="8" y="97"/>
                  <a:pt x="10" y="96"/>
                </a:cubicBezTo>
                <a:cubicBezTo>
                  <a:pt x="57" y="57"/>
                  <a:pt x="57" y="57"/>
                  <a:pt x="57" y="57"/>
                </a:cubicBezTo>
                <a:cubicBezTo>
                  <a:pt x="13" y="22"/>
                  <a:pt x="13" y="22"/>
                  <a:pt x="13" y="22"/>
                </a:cubicBezTo>
                <a:cubicBezTo>
                  <a:pt x="11" y="21"/>
                  <a:pt x="10" y="18"/>
                  <a:pt x="11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3" y="14"/>
                  <a:pt x="15" y="14"/>
                  <a:pt x="17" y="16"/>
                </a:cubicBezTo>
                <a:cubicBezTo>
                  <a:pt x="92" y="74"/>
                  <a:pt x="92" y="74"/>
                  <a:pt x="92" y="74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69" y="14"/>
                  <a:pt x="172" y="14"/>
                  <a:pt x="173" y="16"/>
                </a:cubicBezTo>
                <a:cubicBezTo>
                  <a:pt x="174" y="17"/>
                  <a:pt x="174" y="17"/>
                  <a:pt x="174" y="17"/>
                </a:cubicBezTo>
                <a:cubicBezTo>
                  <a:pt x="175" y="18"/>
                  <a:pt x="174" y="21"/>
                  <a:pt x="172" y="22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75" y="96"/>
                  <a:pt x="175" y="96"/>
                  <a:pt x="175" y="96"/>
                </a:cubicBezTo>
                <a:cubicBezTo>
                  <a:pt x="176" y="97"/>
                  <a:pt x="176" y="99"/>
                  <a:pt x="175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86;p19">
            <a:extLst>
              <a:ext uri="{FF2B5EF4-FFF2-40B4-BE49-F238E27FC236}">
                <a16:creationId xmlns:a16="http://schemas.microsoft.com/office/drawing/2014/main" id="{B3F5D1DA-D9ED-44C7-A413-46783304636B}"/>
              </a:ext>
            </a:extLst>
          </p:cNvPr>
          <p:cNvSpPr txBox="1"/>
          <p:nvPr/>
        </p:nvSpPr>
        <p:spPr>
          <a:xfrm>
            <a:off x="5375949" y="1734157"/>
            <a:ext cx="18637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387;p19">
            <a:extLst>
              <a:ext uri="{FF2B5EF4-FFF2-40B4-BE49-F238E27FC236}">
                <a16:creationId xmlns:a16="http://schemas.microsoft.com/office/drawing/2014/main" id="{9CF581DB-0080-4115-8EC3-99A8615C800B}"/>
              </a:ext>
            </a:extLst>
          </p:cNvPr>
          <p:cNvSpPr txBox="1"/>
          <p:nvPr/>
        </p:nvSpPr>
        <p:spPr>
          <a:xfrm>
            <a:off x="17002800" y="1699233"/>
            <a:ext cx="189865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388;p19">
            <a:extLst>
              <a:ext uri="{FF2B5EF4-FFF2-40B4-BE49-F238E27FC236}">
                <a16:creationId xmlns:a16="http://schemas.microsoft.com/office/drawing/2014/main" id="{CADCE8DA-B4E0-4397-A487-229A04B1F6CB}"/>
              </a:ext>
            </a:extLst>
          </p:cNvPr>
          <p:cNvSpPr txBox="1"/>
          <p:nvPr/>
        </p:nvSpPr>
        <p:spPr>
          <a:xfrm>
            <a:off x="5375949" y="9420833"/>
            <a:ext cx="18510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389;p19">
            <a:extLst>
              <a:ext uri="{FF2B5EF4-FFF2-40B4-BE49-F238E27FC236}">
                <a16:creationId xmlns:a16="http://schemas.microsoft.com/office/drawing/2014/main" id="{24D28BD7-01F6-498F-B6C2-A403CC78CD98}"/>
              </a:ext>
            </a:extLst>
          </p:cNvPr>
          <p:cNvSpPr txBox="1"/>
          <p:nvPr/>
        </p:nvSpPr>
        <p:spPr>
          <a:xfrm>
            <a:off x="17091700" y="9389083"/>
            <a:ext cx="180657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390;p19">
            <a:extLst>
              <a:ext uri="{FF2B5EF4-FFF2-40B4-BE49-F238E27FC236}">
                <a16:creationId xmlns:a16="http://schemas.microsoft.com/office/drawing/2014/main" id="{4D3BE63A-381C-4B9C-B74B-485E2674C1D2}"/>
              </a:ext>
            </a:extLst>
          </p:cNvPr>
          <p:cNvSpPr txBox="1"/>
          <p:nvPr/>
        </p:nvSpPr>
        <p:spPr>
          <a:xfrm>
            <a:off x="5361709" y="5574549"/>
            <a:ext cx="186372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391;p19">
            <a:extLst>
              <a:ext uri="{FF2B5EF4-FFF2-40B4-BE49-F238E27FC236}">
                <a16:creationId xmlns:a16="http://schemas.microsoft.com/office/drawing/2014/main" id="{C0FAC978-E194-44F8-BF8B-9CA9600884AC}"/>
              </a:ext>
            </a:extLst>
          </p:cNvPr>
          <p:cNvSpPr txBox="1"/>
          <p:nvPr/>
        </p:nvSpPr>
        <p:spPr>
          <a:xfrm>
            <a:off x="17069474" y="5539625"/>
            <a:ext cx="181927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395;p19">
            <a:extLst>
              <a:ext uri="{FF2B5EF4-FFF2-40B4-BE49-F238E27FC236}">
                <a16:creationId xmlns:a16="http://schemas.microsoft.com/office/drawing/2014/main" id="{AAF89C1C-E3A3-4AF1-9ADF-D33777020EA3}"/>
              </a:ext>
            </a:extLst>
          </p:cNvPr>
          <p:cNvSpPr txBox="1"/>
          <p:nvPr/>
        </p:nvSpPr>
        <p:spPr>
          <a:xfrm>
            <a:off x="5163226" y="2258033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396;p19">
            <a:extLst>
              <a:ext uri="{FF2B5EF4-FFF2-40B4-BE49-F238E27FC236}">
                <a16:creationId xmlns:a16="http://schemas.microsoft.com/office/drawing/2014/main" id="{811BF580-B15F-4642-9FAE-22F7B332162F}"/>
              </a:ext>
            </a:extLst>
          </p:cNvPr>
          <p:cNvSpPr txBox="1"/>
          <p:nvPr/>
        </p:nvSpPr>
        <p:spPr>
          <a:xfrm>
            <a:off x="15332750" y="2121507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397;p19">
            <a:extLst>
              <a:ext uri="{FF2B5EF4-FFF2-40B4-BE49-F238E27FC236}">
                <a16:creationId xmlns:a16="http://schemas.microsoft.com/office/drawing/2014/main" id="{D96250AE-2A36-4C76-BDBE-9EC430FBDB13}"/>
              </a:ext>
            </a:extLst>
          </p:cNvPr>
          <p:cNvSpPr txBox="1"/>
          <p:nvPr/>
        </p:nvSpPr>
        <p:spPr>
          <a:xfrm>
            <a:off x="5185450" y="9938357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398;p19">
            <a:extLst>
              <a:ext uri="{FF2B5EF4-FFF2-40B4-BE49-F238E27FC236}">
                <a16:creationId xmlns:a16="http://schemas.microsoft.com/office/drawing/2014/main" id="{D7E2793B-0ABC-4A27-983E-788EC4495B61}"/>
              </a:ext>
            </a:extLst>
          </p:cNvPr>
          <p:cNvSpPr txBox="1"/>
          <p:nvPr/>
        </p:nvSpPr>
        <p:spPr>
          <a:xfrm>
            <a:off x="15345450" y="9890733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399;p19">
            <a:extLst>
              <a:ext uri="{FF2B5EF4-FFF2-40B4-BE49-F238E27FC236}">
                <a16:creationId xmlns:a16="http://schemas.microsoft.com/office/drawing/2014/main" id="{3C3BB73C-4717-4E61-A011-4CB1C14D0EBC}"/>
              </a:ext>
            </a:extLst>
          </p:cNvPr>
          <p:cNvSpPr txBox="1"/>
          <p:nvPr/>
        </p:nvSpPr>
        <p:spPr>
          <a:xfrm>
            <a:off x="15316874" y="6012699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200"/>
            </a:pPr>
            <a:r>
              <a:rPr lang="en-US" sz="24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400;p19">
            <a:extLst>
              <a:ext uri="{FF2B5EF4-FFF2-40B4-BE49-F238E27FC236}">
                <a16:creationId xmlns:a16="http://schemas.microsoft.com/office/drawing/2014/main" id="{A1DBAD65-8542-49A0-BE81-2C1E6738EFE7}"/>
              </a:ext>
            </a:extLst>
          </p:cNvPr>
          <p:cNvSpPr txBox="1"/>
          <p:nvPr/>
        </p:nvSpPr>
        <p:spPr>
          <a:xfrm>
            <a:off x="5171210" y="6126999"/>
            <a:ext cx="338455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FFFFFF"/>
              </a:buClr>
              <a:buSzPts val="1200"/>
            </a:pP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4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2C8936-11C4-49B5-8A14-E7A35D35860B}"/>
              </a:ext>
            </a:extLst>
          </p:cNvPr>
          <p:cNvGrpSpPr/>
          <p:nvPr/>
        </p:nvGrpSpPr>
        <p:grpSpPr>
          <a:xfrm>
            <a:off x="20139577" y="5788170"/>
            <a:ext cx="870846" cy="1255509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4FA4215-1581-400A-950E-0BB471939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1CB7211-CE43-4978-8C96-93C4A16C4424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2" name="Freeform 149">
            <a:extLst>
              <a:ext uri="{FF2B5EF4-FFF2-40B4-BE49-F238E27FC236}">
                <a16:creationId xmlns:a16="http://schemas.microsoft.com/office/drawing/2014/main" id="{BBA02188-4DC9-4573-B519-010E880AD406}"/>
              </a:ext>
            </a:extLst>
          </p:cNvPr>
          <p:cNvSpPr>
            <a:spLocks noEditPoints="1"/>
          </p:cNvSpPr>
          <p:nvPr/>
        </p:nvSpPr>
        <p:spPr bwMode="auto">
          <a:xfrm>
            <a:off x="19993190" y="9814683"/>
            <a:ext cx="756568" cy="971940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Freeform 20">
            <a:extLst>
              <a:ext uri="{FF2B5EF4-FFF2-40B4-BE49-F238E27FC236}">
                <a16:creationId xmlns:a16="http://schemas.microsoft.com/office/drawing/2014/main" id="{6E84E3AD-1819-4840-98E9-D067E530DDA6}"/>
              </a:ext>
            </a:extLst>
          </p:cNvPr>
          <p:cNvSpPr>
            <a:spLocks noEditPoints="1"/>
          </p:cNvSpPr>
          <p:nvPr/>
        </p:nvSpPr>
        <p:spPr bwMode="auto">
          <a:xfrm>
            <a:off x="2761860" y="9814683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7B8AC2-BAF2-4577-B2DB-642E2C41D1B3}"/>
              </a:ext>
            </a:extLst>
          </p:cNvPr>
          <p:cNvGrpSpPr/>
          <p:nvPr/>
        </p:nvGrpSpPr>
        <p:grpSpPr>
          <a:xfrm>
            <a:off x="2715396" y="6025303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5" name="Freeform 142">
              <a:extLst>
                <a:ext uri="{FF2B5EF4-FFF2-40B4-BE49-F238E27FC236}">
                  <a16:creationId xmlns:a16="http://schemas.microsoft.com/office/drawing/2014/main" id="{93ED90D4-837C-48F1-92C2-9E473E9AC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143">
              <a:extLst>
                <a:ext uri="{FF2B5EF4-FFF2-40B4-BE49-F238E27FC236}">
                  <a16:creationId xmlns:a16="http://schemas.microsoft.com/office/drawing/2014/main" id="{42A6D152-537D-4EAC-99C3-12A6881D4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144">
              <a:extLst>
                <a:ext uri="{FF2B5EF4-FFF2-40B4-BE49-F238E27FC236}">
                  <a16:creationId xmlns:a16="http://schemas.microsoft.com/office/drawing/2014/main" id="{98ADEAAA-A6D6-41B9-9CE0-B633CF07C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145">
              <a:extLst>
                <a:ext uri="{FF2B5EF4-FFF2-40B4-BE49-F238E27FC236}">
                  <a16:creationId xmlns:a16="http://schemas.microsoft.com/office/drawing/2014/main" id="{B1EAB634-CA1C-4B9E-9546-CCD89B639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146">
              <a:extLst>
                <a:ext uri="{FF2B5EF4-FFF2-40B4-BE49-F238E27FC236}">
                  <a16:creationId xmlns:a16="http://schemas.microsoft.com/office/drawing/2014/main" id="{FB18AAA8-BBDB-4EAB-8A86-1157918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0" name="Freeform 69">
            <a:extLst>
              <a:ext uri="{FF2B5EF4-FFF2-40B4-BE49-F238E27FC236}">
                <a16:creationId xmlns:a16="http://schemas.microsoft.com/office/drawing/2014/main" id="{21C4081C-1823-4F59-B356-CD290A638CBC}"/>
              </a:ext>
            </a:extLst>
          </p:cNvPr>
          <p:cNvSpPr>
            <a:spLocks noEditPoints="1"/>
          </p:cNvSpPr>
          <p:nvPr/>
        </p:nvSpPr>
        <p:spPr bwMode="auto">
          <a:xfrm>
            <a:off x="2776737" y="2107901"/>
            <a:ext cx="671301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575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3"/>
          <p:cNvSpPr/>
          <p:nvPr/>
        </p:nvSpPr>
        <p:spPr>
          <a:xfrm>
            <a:off x="12836525" y="1838324"/>
            <a:ext cx="7991474" cy="2371724"/>
          </a:xfrm>
          <a:custGeom>
            <a:avLst/>
            <a:gdLst/>
            <a:ahLst/>
            <a:cxnLst/>
            <a:rect l="l" t="t" r="r" b="b"/>
            <a:pathLst>
              <a:path w="1021" h="303" extrusionOk="0">
                <a:moveTo>
                  <a:pt x="152" y="0"/>
                </a:moveTo>
                <a:cubicBezTo>
                  <a:pt x="1021" y="0"/>
                  <a:pt x="1021" y="0"/>
                  <a:pt x="1021" y="0"/>
                </a:cubicBezTo>
                <a:cubicBezTo>
                  <a:pt x="937" y="0"/>
                  <a:pt x="869" y="68"/>
                  <a:pt x="869" y="151"/>
                </a:cubicBezTo>
                <a:cubicBezTo>
                  <a:pt x="869" y="235"/>
                  <a:pt x="801" y="303"/>
                  <a:pt x="718" y="303"/>
                </a:cubicBezTo>
                <a:cubicBezTo>
                  <a:pt x="152" y="303"/>
                  <a:pt x="152" y="303"/>
                  <a:pt x="152" y="303"/>
                </a:cubicBezTo>
                <a:cubicBezTo>
                  <a:pt x="68" y="303"/>
                  <a:pt x="0" y="235"/>
                  <a:pt x="0" y="151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8"/>
                  <a:pt x="68" y="0"/>
                  <a:pt x="152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18443575" y="1838324"/>
            <a:ext cx="3562350" cy="2371724"/>
          </a:xfrm>
          <a:custGeom>
            <a:avLst/>
            <a:gdLst/>
            <a:ahLst/>
            <a:cxnLst/>
            <a:rect l="l" t="t" r="r" b="b"/>
            <a:pathLst>
              <a:path w="455" h="303" extrusionOk="0">
                <a:moveTo>
                  <a:pt x="151" y="151"/>
                </a:moveTo>
                <a:cubicBezTo>
                  <a:pt x="151" y="68"/>
                  <a:pt x="219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87" y="0"/>
                  <a:pt x="455" y="68"/>
                  <a:pt x="455" y="151"/>
                </a:cubicBezTo>
                <a:cubicBezTo>
                  <a:pt x="455" y="151"/>
                  <a:pt x="455" y="151"/>
                  <a:pt x="455" y="151"/>
                </a:cubicBezTo>
                <a:cubicBezTo>
                  <a:pt x="455" y="235"/>
                  <a:pt x="387" y="303"/>
                  <a:pt x="303" y="303"/>
                </a:cubicBezTo>
                <a:cubicBezTo>
                  <a:pt x="0" y="303"/>
                  <a:pt x="0" y="303"/>
                  <a:pt x="0" y="303"/>
                </a:cubicBezTo>
                <a:cubicBezTo>
                  <a:pt x="83" y="303"/>
                  <a:pt x="151" y="235"/>
                  <a:pt x="151" y="151"/>
                </a:cubicBezTo>
                <a:close/>
              </a:path>
            </a:pathLst>
          </a:custGeom>
          <a:solidFill>
            <a:srgbClr val="53B3D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12836525" y="5676900"/>
            <a:ext cx="7991474" cy="2374900"/>
          </a:xfrm>
          <a:custGeom>
            <a:avLst/>
            <a:gdLst/>
            <a:ahLst/>
            <a:cxnLst/>
            <a:rect l="l" t="t" r="r" b="b"/>
            <a:pathLst>
              <a:path w="1021" h="303" extrusionOk="0">
                <a:moveTo>
                  <a:pt x="152" y="0"/>
                </a:moveTo>
                <a:cubicBezTo>
                  <a:pt x="1021" y="0"/>
                  <a:pt x="1021" y="0"/>
                  <a:pt x="1021" y="0"/>
                </a:cubicBezTo>
                <a:cubicBezTo>
                  <a:pt x="937" y="0"/>
                  <a:pt x="869" y="68"/>
                  <a:pt x="869" y="152"/>
                </a:cubicBezTo>
                <a:cubicBezTo>
                  <a:pt x="869" y="235"/>
                  <a:pt x="801" y="303"/>
                  <a:pt x="718" y="303"/>
                </a:cubicBezTo>
                <a:cubicBezTo>
                  <a:pt x="152" y="303"/>
                  <a:pt x="152" y="303"/>
                  <a:pt x="152" y="303"/>
                </a:cubicBezTo>
                <a:cubicBezTo>
                  <a:pt x="68" y="303"/>
                  <a:pt x="0" y="235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8"/>
                  <a:pt x="68" y="0"/>
                  <a:pt x="152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3"/>
          <p:cNvSpPr/>
          <p:nvPr/>
        </p:nvSpPr>
        <p:spPr>
          <a:xfrm>
            <a:off x="18443575" y="5676900"/>
            <a:ext cx="3562350" cy="2374900"/>
          </a:xfrm>
          <a:custGeom>
            <a:avLst/>
            <a:gdLst/>
            <a:ahLst/>
            <a:cxnLst/>
            <a:rect l="l" t="t" r="r" b="b"/>
            <a:pathLst>
              <a:path w="455" h="303" extrusionOk="0">
                <a:moveTo>
                  <a:pt x="151" y="152"/>
                </a:moveTo>
                <a:cubicBezTo>
                  <a:pt x="151" y="68"/>
                  <a:pt x="219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87" y="0"/>
                  <a:pt x="455" y="68"/>
                  <a:pt x="455" y="152"/>
                </a:cubicBezTo>
                <a:cubicBezTo>
                  <a:pt x="455" y="152"/>
                  <a:pt x="455" y="152"/>
                  <a:pt x="455" y="152"/>
                </a:cubicBezTo>
                <a:cubicBezTo>
                  <a:pt x="455" y="235"/>
                  <a:pt x="387" y="303"/>
                  <a:pt x="303" y="303"/>
                </a:cubicBezTo>
                <a:cubicBezTo>
                  <a:pt x="0" y="303"/>
                  <a:pt x="0" y="303"/>
                  <a:pt x="0" y="303"/>
                </a:cubicBezTo>
                <a:cubicBezTo>
                  <a:pt x="83" y="303"/>
                  <a:pt x="151" y="235"/>
                  <a:pt x="151" y="152"/>
                </a:cubicBezTo>
                <a:close/>
              </a:path>
            </a:pathLst>
          </a:custGeom>
          <a:solidFill>
            <a:srgbClr val="6299D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3"/>
          <p:cNvSpPr/>
          <p:nvPr/>
        </p:nvSpPr>
        <p:spPr>
          <a:xfrm>
            <a:off x="12836525" y="9515475"/>
            <a:ext cx="7991474" cy="2381250"/>
          </a:xfrm>
          <a:custGeom>
            <a:avLst/>
            <a:gdLst/>
            <a:ahLst/>
            <a:cxnLst/>
            <a:rect l="l" t="t" r="r" b="b"/>
            <a:pathLst>
              <a:path w="1021" h="304" extrusionOk="0">
                <a:moveTo>
                  <a:pt x="152" y="0"/>
                </a:moveTo>
                <a:cubicBezTo>
                  <a:pt x="1021" y="0"/>
                  <a:pt x="1021" y="0"/>
                  <a:pt x="1021" y="0"/>
                </a:cubicBezTo>
                <a:cubicBezTo>
                  <a:pt x="937" y="0"/>
                  <a:pt x="869" y="68"/>
                  <a:pt x="869" y="152"/>
                </a:cubicBezTo>
                <a:cubicBezTo>
                  <a:pt x="869" y="236"/>
                  <a:pt x="801" y="304"/>
                  <a:pt x="718" y="304"/>
                </a:cubicBezTo>
                <a:cubicBezTo>
                  <a:pt x="152" y="304"/>
                  <a:pt x="152" y="304"/>
                  <a:pt x="152" y="304"/>
                </a:cubicBezTo>
                <a:cubicBezTo>
                  <a:pt x="68" y="304"/>
                  <a:pt x="0" y="236"/>
                  <a:pt x="0" y="15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68"/>
                  <a:pt x="68" y="0"/>
                  <a:pt x="152" y="0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3"/>
          <p:cNvSpPr/>
          <p:nvPr/>
        </p:nvSpPr>
        <p:spPr>
          <a:xfrm>
            <a:off x="18443575" y="9515475"/>
            <a:ext cx="3562350" cy="2381250"/>
          </a:xfrm>
          <a:custGeom>
            <a:avLst/>
            <a:gdLst/>
            <a:ahLst/>
            <a:cxnLst/>
            <a:rect l="l" t="t" r="r" b="b"/>
            <a:pathLst>
              <a:path w="455" h="304" extrusionOk="0">
                <a:moveTo>
                  <a:pt x="151" y="152"/>
                </a:moveTo>
                <a:cubicBezTo>
                  <a:pt x="151" y="68"/>
                  <a:pt x="219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87" y="0"/>
                  <a:pt x="455" y="68"/>
                  <a:pt x="455" y="152"/>
                </a:cubicBezTo>
                <a:cubicBezTo>
                  <a:pt x="455" y="152"/>
                  <a:pt x="455" y="152"/>
                  <a:pt x="455" y="152"/>
                </a:cubicBezTo>
                <a:cubicBezTo>
                  <a:pt x="455" y="236"/>
                  <a:pt x="387" y="304"/>
                  <a:pt x="303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83" y="304"/>
                  <a:pt x="151" y="236"/>
                  <a:pt x="151" y="152"/>
                </a:cubicBezTo>
                <a:close/>
              </a:path>
            </a:pathLst>
          </a:custGeom>
          <a:solidFill>
            <a:srgbClr val="ACA7DD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16805274" y="2124075"/>
            <a:ext cx="1651000" cy="5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A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3" name="Google Shape;803;p33"/>
          <p:cNvSpPr txBox="1"/>
          <p:nvPr/>
        </p:nvSpPr>
        <p:spPr>
          <a:xfrm>
            <a:off x="16811625" y="9779001"/>
            <a:ext cx="1644650" cy="5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C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16789400" y="5946775"/>
            <a:ext cx="1651000" cy="5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1700"/>
            </a:pPr>
            <a:r>
              <a:rPr lang="en-US" sz="3400" b="1" kern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B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2359024" y="3505200"/>
            <a:ext cx="6702424" cy="67151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33"/>
          <p:cNvCxnSpPr/>
          <p:nvPr/>
        </p:nvCxnSpPr>
        <p:spPr>
          <a:xfrm rot="10800000">
            <a:off x="9423401" y="6861175"/>
            <a:ext cx="3013074" cy="6350"/>
          </a:xfrm>
          <a:prstGeom prst="straightConnector1">
            <a:avLst/>
          </a:prstGeom>
          <a:noFill/>
          <a:ln w="20625" cap="flat" cmpd="sng">
            <a:solidFill>
              <a:srgbClr val="1E0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0" name="Google Shape;810;p33"/>
          <p:cNvSpPr/>
          <p:nvPr/>
        </p:nvSpPr>
        <p:spPr>
          <a:xfrm>
            <a:off x="8248650" y="3019424"/>
            <a:ext cx="4165600" cy="1066800"/>
          </a:xfrm>
          <a:custGeom>
            <a:avLst/>
            <a:gdLst/>
            <a:ahLst/>
            <a:cxnLst/>
            <a:rect l="l" t="t" r="r" b="b"/>
            <a:pathLst>
              <a:path w="1312" h="336" extrusionOk="0">
                <a:moveTo>
                  <a:pt x="0" y="336"/>
                </a:moveTo>
                <a:lnTo>
                  <a:pt x="370" y="0"/>
                </a:lnTo>
                <a:lnTo>
                  <a:pt x="1312" y="0"/>
                </a:lnTo>
              </a:path>
            </a:pathLst>
          </a:custGeom>
          <a:noFill/>
          <a:ln w="20625" cap="flat" cmpd="sng">
            <a:solidFill>
              <a:srgbClr val="1E0F00"/>
            </a:solidFill>
            <a:prstDash val="solid"/>
            <a:miter lim="524288"/>
            <a:headEnd type="none" w="med" len="med"/>
            <a:tailEnd type="none" w="med" len="med"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3"/>
          <p:cNvSpPr/>
          <p:nvPr/>
        </p:nvSpPr>
        <p:spPr>
          <a:xfrm>
            <a:off x="8207375" y="9712325"/>
            <a:ext cx="4206874" cy="1095374"/>
          </a:xfrm>
          <a:custGeom>
            <a:avLst/>
            <a:gdLst/>
            <a:ahLst/>
            <a:cxnLst/>
            <a:rect l="l" t="t" r="r" b="b"/>
            <a:pathLst>
              <a:path w="1325" h="345" extrusionOk="0">
                <a:moveTo>
                  <a:pt x="0" y="0"/>
                </a:moveTo>
                <a:lnTo>
                  <a:pt x="383" y="345"/>
                </a:lnTo>
                <a:lnTo>
                  <a:pt x="1325" y="345"/>
                </a:lnTo>
              </a:path>
            </a:pathLst>
          </a:custGeom>
          <a:noFill/>
          <a:ln w="20625" cap="flat" cmpd="sng">
            <a:solidFill>
              <a:srgbClr val="1E0F00"/>
            </a:solidFill>
            <a:prstDash val="solid"/>
            <a:miter lim="524288"/>
            <a:headEnd type="none" w="med" len="med"/>
            <a:tailEnd type="none" w="med" len="med"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3"/>
          <p:cNvSpPr/>
          <p:nvPr/>
        </p:nvSpPr>
        <p:spPr>
          <a:xfrm>
            <a:off x="12341224" y="2943225"/>
            <a:ext cx="149224" cy="15557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3"/>
          <p:cNvSpPr/>
          <p:nvPr/>
        </p:nvSpPr>
        <p:spPr>
          <a:xfrm>
            <a:off x="8169274" y="4016374"/>
            <a:ext cx="149224" cy="1492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3"/>
          <p:cNvSpPr/>
          <p:nvPr/>
        </p:nvSpPr>
        <p:spPr>
          <a:xfrm>
            <a:off x="12357101" y="6788150"/>
            <a:ext cx="158750" cy="1492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3"/>
          <p:cNvSpPr/>
          <p:nvPr/>
        </p:nvSpPr>
        <p:spPr>
          <a:xfrm>
            <a:off x="9344024" y="6788150"/>
            <a:ext cx="149224" cy="1492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12341224" y="10737850"/>
            <a:ext cx="149224" cy="14922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8137524" y="9632951"/>
            <a:ext cx="149224" cy="1587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3"/>
          <p:cNvSpPr txBox="1"/>
          <p:nvPr/>
        </p:nvSpPr>
        <p:spPr>
          <a:xfrm>
            <a:off x="14052551" y="2552701"/>
            <a:ext cx="4476750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</a:t>
            </a:r>
            <a:r>
              <a:rPr lang="en-US" sz="28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amet</a:t>
            </a:r>
            <a:r>
              <a:rPr lang="en-US" sz="28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consectetur</a:t>
            </a:r>
            <a:r>
              <a:rPr lang="en-US" sz="28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adipiscing</a:t>
            </a:r>
            <a:r>
              <a:rPr lang="en-US" sz="2800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kern="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elit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2" name="Google Shape;822;p33"/>
          <p:cNvSpPr txBox="1"/>
          <p:nvPr/>
        </p:nvSpPr>
        <p:spPr>
          <a:xfrm>
            <a:off x="13982701" y="6445251"/>
            <a:ext cx="4476750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3" name="Google Shape;823;p33"/>
          <p:cNvSpPr txBox="1"/>
          <p:nvPr/>
        </p:nvSpPr>
        <p:spPr>
          <a:xfrm>
            <a:off x="14004925" y="10255251"/>
            <a:ext cx="4476750" cy="14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65848-E101-4545-B261-05E514136B74}"/>
              </a:ext>
            </a:extLst>
          </p:cNvPr>
          <p:cNvSpPr/>
          <p:nvPr/>
        </p:nvSpPr>
        <p:spPr>
          <a:xfrm>
            <a:off x="3259641" y="6011614"/>
            <a:ext cx="47283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Lorem Ipsum</a:t>
            </a:r>
            <a:r>
              <a:rPr lang="en-US" sz="3200" dirty="0">
                <a:solidFill>
                  <a:srgbClr val="000000"/>
                </a:solidFill>
              </a:rPr>
              <a:t> 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 simply dummy text of the printing and typesetting industry.</a:t>
            </a:r>
            <a:endParaRPr lang="en-US" sz="2400" dirty="0"/>
          </a:p>
        </p:txBody>
      </p:sp>
      <p:sp>
        <p:nvSpPr>
          <p:cNvPr id="38" name="Freeform 20">
            <a:extLst>
              <a:ext uri="{FF2B5EF4-FFF2-40B4-BE49-F238E27FC236}">
                <a16:creationId xmlns:a16="http://schemas.microsoft.com/office/drawing/2014/main" id="{244B7214-D1FD-4439-9D93-91CCF4A3DB1C}"/>
              </a:ext>
            </a:extLst>
          </p:cNvPr>
          <p:cNvSpPr>
            <a:spLocks noEditPoints="1"/>
          </p:cNvSpPr>
          <p:nvPr/>
        </p:nvSpPr>
        <p:spPr bwMode="auto">
          <a:xfrm>
            <a:off x="20493558" y="10234631"/>
            <a:ext cx="875778" cy="986358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238BAA-8B33-4CD6-8787-D1F7D6FE3644}"/>
              </a:ext>
            </a:extLst>
          </p:cNvPr>
          <p:cNvGrpSpPr/>
          <p:nvPr/>
        </p:nvGrpSpPr>
        <p:grpSpPr>
          <a:xfrm>
            <a:off x="20447094" y="6445251"/>
            <a:ext cx="841280" cy="747808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0" name="Freeform 142">
              <a:extLst>
                <a:ext uri="{FF2B5EF4-FFF2-40B4-BE49-F238E27FC236}">
                  <a16:creationId xmlns:a16="http://schemas.microsoft.com/office/drawing/2014/main" id="{E03CBF77-632A-4B31-8FC1-4D1A252C8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143">
              <a:extLst>
                <a:ext uri="{FF2B5EF4-FFF2-40B4-BE49-F238E27FC236}">
                  <a16:creationId xmlns:a16="http://schemas.microsoft.com/office/drawing/2014/main" id="{555BCDD6-E2A7-4AC6-9743-032F23EEB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144">
              <a:extLst>
                <a:ext uri="{FF2B5EF4-FFF2-40B4-BE49-F238E27FC236}">
                  <a16:creationId xmlns:a16="http://schemas.microsoft.com/office/drawing/2014/main" id="{9F3A4D35-B41B-4A12-A78F-FB7F9D5F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145">
              <a:extLst>
                <a:ext uri="{FF2B5EF4-FFF2-40B4-BE49-F238E27FC236}">
                  <a16:creationId xmlns:a16="http://schemas.microsoft.com/office/drawing/2014/main" id="{E5F4B691-B9CB-4E46-B09A-30B89514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146">
              <a:extLst>
                <a:ext uri="{FF2B5EF4-FFF2-40B4-BE49-F238E27FC236}">
                  <a16:creationId xmlns:a16="http://schemas.microsoft.com/office/drawing/2014/main" id="{36EF4651-1B93-4D43-B1B3-8F13CB700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Freeform 69">
            <a:extLst>
              <a:ext uri="{FF2B5EF4-FFF2-40B4-BE49-F238E27FC236}">
                <a16:creationId xmlns:a16="http://schemas.microsoft.com/office/drawing/2014/main" id="{25C92085-7ABE-4BF9-B815-9B5C34C64879}"/>
              </a:ext>
            </a:extLst>
          </p:cNvPr>
          <p:cNvSpPr>
            <a:spLocks noEditPoints="1"/>
          </p:cNvSpPr>
          <p:nvPr/>
        </p:nvSpPr>
        <p:spPr bwMode="auto">
          <a:xfrm>
            <a:off x="20508435" y="2527849"/>
            <a:ext cx="671301" cy="976542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586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35"/>
          <p:cNvSpPr/>
          <p:nvPr/>
        </p:nvSpPr>
        <p:spPr>
          <a:xfrm>
            <a:off x="2371725" y="2679700"/>
            <a:ext cx="5353050" cy="1790700"/>
          </a:xfrm>
          <a:custGeom>
            <a:avLst/>
            <a:gdLst/>
            <a:ahLst/>
            <a:cxnLst/>
            <a:rect l="l" t="t" r="r" b="b"/>
            <a:pathLst>
              <a:path w="1686" h="564" extrusionOk="0">
                <a:moveTo>
                  <a:pt x="1686" y="283"/>
                </a:moveTo>
                <a:lnTo>
                  <a:pt x="1509" y="0"/>
                </a:lnTo>
                <a:lnTo>
                  <a:pt x="0" y="0"/>
                </a:lnTo>
                <a:lnTo>
                  <a:pt x="0" y="564"/>
                </a:lnTo>
                <a:lnTo>
                  <a:pt x="1509" y="564"/>
                </a:lnTo>
                <a:lnTo>
                  <a:pt x="1686" y="283"/>
                </a:ln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9178925" y="2679700"/>
            <a:ext cx="5353050" cy="1790700"/>
          </a:xfrm>
          <a:custGeom>
            <a:avLst/>
            <a:gdLst/>
            <a:ahLst/>
            <a:cxnLst/>
            <a:rect l="l" t="t" r="r" b="b"/>
            <a:pathLst>
              <a:path w="1686" h="564" extrusionOk="0">
                <a:moveTo>
                  <a:pt x="1686" y="283"/>
                </a:moveTo>
                <a:lnTo>
                  <a:pt x="1506" y="0"/>
                </a:lnTo>
                <a:lnTo>
                  <a:pt x="0" y="0"/>
                </a:lnTo>
                <a:lnTo>
                  <a:pt x="0" y="564"/>
                </a:lnTo>
                <a:lnTo>
                  <a:pt x="1506" y="564"/>
                </a:lnTo>
                <a:lnTo>
                  <a:pt x="1686" y="283"/>
                </a:ln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15982950" y="2679700"/>
            <a:ext cx="5346700" cy="1790700"/>
          </a:xfrm>
          <a:custGeom>
            <a:avLst/>
            <a:gdLst/>
            <a:ahLst/>
            <a:cxnLst/>
            <a:rect l="l" t="t" r="r" b="b"/>
            <a:pathLst>
              <a:path w="1684" h="564" extrusionOk="0">
                <a:moveTo>
                  <a:pt x="1684" y="283"/>
                </a:moveTo>
                <a:lnTo>
                  <a:pt x="1507" y="0"/>
                </a:lnTo>
                <a:lnTo>
                  <a:pt x="0" y="0"/>
                </a:lnTo>
                <a:lnTo>
                  <a:pt x="0" y="564"/>
                </a:lnTo>
                <a:lnTo>
                  <a:pt x="1507" y="564"/>
                </a:lnTo>
                <a:lnTo>
                  <a:pt x="1684" y="283"/>
                </a:ln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5"/>
          <p:cNvSpPr txBox="1"/>
          <p:nvPr/>
        </p:nvSpPr>
        <p:spPr>
          <a:xfrm>
            <a:off x="3136900" y="2933700"/>
            <a:ext cx="349250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4200"/>
            </a:pPr>
            <a:r>
              <a:rPr lang="en-US" sz="8400" b="1" kern="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 1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10001250" y="2933700"/>
            <a:ext cx="370840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4200"/>
            </a:pPr>
            <a:r>
              <a:rPr lang="en-US" sz="8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 2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16887824" y="2933700"/>
            <a:ext cx="3695700" cy="12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FFFFF"/>
              </a:buClr>
              <a:buSzPts val="4200"/>
            </a:pPr>
            <a:r>
              <a:rPr lang="en-US" sz="8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 3</a:t>
            </a:r>
            <a:endParaRPr sz="2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3031313" y="6661953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855;p35">
            <a:extLst>
              <a:ext uri="{FF2B5EF4-FFF2-40B4-BE49-F238E27FC236}">
                <a16:creationId xmlns:a16="http://schemas.microsoft.com/office/drawing/2014/main" id="{F0B36E6B-6282-45FC-8580-9C15C2729C24}"/>
              </a:ext>
            </a:extLst>
          </p:cNvPr>
          <p:cNvSpPr txBox="1"/>
          <p:nvPr/>
        </p:nvSpPr>
        <p:spPr>
          <a:xfrm>
            <a:off x="9895662" y="6661953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855;p35">
            <a:extLst>
              <a:ext uri="{FF2B5EF4-FFF2-40B4-BE49-F238E27FC236}">
                <a16:creationId xmlns:a16="http://schemas.microsoft.com/office/drawing/2014/main" id="{B8A62527-66A8-49A5-8ACF-8E967DCF1449}"/>
              </a:ext>
            </a:extLst>
          </p:cNvPr>
          <p:cNvSpPr txBox="1"/>
          <p:nvPr/>
        </p:nvSpPr>
        <p:spPr>
          <a:xfrm>
            <a:off x="16782236" y="6661953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D3252707-5678-4AA3-9AE9-80EC3392AC37}"/>
              </a:ext>
            </a:extLst>
          </p:cNvPr>
          <p:cNvSpPr>
            <a:spLocks noEditPoints="1"/>
          </p:cNvSpPr>
          <p:nvPr/>
        </p:nvSpPr>
        <p:spPr bwMode="auto">
          <a:xfrm>
            <a:off x="11362217" y="5044818"/>
            <a:ext cx="1218771" cy="1372659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330E08-09E5-4B8D-8E4C-8C1601C09C23}"/>
              </a:ext>
            </a:extLst>
          </p:cNvPr>
          <p:cNvGrpSpPr/>
          <p:nvPr/>
        </p:nvGrpSpPr>
        <p:grpSpPr>
          <a:xfrm>
            <a:off x="18177246" y="5028381"/>
            <a:ext cx="1213492" cy="1078665"/>
            <a:chOff x="2706845" y="4671624"/>
            <a:chExt cx="603818" cy="536730"/>
          </a:xfrm>
          <a:solidFill>
            <a:srgbClr val="746BC5"/>
          </a:solidFill>
        </p:grpSpPr>
        <p:sp>
          <p:nvSpPr>
            <p:cNvPr id="26" name="Freeform 142">
              <a:extLst>
                <a:ext uri="{FF2B5EF4-FFF2-40B4-BE49-F238E27FC236}">
                  <a16:creationId xmlns:a16="http://schemas.microsoft.com/office/drawing/2014/main" id="{905AE0F1-DE5D-4794-A9B0-6B4AB34C5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Freeform 143">
              <a:extLst>
                <a:ext uri="{FF2B5EF4-FFF2-40B4-BE49-F238E27FC236}">
                  <a16:creationId xmlns:a16="http://schemas.microsoft.com/office/drawing/2014/main" id="{BE5795A0-CFE2-4496-AB65-3D7C96919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Freeform 144">
              <a:extLst>
                <a:ext uri="{FF2B5EF4-FFF2-40B4-BE49-F238E27FC236}">
                  <a16:creationId xmlns:a16="http://schemas.microsoft.com/office/drawing/2014/main" id="{50A791BD-AB74-4FCC-8CC4-D8C62219D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Freeform 145">
              <a:extLst>
                <a:ext uri="{FF2B5EF4-FFF2-40B4-BE49-F238E27FC236}">
                  <a16:creationId xmlns:a16="http://schemas.microsoft.com/office/drawing/2014/main" id="{16E5253A-5E91-4976-AD2E-A7AF83FF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Freeform 146">
              <a:extLst>
                <a:ext uri="{FF2B5EF4-FFF2-40B4-BE49-F238E27FC236}">
                  <a16:creationId xmlns:a16="http://schemas.microsoft.com/office/drawing/2014/main" id="{3ED52CDC-E67B-48C3-82ED-24EBF26A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Freeform 69">
            <a:extLst>
              <a:ext uri="{FF2B5EF4-FFF2-40B4-BE49-F238E27FC236}">
                <a16:creationId xmlns:a16="http://schemas.microsoft.com/office/drawing/2014/main" id="{4AEC8B49-70CA-48BB-8701-6604DCCBD4AC}"/>
              </a:ext>
            </a:extLst>
          </p:cNvPr>
          <p:cNvSpPr>
            <a:spLocks noEditPoints="1"/>
          </p:cNvSpPr>
          <p:nvPr/>
        </p:nvSpPr>
        <p:spPr bwMode="auto">
          <a:xfrm>
            <a:off x="4446616" y="4881385"/>
            <a:ext cx="943602" cy="1372659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7"/>
          <p:cNvSpPr/>
          <p:nvPr/>
        </p:nvSpPr>
        <p:spPr>
          <a:xfrm>
            <a:off x="2416175" y="2705101"/>
            <a:ext cx="3422650" cy="2136774"/>
          </a:xfrm>
          <a:custGeom>
            <a:avLst/>
            <a:gdLst/>
            <a:ahLst/>
            <a:cxnLst/>
            <a:rect l="l" t="t" r="r" b="b"/>
            <a:pathLst>
              <a:path w="1078" h="673" extrusionOk="0">
                <a:moveTo>
                  <a:pt x="824" y="673"/>
                </a:moveTo>
                <a:lnTo>
                  <a:pt x="0" y="673"/>
                </a:lnTo>
                <a:lnTo>
                  <a:pt x="0" y="0"/>
                </a:lnTo>
                <a:lnTo>
                  <a:pt x="824" y="0"/>
                </a:lnTo>
                <a:lnTo>
                  <a:pt x="1078" y="337"/>
                </a:lnTo>
                <a:lnTo>
                  <a:pt x="824" y="673"/>
                </a:ln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37"/>
          <p:cNvSpPr/>
          <p:nvPr/>
        </p:nvSpPr>
        <p:spPr>
          <a:xfrm>
            <a:off x="7461251" y="2705101"/>
            <a:ext cx="3422650" cy="2136774"/>
          </a:xfrm>
          <a:custGeom>
            <a:avLst/>
            <a:gdLst/>
            <a:ahLst/>
            <a:cxnLst/>
            <a:rect l="l" t="t" r="r" b="b"/>
            <a:pathLst>
              <a:path w="1078" h="673" extrusionOk="0">
                <a:moveTo>
                  <a:pt x="823" y="673"/>
                </a:moveTo>
                <a:lnTo>
                  <a:pt x="0" y="673"/>
                </a:lnTo>
                <a:lnTo>
                  <a:pt x="0" y="0"/>
                </a:lnTo>
                <a:lnTo>
                  <a:pt x="823" y="0"/>
                </a:lnTo>
                <a:lnTo>
                  <a:pt x="1078" y="337"/>
                </a:lnTo>
                <a:lnTo>
                  <a:pt x="823" y="673"/>
                </a:ln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7"/>
          <p:cNvSpPr/>
          <p:nvPr/>
        </p:nvSpPr>
        <p:spPr>
          <a:xfrm>
            <a:off x="12512675" y="2705101"/>
            <a:ext cx="3422650" cy="2136774"/>
          </a:xfrm>
          <a:custGeom>
            <a:avLst/>
            <a:gdLst/>
            <a:ahLst/>
            <a:cxnLst/>
            <a:rect l="l" t="t" r="r" b="b"/>
            <a:pathLst>
              <a:path w="1078" h="673" extrusionOk="0">
                <a:moveTo>
                  <a:pt x="823" y="673"/>
                </a:moveTo>
                <a:lnTo>
                  <a:pt x="0" y="673"/>
                </a:lnTo>
                <a:lnTo>
                  <a:pt x="0" y="0"/>
                </a:lnTo>
                <a:lnTo>
                  <a:pt x="823" y="0"/>
                </a:lnTo>
                <a:lnTo>
                  <a:pt x="1078" y="337"/>
                </a:lnTo>
                <a:lnTo>
                  <a:pt x="823" y="673"/>
                </a:ln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7"/>
          <p:cNvSpPr/>
          <p:nvPr/>
        </p:nvSpPr>
        <p:spPr>
          <a:xfrm>
            <a:off x="17557751" y="2705101"/>
            <a:ext cx="3419474" cy="2136774"/>
          </a:xfrm>
          <a:custGeom>
            <a:avLst/>
            <a:gdLst/>
            <a:ahLst/>
            <a:cxnLst/>
            <a:rect l="l" t="t" r="r" b="b"/>
            <a:pathLst>
              <a:path w="1077" h="673" extrusionOk="0">
                <a:moveTo>
                  <a:pt x="823" y="673"/>
                </a:moveTo>
                <a:lnTo>
                  <a:pt x="0" y="673"/>
                </a:lnTo>
                <a:lnTo>
                  <a:pt x="0" y="0"/>
                </a:lnTo>
                <a:lnTo>
                  <a:pt x="823" y="0"/>
                </a:lnTo>
                <a:lnTo>
                  <a:pt x="1077" y="337"/>
                </a:lnTo>
                <a:lnTo>
                  <a:pt x="823" y="673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855;p35">
            <a:extLst>
              <a:ext uri="{FF2B5EF4-FFF2-40B4-BE49-F238E27FC236}">
                <a16:creationId xmlns:a16="http://schemas.microsoft.com/office/drawing/2014/main" id="{0D2F1F0D-D3BC-42DA-ACC1-3A5DDA3820FD}"/>
              </a:ext>
            </a:extLst>
          </p:cNvPr>
          <p:cNvSpPr txBox="1"/>
          <p:nvPr/>
        </p:nvSpPr>
        <p:spPr>
          <a:xfrm>
            <a:off x="2631593" y="6003896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E2E50F9D-41C9-4409-86C5-F81DE7E0BF5F}"/>
              </a:ext>
            </a:extLst>
          </p:cNvPr>
          <p:cNvSpPr>
            <a:spLocks noEditPoints="1"/>
          </p:cNvSpPr>
          <p:nvPr/>
        </p:nvSpPr>
        <p:spPr bwMode="auto">
          <a:xfrm>
            <a:off x="8700775" y="3196550"/>
            <a:ext cx="943602" cy="1062746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C8ADBE-D0F0-4921-A5F7-029B6EA0FD7C}"/>
              </a:ext>
            </a:extLst>
          </p:cNvPr>
          <p:cNvGrpSpPr/>
          <p:nvPr/>
        </p:nvGrpSpPr>
        <p:grpSpPr>
          <a:xfrm>
            <a:off x="13544230" y="3196550"/>
            <a:ext cx="1213492" cy="1078665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50564E6A-4E05-4FE7-9420-092BC28EC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E82E98AC-0159-4487-A993-B4181D11E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44">
              <a:extLst>
                <a:ext uri="{FF2B5EF4-FFF2-40B4-BE49-F238E27FC236}">
                  <a16:creationId xmlns:a16="http://schemas.microsoft.com/office/drawing/2014/main" id="{438D7BD5-BEA4-40DB-86ED-870007ED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145">
              <a:extLst>
                <a:ext uri="{FF2B5EF4-FFF2-40B4-BE49-F238E27FC236}">
                  <a16:creationId xmlns:a16="http://schemas.microsoft.com/office/drawing/2014/main" id="{0F49A37B-0DE8-40DA-A18B-DA18EFF3F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146">
              <a:extLst>
                <a:ext uri="{FF2B5EF4-FFF2-40B4-BE49-F238E27FC236}">
                  <a16:creationId xmlns:a16="http://schemas.microsoft.com/office/drawing/2014/main" id="{0CF81E25-2977-47CC-BFC0-68844420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Freeform 69">
            <a:extLst>
              <a:ext uri="{FF2B5EF4-FFF2-40B4-BE49-F238E27FC236}">
                <a16:creationId xmlns:a16="http://schemas.microsoft.com/office/drawing/2014/main" id="{30AA17A8-259E-4FA1-9AFD-891AA0AC2D1F}"/>
              </a:ext>
            </a:extLst>
          </p:cNvPr>
          <p:cNvSpPr>
            <a:spLocks noEditPoints="1"/>
          </p:cNvSpPr>
          <p:nvPr/>
        </p:nvSpPr>
        <p:spPr bwMode="auto">
          <a:xfrm>
            <a:off x="3682372" y="2976190"/>
            <a:ext cx="943602" cy="1372659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Google Shape;855;p35">
            <a:extLst>
              <a:ext uri="{FF2B5EF4-FFF2-40B4-BE49-F238E27FC236}">
                <a16:creationId xmlns:a16="http://schemas.microsoft.com/office/drawing/2014/main" id="{F8178B2C-C92A-461C-B754-468816DC2372}"/>
              </a:ext>
            </a:extLst>
          </p:cNvPr>
          <p:cNvSpPr txBox="1"/>
          <p:nvPr/>
        </p:nvSpPr>
        <p:spPr>
          <a:xfrm>
            <a:off x="7604126" y="6003896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Google Shape;855;p35">
            <a:extLst>
              <a:ext uri="{FF2B5EF4-FFF2-40B4-BE49-F238E27FC236}">
                <a16:creationId xmlns:a16="http://schemas.microsoft.com/office/drawing/2014/main" id="{D3EE81C6-2669-45F6-9C44-C501337786B3}"/>
              </a:ext>
            </a:extLst>
          </p:cNvPr>
          <p:cNvSpPr txBox="1"/>
          <p:nvPr/>
        </p:nvSpPr>
        <p:spPr>
          <a:xfrm>
            <a:off x="12733355" y="6003896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6" name="Google Shape;855;p35">
            <a:extLst>
              <a:ext uri="{FF2B5EF4-FFF2-40B4-BE49-F238E27FC236}">
                <a16:creationId xmlns:a16="http://schemas.microsoft.com/office/drawing/2014/main" id="{955A87EC-C887-4B9D-AE88-A0391B71A79B}"/>
              </a:ext>
            </a:extLst>
          </p:cNvPr>
          <p:cNvSpPr txBox="1"/>
          <p:nvPr/>
        </p:nvSpPr>
        <p:spPr>
          <a:xfrm>
            <a:off x="17858930" y="6003896"/>
            <a:ext cx="4587874" cy="32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491F17-60E5-4622-9EF6-AD82C4DF6141}"/>
              </a:ext>
            </a:extLst>
          </p:cNvPr>
          <p:cNvGrpSpPr/>
          <p:nvPr/>
        </p:nvGrpSpPr>
        <p:grpSpPr>
          <a:xfrm>
            <a:off x="18949480" y="3009930"/>
            <a:ext cx="996029" cy="1435986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AA4C335-BA1B-417C-A641-2C81E3E24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F8551A7-E4D1-4510-BDBC-AB020F735016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" y="0"/>
            <a:ext cx="2437765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39"/>
          <p:cNvSpPr/>
          <p:nvPr/>
        </p:nvSpPr>
        <p:spPr>
          <a:xfrm>
            <a:off x="1955801" y="2320924"/>
            <a:ext cx="3330574" cy="2613024"/>
          </a:xfrm>
          <a:custGeom>
            <a:avLst/>
            <a:gdLst/>
            <a:ahLst/>
            <a:cxnLst/>
            <a:rect l="l" t="t" r="r" b="b"/>
            <a:pathLst>
              <a:path w="1049" h="823" extrusionOk="0">
                <a:moveTo>
                  <a:pt x="868" y="206"/>
                </a:moveTo>
                <a:lnTo>
                  <a:pt x="688" y="0"/>
                </a:lnTo>
                <a:lnTo>
                  <a:pt x="0" y="0"/>
                </a:lnTo>
                <a:lnTo>
                  <a:pt x="0" y="823"/>
                </a:lnTo>
                <a:lnTo>
                  <a:pt x="688" y="823"/>
                </a:lnTo>
                <a:lnTo>
                  <a:pt x="868" y="617"/>
                </a:lnTo>
                <a:lnTo>
                  <a:pt x="1049" y="413"/>
                </a:lnTo>
                <a:lnTo>
                  <a:pt x="868" y="206"/>
                </a:ln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6242051" y="2320924"/>
            <a:ext cx="3333750" cy="2613024"/>
          </a:xfrm>
          <a:custGeom>
            <a:avLst/>
            <a:gdLst/>
            <a:ahLst/>
            <a:cxnLst/>
            <a:rect l="l" t="t" r="r" b="b"/>
            <a:pathLst>
              <a:path w="1050" h="823" extrusionOk="0">
                <a:moveTo>
                  <a:pt x="868" y="206"/>
                </a:moveTo>
                <a:lnTo>
                  <a:pt x="689" y="0"/>
                </a:lnTo>
                <a:lnTo>
                  <a:pt x="0" y="0"/>
                </a:lnTo>
                <a:lnTo>
                  <a:pt x="0" y="823"/>
                </a:lnTo>
                <a:lnTo>
                  <a:pt x="689" y="823"/>
                </a:lnTo>
                <a:lnTo>
                  <a:pt x="868" y="617"/>
                </a:lnTo>
                <a:lnTo>
                  <a:pt x="1050" y="413"/>
                </a:lnTo>
                <a:lnTo>
                  <a:pt x="868" y="206"/>
                </a:ln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10528301" y="2320924"/>
            <a:ext cx="3333750" cy="2613024"/>
          </a:xfrm>
          <a:custGeom>
            <a:avLst/>
            <a:gdLst/>
            <a:ahLst/>
            <a:cxnLst/>
            <a:rect l="l" t="t" r="r" b="b"/>
            <a:pathLst>
              <a:path w="1050" h="823" extrusionOk="0">
                <a:moveTo>
                  <a:pt x="868" y="206"/>
                </a:moveTo>
                <a:lnTo>
                  <a:pt x="689" y="0"/>
                </a:lnTo>
                <a:lnTo>
                  <a:pt x="0" y="0"/>
                </a:lnTo>
                <a:lnTo>
                  <a:pt x="0" y="823"/>
                </a:lnTo>
                <a:lnTo>
                  <a:pt x="689" y="823"/>
                </a:lnTo>
                <a:lnTo>
                  <a:pt x="868" y="617"/>
                </a:lnTo>
                <a:lnTo>
                  <a:pt x="1050" y="413"/>
                </a:lnTo>
                <a:lnTo>
                  <a:pt x="868" y="206"/>
                </a:ln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14817725" y="2320924"/>
            <a:ext cx="3330574" cy="2613024"/>
          </a:xfrm>
          <a:custGeom>
            <a:avLst/>
            <a:gdLst/>
            <a:ahLst/>
            <a:cxnLst/>
            <a:rect l="l" t="t" r="r" b="b"/>
            <a:pathLst>
              <a:path w="1049" h="823" extrusionOk="0">
                <a:moveTo>
                  <a:pt x="868" y="206"/>
                </a:moveTo>
                <a:lnTo>
                  <a:pt x="688" y="0"/>
                </a:lnTo>
                <a:lnTo>
                  <a:pt x="0" y="0"/>
                </a:lnTo>
                <a:lnTo>
                  <a:pt x="0" y="823"/>
                </a:lnTo>
                <a:lnTo>
                  <a:pt x="688" y="823"/>
                </a:lnTo>
                <a:lnTo>
                  <a:pt x="868" y="617"/>
                </a:lnTo>
                <a:lnTo>
                  <a:pt x="1049" y="413"/>
                </a:lnTo>
                <a:lnTo>
                  <a:pt x="868" y="206"/>
                </a:ln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19103975" y="2320924"/>
            <a:ext cx="3333750" cy="2613024"/>
          </a:xfrm>
          <a:custGeom>
            <a:avLst/>
            <a:gdLst/>
            <a:ahLst/>
            <a:cxnLst/>
            <a:rect l="l" t="t" r="r" b="b"/>
            <a:pathLst>
              <a:path w="1050" h="823" extrusionOk="0">
                <a:moveTo>
                  <a:pt x="868" y="206"/>
                </a:moveTo>
                <a:lnTo>
                  <a:pt x="689" y="0"/>
                </a:lnTo>
                <a:lnTo>
                  <a:pt x="0" y="0"/>
                </a:lnTo>
                <a:lnTo>
                  <a:pt x="0" y="823"/>
                </a:lnTo>
                <a:lnTo>
                  <a:pt x="689" y="823"/>
                </a:lnTo>
                <a:lnTo>
                  <a:pt x="868" y="617"/>
                </a:lnTo>
                <a:lnTo>
                  <a:pt x="1050" y="413"/>
                </a:lnTo>
                <a:lnTo>
                  <a:pt x="868" y="206"/>
                </a:ln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55;p35">
            <a:extLst>
              <a:ext uri="{FF2B5EF4-FFF2-40B4-BE49-F238E27FC236}">
                <a16:creationId xmlns:a16="http://schemas.microsoft.com/office/drawing/2014/main" id="{732091EE-07C1-4162-94FC-E2D99BC42D86}"/>
              </a:ext>
            </a:extLst>
          </p:cNvPr>
          <p:cNvSpPr txBox="1"/>
          <p:nvPr/>
        </p:nvSpPr>
        <p:spPr>
          <a:xfrm>
            <a:off x="2185448" y="6003896"/>
            <a:ext cx="4056603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6" name="Freeform 69">
            <a:extLst>
              <a:ext uri="{FF2B5EF4-FFF2-40B4-BE49-F238E27FC236}">
                <a16:creationId xmlns:a16="http://schemas.microsoft.com/office/drawing/2014/main" id="{DBF97A0F-6BF4-470B-80D3-600C7C7E5171}"/>
              </a:ext>
            </a:extLst>
          </p:cNvPr>
          <p:cNvSpPr>
            <a:spLocks noEditPoints="1"/>
          </p:cNvSpPr>
          <p:nvPr/>
        </p:nvSpPr>
        <p:spPr bwMode="auto">
          <a:xfrm>
            <a:off x="3503314" y="2955708"/>
            <a:ext cx="795637" cy="1157414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Google Shape;855;p35">
            <a:extLst>
              <a:ext uri="{FF2B5EF4-FFF2-40B4-BE49-F238E27FC236}">
                <a16:creationId xmlns:a16="http://schemas.microsoft.com/office/drawing/2014/main" id="{372073A8-AB19-4E5A-B332-F40CF468FD2F}"/>
              </a:ext>
            </a:extLst>
          </p:cNvPr>
          <p:cNvSpPr txBox="1"/>
          <p:nvPr/>
        </p:nvSpPr>
        <p:spPr>
          <a:xfrm>
            <a:off x="6530108" y="6003896"/>
            <a:ext cx="4056603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8" name="Google Shape;855;p35">
            <a:extLst>
              <a:ext uri="{FF2B5EF4-FFF2-40B4-BE49-F238E27FC236}">
                <a16:creationId xmlns:a16="http://schemas.microsoft.com/office/drawing/2014/main" id="{0E94036F-86E5-4737-9D91-D9D89126185F}"/>
              </a:ext>
            </a:extLst>
          </p:cNvPr>
          <p:cNvSpPr txBox="1"/>
          <p:nvPr/>
        </p:nvSpPr>
        <p:spPr>
          <a:xfrm>
            <a:off x="10587262" y="6003896"/>
            <a:ext cx="4056603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9" name="Google Shape;855;p35">
            <a:extLst>
              <a:ext uri="{FF2B5EF4-FFF2-40B4-BE49-F238E27FC236}">
                <a16:creationId xmlns:a16="http://schemas.microsoft.com/office/drawing/2014/main" id="{A3198F87-11E0-4EF4-9DCE-0DCC3039BA5D}"/>
              </a:ext>
            </a:extLst>
          </p:cNvPr>
          <p:cNvSpPr txBox="1"/>
          <p:nvPr/>
        </p:nvSpPr>
        <p:spPr>
          <a:xfrm>
            <a:off x="14931922" y="6003896"/>
            <a:ext cx="4056603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0" name="Google Shape;855;p35">
            <a:extLst>
              <a:ext uri="{FF2B5EF4-FFF2-40B4-BE49-F238E27FC236}">
                <a16:creationId xmlns:a16="http://schemas.microsoft.com/office/drawing/2014/main" id="{AC8FAE64-39EF-4B9E-A8CE-651EEE327422}"/>
              </a:ext>
            </a:extLst>
          </p:cNvPr>
          <p:cNvSpPr txBox="1"/>
          <p:nvPr/>
        </p:nvSpPr>
        <p:spPr>
          <a:xfrm>
            <a:off x="19254838" y="6003896"/>
            <a:ext cx="4056603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8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8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26A566-5BAE-435B-AA7A-38605CCC46A5}"/>
              </a:ext>
            </a:extLst>
          </p:cNvPr>
          <p:cNvGrpSpPr/>
          <p:nvPr/>
        </p:nvGrpSpPr>
        <p:grpSpPr>
          <a:xfrm>
            <a:off x="16225736" y="2871590"/>
            <a:ext cx="973583" cy="1403625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50ACA9F-6631-4A57-8BFC-53BCB610A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D08F884-280D-4271-829B-90987079039F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4" name="Freeform 149">
            <a:extLst>
              <a:ext uri="{FF2B5EF4-FFF2-40B4-BE49-F238E27FC236}">
                <a16:creationId xmlns:a16="http://schemas.microsoft.com/office/drawing/2014/main" id="{5DE66306-B13D-4A83-9252-03C8A2EBA53B}"/>
              </a:ext>
            </a:extLst>
          </p:cNvPr>
          <p:cNvSpPr>
            <a:spLocks noEditPoints="1"/>
          </p:cNvSpPr>
          <p:nvPr/>
        </p:nvSpPr>
        <p:spPr bwMode="auto">
          <a:xfrm>
            <a:off x="20448189" y="2942534"/>
            <a:ext cx="864994" cy="1111232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35BAD674-40F5-4A05-9B7F-352CAC05FE2E}"/>
              </a:ext>
            </a:extLst>
          </p:cNvPr>
          <p:cNvSpPr>
            <a:spLocks noEditPoints="1"/>
          </p:cNvSpPr>
          <p:nvPr/>
        </p:nvSpPr>
        <p:spPr bwMode="auto">
          <a:xfrm>
            <a:off x="11926111" y="2908117"/>
            <a:ext cx="1141667" cy="1285819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D791D2-ADF4-4EA1-BC78-DE2B299884BB}"/>
              </a:ext>
            </a:extLst>
          </p:cNvPr>
          <p:cNvGrpSpPr/>
          <p:nvPr/>
        </p:nvGrpSpPr>
        <p:grpSpPr>
          <a:xfrm>
            <a:off x="7762488" y="3156262"/>
            <a:ext cx="1047164" cy="930817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47" name="Freeform 142">
              <a:extLst>
                <a:ext uri="{FF2B5EF4-FFF2-40B4-BE49-F238E27FC236}">
                  <a16:creationId xmlns:a16="http://schemas.microsoft.com/office/drawing/2014/main" id="{F39EAACC-CE4A-4D87-AA86-8CE479D57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Freeform 143">
              <a:extLst>
                <a:ext uri="{FF2B5EF4-FFF2-40B4-BE49-F238E27FC236}">
                  <a16:creationId xmlns:a16="http://schemas.microsoft.com/office/drawing/2014/main" id="{2BC52798-00A1-4678-881C-6D8850714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Freeform 144">
              <a:extLst>
                <a:ext uri="{FF2B5EF4-FFF2-40B4-BE49-F238E27FC236}">
                  <a16:creationId xmlns:a16="http://schemas.microsoft.com/office/drawing/2014/main" id="{1C955D0B-E4BE-43C7-8809-A825BE716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Freeform 145">
              <a:extLst>
                <a:ext uri="{FF2B5EF4-FFF2-40B4-BE49-F238E27FC236}">
                  <a16:creationId xmlns:a16="http://schemas.microsoft.com/office/drawing/2014/main" id="{5013050B-9EBA-46E4-8949-D5D4A41BF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Freeform 146">
              <a:extLst>
                <a:ext uri="{FF2B5EF4-FFF2-40B4-BE49-F238E27FC236}">
                  <a16:creationId xmlns:a16="http://schemas.microsoft.com/office/drawing/2014/main" id="{79B812B7-C3BC-480C-93D0-91436465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9185" y="3751730"/>
            <a:ext cx="8937498" cy="2544940"/>
            <a:chOff x="1069592" y="1875865"/>
            <a:chExt cx="4468749" cy="1272470"/>
          </a:xfrm>
        </p:grpSpPr>
        <p:sp>
          <p:nvSpPr>
            <p:cNvPr id="48" name="Freeform 39"/>
            <p:cNvSpPr>
              <a:spLocks/>
            </p:cNvSpPr>
            <p:nvPr/>
          </p:nvSpPr>
          <p:spPr bwMode="auto">
            <a:xfrm>
              <a:off x="1069592" y="1875866"/>
              <a:ext cx="4372330" cy="1272469"/>
            </a:xfrm>
            <a:custGeom>
              <a:avLst/>
              <a:gdLst>
                <a:gd name="T0" fmla="*/ 199 w 3065"/>
                <a:gd name="T1" fmla="*/ 0 h 892"/>
                <a:gd name="T2" fmla="*/ 185 w 3065"/>
                <a:gd name="T3" fmla="*/ 0 h 892"/>
                <a:gd name="T4" fmla="*/ 0 w 3065"/>
                <a:gd name="T5" fmla="*/ 101 h 892"/>
                <a:gd name="T6" fmla="*/ 0 w 3065"/>
                <a:gd name="T7" fmla="*/ 232 h 892"/>
                <a:gd name="T8" fmla="*/ 144 w 3065"/>
                <a:gd name="T9" fmla="*/ 154 h 892"/>
                <a:gd name="T10" fmla="*/ 144 w 3065"/>
                <a:gd name="T11" fmla="*/ 778 h 892"/>
                <a:gd name="T12" fmla="*/ 5 w 3065"/>
                <a:gd name="T13" fmla="*/ 778 h 892"/>
                <a:gd name="T14" fmla="*/ 5 w 3065"/>
                <a:gd name="T15" fmla="*/ 892 h 892"/>
                <a:gd name="T16" fmla="*/ 199 w 3065"/>
                <a:gd name="T17" fmla="*/ 892 h 892"/>
                <a:gd name="T18" fmla="*/ 421 w 3065"/>
                <a:gd name="T19" fmla="*/ 892 h 892"/>
                <a:gd name="T20" fmla="*/ 3065 w 3065"/>
                <a:gd name="T21" fmla="*/ 892 h 892"/>
                <a:gd name="T22" fmla="*/ 3065 w 3065"/>
                <a:gd name="T23" fmla="*/ 0 h 892"/>
                <a:gd name="T24" fmla="*/ 300 w 3065"/>
                <a:gd name="T25" fmla="*/ 0 h 892"/>
                <a:gd name="T26" fmla="*/ 199 w 3065"/>
                <a:gd name="T27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5" h="892">
                  <a:moveTo>
                    <a:pt x="199" y="0"/>
                  </a:moveTo>
                  <a:lnTo>
                    <a:pt x="185" y="0"/>
                  </a:lnTo>
                  <a:lnTo>
                    <a:pt x="0" y="101"/>
                  </a:lnTo>
                  <a:lnTo>
                    <a:pt x="0" y="232"/>
                  </a:lnTo>
                  <a:lnTo>
                    <a:pt x="144" y="154"/>
                  </a:lnTo>
                  <a:lnTo>
                    <a:pt x="144" y="778"/>
                  </a:lnTo>
                  <a:lnTo>
                    <a:pt x="5" y="778"/>
                  </a:lnTo>
                  <a:lnTo>
                    <a:pt x="5" y="892"/>
                  </a:lnTo>
                  <a:lnTo>
                    <a:pt x="199" y="892"/>
                  </a:lnTo>
                  <a:lnTo>
                    <a:pt x="421" y="892"/>
                  </a:lnTo>
                  <a:lnTo>
                    <a:pt x="3065" y="892"/>
                  </a:lnTo>
                  <a:lnTo>
                    <a:pt x="3065" y="0"/>
                  </a:lnTo>
                  <a:lnTo>
                    <a:pt x="300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1502524" y="1875866"/>
              <a:ext cx="442135" cy="1267329"/>
            </a:xfrm>
            <a:custGeom>
              <a:avLst/>
              <a:gdLst>
                <a:gd name="T0" fmla="*/ 202 w 202"/>
                <a:gd name="T1" fmla="*/ 576 h 576"/>
                <a:gd name="T2" fmla="*/ 0 w 202"/>
                <a:gd name="T3" fmla="*/ 0 h 576"/>
                <a:gd name="T4" fmla="*/ 0 w 202"/>
                <a:gd name="T5" fmla="*/ 500 h 576"/>
                <a:gd name="T6" fmla="*/ 79 w 202"/>
                <a:gd name="T7" fmla="*/ 500 h 576"/>
                <a:gd name="T8" fmla="*/ 79 w 202"/>
                <a:gd name="T9" fmla="*/ 576 h 576"/>
                <a:gd name="T10" fmla="*/ 202 w 202"/>
                <a:gd name="T11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6">
                  <a:moveTo>
                    <a:pt x="202" y="576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79" y="500"/>
                  </a:lnTo>
                  <a:lnTo>
                    <a:pt x="79" y="576"/>
                  </a:lnTo>
                  <a:lnTo>
                    <a:pt x="202" y="57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41922" y="1875865"/>
              <a:ext cx="96419" cy="12724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51026" y="6563618"/>
            <a:ext cx="9225656" cy="2552260"/>
            <a:chOff x="925513" y="3281809"/>
            <a:chExt cx="4612828" cy="1276130"/>
          </a:xfrm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925513" y="3283640"/>
              <a:ext cx="4516409" cy="1272469"/>
            </a:xfrm>
            <a:custGeom>
              <a:avLst/>
              <a:gdLst>
                <a:gd name="T0" fmla="*/ 176 w 1850"/>
                <a:gd name="T1" fmla="*/ 0 h 523"/>
                <a:gd name="T2" fmla="*/ 105 w 1850"/>
                <a:gd name="T3" fmla="*/ 13 h 523"/>
                <a:gd name="T4" fmla="*/ 48 w 1850"/>
                <a:gd name="T5" fmla="*/ 50 h 523"/>
                <a:gd name="T6" fmla="*/ 13 w 1850"/>
                <a:gd name="T7" fmla="*/ 104 h 523"/>
                <a:gd name="T8" fmla="*/ 0 w 1850"/>
                <a:gd name="T9" fmla="*/ 169 h 523"/>
                <a:gd name="T10" fmla="*/ 103 w 1850"/>
                <a:gd name="T11" fmla="*/ 169 h 523"/>
                <a:gd name="T12" fmla="*/ 108 w 1850"/>
                <a:gd name="T13" fmla="*/ 134 h 523"/>
                <a:gd name="T14" fmla="*/ 122 w 1850"/>
                <a:gd name="T15" fmla="*/ 107 h 523"/>
                <a:gd name="T16" fmla="*/ 146 w 1850"/>
                <a:gd name="T17" fmla="*/ 89 h 523"/>
                <a:gd name="T18" fmla="*/ 178 w 1850"/>
                <a:gd name="T19" fmla="*/ 82 h 523"/>
                <a:gd name="T20" fmla="*/ 227 w 1850"/>
                <a:gd name="T21" fmla="*/ 102 h 523"/>
                <a:gd name="T22" fmla="*/ 245 w 1850"/>
                <a:gd name="T23" fmla="*/ 156 h 523"/>
                <a:gd name="T24" fmla="*/ 241 w 1850"/>
                <a:gd name="T25" fmla="*/ 180 h 523"/>
                <a:gd name="T26" fmla="*/ 230 w 1850"/>
                <a:gd name="T27" fmla="*/ 206 h 523"/>
                <a:gd name="T28" fmla="*/ 209 w 1850"/>
                <a:gd name="T29" fmla="*/ 237 h 523"/>
                <a:gd name="T30" fmla="*/ 177 w 1850"/>
                <a:gd name="T31" fmla="*/ 275 h 523"/>
                <a:gd name="T32" fmla="*/ 10 w 1850"/>
                <a:gd name="T33" fmla="*/ 453 h 523"/>
                <a:gd name="T34" fmla="*/ 10 w 1850"/>
                <a:gd name="T35" fmla="*/ 523 h 523"/>
                <a:gd name="T36" fmla="*/ 134 w 1850"/>
                <a:gd name="T37" fmla="*/ 523 h 523"/>
                <a:gd name="T38" fmla="*/ 356 w 1850"/>
                <a:gd name="T39" fmla="*/ 523 h 523"/>
                <a:gd name="T40" fmla="*/ 364 w 1850"/>
                <a:gd name="T41" fmla="*/ 523 h 523"/>
                <a:gd name="T42" fmla="*/ 1850 w 1850"/>
                <a:gd name="T43" fmla="*/ 523 h 523"/>
                <a:gd name="T44" fmla="*/ 1850 w 1850"/>
                <a:gd name="T45" fmla="*/ 0 h 523"/>
                <a:gd name="T46" fmla="*/ 171 w 1850"/>
                <a:gd name="T47" fmla="*/ 0 h 523"/>
                <a:gd name="T48" fmla="*/ 176 w 1850"/>
                <a:gd name="T4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50" h="523">
                  <a:moveTo>
                    <a:pt x="176" y="0"/>
                  </a:moveTo>
                  <a:cubicBezTo>
                    <a:pt x="150" y="0"/>
                    <a:pt x="126" y="5"/>
                    <a:pt x="105" y="13"/>
                  </a:cubicBezTo>
                  <a:cubicBezTo>
                    <a:pt x="83" y="22"/>
                    <a:pt x="64" y="34"/>
                    <a:pt x="48" y="50"/>
                  </a:cubicBezTo>
                  <a:cubicBezTo>
                    <a:pt x="33" y="65"/>
                    <a:pt x="21" y="83"/>
                    <a:pt x="13" y="104"/>
                  </a:cubicBezTo>
                  <a:cubicBezTo>
                    <a:pt x="4" y="124"/>
                    <a:pt x="0" y="146"/>
                    <a:pt x="0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57"/>
                    <a:pt x="105" y="145"/>
                    <a:pt x="108" y="134"/>
                  </a:cubicBezTo>
                  <a:cubicBezTo>
                    <a:pt x="111" y="124"/>
                    <a:pt x="116" y="115"/>
                    <a:pt x="122" y="107"/>
                  </a:cubicBezTo>
                  <a:cubicBezTo>
                    <a:pt x="129" y="99"/>
                    <a:pt x="136" y="93"/>
                    <a:pt x="146" y="89"/>
                  </a:cubicBezTo>
                  <a:cubicBezTo>
                    <a:pt x="155" y="85"/>
                    <a:pt x="166" y="82"/>
                    <a:pt x="178" y="82"/>
                  </a:cubicBezTo>
                  <a:cubicBezTo>
                    <a:pt x="199" y="82"/>
                    <a:pt x="216" y="89"/>
                    <a:pt x="227" y="102"/>
                  </a:cubicBezTo>
                  <a:cubicBezTo>
                    <a:pt x="239" y="115"/>
                    <a:pt x="245" y="133"/>
                    <a:pt x="245" y="156"/>
                  </a:cubicBezTo>
                  <a:cubicBezTo>
                    <a:pt x="245" y="164"/>
                    <a:pt x="244" y="172"/>
                    <a:pt x="241" y="180"/>
                  </a:cubicBezTo>
                  <a:cubicBezTo>
                    <a:pt x="239" y="188"/>
                    <a:pt x="235" y="197"/>
                    <a:pt x="230" y="206"/>
                  </a:cubicBezTo>
                  <a:cubicBezTo>
                    <a:pt x="225" y="216"/>
                    <a:pt x="218" y="226"/>
                    <a:pt x="209" y="237"/>
                  </a:cubicBezTo>
                  <a:cubicBezTo>
                    <a:pt x="200" y="249"/>
                    <a:pt x="190" y="261"/>
                    <a:pt x="177" y="275"/>
                  </a:cubicBezTo>
                  <a:cubicBezTo>
                    <a:pt x="10" y="453"/>
                    <a:pt x="10" y="453"/>
                    <a:pt x="10" y="453"/>
                  </a:cubicBezTo>
                  <a:cubicBezTo>
                    <a:pt x="10" y="523"/>
                    <a:pt x="10" y="523"/>
                    <a:pt x="10" y="523"/>
                  </a:cubicBezTo>
                  <a:cubicBezTo>
                    <a:pt x="134" y="523"/>
                    <a:pt x="134" y="523"/>
                    <a:pt x="134" y="523"/>
                  </a:cubicBezTo>
                  <a:cubicBezTo>
                    <a:pt x="356" y="523"/>
                    <a:pt x="356" y="523"/>
                    <a:pt x="356" y="523"/>
                  </a:cubicBezTo>
                  <a:cubicBezTo>
                    <a:pt x="364" y="523"/>
                    <a:pt x="364" y="523"/>
                    <a:pt x="364" y="523"/>
                  </a:cubicBezTo>
                  <a:cubicBezTo>
                    <a:pt x="1850" y="523"/>
                    <a:pt x="1850" y="523"/>
                    <a:pt x="1850" y="523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0"/>
                    <a:pt x="175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1272702" y="3521633"/>
              <a:ext cx="855815" cy="1029705"/>
            </a:xfrm>
            <a:custGeom>
              <a:avLst/>
              <a:gdLst>
                <a:gd name="T0" fmla="*/ 228 w 228"/>
                <a:gd name="T1" fmla="*/ 274 h 274"/>
                <a:gd name="T2" fmla="*/ 131 w 228"/>
                <a:gd name="T3" fmla="*/ 0 h 274"/>
                <a:gd name="T4" fmla="*/ 134 w 228"/>
                <a:gd name="T5" fmla="*/ 29 h 274"/>
                <a:gd name="T6" fmla="*/ 129 w 228"/>
                <a:gd name="T7" fmla="*/ 62 h 274"/>
                <a:gd name="T8" fmla="*/ 114 w 228"/>
                <a:gd name="T9" fmla="*/ 93 h 274"/>
                <a:gd name="T10" fmla="*/ 90 w 228"/>
                <a:gd name="T11" fmla="*/ 125 h 274"/>
                <a:gd name="T12" fmla="*/ 60 w 228"/>
                <a:gd name="T13" fmla="*/ 158 h 274"/>
                <a:gd name="T14" fmla="*/ 0 w 228"/>
                <a:gd name="T15" fmla="*/ 220 h 274"/>
                <a:gd name="T16" fmla="*/ 145 w 228"/>
                <a:gd name="T17" fmla="*/ 220 h 274"/>
                <a:gd name="T18" fmla="*/ 145 w 228"/>
                <a:gd name="T19" fmla="*/ 274 h 274"/>
                <a:gd name="T20" fmla="*/ 228 w 228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74">
                  <a:moveTo>
                    <a:pt x="228" y="274"/>
                  </a:moveTo>
                  <a:cubicBezTo>
                    <a:pt x="156" y="70"/>
                    <a:pt x="136" y="15"/>
                    <a:pt x="131" y="0"/>
                  </a:cubicBezTo>
                  <a:cubicBezTo>
                    <a:pt x="133" y="9"/>
                    <a:pt x="134" y="19"/>
                    <a:pt x="134" y="29"/>
                  </a:cubicBezTo>
                  <a:cubicBezTo>
                    <a:pt x="134" y="40"/>
                    <a:pt x="133" y="51"/>
                    <a:pt x="129" y="62"/>
                  </a:cubicBezTo>
                  <a:cubicBezTo>
                    <a:pt x="126" y="72"/>
                    <a:pt x="121" y="83"/>
                    <a:pt x="114" y="93"/>
                  </a:cubicBezTo>
                  <a:cubicBezTo>
                    <a:pt x="107" y="103"/>
                    <a:pt x="100" y="114"/>
                    <a:pt x="90" y="125"/>
                  </a:cubicBezTo>
                  <a:cubicBezTo>
                    <a:pt x="81" y="135"/>
                    <a:pt x="71" y="147"/>
                    <a:pt x="60" y="158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45" y="220"/>
                    <a:pt x="145" y="220"/>
                    <a:pt x="145" y="220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228" y="274"/>
                    <a:pt x="228" y="274"/>
                    <a:pt x="228" y="27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41922" y="3281809"/>
              <a:ext cx="96419" cy="12761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6705" y="9382825"/>
            <a:ext cx="9199978" cy="2544938"/>
            <a:chOff x="938352" y="4691412"/>
            <a:chExt cx="4599989" cy="1272469"/>
          </a:xfrm>
        </p:grpSpPr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938352" y="4691412"/>
              <a:ext cx="4503571" cy="1272469"/>
            </a:xfrm>
            <a:custGeom>
              <a:avLst/>
              <a:gdLst>
                <a:gd name="T0" fmla="*/ 170 w 1845"/>
                <a:gd name="T1" fmla="*/ 0 h 523"/>
                <a:gd name="T2" fmla="*/ 108 w 1845"/>
                <a:gd name="T3" fmla="*/ 10 h 523"/>
                <a:gd name="T4" fmla="*/ 55 w 1845"/>
                <a:gd name="T5" fmla="*/ 38 h 523"/>
                <a:gd name="T6" fmla="*/ 20 w 1845"/>
                <a:gd name="T7" fmla="*/ 82 h 523"/>
                <a:gd name="T8" fmla="*/ 7 w 1845"/>
                <a:gd name="T9" fmla="*/ 139 h 523"/>
                <a:gd name="T10" fmla="*/ 108 w 1845"/>
                <a:gd name="T11" fmla="*/ 139 h 523"/>
                <a:gd name="T12" fmla="*/ 113 w 1845"/>
                <a:gd name="T13" fmla="*/ 115 h 523"/>
                <a:gd name="T14" fmla="*/ 128 w 1845"/>
                <a:gd name="T15" fmla="*/ 97 h 523"/>
                <a:gd name="T16" fmla="*/ 150 w 1845"/>
                <a:gd name="T17" fmla="*/ 86 h 523"/>
                <a:gd name="T18" fmla="*/ 176 w 1845"/>
                <a:gd name="T19" fmla="*/ 82 h 523"/>
                <a:gd name="T20" fmla="*/ 206 w 1845"/>
                <a:gd name="T21" fmla="*/ 87 h 523"/>
                <a:gd name="T22" fmla="*/ 228 w 1845"/>
                <a:gd name="T23" fmla="*/ 100 h 523"/>
                <a:gd name="T24" fmla="*/ 241 w 1845"/>
                <a:gd name="T25" fmla="*/ 121 h 523"/>
                <a:gd name="T26" fmla="*/ 245 w 1845"/>
                <a:gd name="T27" fmla="*/ 147 h 523"/>
                <a:gd name="T28" fmla="*/ 226 w 1845"/>
                <a:gd name="T29" fmla="*/ 198 h 523"/>
                <a:gd name="T30" fmla="*/ 169 w 1845"/>
                <a:gd name="T31" fmla="*/ 217 h 523"/>
                <a:gd name="T32" fmla="*/ 115 w 1845"/>
                <a:gd name="T33" fmla="*/ 217 h 523"/>
                <a:gd name="T34" fmla="*/ 115 w 1845"/>
                <a:gd name="T35" fmla="*/ 296 h 523"/>
                <a:gd name="T36" fmla="*/ 169 w 1845"/>
                <a:gd name="T37" fmla="*/ 296 h 523"/>
                <a:gd name="T38" fmla="*/ 204 w 1845"/>
                <a:gd name="T39" fmla="*/ 300 h 523"/>
                <a:gd name="T40" fmla="*/ 230 w 1845"/>
                <a:gd name="T41" fmla="*/ 314 h 523"/>
                <a:gd name="T42" fmla="*/ 247 w 1845"/>
                <a:gd name="T43" fmla="*/ 337 h 523"/>
                <a:gd name="T44" fmla="*/ 253 w 1845"/>
                <a:gd name="T45" fmla="*/ 372 h 523"/>
                <a:gd name="T46" fmla="*/ 248 w 1845"/>
                <a:gd name="T47" fmla="*/ 401 h 523"/>
                <a:gd name="T48" fmla="*/ 232 w 1845"/>
                <a:gd name="T49" fmla="*/ 423 h 523"/>
                <a:gd name="T50" fmla="*/ 208 w 1845"/>
                <a:gd name="T51" fmla="*/ 437 h 523"/>
                <a:gd name="T52" fmla="*/ 176 w 1845"/>
                <a:gd name="T53" fmla="*/ 442 h 523"/>
                <a:gd name="T54" fmla="*/ 146 w 1845"/>
                <a:gd name="T55" fmla="*/ 437 h 523"/>
                <a:gd name="T56" fmla="*/ 123 w 1845"/>
                <a:gd name="T57" fmla="*/ 423 h 523"/>
                <a:gd name="T58" fmla="*/ 107 w 1845"/>
                <a:gd name="T59" fmla="*/ 403 h 523"/>
                <a:gd name="T60" fmla="*/ 101 w 1845"/>
                <a:gd name="T61" fmla="*/ 377 h 523"/>
                <a:gd name="T62" fmla="*/ 0 w 1845"/>
                <a:gd name="T63" fmla="*/ 377 h 523"/>
                <a:gd name="T64" fmla="*/ 15 w 1845"/>
                <a:gd name="T65" fmla="*/ 442 h 523"/>
                <a:gd name="T66" fmla="*/ 54 w 1845"/>
                <a:gd name="T67" fmla="*/ 488 h 523"/>
                <a:gd name="T68" fmla="*/ 110 w 1845"/>
                <a:gd name="T69" fmla="*/ 514 h 523"/>
                <a:gd name="T70" fmla="*/ 170 w 1845"/>
                <a:gd name="T71" fmla="*/ 523 h 523"/>
                <a:gd name="T72" fmla="*/ 170 w 1845"/>
                <a:gd name="T73" fmla="*/ 523 h 523"/>
                <a:gd name="T74" fmla="*/ 1845 w 1845"/>
                <a:gd name="T75" fmla="*/ 523 h 523"/>
                <a:gd name="T76" fmla="*/ 1845 w 1845"/>
                <a:gd name="T77" fmla="*/ 0 h 523"/>
                <a:gd name="T78" fmla="*/ 170 w 1845"/>
                <a:gd name="T7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5" h="523">
                  <a:moveTo>
                    <a:pt x="170" y="0"/>
                  </a:moveTo>
                  <a:cubicBezTo>
                    <a:pt x="148" y="1"/>
                    <a:pt x="128" y="4"/>
                    <a:pt x="108" y="10"/>
                  </a:cubicBezTo>
                  <a:cubicBezTo>
                    <a:pt x="88" y="17"/>
                    <a:pt x="71" y="26"/>
                    <a:pt x="55" y="38"/>
                  </a:cubicBezTo>
                  <a:cubicBezTo>
                    <a:pt x="40" y="50"/>
                    <a:pt x="29" y="65"/>
                    <a:pt x="20" y="82"/>
                  </a:cubicBezTo>
                  <a:cubicBezTo>
                    <a:pt x="11" y="99"/>
                    <a:pt x="7" y="118"/>
                    <a:pt x="7" y="139"/>
                  </a:cubicBezTo>
                  <a:cubicBezTo>
                    <a:pt x="108" y="139"/>
                    <a:pt x="108" y="139"/>
                    <a:pt x="108" y="139"/>
                  </a:cubicBezTo>
                  <a:cubicBezTo>
                    <a:pt x="108" y="130"/>
                    <a:pt x="110" y="122"/>
                    <a:pt x="113" y="115"/>
                  </a:cubicBezTo>
                  <a:cubicBezTo>
                    <a:pt x="117" y="108"/>
                    <a:pt x="122" y="102"/>
                    <a:pt x="128" y="97"/>
                  </a:cubicBezTo>
                  <a:cubicBezTo>
                    <a:pt x="134" y="92"/>
                    <a:pt x="141" y="88"/>
                    <a:pt x="150" y="86"/>
                  </a:cubicBezTo>
                  <a:cubicBezTo>
                    <a:pt x="158" y="83"/>
                    <a:pt x="167" y="82"/>
                    <a:pt x="176" y="82"/>
                  </a:cubicBezTo>
                  <a:cubicBezTo>
                    <a:pt x="188" y="82"/>
                    <a:pt x="198" y="83"/>
                    <a:pt x="206" y="87"/>
                  </a:cubicBezTo>
                  <a:cubicBezTo>
                    <a:pt x="215" y="90"/>
                    <a:pt x="222" y="94"/>
                    <a:pt x="228" y="100"/>
                  </a:cubicBezTo>
                  <a:cubicBezTo>
                    <a:pt x="234" y="106"/>
                    <a:pt x="238" y="113"/>
                    <a:pt x="241" y="121"/>
                  </a:cubicBezTo>
                  <a:cubicBezTo>
                    <a:pt x="243" y="129"/>
                    <a:pt x="245" y="137"/>
                    <a:pt x="245" y="147"/>
                  </a:cubicBezTo>
                  <a:cubicBezTo>
                    <a:pt x="245" y="168"/>
                    <a:pt x="239" y="185"/>
                    <a:pt x="226" y="198"/>
                  </a:cubicBezTo>
                  <a:cubicBezTo>
                    <a:pt x="214" y="211"/>
                    <a:pt x="195" y="217"/>
                    <a:pt x="169" y="217"/>
                  </a:cubicBezTo>
                  <a:cubicBezTo>
                    <a:pt x="115" y="217"/>
                    <a:pt x="115" y="217"/>
                    <a:pt x="115" y="217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69" y="296"/>
                    <a:pt x="169" y="296"/>
                    <a:pt x="169" y="296"/>
                  </a:cubicBezTo>
                  <a:cubicBezTo>
                    <a:pt x="182" y="296"/>
                    <a:pt x="194" y="297"/>
                    <a:pt x="204" y="300"/>
                  </a:cubicBezTo>
                  <a:cubicBezTo>
                    <a:pt x="214" y="303"/>
                    <a:pt x="223" y="308"/>
                    <a:pt x="230" y="314"/>
                  </a:cubicBezTo>
                  <a:cubicBezTo>
                    <a:pt x="238" y="320"/>
                    <a:pt x="243" y="328"/>
                    <a:pt x="247" y="337"/>
                  </a:cubicBezTo>
                  <a:cubicBezTo>
                    <a:pt x="251" y="347"/>
                    <a:pt x="253" y="359"/>
                    <a:pt x="253" y="372"/>
                  </a:cubicBezTo>
                  <a:cubicBezTo>
                    <a:pt x="253" y="383"/>
                    <a:pt x="251" y="392"/>
                    <a:pt x="248" y="401"/>
                  </a:cubicBezTo>
                  <a:cubicBezTo>
                    <a:pt x="244" y="409"/>
                    <a:pt x="239" y="417"/>
                    <a:pt x="232" y="423"/>
                  </a:cubicBezTo>
                  <a:cubicBezTo>
                    <a:pt x="226" y="429"/>
                    <a:pt x="218" y="434"/>
                    <a:pt x="208" y="437"/>
                  </a:cubicBezTo>
                  <a:cubicBezTo>
                    <a:pt x="199" y="440"/>
                    <a:pt x="188" y="442"/>
                    <a:pt x="176" y="442"/>
                  </a:cubicBezTo>
                  <a:cubicBezTo>
                    <a:pt x="165" y="442"/>
                    <a:pt x="155" y="440"/>
                    <a:pt x="146" y="437"/>
                  </a:cubicBezTo>
                  <a:cubicBezTo>
                    <a:pt x="137" y="434"/>
                    <a:pt x="129" y="429"/>
                    <a:pt x="123" y="423"/>
                  </a:cubicBezTo>
                  <a:cubicBezTo>
                    <a:pt x="116" y="418"/>
                    <a:pt x="111" y="411"/>
                    <a:pt x="107" y="403"/>
                  </a:cubicBezTo>
                  <a:cubicBezTo>
                    <a:pt x="103" y="395"/>
                    <a:pt x="101" y="386"/>
                    <a:pt x="101" y="37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402"/>
                    <a:pt x="5" y="424"/>
                    <a:pt x="15" y="442"/>
                  </a:cubicBezTo>
                  <a:cubicBezTo>
                    <a:pt x="25" y="460"/>
                    <a:pt x="38" y="475"/>
                    <a:pt x="54" y="488"/>
                  </a:cubicBezTo>
                  <a:cubicBezTo>
                    <a:pt x="71" y="500"/>
                    <a:pt x="89" y="509"/>
                    <a:pt x="110" y="514"/>
                  </a:cubicBezTo>
                  <a:cubicBezTo>
                    <a:pt x="129" y="520"/>
                    <a:pt x="150" y="523"/>
                    <a:pt x="170" y="523"/>
                  </a:cubicBezTo>
                  <a:cubicBezTo>
                    <a:pt x="170" y="523"/>
                    <a:pt x="170" y="523"/>
                    <a:pt x="170" y="523"/>
                  </a:cubicBezTo>
                  <a:cubicBezTo>
                    <a:pt x="1845" y="523"/>
                    <a:pt x="1845" y="523"/>
                    <a:pt x="1845" y="523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70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1362442" y="4960579"/>
              <a:ext cx="772642" cy="1003302"/>
            </a:xfrm>
            <a:custGeom>
              <a:avLst/>
              <a:gdLst>
                <a:gd name="T0" fmla="*/ 112 w 206"/>
                <a:gd name="T1" fmla="*/ 0 h 267"/>
                <a:gd name="T2" fmla="*/ 114 w 206"/>
                <a:gd name="T3" fmla="*/ 21 h 267"/>
                <a:gd name="T4" fmla="*/ 110 w 206"/>
                <a:gd name="T5" fmla="*/ 43 h 267"/>
                <a:gd name="T6" fmla="*/ 100 w 206"/>
                <a:gd name="T7" fmla="*/ 62 h 267"/>
                <a:gd name="T8" fmla="*/ 84 w 206"/>
                <a:gd name="T9" fmla="*/ 79 h 267"/>
                <a:gd name="T10" fmla="*/ 63 w 206"/>
                <a:gd name="T11" fmla="*/ 93 h 267"/>
                <a:gd name="T12" fmla="*/ 105 w 206"/>
                <a:gd name="T13" fmla="*/ 122 h 267"/>
                <a:gd name="T14" fmla="*/ 119 w 206"/>
                <a:gd name="T15" fmla="*/ 170 h 267"/>
                <a:gd name="T16" fmla="*/ 110 w 206"/>
                <a:gd name="T17" fmla="*/ 211 h 267"/>
                <a:gd name="T18" fmla="*/ 85 w 206"/>
                <a:gd name="T19" fmla="*/ 241 h 267"/>
                <a:gd name="T20" fmla="*/ 47 w 206"/>
                <a:gd name="T21" fmla="*/ 260 h 267"/>
                <a:gd name="T22" fmla="*/ 0 w 206"/>
                <a:gd name="T23" fmla="*/ 267 h 267"/>
                <a:gd name="T24" fmla="*/ 206 w 206"/>
                <a:gd name="T25" fmla="*/ 267 h 267"/>
                <a:gd name="T26" fmla="*/ 112 w 206"/>
                <a:gd name="T2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267">
                  <a:moveTo>
                    <a:pt x="112" y="0"/>
                  </a:moveTo>
                  <a:cubicBezTo>
                    <a:pt x="113" y="7"/>
                    <a:pt x="114" y="14"/>
                    <a:pt x="114" y="21"/>
                  </a:cubicBezTo>
                  <a:cubicBezTo>
                    <a:pt x="114" y="28"/>
                    <a:pt x="112" y="35"/>
                    <a:pt x="110" y="43"/>
                  </a:cubicBezTo>
                  <a:cubicBezTo>
                    <a:pt x="108" y="50"/>
                    <a:pt x="104" y="56"/>
                    <a:pt x="100" y="62"/>
                  </a:cubicBezTo>
                  <a:cubicBezTo>
                    <a:pt x="96" y="68"/>
                    <a:pt x="91" y="74"/>
                    <a:pt x="84" y="79"/>
                  </a:cubicBezTo>
                  <a:cubicBezTo>
                    <a:pt x="78" y="84"/>
                    <a:pt x="71" y="89"/>
                    <a:pt x="63" y="93"/>
                  </a:cubicBezTo>
                  <a:cubicBezTo>
                    <a:pt x="81" y="99"/>
                    <a:pt x="96" y="109"/>
                    <a:pt x="105" y="122"/>
                  </a:cubicBezTo>
                  <a:cubicBezTo>
                    <a:pt x="114" y="135"/>
                    <a:pt x="119" y="152"/>
                    <a:pt x="119" y="170"/>
                  </a:cubicBezTo>
                  <a:cubicBezTo>
                    <a:pt x="119" y="185"/>
                    <a:pt x="116" y="199"/>
                    <a:pt x="110" y="211"/>
                  </a:cubicBezTo>
                  <a:cubicBezTo>
                    <a:pt x="104" y="223"/>
                    <a:pt x="95" y="233"/>
                    <a:pt x="85" y="241"/>
                  </a:cubicBezTo>
                  <a:cubicBezTo>
                    <a:pt x="74" y="250"/>
                    <a:pt x="62" y="256"/>
                    <a:pt x="47" y="260"/>
                  </a:cubicBezTo>
                  <a:cubicBezTo>
                    <a:pt x="33" y="265"/>
                    <a:pt x="17" y="267"/>
                    <a:pt x="0" y="267"/>
                  </a:cubicBezTo>
                  <a:cubicBezTo>
                    <a:pt x="206" y="267"/>
                    <a:pt x="206" y="267"/>
                    <a:pt x="206" y="267"/>
                  </a:cubicBezTo>
                  <a:cubicBezTo>
                    <a:pt x="143" y="88"/>
                    <a:pt x="120" y="23"/>
                    <a:pt x="11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41922" y="4691412"/>
              <a:ext cx="96419" cy="127246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58821" y="3751730"/>
            <a:ext cx="9274158" cy="2544940"/>
            <a:chOff x="6629410" y="1875865"/>
            <a:chExt cx="4637079" cy="1272470"/>
          </a:xfrm>
        </p:grpSpPr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6629410" y="1875866"/>
              <a:ext cx="4540661" cy="1272469"/>
            </a:xfrm>
            <a:custGeom>
              <a:avLst/>
              <a:gdLst>
                <a:gd name="T0" fmla="*/ 553 w 3183"/>
                <a:gd name="T1" fmla="*/ 0 h 892"/>
                <a:gd name="T2" fmla="*/ 452 w 3183"/>
                <a:gd name="T3" fmla="*/ 0 h 892"/>
                <a:gd name="T4" fmla="*/ 373 w 3183"/>
                <a:gd name="T5" fmla="*/ 0 h 892"/>
                <a:gd name="T6" fmla="*/ 0 w 3183"/>
                <a:gd name="T7" fmla="*/ 588 h 892"/>
                <a:gd name="T8" fmla="*/ 8 w 3183"/>
                <a:gd name="T9" fmla="*/ 699 h 892"/>
                <a:gd name="T10" fmla="*/ 375 w 3183"/>
                <a:gd name="T11" fmla="*/ 699 h 892"/>
                <a:gd name="T12" fmla="*/ 375 w 3183"/>
                <a:gd name="T13" fmla="*/ 892 h 892"/>
                <a:gd name="T14" fmla="*/ 452 w 3183"/>
                <a:gd name="T15" fmla="*/ 892 h 892"/>
                <a:gd name="T16" fmla="*/ 553 w 3183"/>
                <a:gd name="T17" fmla="*/ 892 h 892"/>
                <a:gd name="T18" fmla="*/ 3183 w 3183"/>
                <a:gd name="T19" fmla="*/ 892 h 892"/>
                <a:gd name="T20" fmla="*/ 3183 w 3183"/>
                <a:gd name="T21" fmla="*/ 0 h 892"/>
                <a:gd name="T22" fmla="*/ 553 w 3183"/>
                <a:gd name="T23" fmla="*/ 0 h 892"/>
                <a:gd name="T24" fmla="*/ 375 w 3183"/>
                <a:gd name="T25" fmla="*/ 558 h 892"/>
                <a:gd name="T26" fmla="*/ 176 w 3183"/>
                <a:gd name="T27" fmla="*/ 558 h 892"/>
                <a:gd name="T28" fmla="*/ 363 w 3183"/>
                <a:gd name="T29" fmla="*/ 263 h 892"/>
                <a:gd name="T30" fmla="*/ 375 w 3183"/>
                <a:gd name="T31" fmla="*/ 242 h 892"/>
                <a:gd name="T32" fmla="*/ 375 w 3183"/>
                <a:gd name="T33" fmla="*/ 558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3" h="892">
                  <a:moveTo>
                    <a:pt x="553" y="0"/>
                  </a:moveTo>
                  <a:lnTo>
                    <a:pt x="452" y="0"/>
                  </a:lnTo>
                  <a:lnTo>
                    <a:pt x="373" y="0"/>
                  </a:lnTo>
                  <a:lnTo>
                    <a:pt x="0" y="588"/>
                  </a:lnTo>
                  <a:lnTo>
                    <a:pt x="8" y="699"/>
                  </a:lnTo>
                  <a:lnTo>
                    <a:pt x="375" y="699"/>
                  </a:lnTo>
                  <a:lnTo>
                    <a:pt x="375" y="892"/>
                  </a:lnTo>
                  <a:lnTo>
                    <a:pt x="452" y="892"/>
                  </a:lnTo>
                  <a:lnTo>
                    <a:pt x="553" y="892"/>
                  </a:lnTo>
                  <a:lnTo>
                    <a:pt x="3183" y="892"/>
                  </a:lnTo>
                  <a:lnTo>
                    <a:pt x="3183" y="0"/>
                  </a:lnTo>
                  <a:lnTo>
                    <a:pt x="553" y="0"/>
                  </a:lnTo>
                  <a:close/>
                  <a:moveTo>
                    <a:pt x="375" y="558"/>
                  </a:moveTo>
                  <a:lnTo>
                    <a:pt x="176" y="558"/>
                  </a:lnTo>
                  <a:lnTo>
                    <a:pt x="363" y="263"/>
                  </a:lnTo>
                  <a:lnTo>
                    <a:pt x="375" y="242"/>
                  </a:lnTo>
                  <a:lnTo>
                    <a:pt x="375" y="5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7418375" y="1875866"/>
              <a:ext cx="457566" cy="1272469"/>
            </a:xfrm>
            <a:custGeom>
              <a:avLst/>
              <a:gdLst>
                <a:gd name="T0" fmla="*/ 2 w 210"/>
                <a:gd name="T1" fmla="*/ 0 h 584"/>
                <a:gd name="T2" fmla="*/ 0 w 210"/>
                <a:gd name="T3" fmla="*/ 0 h 584"/>
                <a:gd name="T4" fmla="*/ 0 w 210"/>
                <a:gd name="T5" fmla="*/ 366 h 584"/>
                <a:gd name="T6" fmla="*/ 67 w 210"/>
                <a:gd name="T7" fmla="*/ 366 h 584"/>
                <a:gd name="T8" fmla="*/ 67 w 210"/>
                <a:gd name="T9" fmla="*/ 459 h 584"/>
                <a:gd name="T10" fmla="*/ 0 w 210"/>
                <a:gd name="T11" fmla="*/ 459 h 584"/>
                <a:gd name="T12" fmla="*/ 0 w 210"/>
                <a:gd name="T13" fmla="*/ 584 h 584"/>
                <a:gd name="T14" fmla="*/ 2 w 210"/>
                <a:gd name="T15" fmla="*/ 584 h 584"/>
                <a:gd name="T16" fmla="*/ 210 w 210"/>
                <a:gd name="T17" fmla="*/ 584 h 584"/>
                <a:gd name="T18" fmla="*/ 2 w 210"/>
                <a:gd name="T1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584">
                  <a:moveTo>
                    <a:pt x="2" y="0"/>
                  </a:moveTo>
                  <a:lnTo>
                    <a:pt x="0" y="0"/>
                  </a:lnTo>
                  <a:lnTo>
                    <a:pt x="0" y="366"/>
                  </a:lnTo>
                  <a:lnTo>
                    <a:pt x="67" y="366"/>
                  </a:lnTo>
                  <a:lnTo>
                    <a:pt x="67" y="459"/>
                  </a:lnTo>
                  <a:lnTo>
                    <a:pt x="0" y="459"/>
                  </a:lnTo>
                  <a:lnTo>
                    <a:pt x="0" y="584"/>
                  </a:lnTo>
                  <a:lnTo>
                    <a:pt x="2" y="584"/>
                  </a:lnTo>
                  <a:lnTo>
                    <a:pt x="210" y="58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170070" y="1875865"/>
              <a:ext cx="96419" cy="12724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341557" y="6563617"/>
            <a:ext cx="9191422" cy="2552262"/>
            <a:chOff x="6670778" y="3281808"/>
            <a:chExt cx="4595711" cy="1276131"/>
          </a:xfrm>
        </p:grpSpPr>
        <p:sp>
          <p:nvSpPr>
            <p:cNvPr id="67" name="Freeform 36"/>
            <p:cNvSpPr>
              <a:spLocks/>
            </p:cNvSpPr>
            <p:nvPr/>
          </p:nvSpPr>
          <p:spPr bwMode="auto">
            <a:xfrm>
              <a:off x="6670778" y="3283639"/>
              <a:ext cx="4499292" cy="1272470"/>
            </a:xfrm>
            <a:custGeom>
              <a:avLst/>
              <a:gdLst>
                <a:gd name="T0" fmla="*/ 324 w 1843"/>
                <a:gd name="T1" fmla="*/ 0 h 523"/>
                <a:gd name="T2" fmla="*/ 42 w 1843"/>
                <a:gd name="T3" fmla="*/ 0 h 523"/>
                <a:gd name="T4" fmla="*/ 13 w 1843"/>
                <a:gd name="T5" fmla="*/ 262 h 523"/>
                <a:gd name="T6" fmla="*/ 94 w 1843"/>
                <a:gd name="T7" fmla="*/ 282 h 523"/>
                <a:gd name="T8" fmla="*/ 106 w 1843"/>
                <a:gd name="T9" fmla="*/ 272 h 523"/>
                <a:gd name="T10" fmla="*/ 120 w 1843"/>
                <a:gd name="T11" fmla="*/ 263 h 523"/>
                <a:gd name="T12" fmla="*/ 139 w 1843"/>
                <a:gd name="T13" fmla="*/ 256 h 523"/>
                <a:gd name="T14" fmla="*/ 163 w 1843"/>
                <a:gd name="T15" fmla="*/ 254 h 523"/>
                <a:gd name="T16" fmla="*/ 200 w 1843"/>
                <a:gd name="T17" fmla="*/ 260 h 523"/>
                <a:gd name="T18" fmla="*/ 226 w 1843"/>
                <a:gd name="T19" fmla="*/ 279 h 523"/>
                <a:gd name="T20" fmla="*/ 241 w 1843"/>
                <a:gd name="T21" fmla="*/ 308 h 523"/>
                <a:gd name="T22" fmla="*/ 246 w 1843"/>
                <a:gd name="T23" fmla="*/ 345 h 523"/>
                <a:gd name="T24" fmla="*/ 242 w 1843"/>
                <a:gd name="T25" fmla="*/ 382 h 523"/>
                <a:gd name="T26" fmla="*/ 229 w 1843"/>
                <a:gd name="T27" fmla="*/ 413 h 523"/>
                <a:gd name="T28" fmla="*/ 207 w 1843"/>
                <a:gd name="T29" fmla="*/ 433 h 523"/>
                <a:gd name="T30" fmla="*/ 174 w 1843"/>
                <a:gd name="T31" fmla="*/ 440 h 523"/>
                <a:gd name="T32" fmla="*/ 123 w 1843"/>
                <a:gd name="T33" fmla="*/ 422 h 523"/>
                <a:gd name="T34" fmla="*/ 101 w 1843"/>
                <a:gd name="T35" fmla="*/ 372 h 523"/>
                <a:gd name="T36" fmla="*/ 0 w 1843"/>
                <a:gd name="T37" fmla="*/ 372 h 523"/>
                <a:gd name="T38" fmla="*/ 16 w 1843"/>
                <a:gd name="T39" fmla="*/ 436 h 523"/>
                <a:gd name="T40" fmla="*/ 54 w 1843"/>
                <a:gd name="T41" fmla="*/ 483 h 523"/>
                <a:gd name="T42" fmla="*/ 110 w 1843"/>
                <a:gd name="T43" fmla="*/ 513 h 523"/>
                <a:gd name="T44" fmla="*/ 170 w 1843"/>
                <a:gd name="T45" fmla="*/ 523 h 523"/>
                <a:gd name="T46" fmla="*/ 166 w 1843"/>
                <a:gd name="T47" fmla="*/ 523 h 523"/>
                <a:gd name="T48" fmla="*/ 1843 w 1843"/>
                <a:gd name="T49" fmla="*/ 523 h 523"/>
                <a:gd name="T50" fmla="*/ 1843 w 1843"/>
                <a:gd name="T51" fmla="*/ 0 h 523"/>
                <a:gd name="T52" fmla="*/ 324 w 1843"/>
                <a:gd name="T53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3" h="523">
                  <a:moveTo>
                    <a:pt x="32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262"/>
                    <a:pt x="13" y="262"/>
                    <a:pt x="13" y="262"/>
                  </a:cubicBezTo>
                  <a:cubicBezTo>
                    <a:pt x="94" y="282"/>
                    <a:pt x="94" y="282"/>
                    <a:pt x="94" y="282"/>
                  </a:cubicBezTo>
                  <a:cubicBezTo>
                    <a:pt x="98" y="279"/>
                    <a:pt x="102" y="275"/>
                    <a:pt x="106" y="272"/>
                  </a:cubicBezTo>
                  <a:cubicBezTo>
                    <a:pt x="110" y="268"/>
                    <a:pt x="115" y="265"/>
                    <a:pt x="120" y="263"/>
                  </a:cubicBezTo>
                  <a:cubicBezTo>
                    <a:pt x="125" y="260"/>
                    <a:pt x="132" y="258"/>
                    <a:pt x="139" y="256"/>
                  </a:cubicBezTo>
                  <a:cubicBezTo>
                    <a:pt x="146" y="255"/>
                    <a:pt x="154" y="254"/>
                    <a:pt x="163" y="254"/>
                  </a:cubicBezTo>
                  <a:cubicBezTo>
                    <a:pt x="177" y="254"/>
                    <a:pt x="190" y="256"/>
                    <a:pt x="200" y="260"/>
                  </a:cubicBezTo>
                  <a:cubicBezTo>
                    <a:pt x="211" y="265"/>
                    <a:pt x="219" y="271"/>
                    <a:pt x="226" y="279"/>
                  </a:cubicBezTo>
                  <a:cubicBezTo>
                    <a:pt x="233" y="287"/>
                    <a:pt x="238" y="296"/>
                    <a:pt x="241" y="308"/>
                  </a:cubicBezTo>
                  <a:cubicBezTo>
                    <a:pt x="245" y="319"/>
                    <a:pt x="246" y="331"/>
                    <a:pt x="246" y="345"/>
                  </a:cubicBezTo>
                  <a:cubicBezTo>
                    <a:pt x="246" y="358"/>
                    <a:pt x="245" y="371"/>
                    <a:pt x="242" y="382"/>
                  </a:cubicBezTo>
                  <a:cubicBezTo>
                    <a:pt x="239" y="394"/>
                    <a:pt x="235" y="404"/>
                    <a:pt x="229" y="413"/>
                  </a:cubicBezTo>
                  <a:cubicBezTo>
                    <a:pt x="224" y="421"/>
                    <a:pt x="216" y="428"/>
                    <a:pt x="207" y="433"/>
                  </a:cubicBezTo>
                  <a:cubicBezTo>
                    <a:pt x="198" y="438"/>
                    <a:pt x="187" y="440"/>
                    <a:pt x="174" y="440"/>
                  </a:cubicBezTo>
                  <a:cubicBezTo>
                    <a:pt x="153" y="440"/>
                    <a:pt x="136" y="434"/>
                    <a:pt x="123" y="422"/>
                  </a:cubicBezTo>
                  <a:cubicBezTo>
                    <a:pt x="111" y="410"/>
                    <a:pt x="103" y="394"/>
                    <a:pt x="101" y="372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96"/>
                    <a:pt x="6" y="417"/>
                    <a:pt x="16" y="436"/>
                  </a:cubicBezTo>
                  <a:cubicBezTo>
                    <a:pt x="25" y="455"/>
                    <a:pt x="38" y="470"/>
                    <a:pt x="54" y="483"/>
                  </a:cubicBezTo>
                  <a:cubicBezTo>
                    <a:pt x="71" y="496"/>
                    <a:pt x="89" y="506"/>
                    <a:pt x="110" y="513"/>
                  </a:cubicBezTo>
                  <a:cubicBezTo>
                    <a:pt x="129" y="519"/>
                    <a:pt x="149" y="522"/>
                    <a:pt x="170" y="523"/>
                  </a:cubicBezTo>
                  <a:cubicBezTo>
                    <a:pt x="169" y="523"/>
                    <a:pt x="168" y="523"/>
                    <a:pt x="166" y="523"/>
                  </a:cubicBezTo>
                  <a:cubicBezTo>
                    <a:pt x="1843" y="523"/>
                    <a:pt x="1843" y="523"/>
                    <a:pt x="1843" y="523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324" y="0"/>
                    <a:pt x="324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1" name="Freeform 14"/>
            <p:cNvSpPr>
              <a:spLocks/>
            </p:cNvSpPr>
            <p:nvPr/>
          </p:nvSpPr>
          <p:spPr bwMode="auto">
            <a:xfrm>
              <a:off x="6968291" y="3281809"/>
              <a:ext cx="976199" cy="1269529"/>
            </a:xfrm>
            <a:custGeom>
              <a:avLst/>
              <a:gdLst>
                <a:gd name="T0" fmla="*/ 141 w 260"/>
                <a:gd name="T1" fmla="*/ 0 h 338"/>
                <a:gd name="T2" fmla="*/ 141 w 260"/>
                <a:gd name="T3" fmla="*/ 54 h 338"/>
                <a:gd name="T4" fmla="*/ 8 w 260"/>
                <a:gd name="T5" fmla="*/ 54 h 338"/>
                <a:gd name="T6" fmla="*/ 0 w 260"/>
                <a:gd name="T7" fmla="*/ 126 h 338"/>
                <a:gd name="T8" fmla="*/ 8 w 260"/>
                <a:gd name="T9" fmla="*/ 122 h 338"/>
                <a:gd name="T10" fmla="*/ 20 w 260"/>
                <a:gd name="T11" fmla="*/ 118 h 338"/>
                <a:gd name="T12" fmla="*/ 34 w 260"/>
                <a:gd name="T13" fmla="*/ 115 h 338"/>
                <a:gd name="T14" fmla="*/ 50 w 260"/>
                <a:gd name="T15" fmla="*/ 113 h 338"/>
                <a:gd name="T16" fmla="*/ 93 w 260"/>
                <a:gd name="T17" fmla="*/ 121 h 338"/>
                <a:gd name="T18" fmla="*/ 125 w 260"/>
                <a:gd name="T19" fmla="*/ 143 h 338"/>
                <a:gd name="T20" fmla="*/ 145 w 260"/>
                <a:gd name="T21" fmla="*/ 178 h 338"/>
                <a:gd name="T22" fmla="*/ 152 w 260"/>
                <a:gd name="T23" fmla="*/ 226 h 338"/>
                <a:gd name="T24" fmla="*/ 145 w 260"/>
                <a:gd name="T25" fmla="*/ 269 h 338"/>
                <a:gd name="T26" fmla="*/ 124 w 260"/>
                <a:gd name="T27" fmla="*/ 304 h 338"/>
                <a:gd name="T28" fmla="*/ 88 w 260"/>
                <a:gd name="T29" fmla="*/ 329 h 338"/>
                <a:gd name="T30" fmla="*/ 39 w 260"/>
                <a:gd name="T31" fmla="*/ 338 h 338"/>
                <a:gd name="T32" fmla="*/ 260 w 260"/>
                <a:gd name="T33" fmla="*/ 338 h 338"/>
                <a:gd name="T34" fmla="*/ 141 w 26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338">
                  <a:moveTo>
                    <a:pt x="141" y="0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" y="124"/>
                    <a:pt x="5" y="123"/>
                    <a:pt x="8" y="122"/>
                  </a:cubicBezTo>
                  <a:cubicBezTo>
                    <a:pt x="12" y="121"/>
                    <a:pt x="15" y="119"/>
                    <a:pt x="20" y="118"/>
                  </a:cubicBezTo>
                  <a:cubicBezTo>
                    <a:pt x="24" y="117"/>
                    <a:pt x="29" y="115"/>
                    <a:pt x="34" y="115"/>
                  </a:cubicBezTo>
                  <a:cubicBezTo>
                    <a:pt x="39" y="113"/>
                    <a:pt x="45" y="113"/>
                    <a:pt x="50" y="113"/>
                  </a:cubicBezTo>
                  <a:cubicBezTo>
                    <a:pt x="66" y="113"/>
                    <a:pt x="80" y="116"/>
                    <a:pt x="93" y="121"/>
                  </a:cubicBezTo>
                  <a:cubicBezTo>
                    <a:pt x="105" y="126"/>
                    <a:pt x="116" y="134"/>
                    <a:pt x="125" y="143"/>
                  </a:cubicBezTo>
                  <a:cubicBezTo>
                    <a:pt x="134" y="153"/>
                    <a:pt x="140" y="165"/>
                    <a:pt x="145" y="178"/>
                  </a:cubicBezTo>
                  <a:cubicBezTo>
                    <a:pt x="149" y="193"/>
                    <a:pt x="152" y="208"/>
                    <a:pt x="152" y="226"/>
                  </a:cubicBezTo>
                  <a:cubicBezTo>
                    <a:pt x="152" y="241"/>
                    <a:pt x="149" y="255"/>
                    <a:pt x="145" y="269"/>
                  </a:cubicBezTo>
                  <a:cubicBezTo>
                    <a:pt x="140" y="282"/>
                    <a:pt x="133" y="294"/>
                    <a:pt x="124" y="304"/>
                  </a:cubicBezTo>
                  <a:cubicBezTo>
                    <a:pt x="114" y="315"/>
                    <a:pt x="103" y="323"/>
                    <a:pt x="88" y="329"/>
                  </a:cubicBezTo>
                  <a:cubicBezTo>
                    <a:pt x="74" y="335"/>
                    <a:pt x="58" y="338"/>
                    <a:pt x="39" y="338"/>
                  </a:cubicBezTo>
                  <a:cubicBezTo>
                    <a:pt x="260" y="338"/>
                    <a:pt x="260" y="338"/>
                    <a:pt x="260" y="338"/>
                  </a:cubicBezTo>
                  <a:cubicBezTo>
                    <a:pt x="162" y="59"/>
                    <a:pt x="144" y="9"/>
                    <a:pt x="141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170070" y="3281808"/>
              <a:ext cx="96419" cy="127613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330146" y="9382825"/>
            <a:ext cx="9202832" cy="2544938"/>
            <a:chOff x="6665073" y="4691412"/>
            <a:chExt cx="4601416" cy="1272469"/>
          </a:xfrm>
        </p:grpSpPr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6665073" y="4691412"/>
              <a:ext cx="4504997" cy="1272469"/>
            </a:xfrm>
            <a:custGeom>
              <a:avLst/>
              <a:gdLst>
                <a:gd name="T0" fmla="*/ 261 w 1845"/>
                <a:gd name="T1" fmla="*/ 0 h 523"/>
                <a:gd name="T2" fmla="*/ 260 w 1845"/>
                <a:gd name="T3" fmla="*/ 0 h 523"/>
                <a:gd name="T4" fmla="*/ 150 w 1845"/>
                <a:gd name="T5" fmla="*/ 21 h 523"/>
                <a:gd name="T6" fmla="*/ 69 w 1845"/>
                <a:gd name="T7" fmla="*/ 79 h 523"/>
                <a:gd name="T8" fmla="*/ 18 w 1845"/>
                <a:gd name="T9" fmla="*/ 168 h 523"/>
                <a:gd name="T10" fmla="*/ 0 w 1845"/>
                <a:gd name="T11" fmla="*/ 281 h 523"/>
                <a:gd name="T12" fmla="*/ 0 w 1845"/>
                <a:gd name="T13" fmla="*/ 320 h 523"/>
                <a:gd name="T14" fmla="*/ 13 w 1845"/>
                <a:gd name="T15" fmla="*/ 402 h 523"/>
                <a:gd name="T16" fmla="*/ 49 w 1845"/>
                <a:gd name="T17" fmla="*/ 467 h 523"/>
                <a:gd name="T18" fmla="*/ 106 w 1845"/>
                <a:gd name="T19" fmla="*/ 508 h 523"/>
                <a:gd name="T20" fmla="*/ 177 w 1845"/>
                <a:gd name="T21" fmla="*/ 523 h 523"/>
                <a:gd name="T22" fmla="*/ 172 w 1845"/>
                <a:gd name="T23" fmla="*/ 523 h 523"/>
                <a:gd name="T24" fmla="*/ 1845 w 1845"/>
                <a:gd name="T25" fmla="*/ 523 h 523"/>
                <a:gd name="T26" fmla="*/ 1845 w 1845"/>
                <a:gd name="T27" fmla="*/ 0 h 523"/>
                <a:gd name="T28" fmla="*/ 275 w 1845"/>
                <a:gd name="T29" fmla="*/ 0 h 523"/>
                <a:gd name="T30" fmla="*/ 261 w 1845"/>
                <a:gd name="T31" fmla="*/ 0 h 523"/>
                <a:gd name="T32" fmla="*/ 246 w 1845"/>
                <a:gd name="T33" fmla="*/ 386 h 523"/>
                <a:gd name="T34" fmla="*/ 231 w 1845"/>
                <a:gd name="T35" fmla="*/ 415 h 523"/>
                <a:gd name="T36" fmla="*/ 208 w 1845"/>
                <a:gd name="T37" fmla="*/ 434 h 523"/>
                <a:gd name="T38" fmla="*/ 178 w 1845"/>
                <a:gd name="T39" fmla="*/ 441 h 523"/>
                <a:gd name="T40" fmla="*/ 147 w 1845"/>
                <a:gd name="T41" fmla="*/ 435 h 523"/>
                <a:gd name="T42" fmla="*/ 123 w 1845"/>
                <a:gd name="T43" fmla="*/ 415 h 523"/>
                <a:gd name="T44" fmla="*/ 107 w 1845"/>
                <a:gd name="T45" fmla="*/ 381 h 523"/>
                <a:gd name="T46" fmla="*/ 102 w 1845"/>
                <a:gd name="T47" fmla="*/ 333 h 523"/>
                <a:gd name="T48" fmla="*/ 102 w 1845"/>
                <a:gd name="T49" fmla="*/ 303 h 523"/>
                <a:gd name="T50" fmla="*/ 113 w 1845"/>
                <a:gd name="T51" fmla="*/ 285 h 523"/>
                <a:gd name="T52" fmla="*/ 130 w 1845"/>
                <a:gd name="T53" fmla="*/ 270 h 523"/>
                <a:gd name="T54" fmla="*/ 151 w 1845"/>
                <a:gd name="T55" fmla="*/ 260 h 523"/>
                <a:gd name="T56" fmla="*/ 176 w 1845"/>
                <a:gd name="T57" fmla="*/ 256 h 523"/>
                <a:gd name="T58" fmla="*/ 207 w 1845"/>
                <a:gd name="T59" fmla="*/ 263 h 523"/>
                <a:gd name="T60" fmla="*/ 231 w 1845"/>
                <a:gd name="T61" fmla="*/ 282 h 523"/>
                <a:gd name="T62" fmla="*/ 246 w 1845"/>
                <a:gd name="T63" fmla="*/ 312 h 523"/>
                <a:gd name="T64" fmla="*/ 251 w 1845"/>
                <a:gd name="T65" fmla="*/ 349 h 523"/>
                <a:gd name="T66" fmla="*/ 246 w 1845"/>
                <a:gd name="T67" fmla="*/ 38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5" h="523">
                  <a:moveTo>
                    <a:pt x="261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219" y="0"/>
                    <a:pt x="183" y="7"/>
                    <a:pt x="150" y="21"/>
                  </a:cubicBezTo>
                  <a:cubicBezTo>
                    <a:pt x="118" y="35"/>
                    <a:pt x="91" y="54"/>
                    <a:pt x="69" y="79"/>
                  </a:cubicBezTo>
                  <a:cubicBezTo>
                    <a:pt x="46" y="104"/>
                    <a:pt x="29" y="133"/>
                    <a:pt x="18" y="168"/>
                  </a:cubicBezTo>
                  <a:cubicBezTo>
                    <a:pt x="6" y="202"/>
                    <a:pt x="0" y="240"/>
                    <a:pt x="0" y="281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50"/>
                    <a:pt x="4" y="377"/>
                    <a:pt x="13" y="402"/>
                  </a:cubicBezTo>
                  <a:cubicBezTo>
                    <a:pt x="22" y="427"/>
                    <a:pt x="34" y="449"/>
                    <a:pt x="49" y="467"/>
                  </a:cubicBezTo>
                  <a:cubicBezTo>
                    <a:pt x="65" y="484"/>
                    <a:pt x="84" y="498"/>
                    <a:pt x="106" y="508"/>
                  </a:cubicBezTo>
                  <a:cubicBezTo>
                    <a:pt x="127" y="518"/>
                    <a:pt x="151" y="523"/>
                    <a:pt x="177" y="523"/>
                  </a:cubicBezTo>
                  <a:cubicBezTo>
                    <a:pt x="176" y="523"/>
                    <a:pt x="174" y="523"/>
                    <a:pt x="172" y="523"/>
                  </a:cubicBezTo>
                  <a:cubicBezTo>
                    <a:pt x="1845" y="523"/>
                    <a:pt x="1845" y="523"/>
                    <a:pt x="1845" y="523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275" y="0"/>
                    <a:pt x="275" y="0"/>
                    <a:pt x="275" y="0"/>
                  </a:cubicBezTo>
                  <a:lnTo>
                    <a:pt x="261" y="0"/>
                  </a:lnTo>
                  <a:close/>
                  <a:moveTo>
                    <a:pt x="246" y="386"/>
                  </a:moveTo>
                  <a:cubicBezTo>
                    <a:pt x="242" y="397"/>
                    <a:pt x="237" y="407"/>
                    <a:pt x="231" y="415"/>
                  </a:cubicBezTo>
                  <a:cubicBezTo>
                    <a:pt x="225" y="423"/>
                    <a:pt x="217" y="430"/>
                    <a:pt x="208" y="434"/>
                  </a:cubicBezTo>
                  <a:cubicBezTo>
                    <a:pt x="199" y="439"/>
                    <a:pt x="189" y="441"/>
                    <a:pt x="178" y="441"/>
                  </a:cubicBezTo>
                  <a:cubicBezTo>
                    <a:pt x="167" y="441"/>
                    <a:pt x="156" y="439"/>
                    <a:pt x="147" y="435"/>
                  </a:cubicBezTo>
                  <a:cubicBezTo>
                    <a:pt x="137" y="430"/>
                    <a:pt x="129" y="424"/>
                    <a:pt x="123" y="415"/>
                  </a:cubicBezTo>
                  <a:cubicBezTo>
                    <a:pt x="116" y="406"/>
                    <a:pt x="111" y="394"/>
                    <a:pt x="107" y="381"/>
                  </a:cubicBezTo>
                  <a:cubicBezTo>
                    <a:pt x="103" y="367"/>
                    <a:pt x="102" y="351"/>
                    <a:pt x="102" y="33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7"/>
                    <a:pt x="108" y="291"/>
                    <a:pt x="113" y="285"/>
                  </a:cubicBezTo>
                  <a:cubicBezTo>
                    <a:pt x="118" y="279"/>
                    <a:pt x="123" y="274"/>
                    <a:pt x="130" y="270"/>
                  </a:cubicBezTo>
                  <a:cubicBezTo>
                    <a:pt x="136" y="265"/>
                    <a:pt x="143" y="262"/>
                    <a:pt x="151" y="260"/>
                  </a:cubicBezTo>
                  <a:cubicBezTo>
                    <a:pt x="158" y="257"/>
                    <a:pt x="167" y="256"/>
                    <a:pt x="176" y="256"/>
                  </a:cubicBezTo>
                  <a:cubicBezTo>
                    <a:pt x="188" y="256"/>
                    <a:pt x="198" y="258"/>
                    <a:pt x="207" y="263"/>
                  </a:cubicBezTo>
                  <a:cubicBezTo>
                    <a:pt x="217" y="267"/>
                    <a:pt x="224" y="274"/>
                    <a:pt x="231" y="282"/>
                  </a:cubicBezTo>
                  <a:cubicBezTo>
                    <a:pt x="238" y="290"/>
                    <a:pt x="242" y="300"/>
                    <a:pt x="246" y="312"/>
                  </a:cubicBezTo>
                  <a:cubicBezTo>
                    <a:pt x="249" y="323"/>
                    <a:pt x="251" y="335"/>
                    <a:pt x="251" y="349"/>
                  </a:cubicBezTo>
                  <a:cubicBezTo>
                    <a:pt x="251" y="362"/>
                    <a:pt x="249" y="375"/>
                    <a:pt x="246" y="3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6916774" y="4691412"/>
              <a:ext cx="875911" cy="1272469"/>
            </a:xfrm>
            <a:custGeom>
              <a:avLst/>
              <a:gdLst>
                <a:gd name="T0" fmla="*/ 113 w 232"/>
                <a:gd name="T1" fmla="*/ 0 h 340"/>
                <a:gd name="T2" fmla="*/ 113 w 232"/>
                <a:gd name="T3" fmla="*/ 0 h 340"/>
                <a:gd name="T4" fmla="*/ 113 w 232"/>
                <a:gd name="T5" fmla="*/ 55 h 340"/>
                <a:gd name="T6" fmla="*/ 109 w 232"/>
                <a:gd name="T7" fmla="*/ 55 h 340"/>
                <a:gd name="T8" fmla="*/ 66 w 232"/>
                <a:gd name="T9" fmla="*/ 61 h 340"/>
                <a:gd name="T10" fmla="*/ 33 w 232"/>
                <a:gd name="T11" fmla="*/ 78 h 340"/>
                <a:gd name="T12" fmla="*/ 12 w 232"/>
                <a:gd name="T13" fmla="*/ 105 h 340"/>
                <a:gd name="T14" fmla="*/ 0 w 232"/>
                <a:gd name="T15" fmla="*/ 140 h 340"/>
                <a:gd name="T16" fmla="*/ 29 w 232"/>
                <a:gd name="T17" fmla="*/ 121 h 340"/>
                <a:gd name="T18" fmla="*/ 68 w 232"/>
                <a:gd name="T19" fmla="*/ 114 h 340"/>
                <a:gd name="T20" fmla="*/ 109 w 232"/>
                <a:gd name="T21" fmla="*/ 122 h 340"/>
                <a:gd name="T22" fmla="*/ 139 w 232"/>
                <a:gd name="T23" fmla="*/ 147 h 340"/>
                <a:gd name="T24" fmla="*/ 157 w 232"/>
                <a:gd name="T25" fmla="*/ 183 h 340"/>
                <a:gd name="T26" fmla="*/ 163 w 232"/>
                <a:gd name="T27" fmla="*/ 226 h 340"/>
                <a:gd name="T28" fmla="*/ 155 w 232"/>
                <a:gd name="T29" fmla="*/ 271 h 340"/>
                <a:gd name="T30" fmla="*/ 132 w 232"/>
                <a:gd name="T31" fmla="*/ 307 h 340"/>
                <a:gd name="T32" fmla="*/ 97 w 232"/>
                <a:gd name="T33" fmla="*/ 331 h 340"/>
                <a:gd name="T34" fmla="*/ 50 w 232"/>
                <a:gd name="T35" fmla="*/ 340 h 340"/>
                <a:gd name="T36" fmla="*/ 232 w 232"/>
                <a:gd name="T37" fmla="*/ 340 h 340"/>
                <a:gd name="T38" fmla="*/ 113 w 232"/>
                <a:gd name="T39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2" h="340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93" y="55"/>
                    <a:pt x="78" y="57"/>
                    <a:pt x="66" y="61"/>
                  </a:cubicBezTo>
                  <a:cubicBezTo>
                    <a:pt x="54" y="64"/>
                    <a:pt x="42" y="70"/>
                    <a:pt x="33" y="78"/>
                  </a:cubicBezTo>
                  <a:cubicBezTo>
                    <a:pt x="24" y="85"/>
                    <a:pt x="17" y="94"/>
                    <a:pt x="12" y="105"/>
                  </a:cubicBezTo>
                  <a:cubicBezTo>
                    <a:pt x="6" y="116"/>
                    <a:pt x="2" y="127"/>
                    <a:pt x="0" y="140"/>
                  </a:cubicBezTo>
                  <a:cubicBezTo>
                    <a:pt x="8" y="133"/>
                    <a:pt x="18" y="126"/>
                    <a:pt x="29" y="121"/>
                  </a:cubicBezTo>
                  <a:cubicBezTo>
                    <a:pt x="40" y="116"/>
                    <a:pt x="54" y="114"/>
                    <a:pt x="68" y="114"/>
                  </a:cubicBezTo>
                  <a:cubicBezTo>
                    <a:pt x="84" y="114"/>
                    <a:pt x="97" y="116"/>
                    <a:pt x="109" y="122"/>
                  </a:cubicBezTo>
                  <a:cubicBezTo>
                    <a:pt x="121" y="129"/>
                    <a:pt x="131" y="137"/>
                    <a:pt x="139" y="147"/>
                  </a:cubicBezTo>
                  <a:cubicBezTo>
                    <a:pt x="147" y="157"/>
                    <a:pt x="153" y="169"/>
                    <a:pt x="157" y="183"/>
                  </a:cubicBezTo>
                  <a:cubicBezTo>
                    <a:pt x="161" y="196"/>
                    <a:pt x="163" y="211"/>
                    <a:pt x="163" y="226"/>
                  </a:cubicBezTo>
                  <a:cubicBezTo>
                    <a:pt x="163" y="242"/>
                    <a:pt x="160" y="257"/>
                    <a:pt x="155" y="271"/>
                  </a:cubicBezTo>
                  <a:cubicBezTo>
                    <a:pt x="150" y="285"/>
                    <a:pt x="142" y="297"/>
                    <a:pt x="132" y="307"/>
                  </a:cubicBezTo>
                  <a:cubicBezTo>
                    <a:pt x="122" y="317"/>
                    <a:pt x="111" y="326"/>
                    <a:pt x="97" y="331"/>
                  </a:cubicBezTo>
                  <a:cubicBezTo>
                    <a:pt x="83" y="337"/>
                    <a:pt x="67" y="340"/>
                    <a:pt x="50" y="340"/>
                  </a:cubicBezTo>
                  <a:cubicBezTo>
                    <a:pt x="232" y="340"/>
                    <a:pt x="232" y="340"/>
                    <a:pt x="232" y="340"/>
                  </a:cubicBezTo>
                  <a:cubicBezTo>
                    <a:pt x="113" y="0"/>
                    <a:pt x="113" y="0"/>
                    <a:pt x="11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170070" y="4691412"/>
              <a:ext cx="96419" cy="12724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srgbClr val="878787"/>
                </a:solidFill>
                <a:latin typeface="Questrial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95887" y="3919711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95886" y="4642606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073107-240B-4D52-9082-4CE86672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Awesome Title Here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2FE427-283F-4428-A669-89D0FB0CB9DA}"/>
              </a:ext>
            </a:extLst>
          </p:cNvPr>
          <p:cNvSpPr txBox="1"/>
          <p:nvPr/>
        </p:nvSpPr>
        <p:spPr>
          <a:xfrm>
            <a:off x="3995887" y="6858000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F2A756-0016-46B2-8F79-76108FC9E4FA}"/>
              </a:ext>
            </a:extLst>
          </p:cNvPr>
          <p:cNvSpPr txBox="1"/>
          <p:nvPr/>
        </p:nvSpPr>
        <p:spPr>
          <a:xfrm>
            <a:off x="4064749" y="7580895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A9975C-49DB-430C-831B-1C85694DC60A}"/>
              </a:ext>
            </a:extLst>
          </p:cNvPr>
          <p:cNvSpPr txBox="1"/>
          <p:nvPr/>
        </p:nvSpPr>
        <p:spPr>
          <a:xfrm>
            <a:off x="4064750" y="9669293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402C85-ED73-455B-8A90-EC78578ACF93}"/>
              </a:ext>
            </a:extLst>
          </p:cNvPr>
          <p:cNvSpPr txBox="1"/>
          <p:nvPr/>
        </p:nvSpPr>
        <p:spPr>
          <a:xfrm>
            <a:off x="4064749" y="10392188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74530-DD46-48B1-A312-1938F9263144}"/>
              </a:ext>
            </a:extLst>
          </p:cNvPr>
          <p:cNvSpPr txBox="1"/>
          <p:nvPr/>
        </p:nvSpPr>
        <p:spPr>
          <a:xfrm>
            <a:off x="15613680" y="3919711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5B48DA-CABF-4967-B636-26EBD5577224}"/>
              </a:ext>
            </a:extLst>
          </p:cNvPr>
          <p:cNvSpPr txBox="1"/>
          <p:nvPr/>
        </p:nvSpPr>
        <p:spPr>
          <a:xfrm>
            <a:off x="15613679" y="4642606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C34F88-4024-4C68-AB40-972747BF6C4D}"/>
              </a:ext>
            </a:extLst>
          </p:cNvPr>
          <p:cNvSpPr txBox="1"/>
          <p:nvPr/>
        </p:nvSpPr>
        <p:spPr>
          <a:xfrm>
            <a:off x="15613680" y="6858000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0EABBA-7466-4787-8167-CB426510C150}"/>
              </a:ext>
            </a:extLst>
          </p:cNvPr>
          <p:cNvSpPr txBox="1"/>
          <p:nvPr/>
        </p:nvSpPr>
        <p:spPr>
          <a:xfrm>
            <a:off x="15682542" y="7580895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CD9E9F-250A-4329-933D-64C59FEECAE4}"/>
              </a:ext>
            </a:extLst>
          </p:cNvPr>
          <p:cNvSpPr txBox="1"/>
          <p:nvPr/>
        </p:nvSpPr>
        <p:spPr>
          <a:xfrm>
            <a:off x="15682543" y="9669293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/>
            <a:r>
              <a:rPr lang="en-US" sz="3200" dirty="0">
                <a:solidFill>
                  <a:srgbClr val="FFFFFF"/>
                </a:solidFill>
                <a:latin typeface="Montserrat"/>
              </a:rPr>
              <a:t>Lorem ipsum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C9320-A042-46D1-87EB-5287E77AD5A6}"/>
              </a:ext>
            </a:extLst>
          </p:cNvPr>
          <p:cNvSpPr txBox="1"/>
          <p:nvPr/>
        </p:nvSpPr>
        <p:spPr>
          <a:xfrm>
            <a:off x="15682542" y="10392188"/>
            <a:ext cx="6559650" cy="129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</a:rPr>
              <a:t>simply dummy text of the printing and typesetting industry. Lorem Ipsum has been the industry's standard dummy text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53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" name="Google Shape;97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41"/>
          <p:cNvSpPr/>
          <p:nvPr/>
        </p:nvSpPr>
        <p:spPr>
          <a:xfrm>
            <a:off x="2006601" y="2419350"/>
            <a:ext cx="2914650" cy="2435224"/>
          </a:xfrm>
          <a:custGeom>
            <a:avLst/>
            <a:gdLst/>
            <a:ahLst/>
            <a:cxnLst/>
            <a:rect l="l" t="t" r="r" b="b"/>
            <a:pathLst>
              <a:path w="918" h="767" extrusionOk="0">
                <a:moveTo>
                  <a:pt x="761" y="191"/>
                </a:moveTo>
                <a:lnTo>
                  <a:pt x="603" y="0"/>
                </a:lnTo>
                <a:lnTo>
                  <a:pt x="0" y="0"/>
                </a:lnTo>
                <a:lnTo>
                  <a:pt x="0" y="767"/>
                </a:lnTo>
                <a:lnTo>
                  <a:pt x="603" y="767"/>
                </a:lnTo>
                <a:lnTo>
                  <a:pt x="761" y="576"/>
                </a:lnTo>
                <a:lnTo>
                  <a:pt x="918" y="383"/>
                </a:lnTo>
                <a:lnTo>
                  <a:pt x="761" y="191"/>
                </a:ln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5502275" y="2419350"/>
            <a:ext cx="2914650" cy="2435224"/>
          </a:xfrm>
          <a:custGeom>
            <a:avLst/>
            <a:gdLst/>
            <a:ahLst/>
            <a:cxnLst/>
            <a:rect l="l" t="t" r="r" b="b"/>
            <a:pathLst>
              <a:path w="918" h="767" extrusionOk="0">
                <a:moveTo>
                  <a:pt x="760" y="191"/>
                </a:moveTo>
                <a:lnTo>
                  <a:pt x="602" y="0"/>
                </a:lnTo>
                <a:lnTo>
                  <a:pt x="0" y="0"/>
                </a:lnTo>
                <a:lnTo>
                  <a:pt x="0" y="767"/>
                </a:lnTo>
                <a:lnTo>
                  <a:pt x="602" y="767"/>
                </a:lnTo>
                <a:lnTo>
                  <a:pt x="760" y="576"/>
                </a:lnTo>
                <a:lnTo>
                  <a:pt x="918" y="383"/>
                </a:lnTo>
                <a:lnTo>
                  <a:pt x="760" y="191"/>
                </a:ln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1"/>
          <p:cNvSpPr/>
          <p:nvPr/>
        </p:nvSpPr>
        <p:spPr>
          <a:xfrm>
            <a:off x="8988424" y="2419350"/>
            <a:ext cx="2921000" cy="2435224"/>
          </a:xfrm>
          <a:custGeom>
            <a:avLst/>
            <a:gdLst/>
            <a:ahLst/>
            <a:cxnLst/>
            <a:rect l="l" t="t" r="r" b="b"/>
            <a:pathLst>
              <a:path w="920" h="767" extrusionOk="0">
                <a:moveTo>
                  <a:pt x="763" y="191"/>
                </a:moveTo>
                <a:lnTo>
                  <a:pt x="605" y="0"/>
                </a:lnTo>
                <a:lnTo>
                  <a:pt x="0" y="0"/>
                </a:lnTo>
                <a:lnTo>
                  <a:pt x="0" y="767"/>
                </a:lnTo>
                <a:lnTo>
                  <a:pt x="605" y="767"/>
                </a:lnTo>
                <a:lnTo>
                  <a:pt x="763" y="576"/>
                </a:lnTo>
                <a:lnTo>
                  <a:pt x="920" y="383"/>
                </a:lnTo>
                <a:lnTo>
                  <a:pt x="763" y="191"/>
                </a:ln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12484100" y="2419350"/>
            <a:ext cx="2921000" cy="2435224"/>
          </a:xfrm>
          <a:custGeom>
            <a:avLst/>
            <a:gdLst/>
            <a:ahLst/>
            <a:cxnLst/>
            <a:rect l="l" t="t" r="r" b="b"/>
            <a:pathLst>
              <a:path w="920" h="767" extrusionOk="0">
                <a:moveTo>
                  <a:pt x="762" y="191"/>
                </a:moveTo>
                <a:lnTo>
                  <a:pt x="604" y="0"/>
                </a:lnTo>
                <a:lnTo>
                  <a:pt x="0" y="0"/>
                </a:lnTo>
                <a:lnTo>
                  <a:pt x="0" y="767"/>
                </a:lnTo>
                <a:lnTo>
                  <a:pt x="604" y="767"/>
                </a:lnTo>
                <a:lnTo>
                  <a:pt x="762" y="576"/>
                </a:lnTo>
                <a:lnTo>
                  <a:pt x="920" y="383"/>
                </a:lnTo>
                <a:lnTo>
                  <a:pt x="762" y="191"/>
                </a:ln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15976601" y="2419350"/>
            <a:ext cx="2914650" cy="2435224"/>
          </a:xfrm>
          <a:custGeom>
            <a:avLst/>
            <a:gdLst/>
            <a:ahLst/>
            <a:cxnLst/>
            <a:rect l="l" t="t" r="r" b="b"/>
            <a:pathLst>
              <a:path w="918" h="767" extrusionOk="0">
                <a:moveTo>
                  <a:pt x="761" y="191"/>
                </a:moveTo>
                <a:lnTo>
                  <a:pt x="603" y="0"/>
                </a:lnTo>
                <a:lnTo>
                  <a:pt x="0" y="0"/>
                </a:lnTo>
                <a:lnTo>
                  <a:pt x="0" y="767"/>
                </a:lnTo>
                <a:lnTo>
                  <a:pt x="603" y="767"/>
                </a:lnTo>
                <a:lnTo>
                  <a:pt x="761" y="576"/>
                </a:lnTo>
                <a:lnTo>
                  <a:pt x="918" y="383"/>
                </a:lnTo>
                <a:lnTo>
                  <a:pt x="761" y="191"/>
                </a:ln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19472275" y="2419350"/>
            <a:ext cx="2914650" cy="2435224"/>
          </a:xfrm>
          <a:custGeom>
            <a:avLst/>
            <a:gdLst/>
            <a:ahLst/>
            <a:cxnLst/>
            <a:rect l="l" t="t" r="r" b="b"/>
            <a:pathLst>
              <a:path w="918" h="767" extrusionOk="0">
                <a:moveTo>
                  <a:pt x="760" y="191"/>
                </a:moveTo>
                <a:lnTo>
                  <a:pt x="602" y="0"/>
                </a:lnTo>
                <a:lnTo>
                  <a:pt x="0" y="0"/>
                </a:lnTo>
                <a:lnTo>
                  <a:pt x="0" y="767"/>
                </a:lnTo>
                <a:lnTo>
                  <a:pt x="602" y="767"/>
                </a:lnTo>
                <a:lnTo>
                  <a:pt x="760" y="576"/>
                </a:lnTo>
                <a:lnTo>
                  <a:pt x="918" y="383"/>
                </a:lnTo>
                <a:lnTo>
                  <a:pt x="760" y="191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Freeform 69">
            <a:extLst>
              <a:ext uri="{FF2B5EF4-FFF2-40B4-BE49-F238E27FC236}">
                <a16:creationId xmlns:a16="http://schemas.microsoft.com/office/drawing/2014/main" id="{239271A3-51B9-47D9-BAF7-C09E8B20A023}"/>
              </a:ext>
            </a:extLst>
          </p:cNvPr>
          <p:cNvSpPr>
            <a:spLocks noEditPoints="1"/>
          </p:cNvSpPr>
          <p:nvPr/>
        </p:nvSpPr>
        <p:spPr bwMode="auto">
          <a:xfrm>
            <a:off x="3035557" y="2937324"/>
            <a:ext cx="795637" cy="1157414"/>
          </a:xfrm>
          <a:custGeom>
            <a:avLst/>
            <a:gdLst>
              <a:gd name="T0" fmla="*/ 369 w 738"/>
              <a:gd name="T1" fmla="*/ 643 h 1007"/>
              <a:gd name="T2" fmla="*/ 336 w 738"/>
              <a:gd name="T3" fmla="*/ 662 h 1007"/>
              <a:gd name="T4" fmla="*/ 344 w 738"/>
              <a:gd name="T5" fmla="*/ 703 h 1007"/>
              <a:gd name="T6" fmla="*/ 312 w 738"/>
              <a:gd name="T7" fmla="*/ 864 h 1007"/>
              <a:gd name="T8" fmla="*/ 226 w 738"/>
              <a:gd name="T9" fmla="*/ 599 h 1007"/>
              <a:gd name="T10" fmla="*/ 62 w 738"/>
              <a:gd name="T11" fmla="*/ 685 h 1007"/>
              <a:gd name="T12" fmla="*/ 0 w 738"/>
              <a:gd name="T13" fmla="*/ 977 h 1007"/>
              <a:gd name="T14" fmla="*/ 8 w 738"/>
              <a:gd name="T15" fmla="*/ 998 h 1007"/>
              <a:gd name="T16" fmla="*/ 29 w 738"/>
              <a:gd name="T17" fmla="*/ 1007 h 1007"/>
              <a:gd name="T18" fmla="*/ 709 w 738"/>
              <a:gd name="T19" fmla="*/ 1007 h 1007"/>
              <a:gd name="T20" fmla="*/ 730 w 738"/>
              <a:gd name="T21" fmla="*/ 998 h 1007"/>
              <a:gd name="T22" fmla="*/ 738 w 738"/>
              <a:gd name="T23" fmla="*/ 977 h 1007"/>
              <a:gd name="T24" fmla="*/ 676 w 738"/>
              <a:gd name="T25" fmla="*/ 685 h 1007"/>
              <a:gd name="T26" fmla="*/ 512 w 738"/>
              <a:gd name="T27" fmla="*/ 599 h 1007"/>
              <a:gd name="T28" fmla="*/ 426 w 738"/>
              <a:gd name="T29" fmla="*/ 864 h 1007"/>
              <a:gd name="T30" fmla="*/ 394 w 738"/>
              <a:gd name="T31" fmla="*/ 703 h 1007"/>
              <a:gd name="T32" fmla="*/ 402 w 738"/>
              <a:gd name="T33" fmla="*/ 662 h 1007"/>
              <a:gd name="T34" fmla="*/ 369 w 738"/>
              <a:gd name="T35" fmla="*/ 643 h 1007"/>
              <a:gd name="T36" fmla="*/ 421 w 738"/>
              <a:gd name="T37" fmla="*/ 61 h 1007"/>
              <a:gd name="T38" fmla="*/ 495 w 738"/>
              <a:gd name="T39" fmla="*/ 91 h 1007"/>
              <a:gd name="T40" fmla="*/ 544 w 738"/>
              <a:gd name="T41" fmla="*/ 53 h 1007"/>
              <a:gd name="T42" fmla="*/ 607 w 738"/>
              <a:gd name="T43" fmla="*/ 117 h 1007"/>
              <a:gd name="T44" fmla="*/ 569 w 738"/>
              <a:gd name="T45" fmla="*/ 165 h 1007"/>
              <a:gd name="T46" fmla="*/ 600 w 738"/>
              <a:gd name="T47" fmla="*/ 239 h 1007"/>
              <a:gd name="T48" fmla="*/ 661 w 738"/>
              <a:gd name="T49" fmla="*/ 247 h 1007"/>
              <a:gd name="T50" fmla="*/ 661 w 738"/>
              <a:gd name="T51" fmla="*/ 336 h 1007"/>
              <a:gd name="T52" fmla="*/ 600 w 738"/>
              <a:gd name="T53" fmla="*/ 344 h 1007"/>
              <a:gd name="T54" fmla="*/ 569 w 738"/>
              <a:gd name="T55" fmla="*/ 418 h 1007"/>
              <a:gd name="T56" fmla="*/ 607 w 738"/>
              <a:gd name="T57" fmla="*/ 466 h 1007"/>
              <a:gd name="T58" fmla="*/ 544 w 738"/>
              <a:gd name="T59" fmla="*/ 530 h 1007"/>
              <a:gd name="T60" fmla="*/ 495 w 738"/>
              <a:gd name="T61" fmla="*/ 492 h 1007"/>
              <a:gd name="T62" fmla="*/ 421 w 738"/>
              <a:gd name="T63" fmla="*/ 522 h 1007"/>
              <a:gd name="T64" fmla="*/ 414 w 738"/>
              <a:gd name="T65" fmla="*/ 584 h 1007"/>
              <a:gd name="T66" fmla="*/ 324 w 738"/>
              <a:gd name="T67" fmla="*/ 584 h 1007"/>
              <a:gd name="T68" fmla="*/ 317 w 738"/>
              <a:gd name="T69" fmla="*/ 522 h 1007"/>
              <a:gd name="T70" fmla="*/ 243 w 738"/>
              <a:gd name="T71" fmla="*/ 492 h 1007"/>
              <a:gd name="T72" fmla="*/ 194 w 738"/>
              <a:gd name="T73" fmla="*/ 530 h 1007"/>
              <a:gd name="T74" fmla="*/ 131 w 738"/>
              <a:gd name="T75" fmla="*/ 466 h 1007"/>
              <a:gd name="T76" fmla="*/ 169 w 738"/>
              <a:gd name="T77" fmla="*/ 418 h 1007"/>
              <a:gd name="T78" fmla="*/ 138 w 738"/>
              <a:gd name="T79" fmla="*/ 344 h 1007"/>
              <a:gd name="T80" fmla="*/ 77 w 738"/>
              <a:gd name="T81" fmla="*/ 336 h 1007"/>
              <a:gd name="T82" fmla="*/ 77 w 738"/>
              <a:gd name="T83" fmla="*/ 247 h 1007"/>
              <a:gd name="T84" fmla="*/ 138 w 738"/>
              <a:gd name="T85" fmla="*/ 239 h 1007"/>
              <a:gd name="T86" fmla="*/ 169 w 738"/>
              <a:gd name="T87" fmla="*/ 165 h 1007"/>
              <a:gd name="T88" fmla="*/ 131 w 738"/>
              <a:gd name="T89" fmla="*/ 117 h 1007"/>
              <a:gd name="T90" fmla="*/ 194 w 738"/>
              <a:gd name="T91" fmla="*/ 53 h 1007"/>
              <a:gd name="T92" fmla="*/ 243 w 738"/>
              <a:gd name="T93" fmla="*/ 91 h 1007"/>
              <a:gd name="T94" fmla="*/ 317 w 738"/>
              <a:gd name="T95" fmla="*/ 61 h 1007"/>
              <a:gd name="T96" fmla="*/ 324 w 738"/>
              <a:gd name="T97" fmla="*/ 0 h 1007"/>
              <a:gd name="T98" fmla="*/ 414 w 738"/>
              <a:gd name="T99" fmla="*/ 0 h 1007"/>
              <a:gd name="T100" fmla="*/ 421 w 738"/>
              <a:gd name="T101" fmla="*/ 61 h 1007"/>
              <a:gd name="T102" fmla="*/ 480 w 738"/>
              <a:gd name="T103" fmla="*/ 181 h 1007"/>
              <a:gd name="T104" fmla="*/ 369 w 738"/>
              <a:gd name="T105" fmla="*/ 135 h 1007"/>
              <a:gd name="T106" fmla="*/ 258 w 738"/>
              <a:gd name="T107" fmla="*/ 181 h 1007"/>
              <a:gd name="T108" fmla="*/ 213 w 738"/>
              <a:gd name="T109" fmla="*/ 292 h 1007"/>
              <a:gd name="T110" fmla="*/ 258 w 738"/>
              <a:gd name="T111" fmla="*/ 402 h 1007"/>
              <a:gd name="T112" fmla="*/ 369 w 738"/>
              <a:gd name="T113" fmla="*/ 448 h 1007"/>
              <a:gd name="T114" fmla="*/ 480 w 738"/>
              <a:gd name="T115" fmla="*/ 402 h 1007"/>
              <a:gd name="T116" fmla="*/ 525 w 738"/>
              <a:gd name="T117" fmla="*/ 292 h 1007"/>
              <a:gd name="T118" fmla="*/ 480 w 738"/>
              <a:gd name="T119" fmla="*/ 18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38" h="1007">
                <a:moveTo>
                  <a:pt x="369" y="643"/>
                </a:moveTo>
                <a:cubicBezTo>
                  <a:pt x="336" y="662"/>
                  <a:pt x="336" y="662"/>
                  <a:pt x="336" y="662"/>
                </a:cubicBezTo>
                <a:cubicBezTo>
                  <a:pt x="344" y="703"/>
                  <a:pt x="344" y="703"/>
                  <a:pt x="344" y="703"/>
                </a:cubicBezTo>
                <a:cubicBezTo>
                  <a:pt x="312" y="864"/>
                  <a:pt x="312" y="864"/>
                  <a:pt x="312" y="864"/>
                </a:cubicBezTo>
                <a:cubicBezTo>
                  <a:pt x="277" y="794"/>
                  <a:pt x="245" y="675"/>
                  <a:pt x="226" y="599"/>
                </a:cubicBezTo>
                <a:cubicBezTo>
                  <a:pt x="169" y="621"/>
                  <a:pt x="91" y="628"/>
                  <a:pt x="62" y="685"/>
                </a:cubicBezTo>
                <a:cubicBezTo>
                  <a:pt x="33" y="743"/>
                  <a:pt x="5" y="873"/>
                  <a:pt x="0" y="977"/>
                </a:cubicBezTo>
                <a:cubicBezTo>
                  <a:pt x="0" y="985"/>
                  <a:pt x="3" y="992"/>
                  <a:pt x="8" y="998"/>
                </a:cubicBezTo>
                <a:cubicBezTo>
                  <a:pt x="14" y="1004"/>
                  <a:pt x="21" y="1007"/>
                  <a:pt x="29" y="1007"/>
                </a:cubicBezTo>
                <a:cubicBezTo>
                  <a:pt x="709" y="1007"/>
                  <a:pt x="709" y="1007"/>
                  <a:pt x="709" y="1007"/>
                </a:cubicBezTo>
                <a:cubicBezTo>
                  <a:pt x="717" y="1007"/>
                  <a:pt x="724" y="1004"/>
                  <a:pt x="730" y="998"/>
                </a:cubicBezTo>
                <a:cubicBezTo>
                  <a:pt x="736" y="992"/>
                  <a:pt x="738" y="985"/>
                  <a:pt x="738" y="977"/>
                </a:cubicBezTo>
                <a:cubicBezTo>
                  <a:pt x="733" y="873"/>
                  <a:pt x="705" y="743"/>
                  <a:pt x="676" y="685"/>
                </a:cubicBezTo>
                <a:cubicBezTo>
                  <a:pt x="647" y="628"/>
                  <a:pt x="569" y="621"/>
                  <a:pt x="512" y="599"/>
                </a:cubicBezTo>
                <a:cubicBezTo>
                  <a:pt x="493" y="675"/>
                  <a:pt x="461" y="794"/>
                  <a:pt x="426" y="864"/>
                </a:cubicBezTo>
                <a:cubicBezTo>
                  <a:pt x="394" y="703"/>
                  <a:pt x="394" y="703"/>
                  <a:pt x="394" y="703"/>
                </a:cubicBezTo>
                <a:cubicBezTo>
                  <a:pt x="402" y="662"/>
                  <a:pt x="402" y="662"/>
                  <a:pt x="402" y="662"/>
                </a:cubicBezTo>
                <a:cubicBezTo>
                  <a:pt x="369" y="643"/>
                  <a:pt x="369" y="643"/>
                  <a:pt x="369" y="643"/>
                </a:cubicBezTo>
                <a:close/>
                <a:moveTo>
                  <a:pt x="421" y="61"/>
                </a:moveTo>
                <a:cubicBezTo>
                  <a:pt x="448" y="67"/>
                  <a:pt x="473" y="77"/>
                  <a:pt x="495" y="91"/>
                </a:cubicBezTo>
                <a:cubicBezTo>
                  <a:pt x="544" y="53"/>
                  <a:pt x="544" y="53"/>
                  <a:pt x="544" y="53"/>
                </a:cubicBezTo>
                <a:cubicBezTo>
                  <a:pt x="607" y="117"/>
                  <a:pt x="607" y="117"/>
                  <a:pt x="607" y="117"/>
                </a:cubicBezTo>
                <a:cubicBezTo>
                  <a:pt x="569" y="165"/>
                  <a:pt x="569" y="165"/>
                  <a:pt x="569" y="165"/>
                </a:cubicBezTo>
                <a:cubicBezTo>
                  <a:pt x="583" y="188"/>
                  <a:pt x="594" y="213"/>
                  <a:pt x="600" y="239"/>
                </a:cubicBezTo>
                <a:cubicBezTo>
                  <a:pt x="661" y="247"/>
                  <a:pt x="661" y="247"/>
                  <a:pt x="661" y="247"/>
                </a:cubicBezTo>
                <a:cubicBezTo>
                  <a:pt x="661" y="336"/>
                  <a:pt x="661" y="336"/>
                  <a:pt x="661" y="336"/>
                </a:cubicBezTo>
                <a:cubicBezTo>
                  <a:pt x="600" y="344"/>
                  <a:pt x="600" y="344"/>
                  <a:pt x="600" y="344"/>
                </a:cubicBezTo>
                <a:cubicBezTo>
                  <a:pt x="594" y="370"/>
                  <a:pt x="583" y="395"/>
                  <a:pt x="569" y="418"/>
                </a:cubicBezTo>
                <a:cubicBezTo>
                  <a:pt x="607" y="466"/>
                  <a:pt x="607" y="466"/>
                  <a:pt x="607" y="466"/>
                </a:cubicBezTo>
                <a:cubicBezTo>
                  <a:pt x="544" y="530"/>
                  <a:pt x="544" y="530"/>
                  <a:pt x="544" y="530"/>
                </a:cubicBezTo>
                <a:cubicBezTo>
                  <a:pt x="495" y="492"/>
                  <a:pt x="495" y="492"/>
                  <a:pt x="495" y="492"/>
                </a:cubicBezTo>
                <a:cubicBezTo>
                  <a:pt x="473" y="506"/>
                  <a:pt x="448" y="516"/>
                  <a:pt x="421" y="522"/>
                </a:cubicBezTo>
                <a:cubicBezTo>
                  <a:pt x="414" y="584"/>
                  <a:pt x="414" y="584"/>
                  <a:pt x="414" y="584"/>
                </a:cubicBezTo>
                <a:cubicBezTo>
                  <a:pt x="324" y="584"/>
                  <a:pt x="324" y="584"/>
                  <a:pt x="324" y="584"/>
                </a:cubicBezTo>
                <a:cubicBezTo>
                  <a:pt x="317" y="522"/>
                  <a:pt x="317" y="522"/>
                  <a:pt x="317" y="522"/>
                </a:cubicBezTo>
                <a:cubicBezTo>
                  <a:pt x="290" y="516"/>
                  <a:pt x="265" y="506"/>
                  <a:pt x="243" y="492"/>
                </a:cubicBezTo>
                <a:cubicBezTo>
                  <a:pt x="194" y="530"/>
                  <a:pt x="194" y="530"/>
                  <a:pt x="194" y="530"/>
                </a:cubicBezTo>
                <a:cubicBezTo>
                  <a:pt x="131" y="466"/>
                  <a:pt x="131" y="466"/>
                  <a:pt x="131" y="466"/>
                </a:cubicBezTo>
                <a:cubicBezTo>
                  <a:pt x="169" y="418"/>
                  <a:pt x="169" y="418"/>
                  <a:pt x="169" y="418"/>
                </a:cubicBezTo>
                <a:cubicBezTo>
                  <a:pt x="155" y="395"/>
                  <a:pt x="144" y="370"/>
                  <a:pt x="138" y="344"/>
                </a:cubicBezTo>
                <a:cubicBezTo>
                  <a:pt x="77" y="336"/>
                  <a:pt x="77" y="336"/>
                  <a:pt x="77" y="336"/>
                </a:cubicBezTo>
                <a:cubicBezTo>
                  <a:pt x="77" y="247"/>
                  <a:pt x="77" y="247"/>
                  <a:pt x="77" y="247"/>
                </a:cubicBezTo>
                <a:cubicBezTo>
                  <a:pt x="138" y="239"/>
                  <a:pt x="138" y="239"/>
                  <a:pt x="138" y="239"/>
                </a:cubicBezTo>
                <a:cubicBezTo>
                  <a:pt x="144" y="213"/>
                  <a:pt x="155" y="188"/>
                  <a:pt x="169" y="165"/>
                </a:cubicBezTo>
                <a:cubicBezTo>
                  <a:pt x="131" y="117"/>
                  <a:pt x="131" y="117"/>
                  <a:pt x="131" y="117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65" y="77"/>
                  <a:pt x="290" y="67"/>
                  <a:pt x="317" y="61"/>
                </a:cubicBezTo>
                <a:cubicBezTo>
                  <a:pt x="324" y="0"/>
                  <a:pt x="324" y="0"/>
                  <a:pt x="324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21" y="61"/>
                  <a:pt x="421" y="61"/>
                  <a:pt x="421" y="61"/>
                </a:cubicBezTo>
                <a:close/>
                <a:moveTo>
                  <a:pt x="480" y="181"/>
                </a:moveTo>
                <a:cubicBezTo>
                  <a:pt x="451" y="153"/>
                  <a:pt x="412" y="135"/>
                  <a:pt x="369" y="135"/>
                </a:cubicBezTo>
                <a:cubicBezTo>
                  <a:pt x="326" y="135"/>
                  <a:pt x="287" y="153"/>
                  <a:pt x="258" y="181"/>
                </a:cubicBezTo>
                <a:cubicBezTo>
                  <a:pt x="230" y="209"/>
                  <a:pt x="213" y="248"/>
                  <a:pt x="213" y="292"/>
                </a:cubicBezTo>
                <a:cubicBezTo>
                  <a:pt x="213" y="335"/>
                  <a:pt x="230" y="374"/>
                  <a:pt x="258" y="402"/>
                </a:cubicBezTo>
                <a:cubicBezTo>
                  <a:pt x="287" y="430"/>
                  <a:pt x="326" y="448"/>
                  <a:pt x="369" y="448"/>
                </a:cubicBezTo>
                <a:cubicBezTo>
                  <a:pt x="412" y="448"/>
                  <a:pt x="451" y="430"/>
                  <a:pt x="480" y="402"/>
                </a:cubicBezTo>
                <a:cubicBezTo>
                  <a:pt x="508" y="374"/>
                  <a:pt x="525" y="335"/>
                  <a:pt x="525" y="292"/>
                </a:cubicBezTo>
                <a:cubicBezTo>
                  <a:pt x="525" y="248"/>
                  <a:pt x="508" y="209"/>
                  <a:pt x="480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532B54-C080-440A-8390-6C27CEC118DE}"/>
              </a:ext>
            </a:extLst>
          </p:cNvPr>
          <p:cNvGrpSpPr/>
          <p:nvPr/>
        </p:nvGrpSpPr>
        <p:grpSpPr>
          <a:xfrm>
            <a:off x="13692923" y="2864501"/>
            <a:ext cx="973583" cy="1403625"/>
            <a:chOff x="8070381" y="750589"/>
            <a:chExt cx="1775895" cy="2560328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8633AE15-2D0F-4F18-854B-2858206E70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0381" y="1077725"/>
              <a:ext cx="1243909" cy="2233192"/>
            </a:xfrm>
            <a:custGeom>
              <a:avLst/>
              <a:gdLst>
                <a:gd name="T0" fmla="*/ 477 w 502"/>
                <a:gd name="T1" fmla="*/ 130 h 903"/>
                <a:gd name="T2" fmla="*/ 451 w 502"/>
                <a:gd name="T3" fmla="*/ 76 h 903"/>
                <a:gd name="T4" fmla="*/ 432 w 502"/>
                <a:gd name="T5" fmla="*/ 105 h 903"/>
                <a:gd name="T6" fmla="*/ 449 w 502"/>
                <a:gd name="T7" fmla="*/ 157 h 903"/>
                <a:gd name="T8" fmla="*/ 426 w 502"/>
                <a:gd name="T9" fmla="*/ 207 h 903"/>
                <a:gd name="T10" fmla="*/ 344 w 502"/>
                <a:gd name="T11" fmla="*/ 150 h 903"/>
                <a:gd name="T12" fmla="*/ 347 w 502"/>
                <a:gd name="T13" fmla="*/ 105 h 903"/>
                <a:gd name="T14" fmla="*/ 361 w 502"/>
                <a:gd name="T15" fmla="*/ 50 h 903"/>
                <a:gd name="T16" fmla="*/ 338 w 502"/>
                <a:gd name="T17" fmla="*/ 16 h 903"/>
                <a:gd name="T18" fmla="*/ 285 w 502"/>
                <a:gd name="T19" fmla="*/ 13 h 903"/>
                <a:gd name="T20" fmla="*/ 258 w 502"/>
                <a:gd name="T21" fmla="*/ 105 h 903"/>
                <a:gd name="T22" fmla="*/ 197 w 502"/>
                <a:gd name="T23" fmla="*/ 149 h 903"/>
                <a:gd name="T24" fmla="*/ 147 w 502"/>
                <a:gd name="T25" fmla="*/ 199 h 903"/>
                <a:gd name="T26" fmla="*/ 116 w 502"/>
                <a:gd name="T27" fmla="*/ 216 h 903"/>
                <a:gd name="T28" fmla="*/ 94 w 502"/>
                <a:gd name="T29" fmla="*/ 223 h 903"/>
                <a:gd name="T30" fmla="*/ 63 w 502"/>
                <a:gd name="T31" fmla="*/ 165 h 903"/>
                <a:gd name="T32" fmla="*/ 74 w 502"/>
                <a:gd name="T33" fmla="*/ 112 h 903"/>
                <a:gd name="T34" fmla="*/ 51 w 502"/>
                <a:gd name="T35" fmla="*/ 85 h 903"/>
                <a:gd name="T36" fmla="*/ 17 w 502"/>
                <a:gd name="T37" fmla="*/ 121 h 903"/>
                <a:gd name="T38" fmla="*/ 11 w 502"/>
                <a:gd name="T39" fmla="*/ 180 h 903"/>
                <a:gd name="T40" fmla="*/ 41 w 502"/>
                <a:gd name="T41" fmla="*/ 262 h 903"/>
                <a:gd name="T42" fmla="*/ 107 w 502"/>
                <a:gd name="T43" fmla="*/ 298 h 903"/>
                <a:gd name="T44" fmla="*/ 202 w 502"/>
                <a:gd name="T45" fmla="*/ 348 h 903"/>
                <a:gd name="T46" fmla="*/ 205 w 502"/>
                <a:gd name="T47" fmla="*/ 423 h 903"/>
                <a:gd name="T48" fmla="*/ 186 w 502"/>
                <a:gd name="T49" fmla="*/ 503 h 903"/>
                <a:gd name="T50" fmla="*/ 140 w 502"/>
                <a:gd name="T51" fmla="*/ 581 h 903"/>
                <a:gd name="T52" fmla="*/ 141 w 502"/>
                <a:gd name="T53" fmla="*/ 696 h 903"/>
                <a:gd name="T54" fmla="*/ 200 w 502"/>
                <a:gd name="T55" fmla="*/ 798 h 903"/>
                <a:gd name="T56" fmla="*/ 168 w 502"/>
                <a:gd name="T57" fmla="*/ 815 h 903"/>
                <a:gd name="T58" fmla="*/ 196 w 502"/>
                <a:gd name="T59" fmla="*/ 849 h 903"/>
                <a:gd name="T60" fmla="*/ 289 w 502"/>
                <a:gd name="T61" fmla="*/ 834 h 903"/>
                <a:gd name="T62" fmla="*/ 274 w 502"/>
                <a:gd name="T63" fmla="*/ 767 h 903"/>
                <a:gd name="T64" fmla="*/ 241 w 502"/>
                <a:gd name="T65" fmla="*/ 713 h 903"/>
                <a:gd name="T66" fmla="*/ 226 w 502"/>
                <a:gd name="T67" fmla="*/ 657 h 903"/>
                <a:gd name="T68" fmla="*/ 290 w 502"/>
                <a:gd name="T69" fmla="*/ 571 h 903"/>
                <a:gd name="T70" fmla="*/ 310 w 502"/>
                <a:gd name="T71" fmla="*/ 567 h 903"/>
                <a:gd name="T72" fmla="*/ 310 w 502"/>
                <a:gd name="T73" fmla="*/ 618 h 903"/>
                <a:gd name="T74" fmla="*/ 326 w 502"/>
                <a:gd name="T75" fmla="*/ 694 h 903"/>
                <a:gd name="T76" fmla="*/ 347 w 502"/>
                <a:gd name="T77" fmla="*/ 800 h 903"/>
                <a:gd name="T78" fmla="*/ 356 w 502"/>
                <a:gd name="T79" fmla="*/ 855 h 903"/>
                <a:gd name="T80" fmla="*/ 410 w 502"/>
                <a:gd name="T81" fmla="*/ 895 h 903"/>
                <a:gd name="T82" fmla="*/ 408 w 502"/>
                <a:gd name="T83" fmla="*/ 830 h 903"/>
                <a:gd name="T84" fmla="*/ 405 w 502"/>
                <a:gd name="T85" fmla="*/ 761 h 903"/>
                <a:gd name="T86" fmla="*/ 402 w 502"/>
                <a:gd name="T87" fmla="*/ 665 h 903"/>
                <a:gd name="T88" fmla="*/ 381 w 502"/>
                <a:gd name="T89" fmla="*/ 624 h 903"/>
                <a:gd name="T90" fmla="*/ 392 w 502"/>
                <a:gd name="T91" fmla="*/ 588 h 903"/>
                <a:gd name="T92" fmla="*/ 415 w 502"/>
                <a:gd name="T93" fmla="*/ 530 h 903"/>
                <a:gd name="T94" fmla="*/ 422 w 502"/>
                <a:gd name="T95" fmla="*/ 472 h 903"/>
                <a:gd name="T96" fmla="*/ 399 w 502"/>
                <a:gd name="T97" fmla="*/ 376 h 903"/>
                <a:gd name="T98" fmla="*/ 386 w 502"/>
                <a:gd name="T99" fmla="*/ 302 h 903"/>
                <a:gd name="T100" fmla="*/ 433 w 502"/>
                <a:gd name="T101" fmla="*/ 309 h 903"/>
                <a:gd name="T102" fmla="*/ 488 w 502"/>
                <a:gd name="T103" fmla="*/ 285 h 903"/>
                <a:gd name="T104" fmla="*/ 494 w 502"/>
                <a:gd name="T105" fmla="*/ 228 h 903"/>
                <a:gd name="T106" fmla="*/ 22 w 502"/>
                <a:gd name="T107" fmla="*/ 166 h 903"/>
                <a:gd name="T108" fmla="*/ 244 w 502"/>
                <a:gd name="T109" fmla="*/ 172 h 903"/>
                <a:gd name="T110" fmla="*/ 253 w 502"/>
                <a:gd name="T111" fmla="*/ 136 h 903"/>
                <a:gd name="T112" fmla="*/ 272 w 502"/>
                <a:gd name="T113" fmla="*/ 193 h 903"/>
                <a:gd name="T114" fmla="*/ 290 w 502"/>
                <a:gd name="T115" fmla="*/ 180 h 903"/>
                <a:gd name="T116" fmla="*/ 450 w 502"/>
                <a:gd name="T117" fmla="*/ 149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2" h="903">
                  <a:moveTo>
                    <a:pt x="502" y="171"/>
                  </a:moveTo>
                  <a:cubicBezTo>
                    <a:pt x="501" y="171"/>
                    <a:pt x="500" y="171"/>
                    <a:pt x="498" y="169"/>
                  </a:cubicBezTo>
                  <a:cubicBezTo>
                    <a:pt x="495" y="167"/>
                    <a:pt x="493" y="166"/>
                    <a:pt x="492" y="165"/>
                  </a:cubicBezTo>
                  <a:cubicBezTo>
                    <a:pt x="491" y="164"/>
                    <a:pt x="491" y="164"/>
                    <a:pt x="490" y="163"/>
                  </a:cubicBezTo>
                  <a:cubicBezTo>
                    <a:pt x="488" y="162"/>
                    <a:pt x="486" y="160"/>
                    <a:pt x="485" y="160"/>
                  </a:cubicBezTo>
                  <a:cubicBezTo>
                    <a:pt x="483" y="159"/>
                    <a:pt x="482" y="158"/>
                    <a:pt x="482" y="158"/>
                  </a:cubicBezTo>
                  <a:cubicBezTo>
                    <a:pt x="482" y="158"/>
                    <a:pt x="482" y="157"/>
                    <a:pt x="481" y="154"/>
                  </a:cubicBezTo>
                  <a:cubicBezTo>
                    <a:pt x="481" y="151"/>
                    <a:pt x="480" y="149"/>
                    <a:pt x="480" y="147"/>
                  </a:cubicBezTo>
                  <a:cubicBezTo>
                    <a:pt x="480" y="145"/>
                    <a:pt x="480" y="145"/>
                    <a:pt x="480" y="144"/>
                  </a:cubicBezTo>
                  <a:cubicBezTo>
                    <a:pt x="479" y="144"/>
                    <a:pt x="479" y="144"/>
                    <a:pt x="479" y="144"/>
                  </a:cubicBezTo>
                  <a:cubicBezTo>
                    <a:pt x="479" y="144"/>
                    <a:pt x="479" y="140"/>
                    <a:pt x="478" y="136"/>
                  </a:cubicBezTo>
                  <a:cubicBezTo>
                    <a:pt x="478" y="132"/>
                    <a:pt x="477" y="130"/>
                    <a:pt x="477" y="130"/>
                  </a:cubicBezTo>
                  <a:cubicBezTo>
                    <a:pt x="477" y="129"/>
                    <a:pt x="477" y="128"/>
                    <a:pt x="477" y="127"/>
                  </a:cubicBezTo>
                  <a:cubicBezTo>
                    <a:pt x="477" y="127"/>
                    <a:pt x="477" y="124"/>
                    <a:pt x="477" y="122"/>
                  </a:cubicBezTo>
                  <a:cubicBezTo>
                    <a:pt x="477" y="119"/>
                    <a:pt x="477" y="117"/>
                    <a:pt x="477" y="114"/>
                  </a:cubicBezTo>
                  <a:cubicBezTo>
                    <a:pt x="477" y="112"/>
                    <a:pt x="476" y="109"/>
                    <a:pt x="476" y="106"/>
                  </a:cubicBezTo>
                  <a:cubicBezTo>
                    <a:pt x="476" y="102"/>
                    <a:pt x="475" y="99"/>
                    <a:pt x="475" y="96"/>
                  </a:cubicBezTo>
                  <a:cubicBezTo>
                    <a:pt x="474" y="93"/>
                    <a:pt x="474" y="91"/>
                    <a:pt x="474" y="87"/>
                  </a:cubicBezTo>
                  <a:cubicBezTo>
                    <a:pt x="473" y="84"/>
                    <a:pt x="474" y="84"/>
                    <a:pt x="474" y="83"/>
                  </a:cubicBezTo>
                  <a:cubicBezTo>
                    <a:pt x="474" y="81"/>
                    <a:pt x="474" y="80"/>
                    <a:pt x="472" y="79"/>
                  </a:cubicBezTo>
                  <a:cubicBezTo>
                    <a:pt x="471" y="77"/>
                    <a:pt x="469" y="76"/>
                    <a:pt x="468" y="76"/>
                  </a:cubicBezTo>
                  <a:cubicBezTo>
                    <a:pt x="467" y="76"/>
                    <a:pt x="464" y="76"/>
                    <a:pt x="462" y="76"/>
                  </a:cubicBezTo>
                  <a:cubicBezTo>
                    <a:pt x="461" y="76"/>
                    <a:pt x="459" y="76"/>
                    <a:pt x="457" y="76"/>
                  </a:cubicBezTo>
                  <a:cubicBezTo>
                    <a:pt x="455" y="76"/>
                    <a:pt x="452" y="76"/>
                    <a:pt x="451" y="76"/>
                  </a:cubicBezTo>
                  <a:cubicBezTo>
                    <a:pt x="449" y="75"/>
                    <a:pt x="447" y="75"/>
                    <a:pt x="445" y="76"/>
                  </a:cubicBezTo>
                  <a:cubicBezTo>
                    <a:pt x="442" y="76"/>
                    <a:pt x="441" y="76"/>
                    <a:pt x="440" y="76"/>
                  </a:cubicBezTo>
                  <a:cubicBezTo>
                    <a:pt x="439" y="76"/>
                    <a:pt x="438" y="76"/>
                    <a:pt x="437" y="77"/>
                  </a:cubicBezTo>
                  <a:cubicBezTo>
                    <a:pt x="436" y="78"/>
                    <a:pt x="435" y="78"/>
                    <a:pt x="435" y="79"/>
                  </a:cubicBezTo>
                  <a:cubicBezTo>
                    <a:pt x="435" y="80"/>
                    <a:pt x="434" y="80"/>
                    <a:pt x="434" y="80"/>
                  </a:cubicBezTo>
                  <a:cubicBezTo>
                    <a:pt x="434" y="80"/>
                    <a:pt x="433" y="79"/>
                    <a:pt x="431" y="79"/>
                  </a:cubicBezTo>
                  <a:cubicBezTo>
                    <a:pt x="430" y="79"/>
                    <a:pt x="427" y="79"/>
                    <a:pt x="426" y="82"/>
                  </a:cubicBezTo>
                  <a:cubicBezTo>
                    <a:pt x="425" y="84"/>
                    <a:pt x="426" y="85"/>
                    <a:pt x="426" y="86"/>
                  </a:cubicBezTo>
                  <a:cubicBezTo>
                    <a:pt x="427" y="88"/>
                    <a:pt x="426" y="91"/>
                    <a:pt x="426" y="93"/>
                  </a:cubicBezTo>
                  <a:cubicBezTo>
                    <a:pt x="427" y="95"/>
                    <a:pt x="427" y="96"/>
                    <a:pt x="428" y="97"/>
                  </a:cubicBezTo>
                  <a:cubicBezTo>
                    <a:pt x="428" y="99"/>
                    <a:pt x="429" y="100"/>
                    <a:pt x="430" y="102"/>
                  </a:cubicBezTo>
                  <a:cubicBezTo>
                    <a:pt x="431" y="104"/>
                    <a:pt x="432" y="105"/>
                    <a:pt x="432" y="105"/>
                  </a:cubicBezTo>
                  <a:cubicBezTo>
                    <a:pt x="433" y="106"/>
                    <a:pt x="433" y="107"/>
                    <a:pt x="434" y="108"/>
                  </a:cubicBezTo>
                  <a:cubicBezTo>
                    <a:pt x="435" y="110"/>
                    <a:pt x="435" y="110"/>
                    <a:pt x="435" y="112"/>
                  </a:cubicBezTo>
                  <a:cubicBezTo>
                    <a:pt x="436" y="113"/>
                    <a:pt x="436" y="117"/>
                    <a:pt x="439" y="121"/>
                  </a:cubicBezTo>
                  <a:cubicBezTo>
                    <a:pt x="440" y="123"/>
                    <a:pt x="441" y="124"/>
                    <a:pt x="442" y="125"/>
                  </a:cubicBezTo>
                  <a:cubicBezTo>
                    <a:pt x="443" y="126"/>
                    <a:pt x="443" y="127"/>
                    <a:pt x="444" y="128"/>
                  </a:cubicBezTo>
                  <a:cubicBezTo>
                    <a:pt x="445" y="129"/>
                    <a:pt x="446" y="130"/>
                    <a:pt x="447" y="131"/>
                  </a:cubicBezTo>
                  <a:cubicBezTo>
                    <a:pt x="447" y="132"/>
                    <a:pt x="448" y="134"/>
                    <a:pt x="448" y="135"/>
                  </a:cubicBezTo>
                  <a:cubicBezTo>
                    <a:pt x="449" y="137"/>
                    <a:pt x="449" y="139"/>
                    <a:pt x="449" y="141"/>
                  </a:cubicBezTo>
                  <a:cubicBezTo>
                    <a:pt x="450" y="144"/>
                    <a:pt x="450" y="145"/>
                    <a:pt x="450" y="145"/>
                  </a:cubicBezTo>
                  <a:cubicBezTo>
                    <a:pt x="450" y="145"/>
                    <a:pt x="449" y="144"/>
                    <a:pt x="449" y="146"/>
                  </a:cubicBezTo>
                  <a:cubicBezTo>
                    <a:pt x="449" y="147"/>
                    <a:pt x="449" y="152"/>
                    <a:pt x="449" y="154"/>
                  </a:cubicBezTo>
                  <a:cubicBezTo>
                    <a:pt x="449" y="156"/>
                    <a:pt x="449" y="157"/>
                    <a:pt x="449" y="157"/>
                  </a:cubicBezTo>
                  <a:cubicBezTo>
                    <a:pt x="449" y="157"/>
                    <a:pt x="446" y="158"/>
                    <a:pt x="446" y="161"/>
                  </a:cubicBezTo>
                  <a:cubicBezTo>
                    <a:pt x="445" y="164"/>
                    <a:pt x="445" y="167"/>
                    <a:pt x="444" y="172"/>
                  </a:cubicBezTo>
                  <a:cubicBezTo>
                    <a:pt x="443" y="177"/>
                    <a:pt x="442" y="182"/>
                    <a:pt x="442" y="185"/>
                  </a:cubicBezTo>
                  <a:cubicBezTo>
                    <a:pt x="441" y="189"/>
                    <a:pt x="441" y="190"/>
                    <a:pt x="440" y="192"/>
                  </a:cubicBezTo>
                  <a:cubicBezTo>
                    <a:pt x="440" y="193"/>
                    <a:pt x="440" y="195"/>
                    <a:pt x="439" y="198"/>
                  </a:cubicBezTo>
                  <a:cubicBezTo>
                    <a:pt x="438" y="200"/>
                    <a:pt x="436" y="205"/>
                    <a:pt x="434" y="209"/>
                  </a:cubicBezTo>
                  <a:cubicBezTo>
                    <a:pt x="433" y="211"/>
                    <a:pt x="433" y="213"/>
                    <a:pt x="433" y="215"/>
                  </a:cubicBezTo>
                  <a:cubicBezTo>
                    <a:pt x="432" y="216"/>
                    <a:pt x="432" y="217"/>
                    <a:pt x="432" y="217"/>
                  </a:cubicBezTo>
                  <a:cubicBezTo>
                    <a:pt x="432" y="217"/>
                    <a:pt x="431" y="215"/>
                    <a:pt x="431" y="215"/>
                  </a:cubicBezTo>
                  <a:cubicBezTo>
                    <a:pt x="430" y="214"/>
                    <a:pt x="430" y="213"/>
                    <a:pt x="429" y="212"/>
                  </a:cubicBezTo>
                  <a:cubicBezTo>
                    <a:pt x="428" y="211"/>
                    <a:pt x="427" y="209"/>
                    <a:pt x="427" y="209"/>
                  </a:cubicBezTo>
                  <a:cubicBezTo>
                    <a:pt x="427" y="209"/>
                    <a:pt x="426" y="208"/>
                    <a:pt x="426" y="207"/>
                  </a:cubicBezTo>
                  <a:cubicBezTo>
                    <a:pt x="426" y="206"/>
                    <a:pt x="427" y="205"/>
                    <a:pt x="427" y="203"/>
                  </a:cubicBezTo>
                  <a:cubicBezTo>
                    <a:pt x="428" y="202"/>
                    <a:pt x="428" y="201"/>
                    <a:pt x="428" y="198"/>
                  </a:cubicBezTo>
                  <a:cubicBezTo>
                    <a:pt x="428" y="194"/>
                    <a:pt x="428" y="193"/>
                    <a:pt x="427" y="190"/>
                  </a:cubicBezTo>
                  <a:cubicBezTo>
                    <a:pt x="427" y="188"/>
                    <a:pt x="426" y="184"/>
                    <a:pt x="425" y="181"/>
                  </a:cubicBezTo>
                  <a:cubicBezTo>
                    <a:pt x="424" y="179"/>
                    <a:pt x="423" y="178"/>
                    <a:pt x="423" y="176"/>
                  </a:cubicBezTo>
                  <a:cubicBezTo>
                    <a:pt x="421" y="174"/>
                    <a:pt x="420" y="172"/>
                    <a:pt x="419" y="171"/>
                  </a:cubicBezTo>
                  <a:cubicBezTo>
                    <a:pt x="416" y="169"/>
                    <a:pt x="414" y="169"/>
                    <a:pt x="414" y="169"/>
                  </a:cubicBezTo>
                  <a:cubicBezTo>
                    <a:pt x="414" y="169"/>
                    <a:pt x="412" y="167"/>
                    <a:pt x="407" y="165"/>
                  </a:cubicBezTo>
                  <a:cubicBezTo>
                    <a:pt x="401" y="163"/>
                    <a:pt x="396" y="161"/>
                    <a:pt x="391" y="159"/>
                  </a:cubicBezTo>
                  <a:cubicBezTo>
                    <a:pt x="387" y="158"/>
                    <a:pt x="385" y="157"/>
                    <a:pt x="380" y="156"/>
                  </a:cubicBezTo>
                  <a:cubicBezTo>
                    <a:pt x="374" y="154"/>
                    <a:pt x="369" y="152"/>
                    <a:pt x="362" y="151"/>
                  </a:cubicBezTo>
                  <a:cubicBezTo>
                    <a:pt x="354" y="150"/>
                    <a:pt x="344" y="150"/>
                    <a:pt x="344" y="150"/>
                  </a:cubicBezTo>
                  <a:cubicBezTo>
                    <a:pt x="344" y="150"/>
                    <a:pt x="344" y="149"/>
                    <a:pt x="344" y="149"/>
                  </a:cubicBezTo>
                  <a:cubicBezTo>
                    <a:pt x="344" y="148"/>
                    <a:pt x="343" y="147"/>
                    <a:pt x="342" y="145"/>
                  </a:cubicBezTo>
                  <a:cubicBezTo>
                    <a:pt x="340" y="143"/>
                    <a:pt x="338" y="141"/>
                    <a:pt x="337" y="139"/>
                  </a:cubicBezTo>
                  <a:cubicBezTo>
                    <a:pt x="335" y="137"/>
                    <a:pt x="334" y="135"/>
                    <a:pt x="333" y="133"/>
                  </a:cubicBezTo>
                  <a:cubicBezTo>
                    <a:pt x="332" y="132"/>
                    <a:pt x="331" y="131"/>
                    <a:pt x="330" y="130"/>
                  </a:cubicBezTo>
                  <a:cubicBezTo>
                    <a:pt x="330" y="130"/>
                    <a:pt x="329" y="129"/>
                    <a:pt x="329" y="129"/>
                  </a:cubicBezTo>
                  <a:cubicBezTo>
                    <a:pt x="329" y="129"/>
                    <a:pt x="329" y="127"/>
                    <a:pt x="330" y="126"/>
                  </a:cubicBezTo>
                  <a:cubicBezTo>
                    <a:pt x="331" y="125"/>
                    <a:pt x="331" y="124"/>
                    <a:pt x="333" y="122"/>
                  </a:cubicBezTo>
                  <a:cubicBezTo>
                    <a:pt x="334" y="120"/>
                    <a:pt x="336" y="118"/>
                    <a:pt x="336" y="117"/>
                  </a:cubicBezTo>
                  <a:cubicBezTo>
                    <a:pt x="336" y="117"/>
                    <a:pt x="337" y="116"/>
                    <a:pt x="338" y="115"/>
                  </a:cubicBezTo>
                  <a:cubicBezTo>
                    <a:pt x="339" y="114"/>
                    <a:pt x="340" y="112"/>
                    <a:pt x="342" y="111"/>
                  </a:cubicBezTo>
                  <a:cubicBezTo>
                    <a:pt x="344" y="109"/>
                    <a:pt x="345" y="108"/>
                    <a:pt x="347" y="105"/>
                  </a:cubicBezTo>
                  <a:cubicBezTo>
                    <a:pt x="350" y="103"/>
                    <a:pt x="351" y="102"/>
                    <a:pt x="352" y="100"/>
                  </a:cubicBezTo>
                  <a:cubicBezTo>
                    <a:pt x="353" y="99"/>
                    <a:pt x="353" y="98"/>
                    <a:pt x="354" y="97"/>
                  </a:cubicBezTo>
                  <a:cubicBezTo>
                    <a:pt x="355" y="96"/>
                    <a:pt x="356" y="94"/>
                    <a:pt x="357" y="93"/>
                  </a:cubicBezTo>
                  <a:cubicBezTo>
                    <a:pt x="358" y="91"/>
                    <a:pt x="359" y="90"/>
                    <a:pt x="359" y="88"/>
                  </a:cubicBezTo>
                  <a:cubicBezTo>
                    <a:pt x="360" y="86"/>
                    <a:pt x="361" y="85"/>
                    <a:pt x="362" y="83"/>
                  </a:cubicBezTo>
                  <a:cubicBezTo>
                    <a:pt x="363" y="80"/>
                    <a:pt x="363" y="79"/>
                    <a:pt x="363" y="77"/>
                  </a:cubicBezTo>
                  <a:cubicBezTo>
                    <a:pt x="363" y="75"/>
                    <a:pt x="364" y="73"/>
                    <a:pt x="364" y="71"/>
                  </a:cubicBezTo>
                  <a:cubicBezTo>
                    <a:pt x="364" y="70"/>
                    <a:pt x="364" y="68"/>
                    <a:pt x="364" y="65"/>
                  </a:cubicBezTo>
                  <a:cubicBezTo>
                    <a:pt x="364" y="62"/>
                    <a:pt x="364" y="61"/>
                    <a:pt x="364" y="61"/>
                  </a:cubicBezTo>
                  <a:cubicBezTo>
                    <a:pt x="363" y="60"/>
                    <a:pt x="363" y="60"/>
                    <a:pt x="363" y="58"/>
                  </a:cubicBezTo>
                  <a:cubicBezTo>
                    <a:pt x="363" y="57"/>
                    <a:pt x="363" y="55"/>
                    <a:pt x="363" y="54"/>
                  </a:cubicBezTo>
                  <a:cubicBezTo>
                    <a:pt x="362" y="52"/>
                    <a:pt x="362" y="51"/>
                    <a:pt x="361" y="50"/>
                  </a:cubicBezTo>
                  <a:cubicBezTo>
                    <a:pt x="361" y="48"/>
                    <a:pt x="360" y="48"/>
                    <a:pt x="361" y="47"/>
                  </a:cubicBezTo>
                  <a:cubicBezTo>
                    <a:pt x="361" y="46"/>
                    <a:pt x="361" y="44"/>
                    <a:pt x="360" y="43"/>
                  </a:cubicBezTo>
                  <a:cubicBezTo>
                    <a:pt x="360" y="42"/>
                    <a:pt x="359" y="42"/>
                    <a:pt x="358" y="41"/>
                  </a:cubicBezTo>
                  <a:cubicBezTo>
                    <a:pt x="357" y="41"/>
                    <a:pt x="357" y="41"/>
                    <a:pt x="356" y="40"/>
                  </a:cubicBezTo>
                  <a:cubicBezTo>
                    <a:pt x="356" y="39"/>
                    <a:pt x="355" y="39"/>
                    <a:pt x="355" y="37"/>
                  </a:cubicBezTo>
                  <a:cubicBezTo>
                    <a:pt x="355" y="36"/>
                    <a:pt x="354" y="35"/>
                    <a:pt x="353" y="34"/>
                  </a:cubicBezTo>
                  <a:cubicBezTo>
                    <a:pt x="352" y="33"/>
                    <a:pt x="352" y="32"/>
                    <a:pt x="351" y="31"/>
                  </a:cubicBezTo>
                  <a:cubicBezTo>
                    <a:pt x="351" y="30"/>
                    <a:pt x="349" y="30"/>
                    <a:pt x="349" y="29"/>
                  </a:cubicBezTo>
                  <a:cubicBezTo>
                    <a:pt x="349" y="28"/>
                    <a:pt x="349" y="28"/>
                    <a:pt x="348" y="27"/>
                  </a:cubicBezTo>
                  <a:cubicBezTo>
                    <a:pt x="347" y="26"/>
                    <a:pt x="346" y="24"/>
                    <a:pt x="345" y="23"/>
                  </a:cubicBezTo>
                  <a:cubicBezTo>
                    <a:pt x="344" y="22"/>
                    <a:pt x="343" y="22"/>
                    <a:pt x="341" y="20"/>
                  </a:cubicBezTo>
                  <a:cubicBezTo>
                    <a:pt x="340" y="18"/>
                    <a:pt x="339" y="17"/>
                    <a:pt x="338" y="16"/>
                  </a:cubicBezTo>
                  <a:cubicBezTo>
                    <a:pt x="336" y="15"/>
                    <a:pt x="335" y="13"/>
                    <a:pt x="333" y="12"/>
                  </a:cubicBezTo>
                  <a:cubicBezTo>
                    <a:pt x="332" y="11"/>
                    <a:pt x="331" y="9"/>
                    <a:pt x="330" y="9"/>
                  </a:cubicBezTo>
                  <a:cubicBezTo>
                    <a:pt x="329" y="8"/>
                    <a:pt x="326" y="6"/>
                    <a:pt x="324" y="5"/>
                  </a:cubicBezTo>
                  <a:cubicBezTo>
                    <a:pt x="322" y="3"/>
                    <a:pt x="320" y="3"/>
                    <a:pt x="319" y="3"/>
                  </a:cubicBezTo>
                  <a:cubicBezTo>
                    <a:pt x="318" y="3"/>
                    <a:pt x="318" y="3"/>
                    <a:pt x="317" y="3"/>
                  </a:cubicBezTo>
                  <a:cubicBezTo>
                    <a:pt x="316" y="2"/>
                    <a:pt x="314" y="1"/>
                    <a:pt x="312" y="1"/>
                  </a:cubicBezTo>
                  <a:cubicBezTo>
                    <a:pt x="310" y="0"/>
                    <a:pt x="308" y="0"/>
                    <a:pt x="307" y="0"/>
                  </a:cubicBezTo>
                  <a:cubicBezTo>
                    <a:pt x="306" y="0"/>
                    <a:pt x="303" y="0"/>
                    <a:pt x="302" y="1"/>
                  </a:cubicBezTo>
                  <a:cubicBezTo>
                    <a:pt x="300" y="1"/>
                    <a:pt x="298" y="1"/>
                    <a:pt x="297" y="2"/>
                  </a:cubicBezTo>
                  <a:cubicBezTo>
                    <a:pt x="295" y="3"/>
                    <a:pt x="291" y="5"/>
                    <a:pt x="290" y="6"/>
                  </a:cubicBezTo>
                  <a:cubicBezTo>
                    <a:pt x="289" y="7"/>
                    <a:pt x="289" y="8"/>
                    <a:pt x="288" y="9"/>
                  </a:cubicBezTo>
                  <a:cubicBezTo>
                    <a:pt x="287" y="10"/>
                    <a:pt x="286" y="11"/>
                    <a:pt x="285" y="13"/>
                  </a:cubicBezTo>
                  <a:cubicBezTo>
                    <a:pt x="284" y="14"/>
                    <a:pt x="283" y="16"/>
                    <a:pt x="283" y="16"/>
                  </a:cubicBezTo>
                  <a:cubicBezTo>
                    <a:pt x="283" y="16"/>
                    <a:pt x="281" y="18"/>
                    <a:pt x="278" y="21"/>
                  </a:cubicBezTo>
                  <a:cubicBezTo>
                    <a:pt x="275" y="23"/>
                    <a:pt x="274" y="25"/>
                    <a:pt x="272" y="28"/>
                  </a:cubicBezTo>
                  <a:cubicBezTo>
                    <a:pt x="271" y="30"/>
                    <a:pt x="270" y="33"/>
                    <a:pt x="269" y="34"/>
                  </a:cubicBezTo>
                  <a:cubicBezTo>
                    <a:pt x="267" y="36"/>
                    <a:pt x="266" y="38"/>
                    <a:pt x="266" y="40"/>
                  </a:cubicBezTo>
                  <a:cubicBezTo>
                    <a:pt x="265" y="42"/>
                    <a:pt x="266" y="43"/>
                    <a:pt x="264" y="46"/>
                  </a:cubicBezTo>
                  <a:cubicBezTo>
                    <a:pt x="262" y="49"/>
                    <a:pt x="260" y="51"/>
                    <a:pt x="258" y="56"/>
                  </a:cubicBezTo>
                  <a:cubicBezTo>
                    <a:pt x="255" y="61"/>
                    <a:pt x="253" y="65"/>
                    <a:pt x="252" y="73"/>
                  </a:cubicBezTo>
                  <a:cubicBezTo>
                    <a:pt x="251" y="81"/>
                    <a:pt x="251" y="86"/>
                    <a:pt x="252" y="91"/>
                  </a:cubicBezTo>
                  <a:cubicBezTo>
                    <a:pt x="252" y="93"/>
                    <a:pt x="253" y="95"/>
                    <a:pt x="253" y="96"/>
                  </a:cubicBezTo>
                  <a:cubicBezTo>
                    <a:pt x="254" y="98"/>
                    <a:pt x="255" y="99"/>
                    <a:pt x="256" y="101"/>
                  </a:cubicBezTo>
                  <a:cubicBezTo>
                    <a:pt x="256" y="103"/>
                    <a:pt x="258" y="105"/>
                    <a:pt x="258" y="105"/>
                  </a:cubicBezTo>
                  <a:cubicBezTo>
                    <a:pt x="258" y="105"/>
                    <a:pt x="256" y="114"/>
                    <a:pt x="255" y="118"/>
                  </a:cubicBezTo>
                  <a:cubicBezTo>
                    <a:pt x="254" y="123"/>
                    <a:pt x="254" y="124"/>
                    <a:pt x="253" y="128"/>
                  </a:cubicBezTo>
                  <a:cubicBezTo>
                    <a:pt x="253" y="131"/>
                    <a:pt x="253" y="134"/>
                    <a:pt x="253" y="134"/>
                  </a:cubicBezTo>
                  <a:cubicBezTo>
                    <a:pt x="251" y="137"/>
                    <a:pt x="251" y="137"/>
                    <a:pt x="251" y="137"/>
                  </a:cubicBezTo>
                  <a:cubicBezTo>
                    <a:pt x="251" y="137"/>
                    <a:pt x="250" y="137"/>
                    <a:pt x="249" y="138"/>
                  </a:cubicBezTo>
                  <a:cubicBezTo>
                    <a:pt x="249" y="139"/>
                    <a:pt x="248" y="139"/>
                    <a:pt x="247" y="140"/>
                  </a:cubicBezTo>
                  <a:cubicBezTo>
                    <a:pt x="246" y="140"/>
                    <a:pt x="245" y="140"/>
                    <a:pt x="244" y="141"/>
                  </a:cubicBezTo>
                  <a:cubicBezTo>
                    <a:pt x="243" y="141"/>
                    <a:pt x="236" y="141"/>
                    <a:pt x="231" y="142"/>
                  </a:cubicBezTo>
                  <a:cubicBezTo>
                    <a:pt x="228" y="142"/>
                    <a:pt x="225" y="143"/>
                    <a:pt x="222" y="144"/>
                  </a:cubicBezTo>
                  <a:cubicBezTo>
                    <a:pt x="220" y="144"/>
                    <a:pt x="219" y="144"/>
                    <a:pt x="218" y="145"/>
                  </a:cubicBezTo>
                  <a:cubicBezTo>
                    <a:pt x="216" y="145"/>
                    <a:pt x="211" y="146"/>
                    <a:pt x="207" y="146"/>
                  </a:cubicBezTo>
                  <a:cubicBezTo>
                    <a:pt x="204" y="147"/>
                    <a:pt x="201" y="148"/>
                    <a:pt x="197" y="149"/>
                  </a:cubicBezTo>
                  <a:cubicBezTo>
                    <a:pt x="190" y="150"/>
                    <a:pt x="187" y="151"/>
                    <a:pt x="181" y="153"/>
                  </a:cubicBezTo>
                  <a:cubicBezTo>
                    <a:pt x="178" y="154"/>
                    <a:pt x="177" y="154"/>
                    <a:pt x="176" y="155"/>
                  </a:cubicBezTo>
                  <a:cubicBezTo>
                    <a:pt x="175" y="155"/>
                    <a:pt x="174" y="156"/>
                    <a:pt x="174" y="156"/>
                  </a:cubicBezTo>
                  <a:cubicBezTo>
                    <a:pt x="173" y="156"/>
                    <a:pt x="172" y="156"/>
                    <a:pt x="170" y="159"/>
                  </a:cubicBezTo>
                  <a:cubicBezTo>
                    <a:pt x="167" y="162"/>
                    <a:pt x="167" y="162"/>
                    <a:pt x="164" y="168"/>
                  </a:cubicBezTo>
                  <a:cubicBezTo>
                    <a:pt x="162" y="173"/>
                    <a:pt x="161" y="175"/>
                    <a:pt x="161" y="176"/>
                  </a:cubicBezTo>
                  <a:cubicBezTo>
                    <a:pt x="160" y="176"/>
                    <a:pt x="159" y="177"/>
                    <a:pt x="158" y="177"/>
                  </a:cubicBezTo>
                  <a:cubicBezTo>
                    <a:pt x="157" y="178"/>
                    <a:pt x="156" y="178"/>
                    <a:pt x="154" y="181"/>
                  </a:cubicBezTo>
                  <a:cubicBezTo>
                    <a:pt x="152" y="184"/>
                    <a:pt x="152" y="185"/>
                    <a:pt x="150" y="187"/>
                  </a:cubicBezTo>
                  <a:cubicBezTo>
                    <a:pt x="148" y="190"/>
                    <a:pt x="147" y="191"/>
                    <a:pt x="147" y="192"/>
                  </a:cubicBezTo>
                  <a:cubicBezTo>
                    <a:pt x="147" y="193"/>
                    <a:pt x="148" y="193"/>
                    <a:pt x="148" y="194"/>
                  </a:cubicBezTo>
                  <a:cubicBezTo>
                    <a:pt x="148" y="195"/>
                    <a:pt x="147" y="199"/>
                    <a:pt x="147" y="199"/>
                  </a:cubicBezTo>
                  <a:cubicBezTo>
                    <a:pt x="147" y="199"/>
                    <a:pt x="145" y="199"/>
                    <a:pt x="145" y="200"/>
                  </a:cubicBezTo>
                  <a:cubicBezTo>
                    <a:pt x="145" y="201"/>
                    <a:pt x="145" y="202"/>
                    <a:pt x="145" y="203"/>
                  </a:cubicBezTo>
                  <a:cubicBezTo>
                    <a:pt x="144" y="203"/>
                    <a:pt x="144" y="203"/>
                    <a:pt x="143" y="203"/>
                  </a:cubicBezTo>
                  <a:cubicBezTo>
                    <a:pt x="143" y="202"/>
                    <a:pt x="141" y="202"/>
                    <a:pt x="140" y="201"/>
                  </a:cubicBezTo>
                  <a:cubicBezTo>
                    <a:pt x="140" y="201"/>
                    <a:pt x="139" y="202"/>
                    <a:pt x="138" y="202"/>
                  </a:cubicBezTo>
                  <a:cubicBezTo>
                    <a:pt x="137" y="203"/>
                    <a:pt x="136" y="204"/>
                    <a:pt x="136" y="204"/>
                  </a:cubicBezTo>
                  <a:cubicBezTo>
                    <a:pt x="135" y="204"/>
                    <a:pt x="135" y="205"/>
                    <a:pt x="135" y="205"/>
                  </a:cubicBezTo>
                  <a:cubicBezTo>
                    <a:pt x="135" y="205"/>
                    <a:pt x="133" y="204"/>
                    <a:pt x="132" y="205"/>
                  </a:cubicBezTo>
                  <a:cubicBezTo>
                    <a:pt x="130" y="205"/>
                    <a:pt x="128" y="206"/>
                    <a:pt x="128" y="208"/>
                  </a:cubicBezTo>
                  <a:cubicBezTo>
                    <a:pt x="127" y="209"/>
                    <a:pt x="127" y="210"/>
                    <a:pt x="126" y="210"/>
                  </a:cubicBezTo>
                  <a:cubicBezTo>
                    <a:pt x="125" y="211"/>
                    <a:pt x="125" y="211"/>
                    <a:pt x="122" y="213"/>
                  </a:cubicBezTo>
                  <a:cubicBezTo>
                    <a:pt x="120" y="214"/>
                    <a:pt x="118" y="215"/>
                    <a:pt x="116" y="216"/>
                  </a:cubicBezTo>
                  <a:cubicBezTo>
                    <a:pt x="115" y="216"/>
                    <a:pt x="112" y="218"/>
                    <a:pt x="111" y="219"/>
                  </a:cubicBezTo>
                  <a:cubicBezTo>
                    <a:pt x="110" y="220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0"/>
                  </a:cubicBezTo>
                  <a:cubicBezTo>
                    <a:pt x="107" y="219"/>
                    <a:pt x="105" y="217"/>
                    <a:pt x="103" y="217"/>
                  </a:cubicBezTo>
                  <a:cubicBezTo>
                    <a:pt x="101" y="217"/>
                    <a:pt x="100" y="218"/>
                    <a:pt x="98" y="220"/>
                  </a:cubicBezTo>
                  <a:cubicBezTo>
                    <a:pt x="97" y="222"/>
                    <a:pt x="96" y="224"/>
                    <a:pt x="96" y="225"/>
                  </a:cubicBezTo>
                  <a:cubicBezTo>
                    <a:pt x="95" y="226"/>
                    <a:pt x="95" y="228"/>
                    <a:pt x="95" y="228"/>
                  </a:cubicBezTo>
                  <a:cubicBezTo>
                    <a:pt x="95" y="228"/>
                    <a:pt x="94" y="228"/>
                    <a:pt x="94" y="228"/>
                  </a:cubicBezTo>
                  <a:cubicBezTo>
                    <a:pt x="93" y="228"/>
                    <a:pt x="92" y="228"/>
                    <a:pt x="92" y="228"/>
                  </a:cubicBezTo>
                  <a:cubicBezTo>
                    <a:pt x="92" y="228"/>
                    <a:pt x="92" y="227"/>
                    <a:pt x="93" y="227"/>
                  </a:cubicBezTo>
                  <a:cubicBezTo>
                    <a:pt x="93" y="227"/>
                    <a:pt x="94" y="226"/>
                    <a:pt x="94" y="225"/>
                  </a:cubicBezTo>
                  <a:cubicBezTo>
                    <a:pt x="94" y="224"/>
                    <a:pt x="94" y="224"/>
                    <a:pt x="94" y="223"/>
                  </a:cubicBezTo>
                  <a:cubicBezTo>
                    <a:pt x="93" y="222"/>
                    <a:pt x="92" y="222"/>
                    <a:pt x="92" y="220"/>
                  </a:cubicBezTo>
                  <a:cubicBezTo>
                    <a:pt x="92" y="219"/>
                    <a:pt x="91" y="217"/>
                    <a:pt x="89" y="214"/>
                  </a:cubicBezTo>
                  <a:cubicBezTo>
                    <a:pt x="86" y="212"/>
                    <a:pt x="85" y="212"/>
                    <a:pt x="83" y="211"/>
                  </a:cubicBezTo>
                  <a:cubicBezTo>
                    <a:pt x="81" y="210"/>
                    <a:pt x="81" y="210"/>
                    <a:pt x="81" y="210"/>
                  </a:cubicBezTo>
                  <a:cubicBezTo>
                    <a:pt x="81" y="210"/>
                    <a:pt x="80" y="209"/>
                    <a:pt x="80" y="206"/>
                  </a:cubicBezTo>
                  <a:cubicBezTo>
                    <a:pt x="80" y="203"/>
                    <a:pt x="81" y="201"/>
                    <a:pt x="78" y="198"/>
                  </a:cubicBezTo>
                  <a:cubicBezTo>
                    <a:pt x="77" y="197"/>
                    <a:pt x="76" y="195"/>
                    <a:pt x="74" y="195"/>
                  </a:cubicBezTo>
                  <a:cubicBezTo>
                    <a:pt x="73" y="194"/>
                    <a:pt x="71" y="194"/>
                    <a:pt x="71" y="194"/>
                  </a:cubicBezTo>
                  <a:cubicBezTo>
                    <a:pt x="71" y="194"/>
                    <a:pt x="71" y="192"/>
                    <a:pt x="71" y="190"/>
                  </a:cubicBezTo>
                  <a:cubicBezTo>
                    <a:pt x="71" y="189"/>
                    <a:pt x="71" y="187"/>
                    <a:pt x="69" y="184"/>
                  </a:cubicBezTo>
                  <a:cubicBezTo>
                    <a:pt x="68" y="180"/>
                    <a:pt x="67" y="177"/>
                    <a:pt x="65" y="173"/>
                  </a:cubicBezTo>
                  <a:cubicBezTo>
                    <a:pt x="64" y="169"/>
                    <a:pt x="64" y="167"/>
                    <a:pt x="63" y="165"/>
                  </a:cubicBezTo>
                  <a:cubicBezTo>
                    <a:pt x="62" y="162"/>
                    <a:pt x="61" y="161"/>
                    <a:pt x="61" y="160"/>
                  </a:cubicBezTo>
                  <a:cubicBezTo>
                    <a:pt x="61" y="159"/>
                    <a:pt x="60" y="159"/>
                    <a:pt x="60" y="159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9"/>
                    <a:pt x="57" y="156"/>
                    <a:pt x="57" y="154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6" y="151"/>
                    <a:pt x="56" y="149"/>
                    <a:pt x="56" y="145"/>
                  </a:cubicBezTo>
                  <a:cubicBezTo>
                    <a:pt x="56" y="142"/>
                    <a:pt x="57" y="140"/>
                    <a:pt x="58" y="138"/>
                  </a:cubicBezTo>
                  <a:cubicBezTo>
                    <a:pt x="58" y="136"/>
                    <a:pt x="59" y="135"/>
                    <a:pt x="61" y="133"/>
                  </a:cubicBezTo>
                  <a:cubicBezTo>
                    <a:pt x="62" y="131"/>
                    <a:pt x="63" y="130"/>
                    <a:pt x="65" y="127"/>
                  </a:cubicBezTo>
                  <a:cubicBezTo>
                    <a:pt x="67" y="124"/>
                    <a:pt x="69" y="121"/>
                    <a:pt x="71" y="118"/>
                  </a:cubicBezTo>
                  <a:cubicBezTo>
                    <a:pt x="73" y="116"/>
                    <a:pt x="74" y="114"/>
                    <a:pt x="74" y="112"/>
                  </a:cubicBezTo>
                  <a:cubicBezTo>
                    <a:pt x="75" y="109"/>
                    <a:pt x="74" y="108"/>
                    <a:pt x="75" y="106"/>
                  </a:cubicBezTo>
                  <a:cubicBezTo>
                    <a:pt x="75" y="104"/>
                    <a:pt x="76" y="104"/>
                    <a:pt x="76" y="101"/>
                  </a:cubicBezTo>
                  <a:cubicBezTo>
                    <a:pt x="77" y="98"/>
                    <a:pt x="77" y="97"/>
                    <a:pt x="77" y="96"/>
                  </a:cubicBezTo>
                  <a:cubicBezTo>
                    <a:pt x="77" y="95"/>
                    <a:pt x="78" y="94"/>
                    <a:pt x="76" y="93"/>
                  </a:cubicBezTo>
                  <a:cubicBezTo>
                    <a:pt x="75" y="91"/>
                    <a:pt x="74" y="90"/>
                    <a:pt x="72" y="89"/>
                  </a:cubicBezTo>
                  <a:cubicBezTo>
                    <a:pt x="71" y="88"/>
                    <a:pt x="70" y="88"/>
                    <a:pt x="70" y="88"/>
                  </a:cubicBezTo>
                  <a:cubicBezTo>
                    <a:pt x="70" y="88"/>
                    <a:pt x="69" y="86"/>
                    <a:pt x="68" y="84"/>
                  </a:cubicBezTo>
                  <a:cubicBezTo>
                    <a:pt x="67" y="82"/>
                    <a:pt x="66" y="81"/>
                    <a:pt x="65" y="82"/>
                  </a:cubicBezTo>
                  <a:cubicBezTo>
                    <a:pt x="64" y="82"/>
                    <a:pt x="63" y="83"/>
                    <a:pt x="63" y="83"/>
                  </a:cubicBezTo>
                  <a:cubicBezTo>
                    <a:pt x="63" y="83"/>
                    <a:pt x="62" y="81"/>
                    <a:pt x="59" y="81"/>
                  </a:cubicBezTo>
                  <a:cubicBezTo>
                    <a:pt x="57" y="81"/>
                    <a:pt x="55" y="82"/>
                    <a:pt x="54" y="83"/>
                  </a:cubicBezTo>
                  <a:cubicBezTo>
                    <a:pt x="52" y="84"/>
                    <a:pt x="51" y="85"/>
                    <a:pt x="51" y="85"/>
                  </a:cubicBezTo>
                  <a:cubicBezTo>
                    <a:pt x="51" y="85"/>
                    <a:pt x="48" y="85"/>
                    <a:pt x="46" y="86"/>
                  </a:cubicBezTo>
                  <a:cubicBezTo>
                    <a:pt x="43" y="87"/>
                    <a:pt x="43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8"/>
                    <a:pt x="38" y="88"/>
                    <a:pt x="37" y="88"/>
                  </a:cubicBezTo>
                  <a:cubicBezTo>
                    <a:pt x="35" y="89"/>
                    <a:pt x="34" y="90"/>
                    <a:pt x="33" y="91"/>
                  </a:cubicBezTo>
                  <a:cubicBezTo>
                    <a:pt x="32" y="92"/>
                    <a:pt x="31" y="92"/>
                    <a:pt x="29" y="92"/>
                  </a:cubicBezTo>
                  <a:cubicBezTo>
                    <a:pt x="27" y="93"/>
                    <a:pt x="27" y="94"/>
                    <a:pt x="25" y="94"/>
                  </a:cubicBezTo>
                  <a:cubicBezTo>
                    <a:pt x="24" y="94"/>
                    <a:pt x="21" y="95"/>
                    <a:pt x="19" y="95"/>
                  </a:cubicBezTo>
                  <a:cubicBezTo>
                    <a:pt x="18" y="96"/>
                    <a:pt x="15" y="97"/>
                    <a:pt x="15" y="101"/>
                  </a:cubicBezTo>
                  <a:cubicBezTo>
                    <a:pt x="15" y="105"/>
                    <a:pt x="15" y="106"/>
                    <a:pt x="15" y="108"/>
                  </a:cubicBezTo>
                  <a:cubicBezTo>
                    <a:pt x="16" y="110"/>
                    <a:pt x="16" y="112"/>
                    <a:pt x="16" y="114"/>
                  </a:cubicBezTo>
                  <a:cubicBezTo>
                    <a:pt x="16" y="116"/>
                    <a:pt x="16" y="119"/>
                    <a:pt x="17" y="121"/>
                  </a:cubicBezTo>
                  <a:cubicBezTo>
                    <a:pt x="17" y="124"/>
                    <a:pt x="18" y="126"/>
                    <a:pt x="19" y="130"/>
                  </a:cubicBezTo>
                  <a:cubicBezTo>
                    <a:pt x="20" y="133"/>
                    <a:pt x="21" y="133"/>
                    <a:pt x="21" y="135"/>
                  </a:cubicBezTo>
                  <a:cubicBezTo>
                    <a:pt x="22" y="137"/>
                    <a:pt x="22" y="139"/>
                    <a:pt x="22" y="141"/>
                  </a:cubicBezTo>
                  <a:cubicBezTo>
                    <a:pt x="22" y="144"/>
                    <a:pt x="22" y="145"/>
                    <a:pt x="23" y="147"/>
                  </a:cubicBezTo>
                  <a:cubicBezTo>
                    <a:pt x="23" y="150"/>
                    <a:pt x="24" y="151"/>
                    <a:pt x="24" y="154"/>
                  </a:cubicBezTo>
                  <a:cubicBezTo>
                    <a:pt x="24" y="157"/>
                    <a:pt x="24" y="159"/>
                    <a:pt x="25" y="160"/>
                  </a:cubicBezTo>
                  <a:cubicBezTo>
                    <a:pt x="25" y="162"/>
                    <a:pt x="25" y="163"/>
                    <a:pt x="25" y="163"/>
                  </a:cubicBezTo>
                  <a:cubicBezTo>
                    <a:pt x="25" y="163"/>
                    <a:pt x="22" y="165"/>
                    <a:pt x="21" y="166"/>
                  </a:cubicBezTo>
                  <a:cubicBezTo>
                    <a:pt x="21" y="166"/>
                    <a:pt x="21" y="167"/>
                    <a:pt x="21" y="169"/>
                  </a:cubicBezTo>
                  <a:cubicBezTo>
                    <a:pt x="22" y="172"/>
                    <a:pt x="22" y="174"/>
                    <a:pt x="22" y="174"/>
                  </a:cubicBezTo>
                  <a:cubicBezTo>
                    <a:pt x="22" y="174"/>
                    <a:pt x="19" y="176"/>
                    <a:pt x="16" y="177"/>
                  </a:cubicBezTo>
                  <a:cubicBezTo>
                    <a:pt x="14" y="178"/>
                    <a:pt x="11" y="179"/>
                    <a:pt x="11" y="180"/>
                  </a:cubicBezTo>
                  <a:cubicBezTo>
                    <a:pt x="11" y="180"/>
                    <a:pt x="11" y="181"/>
                    <a:pt x="12" y="181"/>
                  </a:cubicBezTo>
                  <a:cubicBezTo>
                    <a:pt x="12" y="181"/>
                    <a:pt x="12" y="182"/>
                    <a:pt x="12" y="182"/>
                  </a:cubicBezTo>
                  <a:cubicBezTo>
                    <a:pt x="12" y="182"/>
                    <a:pt x="11" y="183"/>
                    <a:pt x="9" y="184"/>
                  </a:cubicBezTo>
                  <a:cubicBezTo>
                    <a:pt x="6" y="186"/>
                    <a:pt x="3" y="188"/>
                    <a:pt x="2" y="189"/>
                  </a:cubicBezTo>
                  <a:cubicBezTo>
                    <a:pt x="0" y="190"/>
                    <a:pt x="0" y="191"/>
                    <a:pt x="0" y="192"/>
                  </a:cubicBezTo>
                  <a:cubicBezTo>
                    <a:pt x="1" y="193"/>
                    <a:pt x="2" y="195"/>
                    <a:pt x="4" y="198"/>
                  </a:cubicBezTo>
                  <a:cubicBezTo>
                    <a:pt x="7" y="202"/>
                    <a:pt x="8" y="205"/>
                    <a:pt x="12" y="210"/>
                  </a:cubicBezTo>
                  <a:cubicBezTo>
                    <a:pt x="15" y="216"/>
                    <a:pt x="18" y="220"/>
                    <a:pt x="21" y="225"/>
                  </a:cubicBezTo>
                  <a:cubicBezTo>
                    <a:pt x="25" y="230"/>
                    <a:pt x="25" y="231"/>
                    <a:pt x="26" y="234"/>
                  </a:cubicBezTo>
                  <a:cubicBezTo>
                    <a:pt x="27" y="235"/>
                    <a:pt x="28" y="237"/>
                    <a:pt x="29" y="239"/>
                  </a:cubicBezTo>
                  <a:cubicBezTo>
                    <a:pt x="30" y="242"/>
                    <a:pt x="32" y="245"/>
                    <a:pt x="34" y="249"/>
                  </a:cubicBezTo>
                  <a:cubicBezTo>
                    <a:pt x="38" y="256"/>
                    <a:pt x="38" y="257"/>
                    <a:pt x="41" y="262"/>
                  </a:cubicBezTo>
                  <a:cubicBezTo>
                    <a:pt x="43" y="268"/>
                    <a:pt x="45" y="271"/>
                    <a:pt x="45" y="272"/>
                  </a:cubicBezTo>
                  <a:cubicBezTo>
                    <a:pt x="46" y="273"/>
                    <a:pt x="46" y="274"/>
                    <a:pt x="46" y="277"/>
                  </a:cubicBezTo>
                  <a:cubicBezTo>
                    <a:pt x="47" y="279"/>
                    <a:pt x="48" y="281"/>
                    <a:pt x="50" y="286"/>
                  </a:cubicBezTo>
                  <a:cubicBezTo>
                    <a:pt x="52" y="291"/>
                    <a:pt x="53" y="291"/>
                    <a:pt x="54" y="293"/>
                  </a:cubicBezTo>
                  <a:cubicBezTo>
                    <a:pt x="55" y="296"/>
                    <a:pt x="56" y="299"/>
                    <a:pt x="57" y="302"/>
                  </a:cubicBezTo>
                  <a:cubicBezTo>
                    <a:pt x="59" y="304"/>
                    <a:pt x="61" y="305"/>
                    <a:pt x="64" y="306"/>
                  </a:cubicBezTo>
                  <a:cubicBezTo>
                    <a:pt x="67" y="307"/>
                    <a:pt x="70" y="307"/>
                    <a:pt x="71" y="307"/>
                  </a:cubicBezTo>
                  <a:cubicBezTo>
                    <a:pt x="73" y="306"/>
                    <a:pt x="76" y="306"/>
                    <a:pt x="79" y="305"/>
                  </a:cubicBezTo>
                  <a:cubicBezTo>
                    <a:pt x="82" y="305"/>
                    <a:pt x="83" y="305"/>
                    <a:pt x="86" y="305"/>
                  </a:cubicBezTo>
                  <a:cubicBezTo>
                    <a:pt x="88" y="304"/>
                    <a:pt x="90" y="304"/>
                    <a:pt x="93" y="303"/>
                  </a:cubicBezTo>
                  <a:cubicBezTo>
                    <a:pt x="95" y="302"/>
                    <a:pt x="98" y="302"/>
                    <a:pt x="100" y="301"/>
                  </a:cubicBezTo>
                  <a:cubicBezTo>
                    <a:pt x="103" y="300"/>
                    <a:pt x="105" y="299"/>
                    <a:pt x="107" y="298"/>
                  </a:cubicBezTo>
                  <a:cubicBezTo>
                    <a:pt x="112" y="297"/>
                    <a:pt x="118" y="296"/>
                    <a:pt x="124" y="294"/>
                  </a:cubicBezTo>
                  <a:cubicBezTo>
                    <a:pt x="130" y="292"/>
                    <a:pt x="134" y="291"/>
                    <a:pt x="138" y="289"/>
                  </a:cubicBezTo>
                  <a:cubicBezTo>
                    <a:pt x="142" y="288"/>
                    <a:pt x="149" y="285"/>
                    <a:pt x="152" y="284"/>
                  </a:cubicBezTo>
                  <a:cubicBezTo>
                    <a:pt x="155" y="282"/>
                    <a:pt x="164" y="279"/>
                    <a:pt x="164" y="279"/>
                  </a:cubicBezTo>
                  <a:cubicBezTo>
                    <a:pt x="164" y="279"/>
                    <a:pt x="168" y="279"/>
                    <a:pt x="170" y="279"/>
                  </a:cubicBezTo>
                  <a:cubicBezTo>
                    <a:pt x="173" y="279"/>
                    <a:pt x="174" y="278"/>
                    <a:pt x="174" y="278"/>
                  </a:cubicBezTo>
                  <a:cubicBezTo>
                    <a:pt x="174" y="278"/>
                    <a:pt x="175" y="280"/>
                    <a:pt x="177" y="284"/>
                  </a:cubicBezTo>
                  <a:cubicBezTo>
                    <a:pt x="179" y="288"/>
                    <a:pt x="181" y="293"/>
                    <a:pt x="183" y="299"/>
                  </a:cubicBezTo>
                  <a:cubicBezTo>
                    <a:pt x="186" y="305"/>
                    <a:pt x="188" y="312"/>
                    <a:pt x="191" y="317"/>
                  </a:cubicBezTo>
                  <a:cubicBezTo>
                    <a:pt x="193" y="323"/>
                    <a:pt x="195" y="327"/>
                    <a:pt x="197" y="331"/>
                  </a:cubicBezTo>
                  <a:cubicBezTo>
                    <a:pt x="198" y="333"/>
                    <a:pt x="199" y="336"/>
                    <a:pt x="199" y="338"/>
                  </a:cubicBezTo>
                  <a:cubicBezTo>
                    <a:pt x="201" y="341"/>
                    <a:pt x="202" y="345"/>
                    <a:pt x="202" y="348"/>
                  </a:cubicBezTo>
                  <a:cubicBezTo>
                    <a:pt x="204" y="354"/>
                    <a:pt x="204" y="356"/>
                    <a:pt x="205" y="361"/>
                  </a:cubicBezTo>
                  <a:cubicBezTo>
                    <a:pt x="206" y="366"/>
                    <a:pt x="207" y="368"/>
                    <a:pt x="207" y="369"/>
                  </a:cubicBezTo>
                  <a:cubicBezTo>
                    <a:pt x="207" y="370"/>
                    <a:pt x="207" y="370"/>
                    <a:pt x="207" y="371"/>
                  </a:cubicBezTo>
                  <a:cubicBezTo>
                    <a:pt x="207" y="374"/>
                    <a:pt x="207" y="377"/>
                    <a:pt x="207" y="379"/>
                  </a:cubicBezTo>
                  <a:cubicBezTo>
                    <a:pt x="206" y="383"/>
                    <a:pt x="206" y="384"/>
                    <a:pt x="206" y="386"/>
                  </a:cubicBezTo>
                  <a:cubicBezTo>
                    <a:pt x="205" y="388"/>
                    <a:pt x="206" y="390"/>
                    <a:pt x="206" y="390"/>
                  </a:cubicBezTo>
                  <a:cubicBezTo>
                    <a:pt x="206" y="391"/>
                    <a:pt x="205" y="392"/>
                    <a:pt x="205" y="393"/>
                  </a:cubicBezTo>
                  <a:cubicBezTo>
                    <a:pt x="205" y="394"/>
                    <a:pt x="205" y="398"/>
                    <a:pt x="205" y="403"/>
                  </a:cubicBezTo>
                  <a:cubicBezTo>
                    <a:pt x="204" y="408"/>
                    <a:pt x="204" y="412"/>
                    <a:pt x="204" y="414"/>
                  </a:cubicBezTo>
                  <a:cubicBezTo>
                    <a:pt x="204" y="415"/>
                    <a:pt x="204" y="416"/>
                    <a:pt x="204" y="418"/>
                  </a:cubicBezTo>
                  <a:cubicBezTo>
                    <a:pt x="205" y="419"/>
                    <a:pt x="205" y="420"/>
                    <a:pt x="205" y="420"/>
                  </a:cubicBezTo>
                  <a:cubicBezTo>
                    <a:pt x="205" y="420"/>
                    <a:pt x="205" y="421"/>
                    <a:pt x="205" y="423"/>
                  </a:cubicBezTo>
                  <a:cubicBezTo>
                    <a:pt x="205" y="425"/>
                    <a:pt x="205" y="426"/>
                    <a:pt x="206" y="428"/>
                  </a:cubicBezTo>
                  <a:cubicBezTo>
                    <a:pt x="207" y="430"/>
                    <a:pt x="207" y="431"/>
                    <a:pt x="208" y="433"/>
                  </a:cubicBezTo>
                  <a:cubicBezTo>
                    <a:pt x="208" y="435"/>
                    <a:pt x="209" y="436"/>
                    <a:pt x="209" y="437"/>
                  </a:cubicBezTo>
                  <a:cubicBezTo>
                    <a:pt x="208" y="438"/>
                    <a:pt x="208" y="439"/>
                    <a:pt x="207" y="440"/>
                  </a:cubicBezTo>
                  <a:cubicBezTo>
                    <a:pt x="206" y="442"/>
                    <a:pt x="205" y="444"/>
                    <a:pt x="204" y="448"/>
                  </a:cubicBezTo>
                  <a:cubicBezTo>
                    <a:pt x="202" y="452"/>
                    <a:pt x="201" y="458"/>
                    <a:pt x="199" y="464"/>
                  </a:cubicBezTo>
                  <a:cubicBezTo>
                    <a:pt x="198" y="466"/>
                    <a:pt x="197" y="469"/>
                    <a:pt x="196" y="471"/>
                  </a:cubicBezTo>
                  <a:cubicBezTo>
                    <a:pt x="195" y="474"/>
                    <a:pt x="194" y="477"/>
                    <a:pt x="194" y="479"/>
                  </a:cubicBezTo>
                  <a:cubicBezTo>
                    <a:pt x="193" y="483"/>
                    <a:pt x="193" y="484"/>
                    <a:pt x="192" y="486"/>
                  </a:cubicBezTo>
                  <a:cubicBezTo>
                    <a:pt x="191" y="488"/>
                    <a:pt x="191" y="489"/>
                    <a:pt x="191" y="491"/>
                  </a:cubicBezTo>
                  <a:cubicBezTo>
                    <a:pt x="191" y="493"/>
                    <a:pt x="190" y="495"/>
                    <a:pt x="190" y="496"/>
                  </a:cubicBezTo>
                  <a:cubicBezTo>
                    <a:pt x="189" y="497"/>
                    <a:pt x="187" y="500"/>
                    <a:pt x="186" y="503"/>
                  </a:cubicBezTo>
                  <a:cubicBezTo>
                    <a:pt x="185" y="505"/>
                    <a:pt x="183" y="508"/>
                    <a:pt x="182" y="512"/>
                  </a:cubicBezTo>
                  <a:cubicBezTo>
                    <a:pt x="180" y="516"/>
                    <a:pt x="179" y="519"/>
                    <a:pt x="179" y="519"/>
                  </a:cubicBezTo>
                  <a:cubicBezTo>
                    <a:pt x="179" y="519"/>
                    <a:pt x="176" y="520"/>
                    <a:pt x="175" y="523"/>
                  </a:cubicBezTo>
                  <a:cubicBezTo>
                    <a:pt x="173" y="525"/>
                    <a:pt x="173" y="526"/>
                    <a:pt x="171" y="530"/>
                  </a:cubicBezTo>
                  <a:cubicBezTo>
                    <a:pt x="170" y="533"/>
                    <a:pt x="169" y="534"/>
                    <a:pt x="169" y="535"/>
                  </a:cubicBezTo>
                  <a:cubicBezTo>
                    <a:pt x="168" y="535"/>
                    <a:pt x="167" y="536"/>
                    <a:pt x="166" y="538"/>
                  </a:cubicBezTo>
                  <a:cubicBezTo>
                    <a:pt x="164" y="540"/>
                    <a:pt x="163" y="542"/>
                    <a:pt x="162" y="544"/>
                  </a:cubicBezTo>
                  <a:cubicBezTo>
                    <a:pt x="161" y="546"/>
                    <a:pt x="161" y="548"/>
                    <a:pt x="160" y="548"/>
                  </a:cubicBezTo>
                  <a:cubicBezTo>
                    <a:pt x="159" y="549"/>
                    <a:pt x="157" y="551"/>
                    <a:pt x="155" y="554"/>
                  </a:cubicBezTo>
                  <a:cubicBezTo>
                    <a:pt x="152" y="558"/>
                    <a:pt x="151" y="561"/>
                    <a:pt x="149" y="565"/>
                  </a:cubicBezTo>
                  <a:cubicBezTo>
                    <a:pt x="147" y="569"/>
                    <a:pt x="145" y="571"/>
                    <a:pt x="144" y="573"/>
                  </a:cubicBezTo>
                  <a:cubicBezTo>
                    <a:pt x="143" y="576"/>
                    <a:pt x="142" y="577"/>
                    <a:pt x="140" y="581"/>
                  </a:cubicBezTo>
                  <a:cubicBezTo>
                    <a:pt x="138" y="586"/>
                    <a:pt x="136" y="590"/>
                    <a:pt x="135" y="592"/>
                  </a:cubicBezTo>
                  <a:cubicBezTo>
                    <a:pt x="135" y="593"/>
                    <a:pt x="134" y="594"/>
                    <a:pt x="133" y="595"/>
                  </a:cubicBezTo>
                  <a:cubicBezTo>
                    <a:pt x="133" y="596"/>
                    <a:pt x="131" y="597"/>
                    <a:pt x="127" y="605"/>
                  </a:cubicBezTo>
                  <a:cubicBezTo>
                    <a:pt x="124" y="613"/>
                    <a:pt x="123" y="618"/>
                    <a:pt x="121" y="623"/>
                  </a:cubicBezTo>
                  <a:cubicBezTo>
                    <a:pt x="119" y="629"/>
                    <a:pt x="118" y="631"/>
                    <a:pt x="118" y="634"/>
                  </a:cubicBezTo>
                  <a:cubicBezTo>
                    <a:pt x="117" y="637"/>
                    <a:pt x="117" y="638"/>
                    <a:pt x="117" y="639"/>
                  </a:cubicBezTo>
                  <a:cubicBezTo>
                    <a:pt x="116" y="640"/>
                    <a:pt x="116" y="642"/>
                    <a:pt x="117" y="643"/>
                  </a:cubicBezTo>
                  <a:cubicBezTo>
                    <a:pt x="117" y="644"/>
                    <a:pt x="117" y="648"/>
                    <a:pt x="117" y="649"/>
                  </a:cubicBezTo>
                  <a:cubicBezTo>
                    <a:pt x="117" y="651"/>
                    <a:pt x="119" y="657"/>
                    <a:pt x="121" y="661"/>
                  </a:cubicBezTo>
                  <a:cubicBezTo>
                    <a:pt x="123" y="665"/>
                    <a:pt x="125" y="669"/>
                    <a:pt x="127" y="672"/>
                  </a:cubicBezTo>
                  <a:cubicBezTo>
                    <a:pt x="129" y="675"/>
                    <a:pt x="131" y="678"/>
                    <a:pt x="132" y="680"/>
                  </a:cubicBezTo>
                  <a:cubicBezTo>
                    <a:pt x="133" y="682"/>
                    <a:pt x="138" y="690"/>
                    <a:pt x="141" y="696"/>
                  </a:cubicBezTo>
                  <a:cubicBezTo>
                    <a:pt x="145" y="701"/>
                    <a:pt x="149" y="709"/>
                    <a:pt x="152" y="715"/>
                  </a:cubicBezTo>
                  <a:cubicBezTo>
                    <a:pt x="156" y="721"/>
                    <a:pt x="159" y="725"/>
                    <a:pt x="163" y="730"/>
                  </a:cubicBezTo>
                  <a:cubicBezTo>
                    <a:pt x="167" y="735"/>
                    <a:pt x="170" y="739"/>
                    <a:pt x="173" y="742"/>
                  </a:cubicBezTo>
                  <a:cubicBezTo>
                    <a:pt x="177" y="746"/>
                    <a:pt x="177" y="746"/>
                    <a:pt x="178" y="747"/>
                  </a:cubicBezTo>
                  <a:cubicBezTo>
                    <a:pt x="178" y="748"/>
                    <a:pt x="179" y="749"/>
                    <a:pt x="180" y="751"/>
                  </a:cubicBezTo>
                  <a:cubicBezTo>
                    <a:pt x="181" y="753"/>
                    <a:pt x="183" y="756"/>
                    <a:pt x="185" y="760"/>
                  </a:cubicBezTo>
                  <a:cubicBezTo>
                    <a:pt x="187" y="762"/>
                    <a:pt x="188" y="764"/>
                    <a:pt x="189" y="766"/>
                  </a:cubicBezTo>
                  <a:cubicBezTo>
                    <a:pt x="192" y="772"/>
                    <a:pt x="195" y="778"/>
                    <a:pt x="199" y="784"/>
                  </a:cubicBezTo>
                  <a:cubicBezTo>
                    <a:pt x="200" y="785"/>
                    <a:pt x="201" y="787"/>
                    <a:pt x="202" y="788"/>
                  </a:cubicBezTo>
                  <a:cubicBezTo>
                    <a:pt x="204" y="792"/>
                    <a:pt x="206" y="794"/>
                    <a:pt x="206" y="794"/>
                  </a:cubicBezTo>
                  <a:cubicBezTo>
                    <a:pt x="206" y="794"/>
                    <a:pt x="205" y="795"/>
                    <a:pt x="204" y="795"/>
                  </a:cubicBezTo>
                  <a:cubicBezTo>
                    <a:pt x="203" y="795"/>
                    <a:pt x="201" y="796"/>
                    <a:pt x="200" y="798"/>
                  </a:cubicBezTo>
                  <a:cubicBezTo>
                    <a:pt x="200" y="799"/>
                    <a:pt x="199" y="800"/>
                    <a:pt x="198" y="800"/>
                  </a:cubicBezTo>
                  <a:cubicBezTo>
                    <a:pt x="198" y="800"/>
                    <a:pt x="196" y="800"/>
                    <a:pt x="194" y="801"/>
                  </a:cubicBezTo>
                  <a:cubicBezTo>
                    <a:pt x="193" y="802"/>
                    <a:pt x="192" y="802"/>
                    <a:pt x="193" y="802"/>
                  </a:cubicBezTo>
                  <a:cubicBezTo>
                    <a:pt x="193" y="803"/>
                    <a:pt x="193" y="803"/>
                    <a:pt x="193" y="803"/>
                  </a:cubicBezTo>
                  <a:cubicBezTo>
                    <a:pt x="193" y="803"/>
                    <a:pt x="192" y="803"/>
                    <a:pt x="191" y="804"/>
                  </a:cubicBezTo>
                  <a:cubicBezTo>
                    <a:pt x="191" y="804"/>
                    <a:pt x="191" y="804"/>
                    <a:pt x="189" y="805"/>
                  </a:cubicBezTo>
                  <a:cubicBezTo>
                    <a:pt x="187" y="805"/>
                    <a:pt x="186" y="806"/>
                    <a:pt x="185" y="807"/>
                  </a:cubicBezTo>
                  <a:cubicBezTo>
                    <a:pt x="183" y="807"/>
                    <a:pt x="184" y="808"/>
                    <a:pt x="184" y="808"/>
                  </a:cubicBezTo>
                  <a:cubicBezTo>
                    <a:pt x="184" y="808"/>
                    <a:pt x="184" y="808"/>
                    <a:pt x="184" y="808"/>
                  </a:cubicBezTo>
                  <a:cubicBezTo>
                    <a:pt x="184" y="808"/>
                    <a:pt x="182" y="809"/>
                    <a:pt x="180" y="810"/>
                  </a:cubicBezTo>
                  <a:cubicBezTo>
                    <a:pt x="178" y="811"/>
                    <a:pt x="175" y="812"/>
                    <a:pt x="173" y="813"/>
                  </a:cubicBezTo>
                  <a:cubicBezTo>
                    <a:pt x="171" y="814"/>
                    <a:pt x="170" y="814"/>
                    <a:pt x="168" y="815"/>
                  </a:cubicBezTo>
                  <a:cubicBezTo>
                    <a:pt x="166" y="815"/>
                    <a:pt x="164" y="815"/>
                    <a:pt x="161" y="816"/>
                  </a:cubicBezTo>
                  <a:cubicBezTo>
                    <a:pt x="158" y="817"/>
                    <a:pt x="156" y="817"/>
                    <a:pt x="154" y="818"/>
                  </a:cubicBezTo>
                  <a:cubicBezTo>
                    <a:pt x="151" y="819"/>
                    <a:pt x="147" y="820"/>
                    <a:pt x="144" y="821"/>
                  </a:cubicBezTo>
                  <a:cubicBezTo>
                    <a:pt x="142" y="823"/>
                    <a:pt x="141" y="824"/>
                    <a:pt x="139" y="826"/>
                  </a:cubicBezTo>
                  <a:cubicBezTo>
                    <a:pt x="138" y="828"/>
                    <a:pt x="138" y="829"/>
                    <a:pt x="137" y="831"/>
                  </a:cubicBezTo>
                  <a:cubicBezTo>
                    <a:pt x="137" y="833"/>
                    <a:pt x="137" y="834"/>
                    <a:pt x="137" y="834"/>
                  </a:cubicBezTo>
                  <a:cubicBezTo>
                    <a:pt x="137" y="834"/>
                    <a:pt x="136" y="835"/>
                    <a:pt x="135" y="836"/>
                  </a:cubicBezTo>
                  <a:cubicBezTo>
                    <a:pt x="135" y="837"/>
                    <a:pt x="135" y="838"/>
                    <a:pt x="135" y="840"/>
                  </a:cubicBezTo>
                  <a:cubicBezTo>
                    <a:pt x="135" y="841"/>
                    <a:pt x="135" y="842"/>
                    <a:pt x="136" y="843"/>
                  </a:cubicBezTo>
                  <a:cubicBezTo>
                    <a:pt x="138" y="844"/>
                    <a:pt x="142" y="847"/>
                    <a:pt x="146" y="848"/>
                  </a:cubicBezTo>
                  <a:cubicBezTo>
                    <a:pt x="151" y="849"/>
                    <a:pt x="157" y="850"/>
                    <a:pt x="167" y="850"/>
                  </a:cubicBezTo>
                  <a:cubicBezTo>
                    <a:pt x="176" y="850"/>
                    <a:pt x="189" y="850"/>
                    <a:pt x="196" y="849"/>
                  </a:cubicBezTo>
                  <a:cubicBezTo>
                    <a:pt x="199" y="849"/>
                    <a:pt x="203" y="848"/>
                    <a:pt x="205" y="848"/>
                  </a:cubicBezTo>
                  <a:cubicBezTo>
                    <a:pt x="208" y="847"/>
                    <a:pt x="211" y="847"/>
                    <a:pt x="211" y="847"/>
                  </a:cubicBezTo>
                  <a:cubicBezTo>
                    <a:pt x="211" y="847"/>
                    <a:pt x="211" y="848"/>
                    <a:pt x="212" y="848"/>
                  </a:cubicBezTo>
                  <a:cubicBezTo>
                    <a:pt x="212" y="848"/>
                    <a:pt x="212" y="846"/>
                    <a:pt x="212" y="846"/>
                  </a:cubicBezTo>
                  <a:cubicBezTo>
                    <a:pt x="212" y="846"/>
                    <a:pt x="216" y="845"/>
                    <a:pt x="220" y="844"/>
                  </a:cubicBezTo>
                  <a:cubicBezTo>
                    <a:pt x="223" y="843"/>
                    <a:pt x="226" y="842"/>
                    <a:pt x="229" y="841"/>
                  </a:cubicBezTo>
                  <a:cubicBezTo>
                    <a:pt x="232" y="841"/>
                    <a:pt x="235" y="840"/>
                    <a:pt x="238" y="840"/>
                  </a:cubicBezTo>
                  <a:cubicBezTo>
                    <a:pt x="244" y="839"/>
                    <a:pt x="245" y="840"/>
                    <a:pt x="245" y="840"/>
                  </a:cubicBezTo>
                  <a:cubicBezTo>
                    <a:pt x="245" y="840"/>
                    <a:pt x="244" y="843"/>
                    <a:pt x="245" y="844"/>
                  </a:cubicBezTo>
                  <a:cubicBezTo>
                    <a:pt x="245" y="844"/>
                    <a:pt x="247" y="844"/>
                    <a:pt x="251" y="844"/>
                  </a:cubicBezTo>
                  <a:cubicBezTo>
                    <a:pt x="255" y="844"/>
                    <a:pt x="273" y="844"/>
                    <a:pt x="279" y="842"/>
                  </a:cubicBezTo>
                  <a:cubicBezTo>
                    <a:pt x="285" y="840"/>
                    <a:pt x="288" y="838"/>
                    <a:pt x="289" y="834"/>
                  </a:cubicBezTo>
                  <a:cubicBezTo>
                    <a:pt x="289" y="830"/>
                    <a:pt x="289" y="828"/>
                    <a:pt x="289" y="827"/>
                  </a:cubicBezTo>
                  <a:cubicBezTo>
                    <a:pt x="289" y="825"/>
                    <a:pt x="289" y="824"/>
                    <a:pt x="289" y="822"/>
                  </a:cubicBezTo>
                  <a:cubicBezTo>
                    <a:pt x="288" y="821"/>
                    <a:pt x="288" y="821"/>
                    <a:pt x="288" y="821"/>
                  </a:cubicBezTo>
                  <a:cubicBezTo>
                    <a:pt x="288" y="821"/>
                    <a:pt x="288" y="820"/>
                    <a:pt x="288" y="820"/>
                  </a:cubicBezTo>
                  <a:cubicBezTo>
                    <a:pt x="288" y="819"/>
                    <a:pt x="288" y="818"/>
                    <a:pt x="288" y="817"/>
                  </a:cubicBezTo>
                  <a:cubicBezTo>
                    <a:pt x="289" y="816"/>
                    <a:pt x="289" y="815"/>
                    <a:pt x="289" y="814"/>
                  </a:cubicBezTo>
                  <a:cubicBezTo>
                    <a:pt x="290" y="812"/>
                    <a:pt x="291" y="810"/>
                    <a:pt x="290" y="808"/>
                  </a:cubicBezTo>
                  <a:cubicBezTo>
                    <a:pt x="289" y="806"/>
                    <a:pt x="290" y="804"/>
                    <a:pt x="288" y="799"/>
                  </a:cubicBezTo>
                  <a:cubicBezTo>
                    <a:pt x="287" y="794"/>
                    <a:pt x="287" y="794"/>
                    <a:pt x="286" y="791"/>
                  </a:cubicBezTo>
                  <a:cubicBezTo>
                    <a:pt x="285" y="788"/>
                    <a:pt x="285" y="786"/>
                    <a:pt x="285" y="784"/>
                  </a:cubicBezTo>
                  <a:cubicBezTo>
                    <a:pt x="284" y="781"/>
                    <a:pt x="284" y="778"/>
                    <a:pt x="281" y="775"/>
                  </a:cubicBezTo>
                  <a:cubicBezTo>
                    <a:pt x="279" y="771"/>
                    <a:pt x="277" y="769"/>
                    <a:pt x="274" y="767"/>
                  </a:cubicBezTo>
                  <a:cubicBezTo>
                    <a:pt x="271" y="765"/>
                    <a:pt x="271" y="765"/>
                    <a:pt x="269" y="765"/>
                  </a:cubicBezTo>
                  <a:cubicBezTo>
                    <a:pt x="268" y="765"/>
                    <a:pt x="268" y="765"/>
                    <a:pt x="268" y="765"/>
                  </a:cubicBezTo>
                  <a:cubicBezTo>
                    <a:pt x="268" y="765"/>
                    <a:pt x="267" y="763"/>
                    <a:pt x="265" y="760"/>
                  </a:cubicBezTo>
                  <a:cubicBezTo>
                    <a:pt x="264" y="757"/>
                    <a:pt x="263" y="756"/>
                    <a:pt x="262" y="754"/>
                  </a:cubicBezTo>
                  <a:cubicBezTo>
                    <a:pt x="260" y="753"/>
                    <a:pt x="260" y="751"/>
                    <a:pt x="259" y="749"/>
                  </a:cubicBezTo>
                  <a:cubicBezTo>
                    <a:pt x="258" y="747"/>
                    <a:pt x="257" y="746"/>
                    <a:pt x="257" y="743"/>
                  </a:cubicBezTo>
                  <a:cubicBezTo>
                    <a:pt x="256" y="741"/>
                    <a:pt x="256" y="739"/>
                    <a:pt x="255" y="738"/>
                  </a:cubicBezTo>
                  <a:cubicBezTo>
                    <a:pt x="254" y="736"/>
                    <a:pt x="254" y="736"/>
                    <a:pt x="253" y="733"/>
                  </a:cubicBezTo>
                  <a:cubicBezTo>
                    <a:pt x="252" y="730"/>
                    <a:pt x="250" y="726"/>
                    <a:pt x="248" y="723"/>
                  </a:cubicBezTo>
                  <a:cubicBezTo>
                    <a:pt x="245" y="720"/>
                    <a:pt x="244" y="718"/>
                    <a:pt x="243" y="718"/>
                  </a:cubicBezTo>
                  <a:cubicBezTo>
                    <a:pt x="242" y="717"/>
                    <a:pt x="242" y="717"/>
                    <a:pt x="242" y="717"/>
                  </a:cubicBezTo>
                  <a:cubicBezTo>
                    <a:pt x="242" y="717"/>
                    <a:pt x="242" y="716"/>
                    <a:pt x="241" y="713"/>
                  </a:cubicBezTo>
                  <a:cubicBezTo>
                    <a:pt x="240" y="709"/>
                    <a:pt x="239" y="706"/>
                    <a:pt x="238" y="703"/>
                  </a:cubicBezTo>
                  <a:cubicBezTo>
                    <a:pt x="237" y="700"/>
                    <a:pt x="236" y="698"/>
                    <a:pt x="236" y="698"/>
                  </a:cubicBezTo>
                  <a:cubicBezTo>
                    <a:pt x="236" y="698"/>
                    <a:pt x="236" y="696"/>
                    <a:pt x="236" y="693"/>
                  </a:cubicBezTo>
                  <a:cubicBezTo>
                    <a:pt x="236" y="690"/>
                    <a:pt x="235" y="687"/>
                    <a:pt x="234" y="685"/>
                  </a:cubicBezTo>
                  <a:cubicBezTo>
                    <a:pt x="233" y="683"/>
                    <a:pt x="232" y="682"/>
                    <a:pt x="230" y="680"/>
                  </a:cubicBezTo>
                  <a:cubicBezTo>
                    <a:pt x="228" y="678"/>
                    <a:pt x="226" y="678"/>
                    <a:pt x="224" y="676"/>
                  </a:cubicBezTo>
                  <a:cubicBezTo>
                    <a:pt x="223" y="675"/>
                    <a:pt x="222" y="675"/>
                    <a:pt x="222" y="674"/>
                  </a:cubicBezTo>
                  <a:cubicBezTo>
                    <a:pt x="221" y="673"/>
                    <a:pt x="220" y="671"/>
                    <a:pt x="219" y="669"/>
                  </a:cubicBezTo>
                  <a:cubicBezTo>
                    <a:pt x="219" y="668"/>
                    <a:pt x="218" y="666"/>
                    <a:pt x="217" y="665"/>
                  </a:cubicBezTo>
                  <a:cubicBezTo>
                    <a:pt x="217" y="664"/>
                    <a:pt x="217" y="663"/>
                    <a:pt x="217" y="663"/>
                  </a:cubicBezTo>
                  <a:cubicBezTo>
                    <a:pt x="217" y="663"/>
                    <a:pt x="219" y="662"/>
                    <a:pt x="221" y="661"/>
                  </a:cubicBezTo>
                  <a:cubicBezTo>
                    <a:pt x="223" y="660"/>
                    <a:pt x="224" y="658"/>
                    <a:pt x="226" y="657"/>
                  </a:cubicBezTo>
                  <a:cubicBezTo>
                    <a:pt x="228" y="655"/>
                    <a:pt x="229" y="654"/>
                    <a:pt x="231" y="651"/>
                  </a:cubicBezTo>
                  <a:cubicBezTo>
                    <a:pt x="231" y="650"/>
                    <a:pt x="232" y="649"/>
                    <a:pt x="232" y="648"/>
                  </a:cubicBezTo>
                  <a:cubicBezTo>
                    <a:pt x="234" y="646"/>
                    <a:pt x="236" y="643"/>
                    <a:pt x="237" y="641"/>
                  </a:cubicBezTo>
                  <a:cubicBezTo>
                    <a:pt x="239" y="638"/>
                    <a:pt x="240" y="636"/>
                    <a:pt x="242" y="633"/>
                  </a:cubicBezTo>
                  <a:cubicBezTo>
                    <a:pt x="244" y="630"/>
                    <a:pt x="247" y="626"/>
                    <a:pt x="250" y="622"/>
                  </a:cubicBezTo>
                  <a:cubicBezTo>
                    <a:pt x="252" y="620"/>
                    <a:pt x="254" y="616"/>
                    <a:pt x="256" y="613"/>
                  </a:cubicBezTo>
                  <a:cubicBezTo>
                    <a:pt x="258" y="611"/>
                    <a:pt x="260" y="609"/>
                    <a:pt x="261" y="607"/>
                  </a:cubicBezTo>
                  <a:cubicBezTo>
                    <a:pt x="263" y="604"/>
                    <a:pt x="266" y="599"/>
                    <a:pt x="269" y="595"/>
                  </a:cubicBezTo>
                  <a:cubicBezTo>
                    <a:pt x="271" y="593"/>
                    <a:pt x="273" y="591"/>
                    <a:pt x="274" y="589"/>
                  </a:cubicBezTo>
                  <a:cubicBezTo>
                    <a:pt x="276" y="587"/>
                    <a:pt x="277" y="585"/>
                    <a:pt x="279" y="583"/>
                  </a:cubicBezTo>
                  <a:cubicBezTo>
                    <a:pt x="280" y="581"/>
                    <a:pt x="282" y="579"/>
                    <a:pt x="284" y="577"/>
                  </a:cubicBezTo>
                  <a:cubicBezTo>
                    <a:pt x="286" y="575"/>
                    <a:pt x="288" y="573"/>
                    <a:pt x="290" y="571"/>
                  </a:cubicBezTo>
                  <a:cubicBezTo>
                    <a:pt x="292" y="569"/>
                    <a:pt x="293" y="567"/>
                    <a:pt x="295" y="566"/>
                  </a:cubicBezTo>
                  <a:cubicBezTo>
                    <a:pt x="298" y="563"/>
                    <a:pt x="301" y="560"/>
                    <a:pt x="303" y="557"/>
                  </a:cubicBezTo>
                  <a:cubicBezTo>
                    <a:pt x="306" y="554"/>
                    <a:pt x="307" y="553"/>
                    <a:pt x="309" y="551"/>
                  </a:cubicBezTo>
                  <a:cubicBezTo>
                    <a:pt x="311" y="549"/>
                    <a:pt x="311" y="549"/>
                    <a:pt x="312" y="549"/>
                  </a:cubicBezTo>
                  <a:cubicBezTo>
                    <a:pt x="313" y="549"/>
                    <a:pt x="314" y="548"/>
                    <a:pt x="314" y="548"/>
                  </a:cubicBezTo>
                  <a:cubicBezTo>
                    <a:pt x="314" y="548"/>
                    <a:pt x="315" y="549"/>
                    <a:pt x="315" y="550"/>
                  </a:cubicBezTo>
                  <a:cubicBezTo>
                    <a:pt x="315" y="551"/>
                    <a:pt x="315" y="552"/>
                    <a:pt x="315" y="552"/>
                  </a:cubicBezTo>
                  <a:cubicBezTo>
                    <a:pt x="314" y="553"/>
                    <a:pt x="314" y="554"/>
                    <a:pt x="314" y="555"/>
                  </a:cubicBezTo>
                  <a:cubicBezTo>
                    <a:pt x="314" y="555"/>
                    <a:pt x="314" y="556"/>
                    <a:pt x="313" y="556"/>
                  </a:cubicBezTo>
                  <a:cubicBezTo>
                    <a:pt x="313" y="557"/>
                    <a:pt x="312" y="559"/>
                    <a:pt x="311" y="562"/>
                  </a:cubicBezTo>
                  <a:cubicBezTo>
                    <a:pt x="310" y="564"/>
                    <a:pt x="310" y="565"/>
                    <a:pt x="310" y="565"/>
                  </a:cubicBezTo>
                  <a:cubicBezTo>
                    <a:pt x="309" y="565"/>
                    <a:pt x="309" y="566"/>
                    <a:pt x="310" y="567"/>
                  </a:cubicBezTo>
                  <a:cubicBezTo>
                    <a:pt x="311" y="568"/>
                    <a:pt x="311" y="568"/>
                    <a:pt x="311" y="570"/>
                  </a:cubicBezTo>
                  <a:cubicBezTo>
                    <a:pt x="311" y="572"/>
                    <a:pt x="311" y="573"/>
                    <a:pt x="311" y="574"/>
                  </a:cubicBezTo>
                  <a:cubicBezTo>
                    <a:pt x="311" y="574"/>
                    <a:pt x="310" y="575"/>
                    <a:pt x="310" y="577"/>
                  </a:cubicBezTo>
                  <a:cubicBezTo>
                    <a:pt x="309" y="579"/>
                    <a:pt x="310" y="581"/>
                    <a:pt x="311" y="582"/>
                  </a:cubicBezTo>
                  <a:cubicBezTo>
                    <a:pt x="312" y="584"/>
                    <a:pt x="313" y="585"/>
                    <a:pt x="313" y="586"/>
                  </a:cubicBezTo>
                  <a:cubicBezTo>
                    <a:pt x="313" y="586"/>
                    <a:pt x="312" y="587"/>
                    <a:pt x="312" y="587"/>
                  </a:cubicBezTo>
                  <a:cubicBezTo>
                    <a:pt x="311" y="588"/>
                    <a:pt x="309" y="591"/>
                    <a:pt x="310" y="594"/>
                  </a:cubicBezTo>
                  <a:cubicBezTo>
                    <a:pt x="310" y="597"/>
                    <a:pt x="311" y="597"/>
                    <a:pt x="311" y="599"/>
                  </a:cubicBezTo>
                  <a:cubicBezTo>
                    <a:pt x="311" y="600"/>
                    <a:pt x="310" y="600"/>
                    <a:pt x="310" y="602"/>
                  </a:cubicBezTo>
                  <a:cubicBezTo>
                    <a:pt x="310" y="603"/>
                    <a:pt x="309" y="606"/>
                    <a:pt x="310" y="608"/>
                  </a:cubicBezTo>
                  <a:cubicBezTo>
                    <a:pt x="310" y="610"/>
                    <a:pt x="311" y="610"/>
                    <a:pt x="310" y="613"/>
                  </a:cubicBezTo>
                  <a:cubicBezTo>
                    <a:pt x="310" y="615"/>
                    <a:pt x="310" y="617"/>
                    <a:pt x="310" y="618"/>
                  </a:cubicBezTo>
                  <a:cubicBezTo>
                    <a:pt x="310" y="620"/>
                    <a:pt x="310" y="620"/>
                    <a:pt x="310" y="620"/>
                  </a:cubicBezTo>
                  <a:cubicBezTo>
                    <a:pt x="310" y="620"/>
                    <a:pt x="308" y="622"/>
                    <a:pt x="307" y="623"/>
                  </a:cubicBezTo>
                  <a:cubicBezTo>
                    <a:pt x="307" y="624"/>
                    <a:pt x="306" y="624"/>
                    <a:pt x="305" y="625"/>
                  </a:cubicBezTo>
                  <a:cubicBezTo>
                    <a:pt x="304" y="626"/>
                    <a:pt x="301" y="629"/>
                    <a:pt x="301" y="632"/>
                  </a:cubicBezTo>
                  <a:cubicBezTo>
                    <a:pt x="301" y="636"/>
                    <a:pt x="302" y="638"/>
                    <a:pt x="303" y="642"/>
                  </a:cubicBezTo>
                  <a:cubicBezTo>
                    <a:pt x="305" y="645"/>
                    <a:pt x="307" y="648"/>
                    <a:pt x="309" y="650"/>
                  </a:cubicBezTo>
                  <a:cubicBezTo>
                    <a:pt x="311" y="652"/>
                    <a:pt x="313" y="654"/>
                    <a:pt x="314" y="655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60"/>
                    <a:pt x="317" y="666"/>
                  </a:cubicBezTo>
                  <a:cubicBezTo>
                    <a:pt x="319" y="672"/>
                    <a:pt x="320" y="677"/>
                    <a:pt x="322" y="682"/>
                  </a:cubicBezTo>
                  <a:cubicBezTo>
                    <a:pt x="323" y="687"/>
                    <a:pt x="323" y="687"/>
                    <a:pt x="324" y="690"/>
                  </a:cubicBezTo>
                  <a:cubicBezTo>
                    <a:pt x="325" y="693"/>
                    <a:pt x="326" y="694"/>
                    <a:pt x="326" y="694"/>
                  </a:cubicBezTo>
                  <a:cubicBezTo>
                    <a:pt x="326" y="694"/>
                    <a:pt x="326" y="700"/>
                    <a:pt x="327" y="706"/>
                  </a:cubicBezTo>
                  <a:cubicBezTo>
                    <a:pt x="327" y="709"/>
                    <a:pt x="327" y="712"/>
                    <a:pt x="328" y="714"/>
                  </a:cubicBezTo>
                  <a:cubicBezTo>
                    <a:pt x="328" y="717"/>
                    <a:pt x="328" y="719"/>
                    <a:pt x="329" y="721"/>
                  </a:cubicBezTo>
                  <a:cubicBezTo>
                    <a:pt x="329" y="723"/>
                    <a:pt x="329" y="724"/>
                    <a:pt x="329" y="726"/>
                  </a:cubicBezTo>
                  <a:cubicBezTo>
                    <a:pt x="330" y="727"/>
                    <a:pt x="330" y="728"/>
                    <a:pt x="330" y="729"/>
                  </a:cubicBezTo>
                  <a:cubicBezTo>
                    <a:pt x="331" y="732"/>
                    <a:pt x="332" y="734"/>
                    <a:pt x="333" y="737"/>
                  </a:cubicBezTo>
                  <a:cubicBezTo>
                    <a:pt x="334" y="740"/>
                    <a:pt x="334" y="742"/>
                    <a:pt x="335" y="744"/>
                  </a:cubicBezTo>
                  <a:cubicBezTo>
                    <a:pt x="336" y="747"/>
                    <a:pt x="337" y="749"/>
                    <a:pt x="339" y="752"/>
                  </a:cubicBezTo>
                  <a:cubicBezTo>
                    <a:pt x="342" y="755"/>
                    <a:pt x="343" y="757"/>
                    <a:pt x="343" y="757"/>
                  </a:cubicBezTo>
                  <a:cubicBezTo>
                    <a:pt x="343" y="757"/>
                    <a:pt x="343" y="763"/>
                    <a:pt x="343" y="769"/>
                  </a:cubicBezTo>
                  <a:cubicBezTo>
                    <a:pt x="344" y="774"/>
                    <a:pt x="344" y="782"/>
                    <a:pt x="345" y="789"/>
                  </a:cubicBezTo>
                  <a:cubicBezTo>
                    <a:pt x="346" y="796"/>
                    <a:pt x="346" y="796"/>
                    <a:pt x="347" y="800"/>
                  </a:cubicBezTo>
                  <a:cubicBezTo>
                    <a:pt x="348" y="803"/>
                    <a:pt x="348" y="804"/>
                    <a:pt x="348" y="806"/>
                  </a:cubicBezTo>
                  <a:cubicBezTo>
                    <a:pt x="348" y="808"/>
                    <a:pt x="349" y="809"/>
                    <a:pt x="349" y="810"/>
                  </a:cubicBezTo>
                  <a:cubicBezTo>
                    <a:pt x="349" y="811"/>
                    <a:pt x="349" y="812"/>
                    <a:pt x="349" y="813"/>
                  </a:cubicBezTo>
                  <a:cubicBezTo>
                    <a:pt x="349" y="814"/>
                    <a:pt x="350" y="816"/>
                    <a:pt x="350" y="819"/>
                  </a:cubicBezTo>
                  <a:cubicBezTo>
                    <a:pt x="351" y="822"/>
                    <a:pt x="352" y="826"/>
                    <a:pt x="352" y="829"/>
                  </a:cubicBezTo>
                  <a:cubicBezTo>
                    <a:pt x="353" y="832"/>
                    <a:pt x="353" y="834"/>
                    <a:pt x="354" y="836"/>
                  </a:cubicBezTo>
                  <a:cubicBezTo>
                    <a:pt x="354" y="838"/>
                    <a:pt x="355" y="839"/>
                    <a:pt x="355" y="841"/>
                  </a:cubicBezTo>
                  <a:cubicBezTo>
                    <a:pt x="355" y="843"/>
                    <a:pt x="355" y="844"/>
                    <a:pt x="356" y="845"/>
                  </a:cubicBezTo>
                  <a:cubicBezTo>
                    <a:pt x="356" y="845"/>
                    <a:pt x="356" y="846"/>
                    <a:pt x="356" y="847"/>
                  </a:cubicBezTo>
                  <a:cubicBezTo>
                    <a:pt x="356" y="848"/>
                    <a:pt x="356" y="849"/>
                    <a:pt x="356" y="850"/>
                  </a:cubicBezTo>
                  <a:cubicBezTo>
                    <a:pt x="357" y="851"/>
                    <a:pt x="357" y="851"/>
                    <a:pt x="357" y="851"/>
                  </a:cubicBezTo>
                  <a:cubicBezTo>
                    <a:pt x="357" y="851"/>
                    <a:pt x="356" y="854"/>
                    <a:pt x="356" y="855"/>
                  </a:cubicBezTo>
                  <a:cubicBezTo>
                    <a:pt x="355" y="856"/>
                    <a:pt x="355" y="858"/>
                    <a:pt x="354" y="860"/>
                  </a:cubicBezTo>
                  <a:cubicBezTo>
                    <a:pt x="354" y="861"/>
                    <a:pt x="353" y="861"/>
                    <a:pt x="352" y="863"/>
                  </a:cubicBezTo>
                  <a:cubicBezTo>
                    <a:pt x="352" y="865"/>
                    <a:pt x="352" y="865"/>
                    <a:pt x="351" y="867"/>
                  </a:cubicBezTo>
                  <a:cubicBezTo>
                    <a:pt x="350" y="868"/>
                    <a:pt x="347" y="871"/>
                    <a:pt x="345" y="875"/>
                  </a:cubicBezTo>
                  <a:cubicBezTo>
                    <a:pt x="343" y="879"/>
                    <a:pt x="343" y="881"/>
                    <a:pt x="343" y="884"/>
                  </a:cubicBezTo>
                  <a:cubicBezTo>
                    <a:pt x="343" y="887"/>
                    <a:pt x="345" y="889"/>
                    <a:pt x="345" y="889"/>
                  </a:cubicBezTo>
                  <a:cubicBezTo>
                    <a:pt x="345" y="889"/>
                    <a:pt x="344" y="891"/>
                    <a:pt x="344" y="893"/>
                  </a:cubicBezTo>
                  <a:cubicBezTo>
                    <a:pt x="344" y="895"/>
                    <a:pt x="344" y="896"/>
                    <a:pt x="344" y="897"/>
                  </a:cubicBezTo>
                  <a:cubicBezTo>
                    <a:pt x="344" y="898"/>
                    <a:pt x="345" y="901"/>
                    <a:pt x="348" y="901"/>
                  </a:cubicBezTo>
                  <a:cubicBezTo>
                    <a:pt x="352" y="902"/>
                    <a:pt x="367" y="902"/>
                    <a:pt x="376" y="903"/>
                  </a:cubicBezTo>
                  <a:cubicBezTo>
                    <a:pt x="385" y="903"/>
                    <a:pt x="390" y="903"/>
                    <a:pt x="397" y="901"/>
                  </a:cubicBezTo>
                  <a:cubicBezTo>
                    <a:pt x="404" y="899"/>
                    <a:pt x="409" y="897"/>
                    <a:pt x="410" y="895"/>
                  </a:cubicBezTo>
                  <a:cubicBezTo>
                    <a:pt x="412" y="894"/>
                    <a:pt x="412" y="893"/>
                    <a:pt x="412" y="891"/>
                  </a:cubicBezTo>
                  <a:cubicBezTo>
                    <a:pt x="412" y="889"/>
                    <a:pt x="413" y="888"/>
                    <a:pt x="413" y="886"/>
                  </a:cubicBezTo>
                  <a:cubicBezTo>
                    <a:pt x="413" y="885"/>
                    <a:pt x="413" y="883"/>
                    <a:pt x="413" y="882"/>
                  </a:cubicBezTo>
                  <a:cubicBezTo>
                    <a:pt x="412" y="881"/>
                    <a:pt x="412" y="881"/>
                    <a:pt x="412" y="881"/>
                  </a:cubicBezTo>
                  <a:cubicBezTo>
                    <a:pt x="412" y="881"/>
                    <a:pt x="413" y="880"/>
                    <a:pt x="413" y="877"/>
                  </a:cubicBezTo>
                  <a:cubicBezTo>
                    <a:pt x="414" y="874"/>
                    <a:pt x="414" y="870"/>
                    <a:pt x="414" y="867"/>
                  </a:cubicBezTo>
                  <a:cubicBezTo>
                    <a:pt x="414" y="864"/>
                    <a:pt x="414" y="863"/>
                    <a:pt x="414" y="862"/>
                  </a:cubicBezTo>
                  <a:cubicBezTo>
                    <a:pt x="413" y="861"/>
                    <a:pt x="413" y="860"/>
                    <a:pt x="413" y="860"/>
                  </a:cubicBezTo>
                  <a:cubicBezTo>
                    <a:pt x="413" y="860"/>
                    <a:pt x="414" y="858"/>
                    <a:pt x="413" y="853"/>
                  </a:cubicBezTo>
                  <a:cubicBezTo>
                    <a:pt x="413" y="849"/>
                    <a:pt x="413" y="847"/>
                    <a:pt x="412" y="843"/>
                  </a:cubicBezTo>
                  <a:cubicBezTo>
                    <a:pt x="410" y="840"/>
                    <a:pt x="410" y="839"/>
                    <a:pt x="410" y="836"/>
                  </a:cubicBezTo>
                  <a:cubicBezTo>
                    <a:pt x="410" y="833"/>
                    <a:pt x="410" y="832"/>
                    <a:pt x="408" y="830"/>
                  </a:cubicBezTo>
                  <a:cubicBezTo>
                    <a:pt x="407" y="827"/>
                    <a:pt x="404" y="825"/>
                    <a:pt x="404" y="825"/>
                  </a:cubicBezTo>
                  <a:cubicBezTo>
                    <a:pt x="404" y="825"/>
                    <a:pt x="404" y="823"/>
                    <a:pt x="404" y="821"/>
                  </a:cubicBezTo>
                  <a:cubicBezTo>
                    <a:pt x="405" y="818"/>
                    <a:pt x="405" y="816"/>
                    <a:pt x="406" y="813"/>
                  </a:cubicBezTo>
                  <a:cubicBezTo>
                    <a:pt x="406" y="809"/>
                    <a:pt x="407" y="808"/>
                    <a:pt x="406" y="804"/>
                  </a:cubicBezTo>
                  <a:cubicBezTo>
                    <a:pt x="406" y="801"/>
                    <a:pt x="406" y="799"/>
                    <a:pt x="405" y="797"/>
                  </a:cubicBezTo>
                  <a:cubicBezTo>
                    <a:pt x="404" y="795"/>
                    <a:pt x="402" y="794"/>
                    <a:pt x="402" y="793"/>
                  </a:cubicBezTo>
                  <a:cubicBezTo>
                    <a:pt x="401" y="792"/>
                    <a:pt x="400" y="792"/>
                    <a:pt x="400" y="792"/>
                  </a:cubicBezTo>
                  <a:cubicBezTo>
                    <a:pt x="400" y="792"/>
                    <a:pt x="400" y="791"/>
                    <a:pt x="401" y="789"/>
                  </a:cubicBezTo>
                  <a:cubicBezTo>
                    <a:pt x="401" y="787"/>
                    <a:pt x="401" y="784"/>
                    <a:pt x="402" y="781"/>
                  </a:cubicBezTo>
                  <a:cubicBezTo>
                    <a:pt x="402" y="779"/>
                    <a:pt x="403" y="777"/>
                    <a:pt x="402" y="772"/>
                  </a:cubicBezTo>
                  <a:cubicBezTo>
                    <a:pt x="402" y="768"/>
                    <a:pt x="402" y="765"/>
                    <a:pt x="402" y="764"/>
                  </a:cubicBezTo>
                  <a:cubicBezTo>
                    <a:pt x="403" y="763"/>
                    <a:pt x="403" y="763"/>
                    <a:pt x="405" y="761"/>
                  </a:cubicBezTo>
                  <a:cubicBezTo>
                    <a:pt x="407" y="760"/>
                    <a:pt x="408" y="759"/>
                    <a:pt x="408" y="757"/>
                  </a:cubicBezTo>
                  <a:cubicBezTo>
                    <a:pt x="407" y="756"/>
                    <a:pt x="407" y="754"/>
                    <a:pt x="406" y="752"/>
                  </a:cubicBezTo>
                  <a:cubicBezTo>
                    <a:pt x="405" y="749"/>
                    <a:pt x="403" y="747"/>
                    <a:pt x="403" y="747"/>
                  </a:cubicBezTo>
                  <a:cubicBezTo>
                    <a:pt x="403" y="747"/>
                    <a:pt x="404" y="745"/>
                    <a:pt x="404" y="743"/>
                  </a:cubicBezTo>
                  <a:cubicBezTo>
                    <a:pt x="405" y="741"/>
                    <a:pt x="405" y="738"/>
                    <a:pt x="405" y="734"/>
                  </a:cubicBezTo>
                  <a:cubicBezTo>
                    <a:pt x="405" y="731"/>
                    <a:pt x="405" y="729"/>
                    <a:pt x="405" y="725"/>
                  </a:cubicBezTo>
                  <a:cubicBezTo>
                    <a:pt x="405" y="722"/>
                    <a:pt x="405" y="718"/>
                    <a:pt x="405" y="712"/>
                  </a:cubicBezTo>
                  <a:cubicBezTo>
                    <a:pt x="404" y="706"/>
                    <a:pt x="404" y="704"/>
                    <a:pt x="404" y="700"/>
                  </a:cubicBezTo>
                  <a:cubicBezTo>
                    <a:pt x="404" y="696"/>
                    <a:pt x="404" y="692"/>
                    <a:pt x="403" y="688"/>
                  </a:cubicBezTo>
                  <a:cubicBezTo>
                    <a:pt x="402" y="684"/>
                    <a:pt x="401" y="682"/>
                    <a:pt x="401" y="682"/>
                  </a:cubicBezTo>
                  <a:cubicBezTo>
                    <a:pt x="401" y="682"/>
                    <a:pt x="401" y="679"/>
                    <a:pt x="401" y="676"/>
                  </a:cubicBezTo>
                  <a:cubicBezTo>
                    <a:pt x="402" y="673"/>
                    <a:pt x="402" y="670"/>
                    <a:pt x="402" y="665"/>
                  </a:cubicBezTo>
                  <a:cubicBezTo>
                    <a:pt x="402" y="661"/>
                    <a:pt x="402" y="660"/>
                    <a:pt x="402" y="657"/>
                  </a:cubicBezTo>
                  <a:cubicBezTo>
                    <a:pt x="401" y="655"/>
                    <a:pt x="401" y="653"/>
                    <a:pt x="401" y="651"/>
                  </a:cubicBezTo>
                  <a:cubicBezTo>
                    <a:pt x="401" y="649"/>
                    <a:pt x="401" y="649"/>
                    <a:pt x="401" y="647"/>
                  </a:cubicBezTo>
                  <a:cubicBezTo>
                    <a:pt x="401" y="646"/>
                    <a:pt x="402" y="644"/>
                    <a:pt x="401" y="643"/>
                  </a:cubicBezTo>
                  <a:cubicBezTo>
                    <a:pt x="400" y="641"/>
                    <a:pt x="398" y="639"/>
                    <a:pt x="397" y="638"/>
                  </a:cubicBezTo>
                  <a:cubicBezTo>
                    <a:pt x="396" y="636"/>
                    <a:pt x="396" y="636"/>
                    <a:pt x="394" y="635"/>
                  </a:cubicBezTo>
                  <a:cubicBezTo>
                    <a:pt x="392" y="633"/>
                    <a:pt x="391" y="634"/>
                    <a:pt x="390" y="634"/>
                  </a:cubicBezTo>
                  <a:cubicBezTo>
                    <a:pt x="388" y="634"/>
                    <a:pt x="387" y="634"/>
                    <a:pt x="386" y="634"/>
                  </a:cubicBezTo>
                  <a:cubicBezTo>
                    <a:pt x="385" y="635"/>
                    <a:pt x="385" y="635"/>
                    <a:pt x="385" y="635"/>
                  </a:cubicBezTo>
                  <a:cubicBezTo>
                    <a:pt x="385" y="635"/>
                    <a:pt x="384" y="633"/>
                    <a:pt x="383" y="631"/>
                  </a:cubicBezTo>
                  <a:cubicBezTo>
                    <a:pt x="382" y="629"/>
                    <a:pt x="381" y="628"/>
                    <a:pt x="381" y="627"/>
                  </a:cubicBezTo>
                  <a:cubicBezTo>
                    <a:pt x="381" y="626"/>
                    <a:pt x="382" y="625"/>
                    <a:pt x="381" y="624"/>
                  </a:cubicBezTo>
                  <a:cubicBezTo>
                    <a:pt x="380" y="623"/>
                    <a:pt x="380" y="622"/>
                    <a:pt x="380" y="621"/>
                  </a:cubicBezTo>
                  <a:cubicBezTo>
                    <a:pt x="380" y="620"/>
                    <a:pt x="381" y="618"/>
                    <a:pt x="381" y="618"/>
                  </a:cubicBezTo>
                  <a:cubicBezTo>
                    <a:pt x="382" y="617"/>
                    <a:pt x="382" y="617"/>
                    <a:pt x="383" y="615"/>
                  </a:cubicBezTo>
                  <a:cubicBezTo>
                    <a:pt x="383" y="614"/>
                    <a:pt x="382" y="613"/>
                    <a:pt x="382" y="612"/>
                  </a:cubicBezTo>
                  <a:cubicBezTo>
                    <a:pt x="383" y="611"/>
                    <a:pt x="383" y="611"/>
                    <a:pt x="383" y="610"/>
                  </a:cubicBezTo>
                  <a:cubicBezTo>
                    <a:pt x="383" y="609"/>
                    <a:pt x="383" y="608"/>
                    <a:pt x="384" y="608"/>
                  </a:cubicBezTo>
                  <a:cubicBezTo>
                    <a:pt x="384" y="607"/>
                    <a:pt x="384" y="605"/>
                    <a:pt x="385" y="604"/>
                  </a:cubicBezTo>
                  <a:cubicBezTo>
                    <a:pt x="385" y="603"/>
                    <a:pt x="386" y="602"/>
                    <a:pt x="386" y="602"/>
                  </a:cubicBezTo>
                  <a:cubicBezTo>
                    <a:pt x="386" y="602"/>
                    <a:pt x="387" y="601"/>
                    <a:pt x="387" y="600"/>
                  </a:cubicBezTo>
                  <a:cubicBezTo>
                    <a:pt x="387" y="598"/>
                    <a:pt x="387" y="598"/>
                    <a:pt x="388" y="597"/>
                  </a:cubicBezTo>
                  <a:cubicBezTo>
                    <a:pt x="388" y="595"/>
                    <a:pt x="389" y="593"/>
                    <a:pt x="390" y="592"/>
                  </a:cubicBezTo>
                  <a:cubicBezTo>
                    <a:pt x="390" y="591"/>
                    <a:pt x="391" y="589"/>
                    <a:pt x="392" y="588"/>
                  </a:cubicBezTo>
                  <a:cubicBezTo>
                    <a:pt x="392" y="587"/>
                    <a:pt x="393" y="585"/>
                    <a:pt x="395" y="583"/>
                  </a:cubicBezTo>
                  <a:cubicBezTo>
                    <a:pt x="397" y="581"/>
                    <a:pt x="397" y="580"/>
                    <a:pt x="397" y="578"/>
                  </a:cubicBezTo>
                  <a:cubicBezTo>
                    <a:pt x="397" y="577"/>
                    <a:pt x="397" y="576"/>
                    <a:pt x="397" y="576"/>
                  </a:cubicBezTo>
                  <a:cubicBezTo>
                    <a:pt x="397" y="575"/>
                    <a:pt x="398" y="574"/>
                    <a:pt x="398" y="573"/>
                  </a:cubicBezTo>
                  <a:cubicBezTo>
                    <a:pt x="399" y="571"/>
                    <a:pt x="400" y="567"/>
                    <a:pt x="402" y="563"/>
                  </a:cubicBezTo>
                  <a:cubicBezTo>
                    <a:pt x="403" y="559"/>
                    <a:pt x="403" y="557"/>
                    <a:pt x="404" y="555"/>
                  </a:cubicBezTo>
                  <a:cubicBezTo>
                    <a:pt x="405" y="553"/>
                    <a:pt x="406" y="551"/>
                    <a:pt x="406" y="550"/>
                  </a:cubicBezTo>
                  <a:cubicBezTo>
                    <a:pt x="406" y="548"/>
                    <a:pt x="407" y="548"/>
                    <a:pt x="407" y="547"/>
                  </a:cubicBezTo>
                  <a:cubicBezTo>
                    <a:pt x="407" y="546"/>
                    <a:pt x="408" y="545"/>
                    <a:pt x="409" y="543"/>
                  </a:cubicBezTo>
                  <a:cubicBezTo>
                    <a:pt x="409" y="541"/>
                    <a:pt x="409" y="540"/>
                    <a:pt x="410" y="538"/>
                  </a:cubicBezTo>
                  <a:cubicBezTo>
                    <a:pt x="411" y="537"/>
                    <a:pt x="412" y="535"/>
                    <a:pt x="413" y="534"/>
                  </a:cubicBezTo>
                  <a:cubicBezTo>
                    <a:pt x="414" y="533"/>
                    <a:pt x="415" y="532"/>
                    <a:pt x="415" y="530"/>
                  </a:cubicBezTo>
                  <a:cubicBezTo>
                    <a:pt x="415" y="529"/>
                    <a:pt x="415" y="528"/>
                    <a:pt x="414" y="527"/>
                  </a:cubicBezTo>
                  <a:cubicBezTo>
                    <a:pt x="414" y="526"/>
                    <a:pt x="413" y="525"/>
                    <a:pt x="413" y="524"/>
                  </a:cubicBezTo>
                  <a:cubicBezTo>
                    <a:pt x="414" y="523"/>
                    <a:pt x="414" y="522"/>
                    <a:pt x="415" y="521"/>
                  </a:cubicBezTo>
                  <a:cubicBezTo>
                    <a:pt x="415" y="520"/>
                    <a:pt x="416" y="520"/>
                    <a:pt x="416" y="520"/>
                  </a:cubicBezTo>
                  <a:cubicBezTo>
                    <a:pt x="417" y="520"/>
                    <a:pt x="418" y="520"/>
                    <a:pt x="419" y="518"/>
                  </a:cubicBezTo>
                  <a:cubicBezTo>
                    <a:pt x="421" y="516"/>
                    <a:pt x="421" y="515"/>
                    <a:pt x="421" y="512"/>
                  </a:cubicBezTo>
                  <a:cubicBezTo>
                    <a:pt x="422" y="509"/>
                    <a:pt x="422" y="507"/>
                    <a:pt x="423" y="505"/>
                  </a:cubicBezTo>
                  <a:cubicBezTo>
                    <a:pt x="423" y="503"/>
                    <a:pt x="423" y="501"/>
                    <a:pt x="423" y="499"/>
                  </a:cubicBezTo>
                  <a:cubicBezTo>
                    <a:pt x="423" y="496"/>
                    <a:pt x="423" y="496"/>
                    <a:pt x="423" y="493"/>
                  </a:cubicBezTo>
                  <a:cubicBezTo>
                    <a:pt x="423" y="490"/>
                    <a:pt x="423" y="487"/>
                    <a:pt x="422" y="485"/>
                  </a:cubicBezTo>
                  <a:cubicBezTo>
                    <a:pt x="422" y="483"/>
                    <a:pt x="422" y="481"/>
                    <a:pt x="422" y="478"/>
                  </a:cubicBezTo>
                  <a:cubicBezTo>
                    <a:pt x="422" y="476"/>
                    <a:pt x="422" y="474"/>
                    <a:pt x="422" y="472"/>
                  </a:cubicBezTo>
                  <a:cubicBezTo>
                    <a:pt x="421" y="470"/>
                    <a:pt x="420" y="469"/>
                    <a:pt x="420" y="467"/>
                  </a:cubicBezTo>
                  <a:cubicBezTo>
                    <a:pt x="420" y="466"/>
                    <a:pt x="420" y="464"/>
                    <a:pt x="420" y="463"/>
                  </a:cubicBezTo>
                  <a:cubicBezTo>
                    <a:pt x="420" y="461"/>
                    <a:pt x="420" y="460"/>
                    <a:pt x="420" y="458"/>
                  </a:cubicBezTo>
                  <a:cubicBezTo>
                    <a:pt x="421" y="455"/>
                    <a:pt x="421" y="453"/>
                    <a:pt x="422" y="449"/>
                  </a:cubicBezTo>
                  <a:cubicBezTo>
                    <a:pt x="423" y="446"/>
                    <a:pt x="423" y="444"/>
                    <a:pt x="423" y="442"/>
                  </a:cubicBezTo>
                  <a:cubicBezTo>
                    <a:pt x="424" y="441"/>
                    <a:pt x="425" y="438"/>
                    <a:pt x="425" y="433"/>
                  </a:cubicBezTo>
                  <a:cubicBezTo>
                    <a:pt x="424" y="429"/>
                    <a:pt x="423" y="425"/>
                    <a:pt x="422" y="422"/>
                  </a:cubicBezTo>
                  <a:cubicBezTo>
                    <a:pt x="420" y="418"/>
                    <a:pt x="419" y="414"/>
                    <a:pt x="417" y="411"/>
                  </a:cubicBezTo>
                  <a:cubicBezTo>
                    <a:pt x="415" y="407"/>
                    <a:pt x="413" y="404"/>
                    <a:pt x="412" y="401"/>
                  </a:cubicBezTo>
                  <a:cubicBezTo>
                    <a:pt x="410" y="397"/>
                    <a:pt x="409" y="394"/>
                    <a:pt x="407" y="391"/>
                  </a:cubicBezTo>
                  <a:cubicBezTo>
                    <a:pt x="405" y="388"/>
                    <a:pt x="404" y="386"/>
                    <a:pt x="403" y="384"/>
                  </a:cubicBezTo>
                  <a:cubicBezTo>
                    <a:pt x="402" y="382"/>
                    <a:pt x="400" y="378"/>
                    <a:pt x="399" y="376"/>
                  </a:cubicBezTo>
                  <a:cubicBezTo>
                    <a:pt x="398" y="375"/>
                    <a:pt x="396" y="372"/>
                    <a:pt x="395" y="371"/>
                  </a:cubicBezTo>
                  <a:cubicBezTo>
                    <a:pt x="393" y="369"/>
                    <a:pt x="391" y="365"/>
                    <a:pt x="390" y="362"/>
                  </a:cubicBezTo>
                  <a:cubicBezTo>
                    <a:pt x="389" y="359"/>
                    <a:pt x="387" y="355"/>
                    <a:pt x="386" y="352"/>
                  </a:cubicBezTo>
                  <a:cubicBezTo>
                    <a:pt x="386" y="350"/>
                    <a:pt x="386" y="349"/>
                    <a:pt x="385" y="346"/>
                  </a:cubicBezTo>
                  <a:cubicBezTo>
                    <a:pt x="385" y="343"/>
                    <a:pt x="385" y="341"/>
                    <a:pt x="384" y="337"/>
                  </a:cubicBezTo>
                  <a:cubicBezTo>
                    <a:pt x="384" y="333"/>
                    <a:pt x="384" y="332"/>
                    <a:pt x="382" y="328"/>
                  </a:cubicBezTo>
                  <a:cubicBezTo>
                    <a:pt x="382" y="326"/>
                    <a:pt x="381" y="325"/>
                    <a:pt x="381" y="324"/>
                  </a:cubicBezTo>
                  <a:cubicBezTo>
                    <a:pt x="380" y="321"/>
                    <a:pt x="379" y="319"/>
                    <a:pt x="379" y="318"/>
                  </a:cubicBezTo>
                  <a:cubicBezTo>
                    <a:pt x="379" y="317"/>
                    <a:pt x="379" y="317"/>
                    <a:pt x="379" y="317"/>
                  </a:cubicBezTo>
                  <a:cubicBezTo>
                    <a:pt x="379" y="317"/>
                    <a:pt x="379" y="316"/>
                    <a:pt x="380" y="315"/>
                  </a:cubicBezTo>
                  <a:cubicBezTo>
                    <a:pt x="381" y="313"/>
                    <a:pt x="381" y="312"/>
                    <a:pt x="383" y="310"/>
                  </a:cubicBezTo>
                  <a:cubicBezTo>
                    <a:pt x="384" y="308"/>
                    <a:pt x="385" y="306"/>
                    <a:pt x="386" y="302"/>
                  </a:cubicBezTo>
                  <a:cubicBezTo>
                    <a:pt x="387" y="299"/>
                    <a:pt x="387" y="299"/>
                    <a:pt x="387" y="298"/>
                  </a:cubicBezTo>
                  <a:cubicBezTo>
                    <a:pt x="387" y="296"/>
                    <a:pt x="387" y="295"/>
                    <a:pt x="387" y="295"/>
                  </a:cubicBezTo>
                  <a:cubicBezTo>
                    <a:pt x="387" y="295"/>
                    <a:pt x="388" y="295"/>
                    <a:pt x="389" y="294"/>
                  </a:cubicBezTo>
                  <a:cubicBezTo>
                    <a:pt x="390" y="293"/>
                    <a:pt x="390" y="292"/>
                    <a:pt x="391" y="291"/>
                  </a:cubicBezTo>
                  <a:cubicBezTo>
                    <a:pt x="393" y="290"/>
                    <a:pt x="394" y="289"/>
                    <a:pt x="394" y="289"/>
                  </a:cubicBezTo>
                  <a:cubicBezTo>
                    <a:pt x="394" y="289"/>
                    <a:pt x="395" y="290"/>
                    <a:pt x="398" y="291"/>
                  </a:cubicBezTo>
                  <a:cubicBezTo>
                    <a:pt x="400" y="292"/>
                    <a:pt x="401" y="293"/>
                    <a:pt x="402" y="294"/>
                  </a:cubicBezTo>
                  <a:cubicBezTo>
                    <a:pt x="403" y="294"/>
                    <a:pt x="405" y="296"/>
                    <a:pt x="407" y="297"/>
                  </a:cubicBezTo>
                  <a:cubicBezTo>
                    <a:pt x="409" y="298"/>
                    <a:pt x="412" y="299"/>
                    <a:pt x="414" y="299"/>
                  </a:cubicBezTo>
                  <a:cubicBezTo>
                    <a:pt x="417" y="300"/>
                    <a:pt x="418" y="301"/>
                    <a:pt x="421" y="303"/>
                  </a:cubicBezTo>
                  <a:cubicBezTo>
                    <a:pt x="423" y="304"/>
                    <a:pt x="426" y="305"/>
                    <a:pt x="427" y="305"/>
                  </a:cubicBezTo>
                  <a:cubicBezTo>
                    <a:pt x="428" y="306"/>
                    <a:pt x="430" y="308"/>
                    <a:pt x="433" y="309"/>
                  </a:cubicBezTo>
                  <a:cubicBezTo>
                    <a:pt x="435" y="310"/>
                    <a:pt x="438" y="311"/>
                    <a:pt x="442" y="311"/>
                  </a:cubicBezTo>
                  <a:cubicBezTo>
                    <a:pt x="446" y="312"/>
                    <a:pt x="448" y="312"/>
                    <a:pt x="451" y="313"/>
                  </a:cubicBezTo>
                  <a:cubicBezTo>
                    <a:pt x="453" y="313"/>
                    <a:pt x="455" y="313"/>
                    <a:pt x="457" y="313"/>
                  </a:cubicBezTo>
                  <a:cubicBezTo>
                    <a:pt x="460" y="313"/>
                    <a:pt x="461" y="314"/>
                    <a:pt x="462" y="314"/>
                  </a:cubicBezTo>
                  <a:cubicBezTo>
                    <a:pt x="464" y="314"/>
                    <a:pt x="467" y="314"/>
                    <a:pt x="469" y="313"/>
                  </a:cubicBezTo>
                  <a:cubicBezTo>
                    <a:pt x="471" y="312"/>
                    <a:pt x="472" y="310"/>
                    <a:pt x="472" y="309"/>
                  </a:cubicBezTo>
                  <a:cubicBezTo>
                    <a:pt x="473" y="308"/>
                    <a:pt x="473" y="307"/>
                    <a:pt x="473" y="307"/>
                  </a:cubicBezTo>
                  <a:cubicBezTo>
                    <a:pt x="473" y="307"/>
                    <a:pt x="475" y="305"/>
                    <a:pt x="476" y="304"/>
                  </a:cubicBezTo>
                  <a:cubicBezTo>
                    <a:pt x="477" y="303"/>
                    <a:pt x="478" y="302"/>
                    <a:pt x="479" y="301"/>
                  </a:cubicBezTo>
                  <a:cubicBezTo>
                    <a:pt x="479" y="301"/>
                    <a:pt x="481" y="299"/>
                    <a:pt x="483" y="297"/>
                  </a:cubicBezTo>
                  <a:cubicBezTo>
                    <a:pt x="484" y="295"/>
                    <a:pt x="484" y="294"/>
                    <a:pt x="485" y="292"/>
                  </a:cubicBezTo>
                  <a:cubicBezTo>
                    <a:pt x="486" y="290"/>
                    <a:pt x="488" y="289"/>
                    <a:pt x="488" y="285"/>
                  </a:cubicBezTo>
                  <a:cubicBezTo>
                    <a:pt x="488" y="282"/>
                    <a:pt x="487" y="278"/>
                    <a:pt x="486" y="276"/>
                  </a:cubicBezTo>
                  <a:cubicBezTo>
                    <a:pt x="486" y="274"/>
                    <a:pt x="486" y="272"/>
                    <a:pt x="486" y="272"/>
                  </a:cubicBezTo>
                  <a:cubicBezTo>
                    <a:pt x="486" y="272"/>
                    <a:pt x="486" y="271"/>
                    <a:pt x="487" y="270"/>
                  </a:cubicBezTo>
                  <a:cubicBezTo>
                    <a:pt x="488" y="269"/>
                    <a:pt x="489" y="268"/>
                    <a:pt x="489" y="266"/>
                  </a:cubicBezTo>
                  <a:cubicBezTo>
                    <a:pt x="490" y="265"/>
                    <a:pt x="490" y="264"/>
                    <a:pt x="490" y="263"/>
                  </a:cubicBezTo>
                  <a:cubicBezTo>
                    <a:pt x="491" y="262"/>
                    <a:pt x="491" y="261"/>
                    <a:pt x="491" y="259"/>
                  </a:cubicBezTo>
                  <a:cubicBezTo>
                    <a:pt x="492" y="258"/>
                    <a:pt x="492" y="256"/>
                    <a:pt x="492" y="254"/>
                  </a:cubicBezTo>
                  <a:cubicBezTo>
                    <a:pt x="492" y="252"/>
                    <a:pt x="492" y="250"/>
                    <a:pt x="493" y="248"/>
                  </a:cubicBezTo>
                  <a:cubicBezTo>
                    <a:pt x="493" y="243"/>
                    <a:pt x="493" y="241"/>
                    <a:pt x="492" y="240"/>
                  </a:cubicBezTo>
                  <a:cubicBezTo>
                    <a:pt x="492" y="238"/>
                    <a:pt x="492" y="237"/>
                    <a:pt x="492" y="237"/>
                  </a:cubicBezTo>
                  <a:cubicBezTo>
                    <a:pt x="492" y="237"/>
                    <a:pt x="493" y="236"/>
                    <a:pt x="493" y="234"/>
                  </a:cubicBezTo>
                  <a:cubicBezTo>
                    <a:pt x="493" y="232"/>
                    <a:pt x="494" y="230"/>
                    <a:pt x="494" y="228"/>
                  </a:cubicBezTo>
                  <a:cubicBezTo>
                    <a:pt x="495" y="225"/>
                    <a:pt x="495" y="222"/>
                    <a:pt x="496" y="219"/>
                  </a:cubicBezTo>
                  <a:cubicBezTo>
                    <a:pt x="496" y="216"/>
                    <a:pt x="497" y="212"/>
                    <a:pt x="497" y="207"/>
                  </a:cubicBezTo>
                  <a:cubicBezTo>
                    <a:pt x="497" y="201"/>
                    <a:pt x="497" y="201"/>
                    <a:pt x="497" y="198"/>
                  </a:cubicBezTo>
                  <a:cubicBezTo>
                    <a:pt x="497" y="195"/>
                    <a:pt x="498" y="194"/>
                    <a:pt x="498" y="191"/>
                  </a:cubicBezTo>
                  <a:cubicBezTo>
                    <a:pt x="499" y="189"/>
                    <a:pt x="499" y="186"/>
                    <a:pt x="500" y="182"/>
                  </a:cubicBezTo>
                  <a:cubicBezTo>
                    <a:pt x="501" y="179"/>
                    <a:pt x="501" y="176"/>
                    <a:pt x="502" y="174"/>
                  </a:cubicBezTo>
                  <a:cubicBezTo>
                    <a:pt x="502" y="173"/>
                    <a:pt x="502" y="172"/>
                    <a:pt x="502" y="171"/>
                  </a:cubicBezTo>
                  <a:close/>
                  <a:moveTo>
                    <a:pt x="43" y="171"/>
                  </a:moveTo>
                  <a:cubicBezTo>
                    <a:pt x="33" y="176"/>
                    <a:pt x="24" y="180"/>
                    <a:pt x="24" y="180"/>
                  </a:cubicBezTo>
                  <a:cubicBezTo>
                    <a:pt x="22" y="175"/>
                    <a:pt x="22" y="175"/>
                    <a:pt x="22" y="175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9" y="164"/>
                    <a:pt x="39" y="160"/>
                  </a:cubicBezTo>
                  <a:cubicBezTo>
                    <a:pt x="49" y="156"/>
                    <a:pt x="56" y="152"/>
                    <a:pt x="56" y="152"/>
                  </a:cubicBezTo>
                  <a:cubicBezTo>
                    <a:pt x="56" y="152"/>
                    <a:pt x="57" y="157"/>
                    <a:pt x="57" y="158"/>
                  </a:cubicBezTo>
                  <a:cubicBezTo>
                    <a:pt x="58" y="159"/>
                    <a:pt x="59" y="160"/>
                    <a:pt x="59" y="160"/>
                  </a:cubicBezTo>
                  <a:cubicBezTo>
                    <a:pt x="59" y="160"/>
                    <a:pt x="54" y="166"/>
                    <a:pt x="43" y="171"/>
                  </a:cubicBezTo>
                  <a:close/>
                  <a:moveTo>
                    <a:pt x="257" y="166"/>
                  </a:moveTo>
                  <a:cubicBezTo>
                    <a:pt x="256" y="168"/>
                    <a:pt x="256" y="169"/>
                    <a:pt x="256" y="169"/>
                  </a:cubicBezTo>
                  <a:cubicBezTo>
                    <a:pt x="256" y="169"/>
                    <a:pt x="252" y="172"/>
                    <a:pt x="251" y="175"/>
                  </a:cubicBezTo>
                  <a:cubicBezTo>
                    <a:pt x="249" y="178"/>
                    <a:pt x="245" y="185"/>
                    <a:pt x="244" y="192"/>
                  </a:cubicBezTo>
                  <a:cubicBezTo>
                    <a:pt x="242" y="199"/>
                    <a:pt x="241" y="214"/>
                    <a:pt x="240" y="223"/>
                  </a:cubicBezTo>
                  <a:cubicBezTo>
                    <a:pt x="239" y="209"/>
                    <a:pt x="238" y="206"/>
                    <a:pt x="239" y="197"/>
                  </a:cubicBezTo>
                  <a:cubicBezTo>
                    <a:pt x="240" y="187"/>
                    <a:pt x="242" y="176"/>
                    <a:pt x="244" y="172"/>
                  </a:cubicBezTo>
                  <a:cubicBezTo>
                    <a:pt x="244" y="172"/>
                    <a:pt x="244" y="177"/>
                    <a:pt x="246" y="179"/>
                  </a:cubicBezTo>
                  <a:cubicBezTo>
                    <a:pt x="247" y="178"/>
                    <a:pt x="246" y="179"/>
                    <a:pt x="247" y="177"/>
                  </a:cubicBezTo>
                  <a:cubicBezTo>
                    <a:pt x="248" y="175"/>
                    <a:pt x="249" y="171"/>
                    <a:pt x="251" y="168"/>
                  </a:cubicBezTo>
                  <a:cubicBezTo>
                    <a:pt x="253" y="166"/>
                    <a:pt x="255" y="162"/>
                    <a:pt x="255" y="161"/>
                  </a:cubicBezTo>
                  <a:cubicBezTo>
                    <a:pt x="256" y="162"/>
                    <a:pt x="258" y="164"/>
                    <a:pt x="257" y="166"/>
                  </a:cubicBezTo>
                  <a:close/>
                  <a:moveTo>
                    <a:pt x="252" y="165"/>
                  </a:moveTo>
                  <a:cubicBezTo>
                    <a:pt x="250" y="168"/>
                    <a:pt x="248" y="170"/>
                    <a:pt x="248" y="173"/>
                  </a:cubicBezTo>
                  <a:cubicBezTo>
                    <a:pt x="247" y="175"/>
                    <a:pt x="246" y="178"/>
                    <a:pt x="246" y="178"/>
                  </a:cubicBezTo>
                  <a:cubicBezTo>
                    <a:pt x="246" y="178"/>
                    <a:pt x="244" y="174"/>
                    <a:pt x="245" y="170"/>
                  </a:cubicBezTo>
                  <a:cubicBezTo>
                    <a:pt x="246" y="166"/>
                    <a:pt x="248" y="162"/>
                    <a:pt x="248" y="159"/>
                  </a:cubicBezTo>
                  <a:cubicBezTo>
                    <a:pt x="248" y="156"/>
                    <a:pt x="247" y="149"/>
                    <a:pt x="249" y="143"/>
                  </a:cubicBezTo>
                  <a:cubicBezTo>
                    <a:pt x="250" y="138"/>
                    <a:pt x="253" y="136"/>
                    <a:pt x="253" y="136"/>
                  </a:cubicBezTo>
                  <a:cubicBezTo>
                    <a:pt x="253" y="136"/>
                    <a:pt x="254" y="140"/>
                    <a:pt x="259" y="144"/>
                  </a:cubicBezTo>
                  <a:cubicBezTo>
                    <a:pt x="263" y="149"/>
                    <a:pt x="265" y="152"/>
                    <a:pt x="265" y="152"/>
                  </a:cubicBezTo>
                  <a:cubicBezTo>
                    <a:pt x="265" y="152"/>
                    <a:pt x="261" y="152"/>
                    <a:pt x="258" y="155"/>
                  </a:cubicBezTo>
                  <a:cubicBezTo>
                    <a:pt x="256" y="158"/>
                    <a:pt x="255" y="162"/>
                    <a:pt x="252" y="165"/>
                  </a:cubicBezTo>
                  <a:close/>
                  <a:moveTo>
                    <a:pt x="266" y="440"/>
                  </a:moveTo>
                  <a:cubicBezTo>
                    <a:pt x="260" y="438"/>
                    <a:pt x="258" y="438"/>
                    <a:pt x="258" y="438"/>
                  </a:cubicBezTo>
                  <a:cubicBezTo>
                    <a:pt x="258" y="438"/>
                    <a:pt x="263" y="423"/>
                    <a:pt x="265" y="413"/>
                  </a:cubicBezTo>
                  <a:cubicBezTo>
                    <a:pt x="268" y="421"/>
                    <a:pt x="275" y="439"/>
                    <a:pt x="275" y="439"/>
                  </a:cubicBezTo>
                  <a:cubicBezTo>
                    <a:pt x="275" y="439"/>
                    <a:pt x="272" y="441"/>
                    <a:pt x="266" y="440"/>
                  </a:cubicBezTo>
                  <a:close/>
                  <a:moveTo>
                    <a:pt x="282" y="196"/>
                  </a:moveTo>
                  <a:cubicBezTo>
                    <a:pt x="280" y="201"/>
                    <a:pt x="275" y="212"/>
                    <a:pt x="275" y="212"/>
                  </a:cubicBezTo>
                  <a:cubicBezTo>
                    <a:pt x="275" y="212"/>
                    <a:pt x="276" y="201"/>
                    <a:pt x="272" y="193"/>
                  </a:cubicBezTo>
                  <a:cubicBezTo>
                    <a:pt x="269" y="184"/>
                    <a:pt x="266" y="180"/>
                    <a:pt x="266" y="179"/>
                  </a:cubicBezTo>
                  <a:cubicBezTo>
                    <a:pt x="266" y="178"/>
                    <a:pt x="266" y="177"/>
                    <a:pt x="266" y="176"/>
                  </a:cubicBezTo>
                  <a:cubicBezTo>
                    <a:pt x="266" y="175"/>
                    <a:pt x="265" y="174"/>
                    <a:pt x="265" y="174"/>
                  </a:cubicBezTo>
                  <a:cubicBezTo>
                    <a:pt x="265" y="174"/>
                    <a:pt x="268" y="173"/>
                    <a:pt x="271" y="171"/>
                  </a:cubicBezTo>
                  <a:cubicBezTo>
                    <a:pt x="274" y="170"/>
                    <a:pt x="276" y="169"/>
                    <a:pt x="276" y="169"/>
                  </a:cubicBezTo>
                  <a:cubicBezTo>
                    <a:pt x="276" y="169"/>
                    <a:pt x="280" y="181"/>
                    <a:pt x="284" y="184"/>
                  </a:cubicBezTo>
                  <a:cubicBezTo>
                    <a:pt x="287" y="182"/>
                    <a:pt x="288" y="181"/>
                    <a:pt x="290" y="180"/>
                  </a:cubicBezTo>
                  <a:cubicBezTo>
                    <a:pt x="287" y="184"/>
                    <a:pt x="285" y="190"/>
                    <a:pt x="282" y="196"/>
                  </a:cubicBezTo>
                  <a:close/>
                  <a:moveTo>
                    <a:pt x="321" y="141"/>
                  </a:moveTo>
                  <a:cubicBezTo>
                    <a:pt x="319" y="143"/>
                    <a:pt x="311" y="152"/>
                    <a:pt x="305" y="157"/>
                  </a:cubicBezTo>
                  <a:cubicBezTo>
                    <a:pt x="300" y="162"/>
                    <a:pt x="299" y="165"/>
                    <a:pt x="294" y="172"/>
                  </a:cubicBezTo>
                  <a:cubicBezTo>
                    <a:pt x="290" y="179"/>
                    <a:pt x="290" y="180"/>
                    <a:pt x="290" y="180"/>
                  </a:cubicBezTo>
                  <a:cubicBezTo>
                    <a:pt x="290" y="180"/>
                    <a:pt x="286" y="182"/>
                    <a:pt x="284" y="183"/>
                  </a:cubicBezTo>
                  <a:cubicBezTo>
                    <a:pt x="282" y="180"/>
                    <a:pt x="279" y="176"/>
                    <a:pt x="277" y="169"/>
                  </a:cubicBezTo>
                  <a:cubicBezTo>
                    <a:pt x="275" y="162"/>
                    <a:pt x="274" y="160"/>
                    <a:pt x="273" y="158"/>
                  </a:cubicBezTo>
                  <a:cubicBezTo>
                    <a:pt x="272" y="157"/>
                    <a:pt x="272" y="155"/>
                    <a:pt x="272" y="155"/>
                  </a:cubicBezTo>
                  <a:cubicBezTo>
                    <a:pt x="272" y="155"/>
                    <a:pt x="282" y="151"/>
                    <a:pt x="295" y="147"/>
                  </a:cubicBezTo>
                  <a:cubicBezTo>
                    <a:pt x="307" y="144"/>
                    <a:pt x="310" y="142"/>
                    <a:pt x="315" y="140"/>
                  </a:cubicBezTo>
                  <a:cubicBezTo>
                    <a:pt x="319" y="139"/>
                    <a:pt x="322" y="136"/>
                    <a:pt x="322" y="136"/>
                  </a:cubicBezTo>
                  <a:cubicBezTo>
                    <a:pt x="322" y="136"/>
                    <a:pt x="323" y="139"/>
                    <a:pt x="321" y="141"/>
                  </a:cubicBezTo>
                  <a:close/>
                  <a:moveTo>
                    <a:pt x="461" y="169"/>
                  </a:moveTo>
                  <a:cubicBezTo>
                    <a:pt x="451" y="166"/>
                    <a:pt x="448" y="166"/>
                    <a:pt x="448" y="163"/>
                  </a:cubicBezTo>
                  <a:cubicBezTo>
                    <a:pt x="449" y="160"/>
                    <a:pt x="449" y="159"/>
                    <a:pt x="450" y="157"/>
                  </a:cubicBezTo>
                  <a:cubicBezTo>
                    <a:pt x="450" y="154"/>
                    <a:pt x="450" y="149"/>
                    <a:pt x="450" y="149"/>
                  </a:cubicBezTo>
                  <a:cubicBezTo>
                    <a:pt x="450" y="149"/>
                    <a:pt x="450" y="150"/>
                    <a:pt x="455" y="150"/>
                  </a:cubicBezTo>
                  <a:cubicBezTo>
                    <a:pt x="460" y="150"/>
                    <a:pt x="476" y="148"/>
                    <a:pt x="476" y="148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79" y="147"/>
                    <a:pt x="479" y="147"/>
                    <a:pt x="479" y="147"/>
                  </a:cubicBezTo>
                  <a:cubicBezTo>
                    <a:pt x="479" y="147"/>
                    <a:pt x="481" y="156"/>
                    <a:pt x="481" y="158"/>
                  </a:cubicBezTo>
                  <a:cubicBezTo>
                    <a:pt x="482" y="160"/>
                    <a:pt x="483" y="160"/>
                    <a:pt x="483" y="160"/>
                  </a:cubicBezTo>
                  <a:cubicBezTo>
                    <a:pt x="483" y="160"/>
                    <a:pt x="483" y="166"/>
                    <a:pt x="484" y="169"/>
                  </a:cubicBezTo>
                  <a:cubicBezTo>
                    <a:pt x="485" y="172"/>
                    <a:pt x="486" y="175"/>
                    <a:pt x="486" y="175"/>
                  </a:cubicBezTo>
                  <a:cubicBezTo>
                    <a:pt x="486" y="175"/>
                    <a:pt x="471" y="173"/>
                    <a:pt x="461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35EFE0CA-51CE-47C3-A930-75D237AD0660}"/>
                </a:ext>
              </a:extLst>
            </p:cNvPr>
            <p:cNvSpPr>
              <a:spLocks noEditPoints="1"/>
            </p:cNvSpPr>
            <p:nvPr/>
          </p:nvSpPr>
          <p:spPr bwMode="auto">
            <a:xfrm rot="17387590">
              <a:off x="9063543" y="715381"/>
              <a:ext cx="747526" cy="817941"/>
            </a:xfrm>
            <a:custGeom>
              <a:avLst/>
              <a:gdLst>
                <a:gd name="T0" fmla="*/ 1047 w 1062"/>
                <a:gd name="T1" fmla="*/ 345 h 1162"/>
                <a:gd name="T2" fmla="*/ 1029 w 1062"/>
                <a:gd name="T3" fmla="*/ 337 h 1162"/>
                <a:gd name="T4" fmla="*/ 816 w 1062"/>
                <a:gd name="T5" fmla="*/ 215 h 1162"/>
                <a:gd name="T6" fmla="*/ 485 w 1062"/>
                <a:gd name="T7" fmla="*/ 21 h 1162"/>
                <a:gd name="T8" fmla="*/ 468 w 1062"/>
                <a:gd name="T9" fmla="*/ 7 h 1162"/>
                <a:gd name="T10" fmla="*/ 447 w 1062"/>
                <a:gd name="T11" fmla="*/ 6 h 1162"/>
                <a:gd name="T12" fmla="*/ 426 w 1062"/>
                <a:gd name="T13" fmla="*/ 25 h 1162"/>
                <a:gd name="T14" fmla="*/ 408 w 1062"/>
                <a:gd name="T15" fmla="*/ 27 h 1162"/>
                <a:gd name="T16" fmla="*/ 391 w 1062"/>
                <a:gd name="T17" fmla="*/ 57 h 1162"/>
                <a:gd name="T18" fmla="*/ 360 w 1062"/>
                <a:gd name="T19" fmla="*/ 118 h 1162"/>
                <a:gd name="T20" fmla="*/ 342 w 1062"/>
                <a:gd name="T21" fmla="*/ 135 h 1162"/>
                <a:gd name="T22" fmla="*/ 330 w 1062"/>
                <a:gd name="T23" fmla="*/ 161 h 1162"/>
                <a:gd name="T24" fmla="*/ 304 w 1062"/>
                <a:gd name="T25" fmla="*/ 225 h 1162"/>
                <a:gd name="T26" fmla="*/ 265 w 1062"/>
                <a:gd name="T27" fmla="*/ 284 h 1162"/>
                <a:gd name="T28" fmla="*/ 251 w 1062"/>
                <a:gd name="T29" fmla="*/ 274 h 1162"/>
                <a:gd name="T30" fmla="*/ 81 w 1062"/>
                <a:gd name="T31" fmla="*/ 310 h 1162"/>
                <a:gd name="T32" fmla="*/ 98 w 1062"/>
                <a:gd name="T33" fmla="*/ 470 h 1162"/>
                <a:gd name="T34" fmla="*/ 139 w 1062"/>
                <a:gd name="T35" fmla="*/ 490 h 1162"/>
                <a:gd name="T36" fmla="*/ 151 w 1062"/>
                <a:gd name="T37" fmla="*/ 492 h 1162"/>
                <a:gd name="T38" fmla="*/ 162 w 1062"/>
                <a:gd name="T39" fmla="*/ 501 h 1162"/>
                <a:gd name="T40" fmla="*/ 85 w 1062"/>
                <a:gd name="T41" fmla="*/ 651 h 1162"/>
                <a:gd name="T42" fmla="*/ 70 w 1062"/>
                <a:gd name="T43" fmla="*/ 663 h 1162"/>
                <a:gd name="T44" fmla="*/ 58 w 1062"/>
                <a:gd name="T45" fmla="*/ 689 h 1162"/>
                <a:gd name="T46" fmla="*/ 61 w 1062"/>
                <a:gd name="T47" fmla="*/ 699 h 1162"/>
                <a:gd name="T48" fmla="*/ 21 w 1062"/>
                <a:gd name="T49" fmla="*/ 778 h 1162"/>
                <a:gd name="T50" fmla="*/ 9 w 1062"/>
                <a:gd name="T51" fmla="*/ 799 h 1162"/>
                <a:gd name="T52" fmla="*/ 12 w 1062"/>
                <a:gd name="T53" fmla="*/ 826 h 1162"/>
                <a:gd name="T54" fmla="*/ 34 w 1062"/>
                <a:gd name="T55" fmla="*/ 833 h 1162"/>
                <a:gd name="T56" fmla="*/ 163 w 1062"/>
                <a:gd name="T57" fmla="*/ 905 h 1162"/>
                <a:gd name="T58" fmla="*/ 479 w 1062"/>
                <a:gd name="T59" fmla="*/ 1084 h 1162"/>
                <a:gd name="T60" fmla="*/ 586 w 1062"/>
                <a:gd name="T61" fmla="*/ 1147 h 1162"/>
                <a:gd name="T62" fmla="*/ 609 w 1062"/>
                <a:gd name="T63" fmla="*/ 1161 h 1162"/>
                <a:gd name="T64" fmla="*/ 628 w 1062"/>
                <a:gd name="T65" fmla="*/ 1156 h 1162"/>
                <a:gd name="T66" fmla="*/ 639 w 1062"/>
                <a:gd name="T67" fmla="*/ 1149 h 1162"/>
                <a:gd name="T68" fmla="*/ 650 w 1062"/>
                <a:gd name="T69" fmla="*/ 1151 h 1162"/>
                <a:gd name="T70" fmla="*/ 667 w 1062"/>
                <a:gd name="T71" fmla="*/ 1151 h 1162"/>
                <a:gd name="T72" fmla="*/ 677 w 1062"/>
                <a:gd name="T73" fmla="*/ 1128 h 1162"/>
                <a:gd name="T74" fmla="*/ 683 w 1062"/>
                <a:gd name="T75" fmla="*/ 1112 h 1162"/>
                <a:gd name="T76" fmla="*/ 701 w 1062"/>
                <a:gd name="T77" fmla="*/ 1094 h 1162"/>
                <a:gd name="T78" fmla="*/ 696 w 1062"/>
                <a:gd name="T79" fmla="*/ 1082 h 1162"/>
                <a:gd name="T80" fmla="*/ 753 w 1062"/>
                <a:gd name="T81" fmla="*/ 969 h 1162"/>
                <a:gd name="T82" fmla="*/ 910 w 1062"/>
                <a:gd name="T83" fmla="*/ 651 h 1162"/>
                <a:gd name="T84" fmla="*/ 1034 w 1062"/>
                <a:gd name="T85" fmla="*/ 424 h 1162"/>
                <a:gd name="T86" fmla="*/ 1035 w 1062"/>
                <a:gd name="T87" fmla="*/ 398 h 1162"/>
                <a:gd name="T88" fmla="*/ 1052 w 1062"/>
                <a:gd name="T89" fmla="*/ 373 h 1162"/>
                <a:gd name="T90" fmla="*/ 198 w 1062"/>
                <a:gd name="T91" fmla="*/ 430 h 1162"/>
                <a:gd name="T92" fmla="*/ 174 w 1062"/>
                <a:gd name="T93" fmla="*/ 467 h 1162"/>
                <a:gd name="T94" fmla="*/ 163 w 1062"/>
                <a:gd name="T95" fmla="*/ 468 h 1162"/>
                <a:gd name="T96" fmla="*/ 113 w 1062"/>
                <a:gd name="T97" fmla="*/ 338 h 1162"/>
                <a:gd name="T98" fmla="*/ 226 w 1062"/>
                <a:gd name="T99" fmla="*/ 300 h 1162"/>
                <a:gd name="T100" fmla="*/ 247 w 1062"/>
                <a:gd name="T101" fmla="*/ 314 h 1162"/>
                <a:gd name="T102" fmla="*/ 233 w 1062"/>
                <a:gd name="T103" fmla="*/ 362 h 1162"/>
                <a:gd name="T104" fmla="*/ 198 w 1062"/>
                <a:gd name="T105" fmla="*/ 43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2" h="1162">
                  <a:moveTo>
                    <a:pt x="1060" y="355"/>
                  </a:moveTo>
                  <a:cubicBezTo>
                    <a:pt x="1057" y="347"/>
                    <a:pt x="1051" y="346"/>
                    <a:pt x="1047" y="345"/>
                  </a:cubicBezTo>
                  <a:cubicBezTo>
                    <a:pt x="1043" y="344"/>
                    <a:pt x="1041" y="344"/>
                    <a:pt x="1038" y="342"/>
                  </a:cubicBezTo>
                  <a:cubicBezTo>
                    <a:pt x="1036" y="341"/>
                    <a:pt x="1032" y="337"/>
                    <a:pt x="1029" y="337"/>
                  </a:cubicBezTo>
                  <a:cubicBezTo>
                    <a:pt x="1027" y="337"/>
                    <a:pt x="1025" y="337"/>
                    <a:pt x="1025" y="337"/>
                  </a:cubicBezTo>
                  <a:cubicBezTo>
                    <a:pt x="1025" y="337"/>
                    <a:pt x="928" y="280"/>
                    <a:pt x="816" y="215"/>
                  </a:cubicBezTo>
                  <a:cubicBezTo>
                    <a:pt x="763" y="184"/>
                    <a:pt x="707" y="150"/>
                    <a:pt x="656" y="121"/>
                  </a:cubicBezTo>
                  <a:cubicBezTo>
                    <a:pt x="561" y="65"/>
                    <a:pt x="485" y="21"/>
                    <a:pt x="485" y="21"/>
                  </a:cubicBezTo>
                  <a:cubicBezTo>
                    <a:pt x="485" y="21"/>
                    <a:pt x="484" y="18"/>
                    <a:pt x="478" y="15"/>
                  </a:cubicBezTo>
                  <a:cubicBezTo>
                    <a:pt x="473" y="12"/>
                    <a:pt x="471" y="11"/>
                    <a:pt x="468" y="7"/>
                  </a:cubicBezTo>
                  <a:cubicBezTo>
                    <a:pt x="465" y="3"/>
                    <a:pt x="461" y="0"/>
                    <a:pt x="456" y="0"/>
                  </a:cubicBezTo>
                  <a:cubicBezTo>
                    <a:pt x="452" y="1"/>
                    <a:pt x="450" y="2"/>
                    <a:pt x="447" y="6"/>
                  </a:cubicBezTo>
                  <a:cubicBezTo>
                    <a:pt x="443" y="10"/>
                    <a:pt x="440" y="16"/>
                    <a:pt x="436" y="17"/>
                  </a:cubicBezTo>
                  <a:cubicBezTo>
                    <a:pt x="432" y="19"/>
                    <a:pt x="432" y="23"/>
                    <a:pt x="426" y="25"/>
                  </a:cubicBezTo>
                  <a:cubicBezTo>
                    <a:pt x="421" y="28"/>
                    <a:pt x="419" y="28"/>
                    <a:pt x="417" y="27"/>
                  </a:cubicBezTo>
                  <a:cubicBezTo>
                    <a:pt x="414" y="26"/>
                    <a:pt x="412" y="25"/>
                    <a:pt x="408" y="27"/>
                  </a:cubicBezTo>
                  <a:cubicBezTo>
                    <a:pt x="404" y="29"/>
                    <a:pt x="396" y="32"/>
                    <a:pt x="396" y="38"/>
                  </a:cubicBezTo>
                  <a:cubicBezTo>
                    <a:pt x="396" y="44"/>
                    <a:pt x="395" y="47"/>
                    <a:pt x="391" y="57"/>
                  </a:cubicBezTo>
                  <a:cubicBezTo>
                    <a:pt x="386" y="67"/>
                    <a:pt x="386" y="68"/>
                    <a:pt x="377" y="86"/>
                  </a:cubicBezTo>
                  <a:cubicBezTo>
                    <a:pt x="368" y="104"/>
                    <a:pt x="361" y="116"/>
                    <a:pt x="360" y="118"/>
                  </a:cubicBezTo>
                  <a:cubicBezTo>
                    <a:pt x="358" y="120"/>
                    <a:pt x="357" y="121"/>
                    <a:pt x="353" y="123"/>
                  </a:cubicBezTo>
                  <a:cubicBezTo>
                    <a:pt x="349" y="124"/>
                    <a:pt x="347" y="126"/>
                    <a:pt x="342" y="135"/>
                  </a:cubicBezTo>
                  <a:cubicBezTo>
                    <a:pt x="340" y="138"/>
                    <a:pt x="337" y="143"/>
                    <a:pt x="335" y="147"/>
                  </a:cubicBezTo>
                  <a:cubicBezTo>
                    <a:pt x="332" y="153"/>
                    <a:pt x="328" y="159"/>
                    <a:pt x="330" y="161"/>
                  </a:cubicBezTo>
                  <a:cubicBezTo>
                    <a:pt x="332" y="165"/>
                    <a:pt x="333" y="169"/>
                    <a:pt x="333" y="169"/>
                  </a:cubicBezTo>
                  <a:cubicBezTo>
                    <a:pt x="333" y="169"/>
                    <a:pt x="319" y="196"/>
                    <a:pt x="304" y="225"/>
                  </a:cubicBezTo>
                  <a:cubicBezTo>
                    <a:pt x="289" y="254"/>
                    <a:pt x="272" y="288"/>
                    <a:pt x="272" y="288"/>
                  </a:cubicBezTo>
                  <a:cubicBezTo>
                    <a:pt x="272" y="288"/>
                    <a:pt x="268" y="284"/>
                    <a:pt x="265" y="284"/>
                  </a:cubicBezTo>
                  <a:cubicBezTo>
                    <a:pt x="263" y="283"/>
                    <a:pt x="259" y="284"/>
                    <a:pt x="259" y="282"/>
                  </a:cubicBezTo>
                  <a:cubicBezTo>
                    <a:pt x="258" y="281"/>
                    <a:pt x="258" y="280"/>
                    <a:pt x="251" y="274"/>
                  </a:cubicBezTo>
                  <a:cubicBezTo>
                    <a:pt x="244" y="269"/>
                    <a:pt x="231" y="259"/>
                    <a:pt x="222" y="253"/>
                  </a:cubicBezTo>
                  <a:cubicBezTo>
                    <a:pt x="136" y="225"/>
                    <a:pt x="81" y="310"/>
                    <a:pt x="81" y="310"/>
                  </a:cubicBezTo>
                  <a:cubicBezTo>
                    <a:pt x="24" y="404"/>
                    <a:pt x="80" y="457"/>
                    <a:pt x="98" y="470"/>
                  </a:cubicBezTo>
                  <a:cubicBezTo>
                    <a:pt x="98" y="470"/>
                    <a:pt x="98" y="470"/>
                    <a:pt x="98" y="470"/>
                  </a:cubicBezTo>
                  <a:cubicBezTo>
                    <a:pt x="98" y="470"/>
                    <a:pt x="103" y="475"/>
                    <a:pt x="118" y="482"/>
                  </a:cubicBezTo>
                  <a:cubicBezTo>
                    <a:pt x="133" y="490"/>
                    <a:pt x="135" y="491"/>
                    <a:pt x="139" y="490"/>
                  </a:cubicBezTo>
                  <a:cubicBezTo>
                    <a:pt x="143" y="490"/>
                    <a:pt x="144" y="489"/>
                    <a:pt x="148" y="490"/>
                  </a:cubicBezTo>
                  <a:cubicBezTo>
                    <a:pt x="150" y="492"/>
                    <a:pt x="151" y="492"/>
                    <a:pt x="151" y="492"/>
                  </a:cubicBezTo>
                  <a:cubicBezTo>
                    <a:pt x="151" y="492"/>
                    <a:pt x="151" y="494"/>
                    <a:pt x="154" y="497"/>
                  </a:cubicBezTo>
                  <a:cubicBezTo>
                    <a:pt x="157" y="499"/>
                    <a:pt x="162" y="501"/>
                    <a:pt x="162" y="501"/>
                  </a:cubicBezTo>
                  <a:cubicBezTo>
                    <a:pt x="162" y="501"/>
                    <a:pt x="155" y="514"/>
                    <a:pt x="150" y="525"/>
                  </a:cubicBezTo>
                  <a:cubicBezTo>
                    <a:pt x="144" y="535"/>
                    <a:pt x="85" y="651"/>
                    <a:pt x="85" y="651"/>
                  </a:cubicBezTo>
                  <a:cubicBezTo>
                    <a:pt x="85" y="651"/>
                    <a:pt x="82" y="653"/>
                    <a:pt x="79" y="653"/>
                  </a:cubicBezTo>
                  <a:cubicBezTo>
                    <a:pt x="75" y="654"/>
                    <a:pt x="74" y="655"/>
                    <a:pt x="70" y="663"/>
                  </a:cubicBezTo>
                  <a:cubicBezTo>
                    <a:pt x="66" y="671"/>
                    <a:pt x="60" y="682"/>
                    <a:pt x="60" y="684"/>
                  </a:cubicBezTo>
                  <a:cubicBezTo>
                    <a:pt x="60" y="686"/>
                    <a:pt x="61" y="687"/>
                    <a:pt x="58" y="689"/>
                  </a:cubicBezTo>
                  <a:cubicBezTo>
                    <a:pt x="55" y="690"/>
                    <a:pt x="55" y="691"/>
                    <a:pt x="57" y="694"/>
                  </a:cubicBezTo>
                  <a:cubicBezTo>
                    <a:pt x="60" y="696"/>
                    <a:pt x="61" y="699"/>
                    <a:pt x="61" y="699"/>
                  </a:cubicBezTo>
                  <a:cubicBezTo>
                    <a:pt x="61" y="699"/>
                    <a:pt x="54" y="713"/>
                    <a:pt x="45" y="729"/>
                  </a:cubicBezTo>
                  <a:cubicBezTo>
                    <a:pt x="37" y="745"/>
                    <a:pt x="25" y="770"/>
                    <a:pt x="21" y="778"/>
                  </a:cubicBezTo>
                  <a:cubicBezTo>
                    <a:pt x="17" y="785"/>
                    <a:pt x="17" y="786"/>
                    <a:pt x="16" y="786"/>
                  </a:cubicBezTo>
                  <a:cubicBezTo>
                    <a:pt x="14" y="787"/>
                    <a:pt x="12" y="793"/>
                    <a:pt x="9" y="799"/>
                  </a:cubicBezTo>
                  <a:cubicBezTo>
                    <a:pt x="5" y="804"/>
                    <a:pt x="0" y="809"/>
                    <a:pt x="1" y="815"/>
                  </a:cubicBezTo>
                  <a:cubicBezTo>
                    <a:pt x="2" y="822"/>
                    <a:pt x="8" y="825"/>
                    <a:pt x="12" y="826"/>
                  </a:cubicBezTo>
                  <a:cubicBezTo>
                    <a:pt x="16" y="828"/>
                    <a:pt x="20" y="827"/>
                    <a:pt x="25" y="830"/>
                  </a:cubicBezTo>
                  <a:cubicBezTo>
                    <a:pt x="30" y="832"/>
                    <a:pt x="31" y="832"/>
                    <a:pt x="34" y="833"/>
                  </a:cubicBezTo>
                  <a:cubicBezTo>
                    <a:pt x="37" y="833"/>
                    <a:pt x="41" y="835"/>
                    <a:pt x="49" y="840"/>
                  </a:cubicBezTo>
                  <a:cubicBezTo>
                    <a:pt x="56" y="844"/>
                    <a:pt x="126" y="883"/>
                    <a:pt x="163" y="905"/>
                  </a:cubicBezTo>
                  <a:cubicBezTo>
                    <a:pt x="201" y="926"/>
                    <a:pt x="260" y="959"/>
                    <a:pt x="306" y="985"/>
                  </a:cubicBezTo>
                  <a:cubicBezTo>
                    <a:pt x="352" y="1011"/>
                    <a:pt x="449" y="1067"/>
                    <a:pt x="479" y="1084"/>
                  </a:cubicBezTo>
                  <a:cubicBezTo>
                    <a:pt x="509" y="1101"/>
                    <a:pt x="582" y="1142"/>
                    <a:pt x="582" y="1142"/>
                  </a:cubicBezTo>
                  <a:cubicBezTo>
                    <a:pt x="582" y="1142"/>
                    <a:pt x="581" y="1144"/>
                    <a:pt x="586" y="1147"/>
                  </a:cubicBezTo>
                  <a:cubicBezTo>
                    <a:pt x="591" y="1150"/>
                    <a:pt x="595" y="1152"/>
                    <a:pt x="598" y="1155"/>
                  </a:cubicBezTo>
                  <a:cubicBezTo>
                    <a:pt x="601" y="1158"/>
                    <a:pt x="604" y="1161"/>
                    <a:pt x="609" y="1161"/>
                  </a:cubicBezTo>
                  <a:cubicBezTo>
                    <a:pt x="613" y="1162"/>
                    <a:pt x="617" y="1158"/>
                    <a:pt x="617" y="1158"/>
                  </a:cubicBezTo>
                  <a:cubicBezTo>
                    <a:pt x="617" y="1158"/>
                    <a:pt x="625" y="1160"/>
                    <a:pt x="628" y="1156"/>
                  </a:cubicBezTo>
                  <a:cubicBezTo>
                    <a:pt x="631" y="1153"/>
                    <a:pt x="630" y="1150"/>
                    <a:pt x="630" y="1150"/>
                  </a:cubicBezTo>
                  <a:cubicBezTo>
                    <a:pt x="630" y="1150"/>
                    <a:pt x="637" y="1150"/>
                    <a:pt x="639" y="1149"/>
                  </a:cubicBezTo>
                  <a:cubicBezTo>
                    <a:pt x="641" y="1148"/>
                    <a:pt x="642" y="1148"/>
                    <a:pt x="642" y="1148"/>
                  </a:cubicBezTo>
                  <a:cubicBezTo>
                    <a:pt x="642" y="1148"/>
                    <a:pt x="645" y="1149"/>
                    <a:pt x="650" y="1151"/>
                  </a:cubicBezTo>
                  <a:cubicBezTo>
                    <a:pt x="655" y="1152"/>
                    <a:pt x="658" y="1152"/>
                    <a:pt x="659" y="1152"/>
                  </a:cubicBezTo>
                  <a:cubicBezTo>
                    <a:pt x="661" y="1153"/>
                    <a:pt x="666" y="1152"/>
                    <a:pt x="667" y="1151"/>
                  </a:cubicBezTo>
                  <a:cubicBezTo>
                    <a:pt x="669" y="1149"/>
                    <a:pt x="674" y="1147"/>
                    <a:pt x="674" y="1142"/>
                  </a:cubicBezTo>
                  <a:cubicBezTo>
                    <a:pt x="674" y="1136"/>
                    <a:pt x="676" y="1132"/>
                    <a:pt x="677" y="1128"/>
                  </a:cubicBezTo>
                  <a:cubicBezTo>
                    <a:pt x="679" y="1124"/>
                    <a:pt x="681" y="1119"/>
                    <a:pt x="681" y="1117"/>
                  </a:cubicBezTo>
                  <a:cubicBezTo>
                    <a:pt x="681" y="1115"/>
                    <a:pt x="681" y="1112"/>
                    <a:pt x="683" y="1112"/>
                  </a:cubicBezTo>
                  <a:cubicBezTo>
                    <a:pt x="685" y="1113"/>
                    <a:pt x="688" y="1113"/>
                    <a:pt x="694" y="1109"/>
                  </a:cubicBezTo>
                  <a:cubicBezTo>
                    <a:pt x="699" y="1105"/>
                    <a:pt x="701" y="1100"/>
                    <a:pt x="701" y="1094"/>
                  </a:cubicBezTo>
                  <a:cubicBezTo>
                    <a:pt x="701" y="1088"/>
                    <a:pt x="700" y="1086"/>
                    <a:pt x="699" y="1085"/>
                  </a:cubicBezTo>
                  <a:cubicBezTo>
                    <a:pt x="698" y="1084"/>
                    <a:pt x="696" y="1082"/>
                    <a:pt x="696" y="1082"/>
                  </a:cubicBezTo>
                  <a:cubicBezTo>
                    <a:pt x="696" y="1082"/>
                    <a:pt x="703" y="1073"/>
                    <a:pt x="712" y="1053"/>
                  </a:cubicBezTo>
                  <a:cubicBezTo>
                    <a:pt x="721" y="1034"/>
                    <a:pt x="737" y="1000"/>
                    <a:pt x="753" y="969"/>
                  </a:cubicBezTo>
                  <a:cubicBezTo>
                    <a:pt x="768" y="938"/>
                    <a:pt x="797" y="877"/>
                    <a:pt x="821" y="830"/>
                  </a:cubicBezTo>
                  <a:cubicBezTo>
                    <a:pt x="845" y="783"/>
                    <a:pt x="891" y="689"/>
                    <a:pt x="910" y="651"/>
                  </a:cubicBezTo>
                  <a:cubicBezTo>
                    <a:pt x="929" y="613"/>
                    <a:pt x="1021" y="428"/>
                    <a:pt x="1021" y="428"/>
                  </a:cubicBezTo>
                  <a:cubicBezTo>
                    <a:pt x="1021" y="428"/>
                    <a:pt x="1028" y="430"/>
                    <a:pt x="1034" y="424"/>
                  </a:cubicBezTo>
                  <a:cubicBezTo>
                    <a:pt x="1039" y="418"/>
                    <a:pt x="1042" y="410"/>
                    <a:pt x="1039" y="405"/>
                  </a:cubicBezTo>
                  <a:cubicBezTo>
                    <a:pt x="1036" y="399"/>
                    <a:pt x="1035" y="398"/>
                    <a:pt x="1035" y="398"/>
                  </a:cubicBezTo>
                  <a:cubicBezTo>
                    <a:pt x="1035" y="398"/>
                    <a:pt x="1038" y="392"/>
                    <a:pt x="1041" y="388"/>
                  </a:cubicBezTo>
                  <a:cubicBezTo>
                    <a:pt x="1043" y="384"/>
                    <a:pt x="1048" y="378"/>
                    <a:pt x="1052" y="373"/>
                  </a:cubicBezTo>
                  <a:cubicBezTo>
                    <a:pt x="1055" y="368"/>
                    <a:pt x="1062" y="364"/>
                    <a:pt x="1060" y="355"/>
                  </a:cubicBezTo>
                  <a:close/>
                  <a:moveTo>
                    <a:pt x="198" y="430"/>
                  </a:moveTo>
                  <a:cubicBezTo>
                    <a:pt x="187" y="451"/>
                    <a:pt x="178" y="469"/>
                    <a:pt x="178" y="469"/>
                  </a:cubicBezTo>
                  <a:cubicBezTo>
                    <a:pt x="178" y="469"/>
                    <a:pt x="176" y="468"/>
                    <a:pt x="174" y="467"/>
                  </a:cubicBezTo>
                  <a:cubicBezTo>
                    <a:pt x="173" y="467"/>
                    <a:pt x="169" y="467"/>
                    <a:pt x="167" y="466"/>
                  </a:cubicBezTo>
                  <a:cubicBezTo>
                    <a:pt x="164" y="465"/>
                    <a:pt x="163" y="468"/>
                    <a:pt x="163" y="468"/>
                  </a:cubicBezTo>
                  <a:cubicBezTo>
                    <a:pt x="163" y="468"/>
                    <a:pt x="152" y="462"/>
                    <a:pt x="144" y="456"/>
                  </a:cubicBezTo>
                  <a:cubicBezTo>
                    <a:pt x="144" y="456"/>
                    <a:pt x="70" y="414"/>
                    <a:pt x="113" y="338"/>
                  </a:cubicBezTo>
                  <a:cubicBezTo>
                    <a:pt x="113" y="338"/>
                    <a:pt x="165" y="257"/>
                    <a:pt x="226" y="300"/>
                  </a:cubicBezTo>
                  <a:cubicBezTo>
                    <a:pt x="226" y="300"/>
                    <a:pt x="226" y="300"/>
                    <a:pt x="226" y="300"/>
                  </a:cubicBezTo>
                  <a:cubicBezTo>
                    <a:pt x="228" y="301"/>
                    <a:pt x="231" y="302"/>
                    <a:pt x="235" y="305"/>
                  </a:cubicBezTo>
                  <a:cubicBezTo>
                    <a:pt x="239" y="308"/>
                    <a:pt x="244" y="311"/>
                    <a:pt x="247" y="314"/>
                  </a:cubicBezTo>
                  <a:cubicBezTo>
                    <a:pt x="250" y="317"/>
                    <a:pt x="255" y="319"/>
                    <a:pt x="255" y="319"/>
                  </a:cubicBezTo>
                  <a:cubicBezTo>
                    <a:pt x="255" y="319"/>
                    <a:pt x="245" y="339"/>
                    <a:pt x="233" y="362"/>
                  </a:cubicBezTo>
                  <a:cubicBezTo>
                    <a:pt x="233" y="364"/>
                    <a:pt x="232" y="365"/>
                    <a:pt x="231" y="366"/>
                  </a:cubicBezTo>
                  <a:cubicBezTo>
                    <a:pt x="218" y="391"/>
                    <a:pt x="204" y="419"/>
                    <a:pt x="198" y="4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id-ID" sz="36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Freeform 149">
            <a:extLst>
              <a:ext uri="{FF2B5EF4-FFF2-40B4-BE49-F238E27FC236}">
                <a16:creationId xmlns:a16="http://schemas.microsoft.com/office/drawing/2014/main" id="{1D1D2C3E-F663-4259-98F0-4E1009F9D9A3}"/>
              </a:ext>
            </a:extLst>
          </p:cNvPr>
          <p:cNvSpPr>
            <a:spLocks noEditPoints="1"/>
          </p:cNvSpPr>
          <p:nvPr/>
        </p:nvSpPr>
        <p:spPr bwMode="auto">
          <a:xfrm>
            <a:off x="17117540" y="2958552"/>
            <a:ext cx="864994" cy="1111232"/>
          </a:xfrm>
          <a:custGeom>
            <a:avLst/>
            <a:gdLst>
              <a:gd name="T0" fmla="*/ 80 w 161"/>
              <a:gd name="T1" fmla="*/ 0 h 208"/>
              <a:gd name="T2" fmla="*/ 0 w 161"/>
              <a:gd name="T3" fmla="*/ 208 h 208"/>
              <a:gd name="T4" fmla="*/ 122 w 161"/>
              <a:gd name="T5" fmla="*/ 128 h 208"/>
              <a:gd name="T6" fmla="*/ 134 w 161"/>
              <a:gd name="T7" fmla="*/ 71 h 208"/>
              <a:gd name="T8" fmla="*/ 50 w 161"/>
              <a:gd name="T9" fmla="*/ 156 h 208"/>
              <a:gd name="T10" fmla="*/ 47 w 161"/>
              <a:gd name="T11" fmla="*/ 165 h 208"/>
              <a:gd name="T12" fmla="*/ 42 w 161"/>
              <a:gd name="T13" fmla="*/ 162 h 208"/>
              <a:gd name="T14" fmla="*/ 36 w 161"/>
              <a:gd name="T15" fmla="*/ 164 h 208"/>
              <a:gd name="T16" fmla="*/ 33 w 161"/>
              <a:gd name="T17" fmla="*/ 155 h 208"/>
              <a:gd name="T18" fmla="*/ 41 w 161"/>
              <a:gd name="T19" fmla="*/ 149 h 208"/>
              <a:gd name="T20" fmla="*/ 44 w 161"/>
              <a:gd name="T21" fmla="*/ 154 h 208"/>
              <a:gd name="T22" fmla="*/ 50 w 161"/>
              <a:gd name="T23" fmla="*/ 156 h 208"/>
              <a:gd name="T24" fmla="*/ 67 w 161"/>
              <a:gd name="T25" fmla="*/ 164 h 208"/>
              <a:gd name="T26" fmla="*/ 66 w 161"/>
              <a:gd name="T27" fmla="*/ 165 h 208"/>
              <a:gd name="T28" fmla="*/ 56 w 161"/>
              <a:gd name="T29" fmla="*/ 165 h 208"/>
              <a:gd name="T30" fmla="*/ 53 w 161"/>
              <a:gd name="T31" fmla="*/ 156 h 208"/>
              <a:gd name="T32" fmla="*/ 59 w 161"/>
              <a:gd name="T33" fmla="*/ 154 h 208"/>
              <a:gd name="T34" fmla="*/ 62 w 161"/>
              <a:gd name="T35" fmla="*/ 149 h 208"/>
              <a:gd name="T36" fmla="*/ 70 w 161"/>
              <a:gd name="T37" fmla="*/ 155 h 208"/>
              <a:gd name="T38" fmla="*/ 85 w 161"/>
              <a:gd name="T39" fmla="*/ 159 h 208"/>
              <a:gd name="T40" fmla="*/ 86 w 161"/>
              <a:gd name="T41" fmla="*/ 165 h 208"/>
              <a:gd name="T42" fmla="*/ 76 w 161"/>
              <a:gd name="T43" fmla="*/ 165 h 208"/>
              <a:gd name="T44" fmla="*/ 77 w 161"/>
              <a:gd name="T45" fmla="*/ 159 h 208"/>
              <a:gd name="T46" fmla="*/ 73 w 161"/>
              <a:gd name="T47" fmla="*/ 154 h 208"/>
              <a:gd name="T48" fmla="*/ 81 w 161"/>
              <a:gd name="T49" fmla="*/ 149 h 208"/>
              <a:gd name="T50" fmla="*/ 89 w 161"/>
              <a:gd name="T51" fmla="*/ 154 h 208"/>
              <a:gd name="T52" fmla="*/ 108 w 161"/>
              <a:gd name="T53" fmla="*/ 156 h 208"/>
              <a:gd name="T54" fmla="*/ 105 w 161"/>
              <a:gd name="T55" fmla="*/ 165 h 208"/>
              <a:gd name="T56" fmla="*/ 100 w 161"/>
              <a:gd name="T57" fmla="*/ 162 h 208"/>
              <a:gd name="T58" fmla="*/ 94 w 161"/>
              <a:gd name="T59" fmla="*/ 164 h 208"/>
              <a:gd name="T60" fmla="*/ 91 w 161"/>
              <a:gd name="T61" fmla="*/ 155 h 208"/>
              <a:gd name="T62" fmla="*/ 99 w 161"/>
              <a:gd name="T63" fmla="*/ 149 h 208"/>
              <a:gd name="T64" fmla="*/ 102 w 161"/>
              <a:gd name="T65" fmla="*/ 154 h 208"/>
              <a:gd name="T66" fmla="*/ 108 w 161"/>
              <a:gd name="T67" fmla="*/ 156 h 208"/>
              <a:gd name="T68" fmla="*/ 124 w 161"/>
              <a:gd name="T69" fmla="*/ 165 h 208"/>
              <a:gd name="T70" fmla="*/ 115 w 161"/>
              <a:gd name="T71" fmla="*/ 165 h 208"/>
              <a:gd name="T72" fmla="*/ 115 w 161"/>
              <a:gd name="T73" fmla="*/ 159 h 208"/>
              <a:gd name="T74" fmla="*/ 111 w 161"/>
              <a:gd name="T75" fmla="*/ 154 h 208"/>
              <a:gd name="T76" fmla="*/ 119 w 161"/>
              <a:gd name="T77" fmla="*/ 149 h 208"/>
              <a:gd name="T78" fmla="*/ 127 w 161"/>
              <a:gd name="T79" fmla="*/ 154 h 208"/>
              <a:gd name="T80" fmla="*/ 123 w 161"/>
              <a:gd name="T81" fmla="*/ 159 h 208"/>
              <a:gd name="T82" fmla="*/ 90 w 161"/>
              <a:gd name="T83" fmla="*/ 102 h 208"/>
              <a:gd name="T84" fmla="*/ 116 w 161"/>
              <a:gd name="T85" fmla="*/ 82 h 208"/>
              <a:gd name="T86" fmla="*/ 117 w 161"/>
              <a:gd name="T87" fmla="*/ 62 h 208"/>
              <a:gd name="T88" fmla="*/ 97 w 161"/>
              <a:gd name="T89" fmla="*/ 48 h 208"/>
              <a:gd name="T90" fmla="*/ 84 w 161"/>
              <a:gd name="T91" fmla="*/ 47 h 208"/>
              <a:gd name="T92" fmla="*/ 66 w 161"/>
              <a:gd name="T93" fmla="*/ 75 h 208"/>
              <a:gd name="T94" fmla="*/ 62 w 161"/>
              <a:gd name="T95" fmla="*/ 102 h 208"/>
              <a:gd name="T96" fmla="*/ 62 w 161"/>
              <a:gd name="T97" fmla="*/ 102 h 208"/>
              <a:gd name="T98" fmla="*/ 62 w 161"/>
              <a:gd name="T99" fmla="*/ 68 h 208"/>
              <a:gd name="T100" fmla="*/ 56 w 161"/>
              <a:gd name="T101" fmla="*/ 98 h 208"/>
              <a:gd name="T102" fmla="*/ 44 w 161"/>
              <a:gd name="T103" fmla="*/ 68 h 208"/>
              <a:gd name="T104" fmla="*/ 44 w 161"/>
              <a:gd name="T105" fmla="*/ 102 h 208"/>
              <a:gd name="T106" fmla="*/ 64 w 161"/>
              <a:gd name="T107" fmla="*/ 98 h 208"/>
              <a:gd name="T108" fmla="*/ 58 w 161"/>
              <a:gd name="T109" fmla="*/ 7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208">
                <a:moveTo>
                  <a:pt x="122" y="128"/>
                </a:moveTo>
                <a:cubicBezTo>
                  <a:pt x="140" y="115"/>
                  <a:pt x="151" y="94"/>
                  <a:pt x="151" y="71"/>
                </a:cubicBezTo>
                <a:cubicBezTo>
                  <a:pt x="151" y="31"/>
                  <a:pt x="120" y="0"/>
                  <a:pt x="80" y="0"/>
                </a:cubicBezTo>
                <a:cubicBezTo>
                  <a:pt x="41" y="0"/>
                  <a:pt x="9" y="31"/>
                  <a:pt x="9" y="71"/>
                </a:cubicBezTo>
                <a:cubicBezTo>
                  <a:pt x="9" y="94"/>
                  <a:pt x="21" y="115"/>
                  <a:pt x="39" y="128"/>
                </a:cubicBezTo>
                <a:cubicBezTo>
                  <a:pt x="0" y="208"/>
                  <a:pt x="0" y="208"/>
                  <a:pt x="0" y="208"/>
                </a:cubicBezTo>
                <a:cubicBezTo>
                  <a:pt x="80" y="174"/>
                  <a:pt x="80" y="174"/>
                  <a:pt x="80" y="174"/>
                </a:cubicBezTo>
                <a:cubicBezTo>
                  <a:pt x="161" y="208"/>
                  <a:pt x="161" y="208"/>
                  <a:pt x="161" y="208"/>
                </a:cubicBezTo>
                <a:lnTo>
                  <a:pt x="122" y="128"/>
                </a:lnTo>
                <a:close/>
                <a:moveTo>
                  <a:pt x="27" y="71"/>
                </a:moveTo>
                <a:cubicBezTo>
                  <a:pt x="27" y="41"/>
                  <a:pt x="51" y="17"/>
                  <a:pt x="80" y="17"/>
                </a:cubicBezTo>
                <a:cubicBezTo>
                  <a:pt x="110" y="17"/>
                  <a:pt x="134" y="41"/>
                  <a:pt x="134" y="71"/>
                </a:cubicBezTo>
                <a:cubicBezTo>
                  <a:pt x="134" y="100"/>
                  <a:pt x="110" y="124"/>
                  <a:pt x="80" y="124"/>
                </a:cubicBezTo>
                <a:cubicBezTo>
                  <a:pt x="51" y="124"/>
                  <a:pt x="27" y="100"/>
                  <a:pt x="27" y="71"/>
                </a:cubicBezTo>
                <a:close/>
                <a:moveTo>
                  <a:pt x="50" y="156"/>
                </a:moveTo>
                <a:cubicBezTo>
                  <a:pt x="46" y="159"/>
                  <a:pt x="46" y="159"/>
                  <a:pt x="46" y="159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48" y="165"/>
                  <a:pt x="48" y="165"/>
                  <a:pt x="47" y="165"/>
                </a:cubicBezTo>
                <a:cubicBezTo>
                  <a:pt x="47" y="165"/>
                  <a:pt x="47" y="165"/>
                  <a:pt x="47" y="165"/>
                </a:cubicBezTo>
                <a:cubicBezTo>
                  <a:pt x="47" y="165"/>
                  <a:pt x="47" y="165"/>
                  <a:pt x="46" y="165"/>
                </a:cubicBezTo>
                <a:cubicBezTo>
                  <a:pt x="42" y="162"/>
                  <a:pt x="42" y="162"/>
                  <a:pt x="42" y="162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5"/>
                  <a:pt x="36" y="165"/>
                  <a:pt x="36" y="164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3" y="156"/>
                  <a:pt x="33" y="155"/>
                  <a:pt x="33" y="155"/>
                </a:cubicBezTo>
                <a:cubicBezTo>
                  <a:pt x="33" y="155"/>
                  <a:pt x="34" y="154"/>
                  <a:pt x="34" y="154"/>
                </a:cubicBezTo>
                <a:cubicBezTo>
                  <a:pt x="40" y="154"/>
                  <a:pt x="40" y="154"/>
                  <a:pt x="40" y="154"/>
                </a:cubicBezTo>
                <a:cubicBezTo>
                  <a:pt x="41" y="149"/>
                  <a:pt x="41" y="149"/>
                  <a:pt x="41" y="149"/>
                </a:cubicBezTo>
                <a:cubicBezTo>
                  <a:pt x="41" y="149"/>
                  <a:pt x="42" y="149"/>
                  <a:pt x="42" y="149"/>
                </a:cubicBezTo>
                <a:cubicBezTo>
                  <a:pt x="42" y="149"/>
                  <a:pt x="43" y="149"/>
                  <a:pt x="43" y="149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0" y="154"/>
                  <a:pt x="51" y="155"/>
                  <a:pt x="51" y="155"/>
                </a:cubicBezTo>
                <a:cubicBezTo>
                  <a:pt x="51" y="155"/>
                  <a:pt x="51" y="156"/>
                  <a:pt x="50" y="156"/>
                </a:cubicBezTo>
                <a:close/>
                <a:moveTo>
                  <a:pt x="70" y="156"/>
                </a:moveTo>
                <a:cubicBezTo>
                  <a:pt x="65" y="159"/>
                  <a:pt x="65" y="159"/>
                  <a:pt x="65" y="159"/>
                </a:cubicBezTo>
                <a:cubicBezTo>
                  <a:pt x="67" y="164"/>
                  <a:pt x="67" y="164"/>
                  <a:pt x="67" y="164"/>
                </a:cubicBezTo>
                <a:cubicBezTo>
                  <a:pt x="67" y="165"/>
                  <a:pt x="67" y="165"/>
                  <a:pt x="67" y="165"/>
                </a:cubicBezTo>
                <a:cubicBezTo>
                  <a:pt x="67" y="165"/>
                  <a:pt x="66" y="165"/>
                  <a:pt x="66" y="165"/>
                </a:cubicBezTo>
                <a:cubicBezTo>
                  <a:pt x="66" y="165"/>
                  <a:pt x="66" y="165"/>
                  <a:pt x="66" y="165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57" y="165"/>
                  <a:pt x="57" y="165"/>
                  <a:pt x="57" y="165"/>
                </a:cubicBezTo>
                <a:cubicBezTo>
                  <a:pt x="57" y="166"/>
                  <a:pt x="56" y="166"/>
                  <a:pt x="56" y="165"/>
                </a:cubicBezTo>
                <a:cubicBezTo>
                  <a:pt x="56" y="165"/>
                  <a:pt x="56" y="165"/>
                  <a:pt x="56" y="164"/>
                </a:cubicBezTo>
                <a:cubicBezTo>
                  <a:pt x="57" y="159"/>
                  <a:pt x="57" y="159"/>
                  <a:pt x="57" y="159"/>
                </a:cubicBezTo>
                <a:cubicBezTo>
                  <a:pt x="53" y="156"/>
                  <a:pt x="53" y="156"/>
                  <a:pt x="53" y="156"/>
                </a:cubicBezTo>
                <a:cubicBezTo>
                  <a:pt x="53" y="156"/>
                  <a:pt x="52" y="155"/>
                  <a:pt x="53" y="155"/>
                </a:cubicBezTo>
                <a:cubicBezTo>
                  <a:pt x="53" y="155"/>
                  <a:pt x="53" y="154"/>
                  <a:pt x="53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4"/>
                  <a:pt x="69" y="154"/>
                  <a:pt x="69" y="154"/>
                </a:cubicBezTo>
                <a:cubicBezTo>
                  <a:pt x="70" y="154"/>
                  <a:pt x="70" y="155"/>
                  <a:pt x="70" y="155"/>
                </a:cubicBezTo>
                <a:cubicBezTo>
                  <a:pt x="70" y="155"/>
                  <a:pt x="70" y="156"/>
                  <a:pt x="70" y="156"/>
                </a:cubicBezTo>
                <a:close/>
                <a:moveTo>
                  <a:pt x="89" y="156"/>
                </a:moveTo>
                <a:cubicBezTo>
                  <a:pt x="85" y="159"/>
                  <a:pt x="85" y="159"/>
                  <a:pt x="85" y="159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6" y="165"/>
                  <a:pt x="76" y="165"/>
                  <a:pt x="76" y="165"/>
                </a:cubicBezTo>
                <a:cubicBezTo>
                  <a:pt x="76" y="166"/>
                  <a:pt x="76" y="166"/>
                  <a:pt x="75" y="165"/>
                </a:cubicBezTo>
                <a:cubicBezTo>
                  <a:pt x="75" y="165"/>
                  <a:pt x="75" y="165"/>
                  <a:pt x="75" y="164"/>
                </a:cubicBezTo>
                <a:cubicBezTo>
                  <a:pt x="77" y="159"/>
                  <a:pt x="77" y="159"/>
                  <a:pt x="77" y="159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6"/>
                  <a:pt x="72" y="155"/>
                  <a:pt x="72" y="155"/>
                </a:cubicBezTo>
                <a:cubicBezTo>
                  <a:pt x="72" y="155"/>
                  <a:pt x="72" y="154"/>
                  <a:pt x="73" y="154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80" y="149"/>
                  <a:pt x="80" y="149"/>
                  <a:pt x="80" y="149"/>
                </a:cubicBezTo>
                <a:cubicBezTo>
                  <a:pt x="80" y="149"/>
                  <a:pt x="80" y="149"/>
                  <a:pt x="81" y="149"/>
                </a:cubicBezTo>
                <a:cubicBezTo>
                  <a:pt x="81" y="149"/>
                  <a:pt x="81" y="149"/>
                  <a:pt x="81" y="149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9" y="154"/>
                  <a:pt x="89" y="154"/>
                  <a:pt x="89" y="154"/>
                </a:cubicBezTo>
                <a:cubicBezTo>
                  <a:pt x="89" y="154"/>
                  <a:pt x="89" y="155"/>
                  <a:pt x="89" y="155"/>
                </a:cubicBezTo>
                <a:cubicBezTo>
                  <a:pt x="90" y="155"/>
                  <a:pt x="89" y="156"/>
                  <a:pt x="89" y="156"/>
                </a:cubicBezTo>
                <a:close/>
                <a:moveTo>
                  <a:pt x="108" y="156"/>
                </a:moveTo>
                <a:cubicBezTo>
                  <a:pt x="104" y="159"/>
                  <a:pt x="104" y="159"/>
                  <a:pt x="104" y="159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5"/>
                  <a:pt x="106" y="165"/>
                  <a:pt x="105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5" y="165"/>
                  <a:pt x="105" y="165"/>
                  <a:pt x="104" y="165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6" y="165"/>
                  <a:pt x="96" y="165"/>
                  <a:pt x="96" y="165"/>
                </a:cubicBezTo>
                <a:cubicBezTo>
                  <a:pt x="95" y="166"/>
                  <a:pt x="95" y="166"/>
                  <a:pt x="95" y="165"/>
                </a:cubicBezTo>
                <a:cubicBezTo>
                  <a:pt x="94" y="165"/>
                  <a:pt x="94" y="165"/>
                  <a:pt x="94" y="164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1" y="156"/>
                  <a:pt x="91" y="155"/>
                  <a:pt x="91" y="155"/>
                </a:cubicBezTo>
                <a:cubicBezTo>
                  <a:pt x="91" y="155"/>
                  <a:pt x="92" y="154"/>
                  <a:pt x="9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99" y="149"/>
                  <a:pt x="100" y="149"/>
                  <a:pt x="100" y="149"/>
                </a:cubicBezTo>
                <a:cubicBezTo>
                  <a:pt x="100" y="149"/>
                  <a:pt x="101" y="149"/>
                  <a:pt x="101" y="149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4"/>
                  <a:pt x="109" y="155"/>
                  <a:pt x="109" y="155"/>
                </a:cubicBezTo>
                <a:cubicBezTo>
                  <a:pt x="109" y="155"/>
                  <a:pt x="109" y="156"/>
                  <a:pt x="108" y="156"/>
                </a:cubicBezTo>
                <a:close/>
                <a:moveTo>
                  <a:pt x="125" y="164"/>
                </a:moveTo>
                <a:cubicBezTo>
                  <a:pt x="125" y="165"/>
                  <a:pt x="125" y="165"/>
                  <a:pt x="125" y="165"/>
                </a:cubicBezTo>
                <a:cubicBezTo>
                  <a:pt x="125" y="165"/>
                  <a:pt x="124" y="165"/>
                  <a:pt x="124" y="165"/>
                </a:cubicBezTo>
                <a:cubicBezTo>
                  <a:pt x="124" y="165"/>
                  <a:pt x="124" y="165"/>
                  <a:pt x="124" y="165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5" y="165"/>
                  <a:pt x="115" y="165"/>
                  <a:pt x="115" y="165"/>
                </a:cubicBezTo>
                <a:cubicBezTo>
                  <a:pt x="115" y="166"/>
                  <a:pt x="114" y="166"/>
                  <a:pt x="114" y="165"/>
                </a:cubicBezTo>
                <a:cubicBezTo>
                  <a:pt x="114" y="165"/>
                  <a:pt x="114" y="165"/>
                  <a:pt x="114" y="164"/>
                </a:cubicBezTo>
                <a:cubicBezTo>
                  <a:pt x="115" y="159"/>
                  <a:pt x="115" y="159"/>
                  <a:pt x="115" y="15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11" y="156"/>
                  <a:pt x="110" y="155"/>
                  <a:pt x="111" y="155"/>
                </a:cubicBezTo>
                <a:cubicBezTo>
                  <a:pt x="111" y="155"/>
                  <a:pt x="111" y="154"/>
                  <a:pt x="111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19" y="149"/>
                  <a:pt x="119" y="149"/>
                  <a:pt x="119" y="149"/>
                </a:cubicBezTo>
                <a:cubicBezTo>
                  <a:pt x="120" y="149"/>
                  <a:pt x="120" y="149"/>
                  <a:pt x="120" y="149"/>
                </a:cubicBezTo>
                <a:cubicBezTo>
                  <a:pt x="122" y="154"/>
                  <a:pt x="122" y="154"/>
                  <a:pt x="122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8" y="154"/>
                  <a:pt x="128" y="155"/>
                  <a:pt x="128" y="155"/>
                </a:cubicBezTo>
                <a:cubicBezTo>
                  <a:pt x="128" y="155"/>
                  <a:pt x="128" y="156"/>
                  <a:pt x="128" y="156"/>
                </a:cubicBezTo>
                <a:cubicBezTo>
                  <a:pt x="123" y="159"/>
                  <a:pt x="123" y="159"/>
                  <a:pt x="123" y="159"/>
                </a:cubicBezTo>
                <a:lnTo>
                  <a:pt x="125" y="164"/>
                </a:lnTo>
                <a:close/>
                <a:moveTo>
                  <a:pt x="70" y="99"/>
                </a:moveTo>
                <a:cubicBezTo>
                  <a:pt x="73" y="99"/>
                  <a:pt x="78" y="101"/>
                  <a:pt x="90" y="102"/>
                </a:cubicBezTo>
                <a:cubicBezTo>
                  <a:pt x="103" y="103"/>
                  <a:pt x="107" y="101"/>
                  <a:pt x="111" y="97"/>
                </a:cubicBezTo>
                <a:cubicBezTo>
                  <a:pt x="115" y="94"/>
                  <a:pt x="112" y="91"/>
                  <a:pt x="115" y="89"/>
                </a:cubicBezTo>
                <a:cubicBezTo>
                  <a:pt x="118" y="88"/>
                  <a:pt x="117" y="86"/>
                  <a:pt x="116" y="82"/>
                </a:cubicBezTo>
                <a:cubicBezTo>
                  <a:pt x="114" y="79"/>
                  <a:pt x="120" y="76"/>
                  <a:pt x="118" y="74"/>
                </a:cubicBezTo>
                <a:cubicBezTo>
                  <a:pt x="117" y="73"/>
                  <a:pt x="115" y="72"/>
                  <a:pt x="116" y="69"/>
                </a:cubicBezTo>
                <a:cubicBezTo>
                  <a:pt x="118" y="67"/>
                  <a:pt x="120" y="66"/>
                  <a:pt x="117" y="62"/>
                </a:cubicBezTo>
                <a:cubicBezTo>
                  <a:pt x="115" y="58"/>
                  <a:pt x="114" y="58"/>
                  <a:pt x="108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2" y="58"/>
                  <a:pt x="94" y="53"/>
                  <a:pt x="97" y="48"/>
                </a:cubicBezTo>
                <a:cubicBezTo>
                  <a:pt x="100" y="43"/>
                  <a:pt x="102" y="38"/>
                  <a:pt x="98" y="33"/>
                </a:cubicBezTo>
                <a:cubicBezTo>
                  <a:pt x="95" y="28"/>
                  <a:pt x="90" y="28"/>
                  <a:pt x="90" y="31"/>
                </a:cubicBezTo>
                <a:cubicBezTo>
                  <a:pt x="90" y="35"/>
                  <a:pt x="89" y="44"/>
                  <a:pt x="84" y="47"/>
                </a:cubicBezTo>
                <a:cubicBezTo>
                  <a:pt x="79" y="50"/>
                  <a:pt x="78" y="53"/>
                  <a:pt x="76" y="60"/>
                </a:cubicBezTo>
                <a:cubicBezTo>
                  <a:pt x="73" y="66"/>
                  <a:pt x="69" y="68"/>
                  <a:pt x="67" y="68"/>
                </a:cubicBezTo>
                <a:cubicBezTo>
                  <a:pt x="66" y="68"/>
                  <a:pt x="66" y="72"/>
                  <a:pt x="66" y="75"/>
                </a:cubicBezTo>
                <a:cubicBezTo>
                  <a:pt x="66" y="75"/>
                  <a:pt x="66" y="92"/>
                  <a:pt x="66" y="95"/>
                </a:cubicBezTo>
                <a:cubicBezTo>
                  <a:pt x="66" y="98"/>
                  <a:pt x="67" y="98"/>
                  <a:pt x="70" y="99"/>
                </a:cubicBezTo>
                <a:close/>
                <a:moveTo>
                  <a:pt x="62" y="102"/>
                </a:moveTo>
                <a:cubicBezTo>
                  <a:pt x="61" y="102"/>
                  <a:pt x="61" y="102"/>
                  <a:pt x="61" y="101"/>
                </a:cubicBezTo>
                <a:cubicBezTo>
                  <a:pt x="61" y="102"/>
                  <a:pt x="61" y="102"/>
                  <a:pt x="60" y="102"/>
                </a:cubicBezTo>
                <a:lnTo>
                  <a:pt x="62" y="102"/>
                </a:lnTo>
                <a:close/>
                <a:moveTo>
                  <a:pt x="60" y="68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61" y="68"/>
                  <a:pt x="62" y="68"/>
                </a:cubicBezTo>
                <a:lnTo>
                  <a:pt x="60" y="68"/>
                </a:lnTo>
                <a:close/>
                <a:moveTo>
                  <a:pt x="53" y="102"/>
                </a:moveTo>
                <a:cubicBezTo>
                  <a:pt x="55" y="102"/>
                  <a:pt x="56" y="100"/>
                  <a:pt x="56" y="98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70"/>
                  <a:pt x="55" y="68"/>
                  <a:pt x="53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70"/>
                  <a:pt x="41" y="72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100"/>
                  <a:pt x="42" y="102"/>
                  <a:pt x="44" y="102"/>
                </a:cubicBezTo>
                <a:lnTo>
                  <a:pt x="53" y="102"/>
                </a:lnTo>
                <a:close/>
                <a:moveTo>
                  <a:pt x="61" y="101"/>
                </a:moveTo>
                <a:cubicBezTo>
                  <a:pt x="63" y="101"/>
                  <a:pt x="64" y="100"/>
                  <a:pt x="64" y="9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0"/>
                  <a:pt x="63" y="69"/>
                  <a:pt x="61" y="68"/>
                </a:cubicBezTo>
                <a:cubicBezTo>
                  <a:pt x="59" y="69"/>
                  <a:pt x="58" y="70"/>
                  <a:pt x="58" y="72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100"/>
                  <a:pt x="59" y="101"/>
                  <a:pt x="61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>
              <a:defRPr/>
            </a:pPr>
            <a:endParaRPr lang="en-US" sz="3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F59CB323-E15E-4CA5-9F1A-848CF0627949}"/>
              </a:ext>
            </a:extLst>
          </p:cNvPr>
          <p:cNvSpPr>
            <a:spLocks noEditPoints="1"/>
          </p:cNvSpPr>
          <p:nvPr/>
        </p:nvSpPr>
        <p:spPr bwMode="auto">
          <a:xfrm>
            <a:off x="10110456" y="2873121"/>
            <a:ext cx="1141667" cy="1285819"/>
          </a:xfrm>
          <a:custGeom>
            <a:avLst/>
            <a:gdLst>
              <a:gd name="T0" fmla="*/ 586 w 1462"/>
              <a:gd name="T1" fmla="*/ 1325 h 1648"/>
              <a:gd name="T2" fmla="*/ 586 w 1462"/>
              <a:gd name="T3" fmla="*/ 1399 h 1648"/>
              <a:gd name="T4" fmla="*/ 913 w 1462"/>
              <a:gd name="T5" fmla="*/ 1362 h 1648"/>
              <a:gd name="T6" fmla="*/ 869 w 1462"/>
              <a:gd name="T7" fmla="*/ 1448 h 1648"/>
              <a:gd name="T8" fmla="*/ 556 w 1462"/>
              <a:gd name="T9" fmla="*/ 1484 h 1648"/>
              <a:gd name="T10" fmla="*/ 869 w 1462"/>
              <a:gd name="T11" fmla="*/ 1521 h 1648"/>
              <a:gd name="T12" fmla="*/ 869 w 1462"/>
              <a:gd name="T13" fmla="*/ 1448 h 1648"/>
              <a:gd name="T14" fmla="*/ 702 w 1462"/>
              <a:gd name="T15" fmla="*/ 1648 h 1648"/>
              <a:gd name="T16" fmla="*/ 867 w 1462"/>
              <a:gd name="T17" fmla="*/ 1568 h 1648"/>
              <a:gd name="T18" fmla="*/ 1150 w 1462"/>
              <a:gd name="T19" fmla="*/ 687 h 1648"/>
              <a:gd name="T20" fmla="*/ 526 w 1462"/>
              <a:gd name="T21" fmla="*/ 1272 h 1648"/>
              <a:gd name="T22" fmla="*/ 1150 w 1462"/>
              <a:gd name="T23" fmla="*/ 687 h 1648"/>
              <a:gd name="T24" fmla="*/ 684 w 1462"/>
              <a:gd name="T25" fmla="*/ 180 h 1648"/>
              <a:gd name="T26" fmla="*/ 784 w 1462"/>
              <a:gd name="T27" fmla="*/ 0 h 1648"/>
              <a:gd name="T28" fmla="*/ 1128 w 1462"/>
              <a:gd name="T29" fmla="*/ 96 h 1648"/>
              <a:gd name="T30" fmla="*/ 952 w 1462"/>
              <a:gd name="T31" fmla="*/ 213 h 1648"/>
              <a:gd name="T32" fmla="*/ 1128 w 1462"/>
              <a:gd name="T33" fmla="*/ 96 h 1648"/>
              <a:gd name="T34" fmla="*/ 1326 w 1462"/>
              <a:gd name="T35" fmla="*/ 263 h 1648"/>
              <a:gd name="T36" fmla="*/ 1224 w 1462"/>
              <a:gd name="T37" fmla="*/ 459 h 1648"/>
              <a:gd name="T38" fmla="*/ 1402 w 1462"/>
              <a:gd name="T39" fmla="*/ 977 h 1648"/>
              <a:gd name="T40" fmla="*/ 1184 w 1462"/>
              <a:gd name="T41" fmla="*/ 996 h 1648"/>
              <a:gd name="T42" fmla="*/ 1402 w 1462"/>
              <a:gd name="T43" fmla="*/ 977 h 1648"/>
              <a:gd name="T44" fmla="*/ 1258 w 1462"/>
              <a:gd name="T45" fmla="*/ 622 h 1648"/>
              <a:gd name="T46" fmla="*/ 1462 w 1462"/>
              <a:gd name="T47" fmla="*/ 722 h 1648"/>
              <a:gd name="T48" fmla="*/ 511 w 1462"/>
              <a:gd name="T49" fmla="*/ 213 h 1648"/>
              <a:gd name="T50" fmla="*/ 334 w 1462"/>
              <a:gd name="T51" fmla="*/ 96 h 1648"/>
              <a:gd name="T52" fmla="*/ 511 w 1462"/>
              <a:gd name="T53" fmla="*/ 213 h 1648"/>
              <a:gd name="T54" fmla="*/ 136 w 1462"/>
              <a:gd name="T55" fmla="*/ 263 h 1648"/>
              <a:gd name="T56" fmla="*/ 238 w 1462"/>
              <a:gd name="T57" fmla="*/ 459 h 1648"/>
              <a:gd name="T58" fmla="*/ 280 w 1462"/>
              <a:gd name="T59" fmla="*/ 988 h 1648"/>
              <a:gd name="T60" fmla="*/ 58 w 1462"/>
              <a:gd name="T61" fmla="*/ 977 h 1648"/>
              <a:gd name="T62" fmla="*/ 280 w 1462"/>
              <a:gd name="T63" fmla="*/ 988 h 1648"/>
              <a:gd name="T64" fmla="*/ 0 w 1462"/>
              <a:gd name="T65" fmla="*/ 622 h 1648"/>
              <a:gd name="T66" fmla="*/ 204 w 1462"/>
              <a:gd name="T67" fmla="*/ 722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62" h="1648">
                <a:moveTo>
                  <a:pt x="876" y="1325"/>
                </a:moveTo>
                <a:cubicBezTo>
                  <a:pt x="586" y="1325"/>
                  <a:pt x="586" y="1325"/>
                  <a:pt x="586" y="1325"/>
                </a:cubicBezTo>
                <a:cubicBezTo>
                  <a:pt x="565" y="1325"/>
                  <a:pt x="549" y="1342"/>
                  <a:pt x="549" y="1362"/>
                </a:cubicBezTo>
                <a:cubicBezTo>
                  <a:pt x="549" y="1382"/>
                  <a:pt x="565" y="1399"/>
                  <a:pt x="586" y="1399"/>
                </a:cubicBezTo>
                <a:cubicBezTo>
                  <a:pt x="876" y="1399"/>
                  <a:pt x="876" y="1399"/>
                  <a:pt x="876" y="1399"/>
                </a:cubicBezTo>
                <a:cubicBezTo>
                  <a:pt x="896" y="1399"/>
                  <a:pt x="913" y="1382"/>
                  <a:pt x="913" y="1362"/>
                </a:cubicBezTo>
                <a:cubicBezTo>
                  <a:pt x="913" y="1342"/>
                  <a:pt x="896" y="1325"/>
                  <a:pt x="876" y="1325"/>
                </a:cubicBezTo>
                <a:close/>
                <a:moveTo>
                  <a:pt x="869" y="1448"/>
                </a:moveTo>
                <a:cubicBezTo>
                  <a:pt x="592" y="1448"/>
                  <a:pt x="592" y="1448"/>
                  <a:pt x="592" y="1448"/>
                </a:cubicBezTo>
                <a:cubicBezTo>
                  <a:pt x="572" y="1448"/>
                  <a:pt x="556" y="1464"/>
                  <a:pt x="556" y="1484"/>
                </a:cubicBezTo>
                <a:cubicBezTo>
                  <a:pt x="556" y="1505"/>
                  <a:pt x="572" y="1521"/>
                  <a:pt x="592" y="1521"/>
                </a:cubicBezTo>
                <a:cubicBezTo>
                  <a:pt x="869" y="1521"/>
                  <a:pt x="869" y="1521"/>
                  <a:pt x="869" y="1521"/>
                </a:cubicBezTo>
                <a:cubicBezTo>
                  <a:pt x="890" y="1521"/>
                  <a:pt x="906" y="1505"/>
                  <a:pt x="906" y="1484"/>
                </a:cubicBezTo>
                <a:cubicBezTo>
                  <a:pt x="906" y="1464"/>
                  <a:pt x="890" y="1448"/>
                  <a:pt x="869" y="1448"/>
                </a:cubicBezTo>
                <a:close/>
                <a:moveTo>
                  <a:pt x="594" y="1568"/>
                </a:moveTo>
                <a:cubicBezTo>
                  <a:pt x="666" y="1635"/>
                  <a:pt x="673" y="1648"/>
                  <a:pt x="702" y="1648"/>
                </a:cubicBezTo>
                <a:cubicBezTo>
                  <a:pt x="757" y="1648"/>
                  <a:pt x="757" y="1648"/>
                  <a:pt x="757" y="1648"/>
                </a:cubicBezTo>
                <a:cubicBezTo>
                  <a:pt x="785" y="1648"/>
                  <a:pt x="792" y="1636"/>
                  <a:pt x="867" y="1568"/>
                </a:cubicBezTo>
                <a:lnTo>
                  <a:pt x="594" y="1568"/>
                </a:lnTo>
                <a:close/>
                <a:moveTo>
                  <a:pt x="1150" y="687"/>
                </a:moveTo>
                <a:cubicBezTo>
                  <a:pt x="1150" y="936"/>
                  <a:pt x="935" y="1075"/>
                  <a:pt x="935" y="1272"/>
                </a:cubicBezTo>
                <a:cubicBezTo>
                  <a:pt x="526" y="1272"/>
                  <a:pt x="526" y="1272"/>
                  <a:pt x="526" y="1272"/>
                </a:cubicBezTo>
                <a:cubicBezTo>
                  <a:pt x="526" y="1075"/>
                  <a:pt x="312" y="936"/>
                  <a:pt x="312" y="687"/>
                </a:cubicBezTo>
                <a:cubicBezTo>
                  <a:pt x="312" y="151"/>
                  <a:pt x="1150" y="150"/>
                  <a:pt x="1150" y="687"/>
                </a:cubicBezTo>
                <a:close/>
                <a:moveTo>
                  <a:pt x="784" y="180"/>
                </a:moveTo>
                <a:cubicBezTo>
                  <a:pt x="684" y="180"/>
                  <a:pt x="684" y="180"/>
                  <a:pt x="684" y="180"/>
                </a:cubicBezTo>
                <a:cubicBezTo>
                  <a:pt x="684" y="0"/>
                  <a:pt x="684" y="0"/>
                  <a:pt x="684" y="0"/>
                </a:cubicBezTo>
                <a:cubicBezTo>
                  <a:pt x="784" y="0"/>
                  <a:pt x="784" y="0"/>
                  <a:pt x="784" y="0"/>
                </a:cubicBezTo>
                <a:lnTo>
                  <a:pt x="784" y="180"/>
                </a:lnTo>
                <a:close/>
                <a:moveTo>
                  <a:pt x="1128" y="96"/>
                </a:moveTo>
                <a:cubicBezTo>
                  <a:pt x="1040" y="48"/>
                  <a:pt x="1040" y="48"/>
                  <a:pt x="1040" y="48"/>
                </a:cubicBezTo>
                <a:cubicBezTo>
                  <a:pt x="952" y="213"/>
                  <a:pt x="952" y="213"/>
                  <a:pt x="952" y="213"/>
                </a:cubicBezTo>
                <a:cubicBezTo>
                  <a:pt x="1040" y="260"/>
                  <a:pt x="1040" y="260"/>
                  <a:pt x="1040" y="260"/>
                </a:cubicBezTo>
                <a:lnTo>
                  <a:pt x="1128" y="96"/>
                </a:lnTo>
                <a:close/>
                <a:moveTo>
                  <a:pt x="1384" y="344"/>
                </a:moveTo>
                <a:cubicBezTo>
                  <a:pt x="1326" y="263"/>
                  <a:pt x="1326" y="263"/>
                  <a:pt x="1326" y="263"/>
                </a:cubicBezTo>
                <a:cubicBezTo>
                  <a:pt x="1166" y="378"/>
                  <a:pt x="1166" y="378"/>
                  <a:pt x="1166" y="378"/>
                </a:cubicBezTo>
                <a:cubicBezTo>
                  <a:pt x="1224" y="459"/>
                  <a:pt x="1224" y="459"/>
                  <a:pt x="1224" y="459"/>
                </a:cubicBezTo>
                <a:lnTo>
                  <a:pt x="1384" y="344"/>
                </a:lnTo>
                <a:close/>
                <a:moveTo>
                  <a:pt x="1402" y="977"/>
                </a:moveTo>
                <a:cubicBezTo>
                  <a:pt x="1222" y="903"/>
                  <a:pt x="1222" y="903"/>
                  <a:pt x="1222" y="903"/>
                </a:cubicBezTo>
                <a:cubicBezTo>
                  <a:pt x="1184" y="996"/>
                  <a:pt x="1184" y="996"/>
                  <a:pt x="1184" y="996"/>
                </a:cubicBezTo>
                <a:cubicBezTo>
                  <a:pt x="1364" y="1069"/>
                  <a:pt x="1364" y="1069"/>
                  <a:pt x="1364" y="1069"/>
                </a:cubicBezTo>
                <a:lnTo>
                  <a:pt x="1402" y="977"/>
                </a:lnTo>
                <a:close/>
                <a:moveTo>
                  <a:pt x="1462" y="622"/>
                </a:moveTo>
                <a:cubicBezTo>
                  <a:pt x="1258" y="622"/>
                  <a:pt x="1258" y="622"/>
                  <a:pt x="1258" y="622"/>
                </a:cubicBezTo>
                <a:cubicBezTo>
                  <a:pt x="1258" y="722"/>
                  <a:pt x="1258" y="722"/>
                  <a:pt x="1258" y="722"/>
                </a:cubicBezTo>
                <a:cubicBezTo>
                  <a:pt x="1462" y="722"/>
                  <a:pt x="1462" y="722"/>
                  <a:pt x="1462" y="722"/>
                </a:cubicBezTo>
                <a:lnTo>
                  <a:pt x="1462" y="622"/>
                </a:lnTo>
                <a:close/>
                <a:moveTo>
                  <a:pt x="511" y="213"/>
                </a:moveTo>
                <a:cubicBezTo>
                  <a:pt x="422" y="48"/>
                  <a:pt x="422" y="48"/>
                  <a:pt x="422" y="48"/>
                </a:cubicBezTo>
                <a:cubicBezTo>
                  <a:pt x="334" y="96"/>
                  <a:pt x="334" y="96"/>
                  <a:pt x="334" y="96"/>
                </a:cubicBezTo>
                <a:cubicBezTo>
                  <a:pt x="422" y="260"/>
                  <a:pt x="422" y="260"/>
                  <a:pt x="422" y="260"/>
                </a:cubicBezTo>
                <a:lnTo>
                  <a:pt x="511" y="213"/>
                </a:lnTo>
                <a:close/>
                <a:moveTo>
                  <a:pt x="296" y="378"/>
                </a:moveTo>
                <a:cubicBezTo>
                  <a:pt x="136" y="263"/>
                  <a:pt x="136" y="263"/>
                  <a:pt x="136" y="263"/>
                </a:cubicBezTo>
                <a:cubicBezTo>
                  <a:pt x="78" y="344"/>
                  <a:pt x="78" y="344"/>
                  <a:pt x="78" y="344"/>
                </a:cubicBezTo>
                <a:cubicBezTo>
                  <a:pt x="238" y="459"/>
                  <a:pt x="238" y="459"/>
                  <a:pt x="238" y="459"/>
                </a:cubicBezTo>
                <a:lnTo>
                  <a:pt x="296" y="378"/>
                </a:lnTo>
                <a:close/>
                <a:moveTo>
                  <a:pt x="280" y="988"/>
                </a:moveTo>
                <a:cubicBezTo>
                  <a:pt x="239" y="896"/>
                  <a:pt x="239" y="896"/>
                  <a:pt x="239" y="896"/>
                </a:cubicBezTo>
                <a:cubicBezTo>
                  <a:pt x="58" y="977"/>
                  <a:pt x="58" y="977"/>
                  <a:pt x="58" y="977"/>
                </a:cubicBezTo>
                <a:cubicBezTo>
                  <a:pt x="99" y="1069"/>
                  <a:pt x="99" y="1069"/>
                  <a:pt x="99" y="1069"/>
                </a:cubicBezTo>
                <a:lnTo>
                  <a:pt x="280" y="988"/>
                </a:lnTo>
                <a:close/>
                <a:moveTo>
                  <a:pt x="204" y="622"/>
                </a:moveTo>
                <a:cubicBezTo>
                  <a:pt x="0" y="622"/>
                  <a:pt x="0" y="622"/>
                  <a:pt x="0" y="622"/>
                </a:cubicBezTo>
                <a:cubicBezTo>
                  <a:pt x="0" y="722"/>
                  <a:pt x="0" y="722"/>
                  <a:pt x="0" y="722"/>
                </a:cubicBezTo>
                <a:cubicBezTo>
                  <a:pt x="204" y="722"/>
                  <a:pt x="204" y="722"/>
                  <a:pt x="204" y="722"/>
                </a:cubicBezTo>
                <a:lnTo>
                  <a:pt x="204" y="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426464">
              <a:defRPr/>
            </a:pPr>
            <a:endParaRPr lang="en-US" sz="2808" kern="0">
              <a:solidFill>
                <a:srgbClr val="FAFAFA"/>
              </a:solidFill>
              <a:latin typeface="Calibri" panose="020F0502020204030204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BB3F5C-5867-459F-BAA5-1202BAA067AC}"/>
              </a:ext>
            </a:extLst>
          </p:cNvPr>
          <p:cNvGrpSpPr/>
          <p:nvPr/>
        </p:nvGrpSpPr>
        <p:grpSpPr>
          <a:xfrm>
            <a:off x="6474791" y="3095618"/>
            <a:ext cx="1047164" cy="930817"/>
            <a:chOff x="2706845" y="4671624"/>
            <a:chExt cx="603818" cy="536730"/>
          </a:xfrm>
          <a:solidFill>
            <a:schemeClr val="bg1"/>
          </a:solidFill>
        </p:grpSpPr>
        <p:sp>
          <p:nvSpPr>
            <p:cNvPr id="59" name="Freeform 142">
              <a:extLst>
                <a:ext uri="{FF2B5EF4-FFF2-40B4-BE49-F238E27FC236}">
                  <a16:creationId xmlns:a16="http://schemas.microsoft.com/office/drawing/2014/main" id="{58073BAF-698E-4A67-B087-23E3710A0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38" y="5016228"/>
              <a:ext cx="88439" cy="192125"/>
            </a:xfrm>
            <a:custGeom>
              <a:avLst/>
              <a:gdLst>
                <a:gd name="T0" fmla="*/ 34 w 34"/>
                <a:gd name="T1" fmla="*/ 68 h 74"/>
                <a:gd name="T2" fmla="*/ 29 w 34"/>
                <a:gd name="T3" fmla="*/ 74 h 74"/>
                <a:gd name="T4" fmla="*/ 5 w 34"/>
                <a:gd name="T5" fmla="*/ 74 h 74"/>
                <a:gd name="T6" fmla="*/ 0 w 34"/>
                <a:gd name="T7" fmla="*/ 68 h 74"/>
                <a:gd name="T8" fmla="*/ 0 w 34"/>
                <a:gd name="T9" fmla="*/ 6 h 74"/>
                <a:gd name="T10" fmla="*/ 5 w 34"/>
                <a:gd name="T11" fmla="*/ 0 h 74"/>
                <a:gd name="T12" fmla="*/ 29 w 34"/>
                <a:gd name="T13" fmla="*/ 0 h 74"/>
                <a:gd name="T14" fmla="*/ 34 w 34"/>
                <a:gd name="T15" fmla="*/ 6 h 74"/>
                <a:gd name="T16" fmla="*/ 34 w 34"/>
                <a:gd name="T17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4">
                  <a:moveTo>
                    <a:pt x="34" y="68"/>
                  </a:moveTo>
                  <a:cubicBezTo>
                    <a:pt x="34" y="71"/>
                    <a:pt x="32" y="74"/>
                    <a:pt x="29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74"/>
                    <a:pt x="0" y="71"/>
                    <a:pt x="0" y="6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6"/>
                  </a:cubicBezTo>
                  <a:lnTo>
                    <a:pt x="34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Freeform 143">
              <a:extLst>
                <a:ext uri="{FF2B5EF4-FFF2-40B4-BE49-F238E27FC236}">
                  <a16:creationId xmlns:a16="http://schemas.microsoft.com/office/drawing/2014/main" id="{F21EC89D-C7AF-4F36-8A70-07E9832A3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019" y="4985733"/>
              <a:ext cx="85388" cy="222621"/>
            </a:xfrm>
            <a:custGeom>
              <a:avLst/>
              <a:gdLst>
                <a:gd name="T0" fmla="*/ 34 w 34"/>
                <a:gd name="T1" fmla="*/ 80 h 86"/>
                <a:gd name="T2" fmla="*/ 29 w 34"/>
                <a:gd name="T3" fmla="*/ 86 h 86"/>
                <a:gd name="T4" fmla="*/ 5 w 34"/>
                <a:gd name="T5" fmla="*/ 86 h 86"/>
                <a:gd name="T6" fmla="*/ 0 w 34"/>
                <a:gd name="T7" fmla="*/ 80 h 86"/>
                <a:gd name="T8" fmla="*/ 0 w 34"/>
                <a:gd name="T9" fmla="*/ 5 h 86"/>
                <a:gd name="T10" fmla="*/ 5 w 34"/>
                <a:gd name="T11" fmla="*/ 0 h 86"/>
                <a:gd name="T12" fmla="*/ 29 w 34"/>
                <a:gd name="T13" fmla="*/ 0 h 86"/>
                <a:gd name="T14" fmla="*/ 34 w 34"/>
                <a:gd name="T15" fmla="*/ 5 h 86"/>
                <a:gd name="T16" fmla="*/ 34 w 34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86">
                  <a:moveTo>
                    <a:pt x="34" y="80"/>
                  </a:moveTo>
                  <a:cubicBezTo>
                    <a:pt x="34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2"/>
                    <a:pt x="34" y="5"/>
                  </a:cubicBezTo>
                  <a:lnTo>
                    <a:pt x="3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Freeform 144">
              <a:extLst>
                <a:ext uri="{FF2B5EF4-FFF2-40B4-BE49-F238E27FC236}">
                  <a16:creationId xmlns:a16="http://schemas.microsoft.com/office/drawing/2014/main" id="{092DD548-90FF-4B6E-931D-C1701E84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9249" y="4943038"/>
              <a:ext cx="88439" cy="265315"/>
            </a:xfrm>
            <a:custGeom>
              <a:avLst/>
              <a:gdLst>
                <a:gd name="T0" fmla="*/ 34 w 34"/>
                <a:gd name="T1" fmla="*/ 97 h 103"/>
                <a:gd name="T2" fmla="*/ 29 w 34"/>
                <a:gd name="T3" fmla="*/ 103 h 103"/>
                <a:gd name="T4" fmla="*/ 5 w 34"/>
                <a:gd name="T5" fmla="*/ 103 h 103"/>
                <a:gd name="T6" fmla="*/ 0 w 34"/>
                <a:gd name="T7" fmla="*/ 97 h 103"/>
                <a:gd name="T8" fmla="*/ 0 w 34"/>
                <a:gd name="T9" fmla="*/ 6 h 103"/>
                <a:gd name="T10" fmla="*/ 5 w 34"/>
                <a:gd name="T11" fmla="*/ 0 h 103"/>
                <a:gd name="T12" fmla="*/ 29 w 34"/>
                <a:gd name="T13" fmla="*/ 0 h 103"/>
                <a:gd name="T14" fmla="*/ 34 w 34"/>
                <a:gd name="T15" fmla="*/ 6 h 103"/>
                <a:gd name="T16" fmla="*/ 34 w 34"/>
                <a:gd name="T1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03">
                  <a:moveTo>
                    <a:pt x="34" y="97"/>
                  </a:moveTo>
                  <a:cubicBezTo>
                    <a:pt x="34" y="100"/>
                    <a:pt x="31" y="103"/>
                    <a:pt x="29" y="103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2" y="103"/>
                    <a:pt x="0" y="100"/>
                    <a:pt x="0" y="9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4" y="3"/>
                    <a:pt x="34" y="6"/>
                  </a:cubicBezTo>
                  <a:lnTo>
                    <a:pt x="3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FBB6FF8D-A0DE-4869-B81D-0B4136A9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530" y="4900344"/>
              <a:ext cx="85388" cy="308009"/>
            </a:xfrm>
            <a:custGeom>
              <a:avLst/>
              <a:gdLst>
                <a:gd name="T0" fmla="*/ 33 w 33"/>
                <a:gd name="T1" fmla="*/ 113 h 119"/>
                <a:gd name="T2" fmla="*/ 28 w 33"/>
                <a:gd name="T3" fmla="*/ 119 h 119"/>
                <a:gd name="T4" fmla="*/ 5 w 33"/>
                <a:gd name="T5" fmla="*/ 119 h 119"/>
                <a:gd name="T6" fmla="*/ 0 w 33"/>
                <a:gd name="T7" fmla="*/ 113 h 119"/>
                <a:gd name="T8" fmla="*/ 0 w 33"/>
                <a:gd name="T9" fmla="*/ 5 h 119"/>
                <a:gd name="T10" fmla="*/ 5 w 33"/>
                <a:gd name="T11" fmla="*/ 0 h 119"/>
                <a:gd name="T12" fmla="*/ 28 w 33"/>
                <a:gd name="T13" fmla="*/ 0 h 119"/>
                <a:gd name="T14" fmla="*/ 33 w 33"/>
                <a:gd name="T15" fmla="*/ 5 h 119"/>
                <a:gd name="T16" fmla="*/ 33 w 33"/>
                <a:gd name="T17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9">
                  <a:moveTo>
                    <a:pt x="33" y="113"/>
                  </a:moveTo>
                  <a:cubicBezTo>
                    <a:pt x="33" y="116"/>
                    <a:pt x="31" y="119"/>
                    <a:pt x="28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2" y="119"/>
                    <a:pt x="0" y="116"/>
                    <a:pt x="0" y="1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5"/>
                  </a:cubicBezTo>
                  <a:lnTo>
                    <a:pt x="3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9FFB05C4-EE2E-47F2-B99C-6A9920E5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5" y="4671624"/>
              <a:ext cx="603818" cy="292760"/>
            </a:xfrm>
            <a:custGeom>
              <a:avLst/>
              <a:gdLst>
                <a:gd name="T0" fmla="*/ 13 w 234"/>
                <a:gd name="T1" fmla="*/ 88 h 114"/>
                <a:gd name="T2" fmla="*/ 196 w 234"/>
                <a:gd name="T3" fmla="*/ 39 h 114"/>
                <a:gd name="T4" fmla="*/ 178 w 234"/>
                <a:gd name="T5" fmla="*/ 24 h 114"/>
                <a:gd name="T6" fmla="*/ 234 w 234"/>
                <a:gd name="T7" fmla="*/ 0 h 114"/>
                <a:gd name="T8" fmla="*/ 234 w 234"/>
                <a:gd name="T9" fmla="*/ 65 h 114"/>
                <a:gd name="T10" fmla="*/ 214 w 234"/>
                <a:gd name="T11" fmla="*/ 51 h 114"/>
                <a:gd name="T12" fmla="*/ 17 w 234"/>
                <a:gd name="T13" fmla="*/ 112 h 114"/>
                <a:gd name="T14" fmla="*/ 2 w 234"/>
                <a:gd name="T15" fmla="*/ 104 h 114"/>
                <a:gd name="T16" fmla="*/ 13 w 234"/>
                <a:gd name="T17" fmla="*/ 8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114">
                  <a:moveTo>
                    <a:pt x="13" y="88"/>
                  </a:moveTo>
                  <a:cubicBezTo>
                    <a:pt x="13" y="88"/>
                    <a:pt x="104" y="94"/>
                    <a:pt x="196" y="39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4" y="65"/>
                    <a:pt x="234" y="65"/>
                    <a:pt x="234" y="65"/>
                  </a:cubicBezTo>
                  <a:cubicBezTo>
                    <a:pt x="214" y="51"/>
                    <a:pt x="214" y="51"/>
                    <a:pt x="214" y="51"/>
                  </a:cubicBezTo>
                  <a:cubicBezTo>
                    <a:pt x="214" y="51"/>
                    <a:pt x="157" y="101"/>
                    <a:pt x="17" y="112"/>
                  </a:cubicBezTo>
                  <a:cubicBezTo>
                    <a:pt x="17" y="112"/>
                    <a:pt x="2" y="114"/>
                    <a:pt x="2" y="104"/>
                  </a:cubicBezTo>
                  <a:cubicBezTo>
                    <a:pt x="2" y="97"/>
                    <a:pt x="0" y="87"/>
                    <a:pt x="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4" name="Freeform 190">
            <a:extLst>
              <a:ext uri="{FF2B5EF4-FFF2-40B4-BE49-F238E27FC236}">
                <a16:creationId xmlns:a16="http://schemas.microsoft.com/office/drawing/2014/main" id="{2C8E885C-4F90-443C-90B3-22A3A2347CED}"/>
              </a:ext>
            </a:extLst>
          </p:cNvPr>
          <p:cNvSpPr>
            <a:spLocks noEditPoints="1"/>
          </p:cNvSpPr>
          <p:nvPr/>
        </p:nvSpPr>
        <p:spPr bwMode="auto">
          <a:xfrm>
            <a:off x="20674245" y="3186023"/>
            <a:ext cx="871131" cy="760581"/>
          </a:xfrm>
          <a:custGeom>
            <a:avLst/>
            <a:gdLst>
              <a:gd name="T0" fmla="*/ 207 w 232"/>
              <a:gd name="T1" fmla="*/ 57 h 204"/>
              <a:gd name="T2" fmla="*/ 206 w 232"/>
              <a:gd name="T3" fmla="*/ 57 h 204"/>
              <a:gd name="T4" fmla="*/ 190 w 232"/>
              <a:gd name="T5" fmla="*/ 86 h 204"/>
              <a:gd name="T6" fmla="*/ 192 w 232"/>
              <a:gd name="T7" fmla="*/ 97 h 204"/>
              <a:gd name="T8" fmla="*/ 159 w 232"/>
              <a:gd name="T9" fmla="*/ 130 h 204"/>
              <a:gd name="T10" fmla="*/ 128 w 232"/>
              <a:gd name="T11" fmla="*/ 108 h 204"/>
              <a:gd name="T12" fmla="*/ 120 w 232"/>
              <a:gd name="T13" fmla="*/ 103 h 204"/>
              <a:gd name="T14" fmla="*/ 119 w 232"/>
              <a:gd name="T15" fmla="*/ 104 h 204"/>
              <a:gd name="T16" fmla="*/ 119 w 232"/>
              <a:gd name="T17" fmla="*/ 131 h 204"/>
              <a:gd name="T18" fmla="*/ 133 w 232"/>
              <a:gd name="T19" fmla="*/ 158 h 204"/>
              <a:gd name="T20" fmla="*/ 101 w 232"/>
              <a:gd name="T21" fmla="*/ 191 h 204"/>
              <a:gd name="T22" fmla="*/ 68 w 232"/>
              <a:gd name="T23" fmla="*/ 164 h 204"/>
              <a:gd name="T24" fmla="*/ 57 w 232"/>
              <a:gd name="T25" fmla="*/ 157 h 204"/>
              <a:gd name="T26" fmla="*/ 39 w 232"/>
              <a:gd name="T27" fmla="*/ 163 h 204"/>
              <a:gd name="T28" fmla="*/ 38 w 232"/>
              <a:gd name="T29" fmla="*/ 163 h 204"/>
              <a:gd name="T30" fmla="*/ 17 w 232"/>
              <a:gd name="T31" fmla="*/ 204 h 204"/>
              <a:gd name="T32" fmla="*/ 232 w 232"/>
              <a:gd name="T33" fmla="*/ 204 h 204"/>
              <a:gd name="T34" fmla="*/ 232 w 232"/>
              <a:gd name="T35" fmla="*/ 46 h 204"/>
              <a:gd name="T36" fmla="*/ 207 w 232"/>
              <a:gd name="T37" fmla="*/ 57 h 204"/>
              <a:gd name="T38" fmla="*/ 39 w 232"/>
              <a:gd name="T39" fmla="*/ 155 h 204"/>
              <a:gd name="T40" fmla="*/ 57 w 232"/>
              <a:gd name="T41" fmla="*/ 147 h 204"/>
              <a:gd name="T42" fmla="*/ 76 w 232"/>
              <a:gd name="T43" fmla="*/ 159 h 204"/>
              <a:gd name="T44" fmla="*/ 101 w 232"/>
              <a:gd name="T45" fmla="*/ 183 h 204"/>
              <a:gd name="T46" fmla="*/ 125 w 232"/>
              <a:gd name="T47" fmla="*/ 158 h 204"/>
              <a:gd name="T48" fmla="*/ 111 w 232"/>
              <a:gd name="T49" fmla="*/ 136 h 204"/>
              <a:gd name="T50" fmla="*/ 111 w 232"/>
              <a:gd name="T51" fmla="*/ 100 h 204"/>
              <a:gd name="T52" fmla="*/ 118 w 232"/>
              <a:gd name="T53" fmla="*/ 94 h 204"/>
              <a:gd name="T54" fmla="*/ 135 w 232"/>
              <a:gd name="T55" fmla="*/ 102 h 204"/>
              <a:gd name="T56" fmla="*/ 159 w 232"/>
              <a:gd name="T57" fmla="*/ 122 h 204"/>
              <a:gd name="T58" fmla="*/ 184 w 232"/>
              <a:gd name="T59" fmla="*/ 97 h 204"/>
              <a:gd name="T60" fmla="*/ 181 w 232"/>
              <a:gd name="T61" fmla="*/ 85 h 204"/>
              <a:gd name="T62" fmla="*/ 201 w 232"/>
              <a:gd name="T63" fmla="*/ 48 h 204"/>
              <a:gd name="T64" fmla="*/ 207 w 232"/>
              <a:gd name="T65" fmla="*/ 49 h 204"/>
              <a:gd name="T66" fmla="*/ 232 w 232"/>
              <a:gd name="T67" fmla="*/ 24 h 204"/>
              <a:gd name="T68" fmla="*/ 207 w 232"/>
              <a:gd name="T69" fmla="*/ 0 h 204"/>
              <a:gd name="T70" fmla="*/ 183 w 232"/>
              <a:gd name="T71" fmla="*/ 24 h 204"/>
              <a:gd name="T72" fmla="*/ 187 w 232"/>
              <a:gd name="T73" fmla="*/ 38 h 204"/>
              <a:gd name="T74" fmla="*/ 167 w 232"/>
              <a:gd name="T75" fmla="*/ 74 h 204"/>
              <a:gd name="T76" fmla="*/ 159 w 232"/>
              <a:gd name="T77" fmla="*/ 72 h 204"/>
              <a:gd name="T78" fmla="*/ 138 w 232"/>
              <a:gd name="T79" fmla="*/ 84 h 204"/>
              <a:gd name="T80" fmla="*/ 125 w 232"/>
              <a:gd name="T81" fmla="*/ 77 h 204"/>
              <a:gd name="T82" fmla="*/ 100 w 232"/>
              <a:gd name="T83" fmla="*/ 53 h 204"/>
              <a:gd name="T84" fmla="*/ 75 w 232"/>
              <a:gd name="T85" fmla="*/ 78 h 204"/>
              <a:gd name="T86" fmla="*/ 93 w 232"/>
              <a:gd name="T87" fmla="*/ 101 h 204"/>
              <a:gd name="T88" fmla="*/ 93 w 232"/>
              <a:gd name="T89" fmla="*/ 135 h 204"/>
              <a:gd name="T90" fmla="*/ 82 w 232"/>
              <a:gd name="T91" fmla="*/ 142 h 204"/>
              <a:gd name="T92" fmla="*/ 64 w 232"/>
              <a:gd name="T93" fmla="*/ 131 h 204"/>
              <a:gd name="T94" fmla="*/ 64 w 232"/>
              <a:gd name="T95" fmla="*/ 130 h 204"/>
              <a:gd name="T96" fmla="*/ 39 w 232"/>
              <a:gd name="T97" fmla="*/ 105 h 204"/>
              <a:gd name="T98" fmla="*/ 15 w 232"/>
              <a:gd name="T99" fmla="*/ 130 h 204"/>
              <a:gd name="T100" fmla="*/ 19 w 232"/>
              <a:gd name="T101" fmla="*/ 144 h 204"/>
              <a:gd name="T102" fmla="*/ 0 w 232"/>
              <a:gd name="T103" fmla="*/ 181 h 204"/>
              <a:gd name="T104" fmla="*/ 0 w 232"/>
              <a:gd name="T105" fmla="*/ 204 h 204"/>
              <a:gd name="T106" fmla="*/ 8 w 232"/>
              <a:gd name="T107" fmla="*/ 204 h 204"/>
              <a:gd name="T108" fmla="*/ 33 w 232"/>
              <a:gd name="T109" fmla="*/ 154 h 204"/>
              <a:gd name="T110" fmla="*/ 39 w 232"/>
              <a:gd name="T111" fmla="*/ 15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2" h="204">
                <a:moveTo>
                  <a:pt x="207" y="57"/>
                </a:moveTo>
                <a:cubicBezTo>
                  <a:pt x="207" y="57"/>
                  <a:pt x="206" y="57"/>
                  <a:pt x="206" y="57"/>
                </a:cubicBezTo>
                <a:cubicBezTo>
                  <a:pt x="190" y="86"/>
                  <a:pt x="190" y="86"/>
                  <a:pt x="190" y="86"/>
                </a:cubicBezTo>
                <a:cubicBezTo>
                  <a:pt x="191" y="89"/>
                  <a:pt x="192" y="93"/>
                  <a:pt x="192" y="97"/>
                </a:cubicBezTo>
                <a:cubicBezTo>
                  <a:pt x="192" y="115"/>
                  <a:pt x="177" y="130"/>
                  <a:pt x="159" y="130"/>
                </a:cubicBezTo>
                <a:cubicBezTo>
                  <a:pt x="145" y="130"/>
                  <a:pt x="133" y="121"/>
                  <a:pt x="128" y="108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128" y="137"/>
                  <a:pt x="133" y="147"/>
                  <a:pt x="133" y="158"/>
                </a:cubicBezTo>
                <a:cubicBezTo>
                  <a:pt x="133" y="176"/>
                  <a:pt x="119" y="191"/>
                  <a:pt x="101" y="191"/>
                </a:cubicBezTo>
                <a:cubicBezTo>
                  <a:pt x="84" y="191"/>
                  <a:pt x="71" y="179"/>
                  <a:pt x="68" y="164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52" y="161"/>
                  <a:pt x="46" y="163"/>
                  <a:pt x="39" y="163"/>
                </a:cubicBezTo>
                <a:cubicBezTo>
                  <a:pt x="39" y="163"/>
                  <a:pt x="38" y="163"/>
                  <a:pt x="38" y="163"/>
                </a:cubicBezTo>
                <a:cubicBezTo>
                  <a:pt x="17" y="204"/>
                  <a:pt x="17" y="204"/>
                  <a:pt x="17" y="204"/>
                </a:cubicBezTo>
                <a:cubicBezTo>
                  <a:pt x="232" y="204"/>
                  <a:pt x="232" y="204"/>
                  <a:pt x="232" y="204"/>
                </a:cubicBezTo>
                <a:cubicBezTo>
                  <a:pt x="232" y="46"/>
                  <a:pt x="232" y="46"/>
                  <a:pt x="232" y="46"/>
                </a:cubicBezTo>
                <a:cubicBezTo>
                  <a:pt x="226" y="53"/>
                  <a:pt x="217" y="57"/>
                  <a:pt x="207" y="57"/>
                </a:cubicBezTo>
                <a:close/>
                <a:moveTo>
                  <a:pt x="39" y="155"/>
                </a:moveTo>
                <a:cubicBezTo>
                  <a:pt x="46" y="155"/>
                  <a:pt x="52" y="152"/>
                  <a:pt x="57" y="147"/>
                </a:cubicBezTo>
                <a:cubicBezTo>
                  <a:pt x="76" y="159"/>
                  <a:pt x="76" y="159"/>
                  <a:pt x="76" y="159"/>
                </a:cubicBezTo>
                <a:cubicBezTo>
                  <a:pt x="76" y="172"/>
                  <a:pt x="87" y="183"/>
                  <a:pt x="101" y="183"/>
                </a:cubicBezTo>
                <a:cubicBezTo>
                  <a:pt x="114" y="183"/>
                  <a:pt x="125" y="172"/>
                  <a:pt x="125" y="158"/>
                </a:cubicBezTo>
                <a:cubicBezTo>
                  <a:pt x="125" y="148"/>
                  <a:pt x="119" y="140"/>
                  <a:pt x="111" y="136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8"/>
                  <a:pt x="116" y="96"/>
                  <a:pt x="118" y="94"/>
                </a:cubicBezTo>
                <a:cubicBezTo>
                  <a:pt x="135" y="102"/>
                  <a:pt x="135" y="102"/>
                  <a:pt x="135" y="102"/>
                </a:cubicBezTo>
                <a:cubicBezTo>
                  <a:pt x="138" y="113"/>
                  <a:pt x="147" y="122"/>
                  <a:pt x="159" y="122"/>
                </a:cubicBezTo>
                <a:cubicBezTo>
                  <a:pt x="173" y="122"/>
                  <a:pt x="184" y="111"/>
                  <a:pt x="184" y="97"/>
                </a:cubicBezTo>
                <a:cubicBezTo>
                  <a:pt x="184" y="93"/>
                  <a:pt x="183" y="89"/>
                  <a:pt x="181" y="85"/>
                </a:cubicBezTo>
                <a:cubicBezTo>
                  <a:pt x="201" y="48"/>
                  <a:pt x="201" y="48"/>
                  <a:pt x="201" y="48"/>
                </a:cubicBezTo>
                <a:cubicBezTo>
                  <a:pt x="203" y="49"/>
                  <a:pt x="205" y="49"/>
                  <a:pt x="207" y="49"/>
                </a:cubicBezTo>
                <a:cubicBezTo>
                  <a:pt x="221" y="49"/>
                  <a:pt x="232" y="38"/>
                  <a:pt x="232" y="24"/>
                </a:cubicBezTo>
                <a:cubicBezTo>
                  <a:pt x="232" y="11"/>
                  <a:pt x="221" y="0"/>
                  <a:pt x="207" y="0"/>
                </a:cubicBezTo>
                <a:cubicBezTo>
                  <a:pt x="194" y="0"/>
                  <a:pt x="183" y="11"/>
                  <a:pt x="183" y="24"/>
                </a:cubicBezTo>
                <a:cubicBezTo>
                  <a:pt x="183" y="29"/>
                  <a:pt x="184" y="34"/>
                  <a:pt x="187" y="38"/>
                </a:cubicBezTo>
                <a:cubicBezTo>
                  <a:pt x="167" y="74"/>
                  <a:pt x="167" y="74"/>
                  <a:pt x="167" y="74"/>
                </a:cubicBezTo>
                <a:cubicBezTo>
                  <a:pt x="164" y="73"/>
                  <a:pt x="162" y="72"/>
                  <a:pt x="159" y="72"/>
                </a:cubicBezTo>
                <a:cubicBezTo>
                  <a:pt x="150" y="72"/>
                  <a:pt x="143" y="77"/>
                  <a:pt x="138" y="84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64"/>
                  <a:pt x="113" y="53"/>
                  <a:pt x="100" y="53"/>
                </a:cubicBezTo>
                <a:cubicBezTo>
                  <a:pt x="86" y="53"/>
                  <a:pt x="75" y="64"/>
                  <a:pt x="75" y="78"/>
                </a:cubicBezTo>
                <a:cubicBezTo>
                  <a:pt x="75" y="89"/>
                  <a:pt x="83" y="98"/>
                  <a:pt x="93" y="101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89" y="136"/>
                  <a:pt x="85" y="138"/>
                  <a:pt x="82" y="142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16"/>
                  <a:pt x="53" y="105"/>
                  <a:pt x="39" y="105"/>
                </a:cubicBezTo>
                <a:cubicBezTo>
                  <a:pt x="26" y="105"/>
                  <a:pt x="15" y="116"/>
                  <a:pt x="15" y="130"/>
                </a:cubicBezTo>
                <a:cubicBezTo>
                  <a:pt x="15" y="135"/>
                  <a:pt x="16" y="140"/>
                  <a:pt x="19" y="144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204"/>
                  <a:pt x="0" y="204"/>
                  <a:pt x="0" y="204"/>
                </a:cubicBezTo>
                <a:cubicBezTo>
                  <a:pt x="8" y="204"/>
                  <a:pt x="8" y="204"/>
                  <a:pt x="8" y="20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35" y="154"/>
                  <a:pt x="37" y="155"/>
                  <a:pt x="39" y="15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Google Shape;855;p35">
            <a:extLst>
              <a:ext uri="{FF2B5EF4-FFF2-40B4-BE49-F238E27FC236}">
                <a16:creationId xmlns:a16="http://schemas.microsoft.com/office/drawing/2014/main" id="{546C49AB-7BB4-4232-A80E-67475196A7F5}"/>
              </a:ext>
            </a:extLst>
          </p:cNvPr>
          <p:cNvSpPr txBox="1"/>
          <p:nvPr/>
        </p:nvSpPr>
        <p:spPr>
          <a:xfrm>
            <a:off x="2006602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6" name="Google Shape;855;p35">
            <a:extLst>
              <a:ext uri="{FF2B5EF4-FFF2-40B4-BE49-F238E27FC236}">
                <a16:creationId xmlns:a16="http://schemas.microsoft.com/office/drawing/2014/main" id="{7D7F9672-29C7-452C-94F6-54BBAF8A4E30}"/>
              </a:ext>
            </a:extLst>
          </p:cNvPr>
          <p:cNvSpPr txBox="1"/>
          <p:nvPr/>
        </p:nvSpPr>
        <p:spPr>
          <a:xfrm>
            <a:off x="5380109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7" name="Google Shape;855;p35">
            <a:extLst>
              <a:ext uri="{FF2B5EF4-FFF2-40B4-BE49-F238E27FC236}">
                <a16:creationId xmlns:a16="http://schemas.microsoft.com/office/drawing/2014/main" id="{16BEC2DD-A463-45F7-BEEE-9A95C83B5C53}"/>
              </a:ext>
            </a:extLst>
          </p:cNvPr>
          <p:cNvSpPr txBox="1"/>
          <p:nvPr/>
        </p:nvSpPr>
        <p:spPr>
          <a:xfrm>
            <a:off x="9040609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8" name="Google Shape;855;p35">
            <a:extLst>
              <a:ext uri="{FF2B5EF4-FFF2-40B4-BE49-F238E27FC236}">
                <a16:creationId xmlns:a16="http://schemas.microsoft.com/office/drawing/2014/main" id="{FDD6B3D6-F2A3-4A84-B4A6-F5842AB1F715}"/>
              </a:ext>
            </a:extLst>
          </p:cNvPr>
          <p:cNvSpPr txBox="1"/>
          <p:nvPr/>
        </p:nvSpPr>
        <p:spPr>
          <a:xfrm>
            <a:off x="12414116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9" name="Google Shape;855;p35">
            <a:extLst>
              <a:ext uri="{FF2B5EF4-FFF2-40B4-BE49-F238E27FC236}">
                <a16:creationId xmlns:a16="http://schemas.microsoft.com/office/drawing/2014/main" id="{58B190AA-86CF-4E1B-B57E-D1BE159F7734}"/>
              </a:ext>
            </a:extLst>
          </p:cNvPr>
          <p:cNvSpPr txBox="1"/>
          <p:nvPr/>
        </p:nvSpPr>
        <p:spPr>
          <a:xfrm>
            <a:off x="16049392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70" name="Google Shape;855;p35">
            <a:extLst>
              <a:ext uri="{FF2B5EF4-FFF2-40B4-BE49-F238E27FC236}">
                <a16:creationId xmlns:a16="http://schemas.microsoft.com/office/drawing/2014/main" id="{9E07C9E3-CFE1-4CCE-A7CF-9861D4DB007F}"/>
              </a:ext>
            </a:extLst>
          </p:cNvPr>
          <p:cNvSpPr txBox="1"/>
          <p:nvPr/>
        </p:nvSpPr>
        <p:spPr>
          <a:xfrm>
            <a:off x="19422899" y="6003896"/>
            <a:ext cx="3495674" cy="457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1900"/>
            </a:pPr>
            <a:r>
              <a:rPr lang="en-US" sz="3200" kern="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  <a:endParaRPr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47"/>
          <p:cNvSpPr/>
          <p:nvPr/>
        </p:nvSpPr>
        <p:spPr>
          <a:xfrm>
            <a:off x="2206625" y="1263651"/>
            <a:ext cx="3267074" cy="4502150"/>
          </a:xfrm>
          <a:custGeom>
            <a:avLst/>
            <a:gdLst/>
            <a:ahLst/>
            <a:cxnLst/>
            <a:rect l="l" t="t" r="r" b="b"/>
            <a:pathLst>
              <a:path w="472" h="650" extrusionOk="0">
                <a:moveTo>
                  <a:pt x="236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6"/>
                  <a:pt x="0" y="237"/>
                </a:cubicBezTo>
                <a:cubicBezTo>
                  <a:pt x="0" y="650"/>
                  <a:pt x="0" y="650"/>
                  <a:pt x="0" y="650"/>
                </a:cubicBezTo>
                <a:cubicBezTo>
                  <a:pt x="472" y="650"/>
                  <a:pt x="472" y="650"/>
                  <a:pt x="472" y="650"/>
                </a:cubicBezTo>
                <a:cubicBezTo>
                  <a:pt x="472" y="237"/>
                  <a:pt x="472" y="237"/>
                  <a:pt x="472" y="237"/>
                </a:cubicBezTo>
                <a:cubicBezTo>
                  <a:pt x="472" y="106"/>
                  <a:pt x="367" y="0"/>
                  <a:pt x="236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47"/>
          <p:cNvSpPr/>
          <p:nvPr/>
        </p:nvSpPr>
        <p:spPr>
          <a:xfrm>
            <a:off x="7778751" y="1263651"/>
            <a:ext cx="3267074" cy="4502150"/>
          </a:xfrm>
          <a:custGeom>
            <a:avLst/>
            <a:gdLst/>
            <a:ahLst/>
            <a:cxnLst/>
            <a:rect l="l" t="t" r="r" b="b"/>
            <a:pathLst>
              <a:path w="472" h="650" extrusionOk="0">
                <a:moveTo>
                  <a:pt x="236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6"/>
                  <a:pt x="0" y="237"/>
                </a:cubicBezTo>
                <a:cubicBezTo>
                  <a:pt x="0" y="650"/>
                  <a:pt x="0" y="650"/>
                  <a:pt x="0" y="650"/>
                </a:cubicBezTo>
                <a:cubicBezTo>
                  <a:pt x="472" y="650"/>
                  <a:pt x="472" y="650"/>
                  <a:pt x="472" y="650"/>
                </a:cubicBezTo>
                <a:cubicBezTo>
                  <a:pt x="472" y="237"/>
                  <a:pt x="472" y="237"/>
                  <a:pt x="472" y="237"/>
                </a:cubicBez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47"/>
          <p:cNvSpPr/>
          <p:nvPr/>
        </p:nvSpPr>
        <p:spPr>
          <a:xfrm>
            <a:off x="13341351" y="1263651"/>
            <a:ext cx="3270250" cy="4502150"/>
          </a:xfrm>
          <a:custGeom>
            <a:avLst/>
            <a:gdLst/>
            <a:ahLst/>
            <a:cxnLst/>
            <a:rect l="l" t="t" r="r" b="b"/>
            <a:pathLst>
              <a:path w="472" h="650" extrusionOk="0">
                <a:moveTo>
                  <a:pt x="236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6" y="0"/>
                  <a:pt x="0" y="106"/>
                  <a:pt x="0" y="237"/>
                </a:cubicBezTo>
                <a:cubicBezTo>
                  <a:pt x="0" y="650"/>
                  <a:pt x="0" y="650"/>
                  <a:pt x="0" y="650"/>
                </a:cubicBezTo>
                <a:cubicBezTo>
                  <a:pt x="472" y="650"/>
                  <a:pt x="472" y="650"/>
                  <a:pt x="472" y="650"/>
                </a:cubicBezTo>
                <a:cubicBezTo>
                  <a:pt x="472" y="237"/>
                  <a:pt x="472" y="237"/>
                  <a:pt x="472" y="237"/>
                </a:cubicBez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47"/>
          <p:cNvSpPr/>
          <p:nvPr/>
        </p:nvSpPr>
        <p:spPr>
          <a:xfrm>
            <a:off x="18907125" y="1263651"/>
            <a:ext cx="3270250" cy="4502150"/>
          </a:xfrm>
          <a:custGeom>
            <a:avLst/>
            <a:gdLst/>
            <a:ahLst/>
            <a:cxnLst/>
            <a:rect l="l" t="t" r="r" b="b"/>
            <a:pathLst>
              <a:path w="472" h="650" extrusionOk="0">
                <a:moveTo>
                  <a:pt x="236" y="0"/>
                </a:moveTo>
                <a:cubicBezTo>
                  <a:pt x="236" y="0"/>
                  <a:pt x="236" y="0"/>
                  <a:pt x="236" y="0"/>
                </a:cubicBezTo>
                <a:cubicBezTo>
                  <a:pt x="105" y="0"/>
                  <a:pt x="0" y="106"/>
                  <a:pt x="0" y="237"/>
                </a:cubicBezTo>
                <a:cubicBezTo>
                  <a:pt x="0" y="650"/>
                  <a:pt x="0" y="650"/>
                  <a:pt x="0" y="650"/>
                </a:cubicBezTo>
                <a:cubicBezTo>
                  <a:pt x="472" y="650"/>
                  <a:pt x="472" y="650"/>
                  <a:pt x="472" y="650"/>
                </a:cubicBezTo>
                <a:cubicBezTo>
                  <a:pt x="472" y="237"/>
                  <a:pt x="472" y="237"/>
                  <a:pt x="472" y="237"/>
                </a:cubicBez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47"/>
          <p:cNvSpPr/>
          <p:nvPr/>
        </p:nvSpPr>
        <p:spPr>
          <a:xfrm>
            <a:off x="2212975" y="7956550"/>
            <a:ext cx="3267074" cy="4495800"/>
          </a:xfrm>
          <a:custGeom>
            <a:avLst/>
            <a:gdLst/>
            <a:ahLst/>
            <a:cxnLst/>
            <a:rect l="l" t="t" r="r" b="b"/>
            <a:pathLst>
              <a:path w="472" h="649" extrusionOk="0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543"/>
                  <a:pt x="106" y="649"/>
                  <a:pt x="236" y="649"/>
                </a:cubicBezTo>
                <a:cubicBezTo>
                  <a:pt x="236" y="649"/>
                  <a:pt x="236" y="649"/>
                  <a:pt x="236" y="649"/>
                </a:cubicBezTo>
                <a:cubicBezTo>
                  <a:pt x="367" y="649"/>
                  <a:pt x="472" y="543"/>
                  <a:pt x="472" y="413"/>
                </a:cubicBezTo>
                <a:lnTo>
                  <a:pt x="472" y="0"/>
                </a:lnTo>
                <a:close/>
              </a:path>
            </a:pathLst>
          </a:custGeom>
          <a:solidFill>
            <a:srgbClr val="3D358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47"/>
          <p:cNvSpPr/>
          <p:nvPr/>
        </p:nvSpPr>
        <p:spPr>
          <a:xfrm>
            <a:off x="7778751" y="7956550"/>
            <a:ext cx="3267074" cy="4495800"/>
          </a:xfrm>
          <a:custGeom>
            <a:avLst/>
            <a:gdLst/>
            <a:ahLst/>
            <a:cxnLst/>
            <a:rect l="l" t="t" r="r" b="b"/>
            <a:pathLst>
              <a:path w="472" h="649" extrusionOk="0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543"/>
                  <a:pt x="106" y="649"/>
                  <a:pt x="236" y="649"/>
                </a:cubicBezTo>
                <a:cubicBezTo>
                  <a:pt x="236" y="649"/>
                  <a:pt x="236" y="649"/>
                  <a:pt x="236" y="649"/>
                </a:cubicBezTo>
                <a:cubicBezTo>
                  <a:pt x="366" y="649"/>
                  <a:pt x="472" y="543"/>
                  <a:pt x="472" y="413"/>
                </a:cubicBezTo>
                <a:lnTo>
                  <a:pt x="472" y="0"/>
                </a:lnTo>
                <a:close/>
              </a:path>
            </a:pathLst>
          </a:custGeom>
          <a:solidFill>
            <a:srgbClr val="4D43A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47"/>
          <p:cNvSpPr/>
          <p:nvPr/>
        </p:nvSpPr>
        <p:spPr>
          <a:xfrm>
            <a:off x="13430250" y="7956550"/>
            <a:ext cx="3270250" cy="4495800"/>
          </a:xfrm>
          <a:custGeom>
            <a:avLst/>
            <a:gdLst/>
            <a:ahLst/>
            <a:cxnLst/>
            <a:rect l="l" t="t" r="r" b="b"/>
            <a:pathLst>
              <a:path w="472" h="649" extrusionOk="0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543"/>
                  <a:pt x="106" y="649"/>
                  <a:pt x="236" y="649"/>
                </a:cubicBezTo>
                <a:cubicBezTo>
                  <a:pt x="236" y="649"/>
                  <a:pt x="236" y="649"/>
                  <a:pt x="236" y="649"/>
                </a:cubicBezTo>
                <a:cubicBezTo>
                  <a:pt x="366" y="649"/>
                  <a:pt x="472" y="543"/>
                  <a:pt x="472" y="413"/>
                </a:cubicBezTo>
                <a:lnTo>
                  <a:pt x="472" y="0"/>
                </a:ln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47"/>
          <p:cNvSpPr/>
          <p:nvPr/>
        </p:nvSpPr>
        <p:spPr>
          <a:xfrm>
            <a:off x="18907125" y="7956550"/>
            <a:ext cx="3270250" cy="4495800"/>
          </a:xfrm>
          <a:custGeom>
            <a:avLst/>
            <a:gdLst/>
            <a:ahLst/>
            <a:cxnLst/>
            <a:rect l="l" t="t" r="r" b="b"/>
            <a:pathLst>
              <a:path w="472" h="649" extrusionOk="0">
                <a:moveTo>
                  <a:pt x="4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0" y="543"/>
                  <a:pt x="105" y="649"/>
                  <a:pt x="236" y="649"/>
                </a:cubicBezTo>
                <a:cubicBezTo>
                  <a:pt x="236" y="649"/>
                  <a:pt x="236" y="649"/>
                  <a:pt x="236" y="649"/>
                </a:cubicBezTo>
                <a:cubicBezTo>
                  <a:pt x="366" y="649"/>
                  <a:pt x="472" y="543"/>
                  <a:pt x="472" y="413"/>
                </a:cubicBezTo>
                <a:lnTo>
                  <a:pt x="472" y="0"/>
                </a:ln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47"/>
          <p:cNvSpPr txBox="1"/>
          <p:nvPr/>
        </p:nvSpPr>
        <p:spPr>
          <a:xfrm>
            <a:off x="5734051" y="6188075"/>
            <a:ext cx="13049250" cy="138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000000"/>
              </a:buClr>
              <a:buSzPts val="4500"/>
            </a:pPr>
            <a:r>
              <a:rPr lang="en-US" sz="9000" b="1" kern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  <a:endParaRPr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279;p16">
            <a:extLst>
              <a:ext uri="{FF2B5EF4-FFF2-40B4-BE49-F238E27FC236}">
                <a16:creationId xmlns:a16="http://schemas.microsoft.com/office/drawing/2014/main" id="{9A51F8EE-9DFF-425D-9601-50CACFC7DA6F}"/>
              </a:ext>
            </a:extLst>
          </p:cNvPr>
          <p:cNvSpPr txBox="1"/>
          <p:nvPr/>
        </p:nvSpPr>
        <p:spPr>
          <a:xfrm>
            <a:off x="2109221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4" name="Google Shape;283;p16">
            <a:extLst>
              <a:ext uri="{FF2B5EF4-FFF2-40B4-BE49-F238E27FC236}">
                <a16:creationId xmlns:a16="http://schemas.microsoft.com/office/drawing/2014/main" id="{79D8152D-7FB7-43AB-AAC5-686A3411C4F6}"/>
              </a:ext>
            </a:extLst>
          </p:cNvPr>
          <p:cNvSpPr txBox="1"/>
          <p:nvPr/>
        </p:nvSpPr>
        <p:spPr>
          <a:xfrm>
            <a:off x="2206625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5" name="Google Shape;279;p16">
            <a:extLst>
              <a:ext uri="{FF2B5EF4-FFF2-40B4-BE49-F238E27FC236}">
                <a16:creationId xmlns:a16="http://schemas.microsoft.com/office/drawing/2014/main" id="{88B64E22-F977-4EC4-875D-90CE9DAA080D}"/>
              </a:ext>
            </a:extLst>
          </p:cNvPr>
          <p:cNvSpPr txBox="1"/>
          <p:nvPr/>
        </p:nvSpPr>
        <p:spPr>
          <a:xfrm>
            <a:off x="7708899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6" name="Google Shape;283;p16">
            <a:extLst>
              <a:ext uri="{FF2B5EF4-FFF2-40B4-BE49-F238E27FC236}">
                <a16:creationId xmlns:a16="http://schemas.microsoft.com/office/drawing/2014/main" id="{1D8FEBD2-8D68-4BFC-A5C5-1F4521D4FE6F}"/>
              </a:ext>
            </a:extLst>
          </p:cNvPr>
          <p:cNvSpPr txBox="1"/>
          <p:nvPr/>
        </p:nvSpPr>
        <p:spPr>
          <a:xfrm>
            <a:off x="7806303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7" name="Google Shape;279;p16">
            <a:extLst>
              <a:ext uri="{FF2B5EF4-FFF2-40B4-BE49-F238E27FC236}">
                <a16:creationId xmlns:a16="http://schemas.microsoft.com/office/drawing/2014/main" id="{359D359E-C1E4-4399-B898-995A98CF38F8}"/>
              </a:ext>
            </a:extLst>
          </p:cNvPr>
          <p:cNvSpPr txBox="1"/>
          <p:nvPr/>
        </p:nvSpPr>
        <p:spPr>
          <a:xfrm>
            <a:off x="13277850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8" name="Google Shape;283;p16">
            <a:extLst>
              <a:ext uri="{FF2B5EF4-FFF2-40B4-BE49-F238E27FC236}">
                <a16:creationId xmlns:a16="http://schemas.microsoft.com/office/drawing/2014/main" id="{AA8FD159-2132-4C57-9589-976657B165E2}"/>
              </a:ext>
            </a:extLst>
          </p:cNvPr>
          <p:cNvSpPr txBox="1"/>
          <p:nvPr/>
        </p:nvSpPr>
        <p:spPr>
          <a:xfrm>
            <a:off x="13375254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9" name="Google Shape;279;p16">
            <a:extLst>
              <a:ext uri="{FF2B5EF4-FFF2-40B4-BE49-F238E27FC236}">
                <a16:creationId xmlns:a16="http://schemas.microsoft.com/office/drawing/2014/main" id="{81AB84A6-F3D0-48B8-805B-445C112A318D}"/>
              </a:ext>
            </a:extLst>
          </p:cNvPr>
          <p:cNvSpPr txBox="1"/>
          <p:nvPr/>
        </p:nvSpPr>
        <p:spPr>
          <a:xfrm>
            <a:off x="18783301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0" name="Google Shape;283;p16">
            <a:extLst>
              <a:ext uri="{FF2B5EF4-FFF2-40B4-BE49-F238E27FC236}">
                <a16:creationId xmlns:a16="http://schemas.microsoft.com/office/drawing/2014/main" id="{CA4F4349-0ED8-475F-A577-4878A9B3C4A9}"/>
              </a:ext>
            </a:extLst>
          </p:cNvPr>
          <p:cNvSpPr txBox="1"/>
          <p:nvPr/>
        </p:nvSpPr>
        <p:spPr>
          <a:xfrm>
            <a:off x="18880705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1" name="Google Shape;279;p16">
            <a:extLst>
              <a:ext uri="{FF2B5EF4-FFF2-40B4-BE49-F238E27FC236}">
                <a16:creationId xmlns:a16="http://schemas.microsoft.com/office/drawing/2014/main" id="{5303A418-2116-4003-8382-8461085732EA}"/>
              </a:ext>
            </a:extLst>
          </p:cNvPr>
          <p:cNvSpPr txBox="1"/>
          <p:nvPr/>
        </p:nvSpPr>
        <p:spPr>
          <a:xfrm>
            <a:off x="2109221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2" name="Google Shape;283;p16">
            <a:extLst>
              <a:ext uri="{FF2B5EF4-FFF2-40B4-BE49-F238E27FC236}">
                <a16:creationId xmlns:a16="http://schemas.microsoft.com/office/drawing/2014/main" id="{AEC730BD-F6D6-40BF-AFA7-F3B133D99E19}"/>
              </a:ext>
            </a:extLst>
          </p:cNvPr>
          <p:cNvSpPr txBox="1"/>
          <p:nvPr/>
        </p:nvSpPr>
        <p:spPr>
          <a:xfrm>
            <a:off x="2206625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3" name="Google Shape;279;p16">
            <a:extLst>
              <a:ext uri="{FF2B5EF4-FFF2-40B4-BE49-F238E27FC236}">
                <a16:creationId xmlns:a16="http://schemas.microsoft.com/office/drawing/2014/main" id="{83E9277E-FB16-4D21-82DF-DB76503B9590}"/>
              </a:ext>
            </a:extLst>
          </p:cNvPr>
          <p:cNvSpPr txBox="1"/>
          <p:nvPr/>
        </p:nvSpPr>
        <p:spPr>
          <a:xfrm>
            <a:off x="7708899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4" name="Google Shape;283;p16">
            <a:extLst>
              <a:ext uri="{FF2B5EF4-FFF2-40B4-BE49-F238E27FC236}">
                <a16:creationId xmlns:a16="http://schemas.microsoft.com/office/drawing/2014/main" id="{D1E4A34F-322B-4246-92DC-3A33A4F55B15}"/>
              </a:ext>
            </a:extLst>
          </p:cNvPr>
          <p:cNvSpPr txBox="1"/>
          <p:nvPr/>
        </p:nvSpPr>
        <p:spPr>
          <a:xfrm>
            <a:off x="7806303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5" name="Google Shape;279;p16">
            <a:extLst>
              <a:ext uri="{FF2B5EF4-FFF2-40B4-BE49-F238E27FC236}">
                <a16:creationId xmlns:a16="http://schemas.microsoft.com/office/drawing/2014/main" id="{AEE5E730-E9D6-4A1C-917A-D8B2497C5138}"/>
              </a:ext>
            </a:extLst>
          </p:cNvPr>
          <p:cNvSpPr txBox="1"/>
          <p:nvPr/>
        </p:nvSpPr>
        <p:spPr>
          <a:xfrm>
            <a:off x="13277850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6" name="Google Shape;283;p16">
            <a:extLst>
              <a:ext uri="{FF2B5EF4-FFF2-40B4-BE49-F238E27FC236}">
                <a16:creationId xmlns:a16="http://schemas.microsoft.com/office/drawing/2014/main" id="{47980695-34A8-4E9D-BF7E-FAD8CBB56103}"/>
              </a:ext>
            </a:extLst>
          </p:cNvPr>
          <p:cNvSpPr txBox="1"/>
          <p:nvPr/>
        </p:nvSpPr>
        <p:spPr>
          <a:xfrm>
            <a:off x="13375254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57" name="Google Shape;279;p16">
            <a:extLst>
              <a:ext uri="{FF2B5EF4-FFF2-40B4-BE49-F238E27FC236}">
                <a16:creationId xmlns:a16="http://schemas.microsoft.com/office/drawing/2014/main" id="{92B83DF0-D176-4D80-9DC0-32FB69C82FC9}"/>
              </a:ext>
            </a:extLst>
          </p:cNvPr>
          <p:cNvSpPr txBox="1"/>
          <p:nvPr/>
        </p:nvSpPr>
        <p:spPr>
          <a:xfrm>
            <a:off x="18783301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8" name="Google Shape;283;p16">
            <a:extLst>
              <a:ext uri="{FF2B5EF4-FFF2-40B4-BE49-F238E27FC236}">
                <a16:creationId xmlns:a16="http://schemas.microsoft.com/office/drawing/2014/main" id="{5D1A8B58-CF5C-4604-92E9-1251DF4DFF05}"/>
              </a:ext>
            </a:extLst>
          </p:cNvPr>
          <p:cNvSpPr txBox="1"/>
          <p:nvPr/>
        </p:nvSpPr>
        <p:spPr>
          <a:xfrm>
            <a:off x="18880705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Google Shape;126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586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49"/>
          <p:cNvSpPr/>
          <p:nvPr/>
        </p:nvSpPr>
        <p:spPr>
          <a:xfrm>
            <a:off x="3086100" y="7613650"/>
            <a:ext cx="3463924" cy="4810124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49"/>
          <p:cNvSpPr/>
          <p:nvPr/>
        </p:nvSpPr>
        <p:spPr>
          <a:xfrm>
            <a:off x="3086100" y="1279525"/>
            <a:ext cx="3463924" cy="4806950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49"/>
          <p:cNvSpPr/>
          <p:nvPr/>
        </p:nvSpPr>
        <p:spPr>
          <a:xfrm>
            <a:off x="10379074" y="7613650"/>
            <a:ext cx="3463924" cy="4810124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49"/>
          <p:cNvSpPr/>
          <p:nvPr/>
        </p:nvSpPr>
        <p:spPr>
          <a:xfrm>
            <a:off x="10379074" y="1279525"/>
            <a:ext cx="3463924" cy="4806950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49"/>
          <p:cNvSpPr/>
          <p:nvPr/>
        </p:nvSpPr>
        <p:spPr>
          <a:xfrm>
            <a:off x="17672050" y="7613650"/>
            <a:ext cx="3463924" cy="4810124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49"/>
          <p:cNvSpPr/>
          <p:nvPr/>
        </p:nvSpPr>
        <p:spPr>
          <a:xfrm>
            <a:off x="17672050" y="1279525"/>
            <a:ext cx="3463924" cy="4806950"/>
          </a:xfrm>
          <a:custGeom>
            <a:avLst/>
            <a:gdLst/>
            <a:ahLst/>
            <a:cxnLst/>
            <a:rect l="l" t="t" r="r" b="b"/>
            <a:pathLst>
              <a:path w="465" h="645" extrusionOk="0">
                <a:moveTo>
                  <a:pt x="411" y="0"/>
                </a:moveTo>
                <a:cubicBezTo>
                  <a:pt x="54" y="0"/>
                  <a:pt x="5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5"/>
                  <a:pt x="0" y="645"/>
                  <a:pt x="0" y="645"/>
                </a:cubicBezTo>
                <a:cubicBezTo>
                  <a:pt x="465" y="645"/>
                  <a:pt x="465" y="645"/>
                  <a:pt x="465" y="645"/>
                </a:cubicBezTo>
                <a:cubicBezTo>
                  <a:pt x="465" y="54"/>
                  <a:pt x="465" y="54"/>
                  <a:pt x="465" y="54"/>
                </a:cubicBezTo>
                <a:cubicBezTo>
                  <a:pt x="465" y="24"/>
                  <a:pt x="441" y="0"/>
                  <a:pt x="411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79;p16">
            <a:extLst>
              <a:ext uri="{FF2B5EF4-FFF2-40B4-BE49-F238E27FC236}">
                <a16:creationId xmlns:a16="http://schemas.microsoft.com/office/drawing/2014/main" id="{17C260A7-1C19-45AF-AD8C-A71548138BF2}"/>
              </a:ext>
            </a:extLst>
          </p:cNvPr>
          <p:cNvSpPr txBox="1"/>
          <p:nvPr/>
        </p:nvSpPr>
        <p:spPr>
          <a:xfrm>
            <a:off x="3160709" y="253054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5" name="Google Shape;283;p16">
            <a:extLst>
              <a:ext uri="{FF2B5EF4-FFF2-40B4-BE49-F238E27FC236}">
                <a16:creationId xmlns:a16="http://schemas.microsoft.com/office/drawing/2014/main" id="{34225E5E-98EB-473E-9E0F-BF07CB3555E8}"/>
              </a:ext>
            </a:extLst>
          </p:cNvPr>
          <p:cNvSpPr txBox="1"/>
          <p:nvPr/>
        </p:nvSpPr>
        <p:spPr>
          <a:xfrm>
            <a:off x="3258113" y="334176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6" name="Google Shape;279;p16">
            <a:extLst>
              <a:ext uri="{FF2B5EF4-FFF2-40B4-BE49-F238E27FC236}">
                <a16:creationId xmlns:a16="http://schemas.microsoft.com/office/drawing/2014/main" id="{F753AEF1-D122-4C93-A6DC-24560E63B660}"/>
              </a:ext>
            </a:extLst>
          </p:cNvPr>
          <p:cNvSpPr txBox="1"/>
          <p:nvPr/>
        </p:nvSpPr>
        <p:spPr>
          <a:xfrm>
            <a:off x="10323510" y="253054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7" name="Google Shape;283;p16">
            <a:extLst>
              <a:ext uri="{FF2B5EF4-FFF2-40B4-BE49-F238E27FC236}">
                <a16:creationId xmlns:a16="http://schemas.microsoft.com/office/drawing/2014/main" id="{015DF215-7070-4B22-A28E-E61C96D3AF48}"/>
              </a:ext>
            </a:extLst>
          </p:cNvPr>
          <p:cNvSpPr txBox="1"/>
          <p:nvPr/>
        </p:nvSpPr>
        <p:spPr>
          <a:xfrm>
            <a:off x="10420914" y="334176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8" name="Google Shape;279;p16">
            <a:extLst>
              <a:ext uri="{FF2B5EF4-FFF2-40B4-BE49-F238E27FC236}">
                <a16:creationId xmlns:a16="http://schemas.microsoft.com/office/drawing/2014/main" id="{00EDE96A-BFB7-4EB0-B22B-783C925DD009}"/>
              </a:ext>
            </a:extLst>
          </p:cNvPr>
          <p:cNvSpPr txBox="1"/>
          <p:nvPr/>
        </p:nvSpPr>
        <p:spPr>
          <a:xfrm>
            <a:off x="17672048" y="253054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9" name="Google Shape;283;p16">
            <a:extLst>
              <a:ext uri="{FF2B5EF4-FFF2-40B4-BE49-F238E27FC236}">
                <a16:creationId xmlns:a16="http://schemas.microsoft.com/office/drawing/2014/main" id="{3EA7A808-2298-49AE-8404-88D005511356}"/>
              </a:ext>
            </a:extLst>
          </p:cNvPr>
          <p:cNvSpPr txBox="1"/>
          <p:nvPr/>
        </p:nvSpPr>
        <p:spPr>
          <a:xfrm>
            <a:off x="17769452" y="334176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0" name="Google Shape;279;p16">
            <a:extLst>
              <a:ext uri="{FF2B5EF4-FFF2-40B4-BE49-F238E27FC236}">
                <a16:creationId xmlns:a16="http://schemas.microsoft.com/office/drawing/2014/main" id="{013BC471-2AEC-42A8-9DA2-718BA2D90D5A}"/>
              </a:ext>
            </a:extLst>
          </p:cNvPr>
          <p:cNvSpPr txBox="1"/>
          <p:nvPr/>
        </p:nvSpPr>
        <p:spPr>
          <a:xfrm>
            <a:off x="3160709" y="9015883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1" name="Google Shape;283;p16">
            <a:extLst>
              <a:ext uri="{FF2B5EF4-FFF2-40B4-BE49-F238E27FC236}">
                <a16:creationId xmlns:a16="http://schemas.microsoft.com/office/drawing/2014/main" id="{CC3BCA1B-483D-43A7-AD31-08ABE539B791}"/>
              </a:ext>
            </a:extLst>
          </p:cNvPr>
          <p:cNvSpPr txBox="1"/>
          <p:nvPr/>
        </p:nvSpPr>
        <p:spPr>
          <a:xfrm>
            <a:off x="3258113" y="9827100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2" name="Google Shape;279;p16">
            <a:extLst>
              <a:ext uri="{FF2B5EF4-FFF2-40B4-BE49-F238E27FC236}">
                <a16:creationId xmlns:a16="http://schemas.microsoft.com/office/drawing/2014/main" id="{4CC383F3-CC15-4064-85F9-2BA50432560D}"/>
              </a:ext>
            </a:extLst>
          </p:cNvPr>
          <p:cNvSpPr txBox="1"/>
          <p:nvPr/>
        </p:nvSpPr>
        <p:spPr>
          <a:xfrm>
            <a:off x="10323510" y="9015883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3" name="Google Shape;283;p16">
            <a:extLst>
              <a:ext uri="{FF2B5EF4-FFF2-40B4-BE49-F238E27FC236}">
                <a16:creationId xmlns:a16="http://schemas.microsoft.com/office/drawing/2014/main" id="{FB25713B-49C5-4851-8E75-5BEBD32AF588}"/>
              </a:ext>
            </a:extLst>
          </p:cNvPr>
          <p:cNvSpPr txBox="1"/>
          <p:nvPr/>
        </p:nvSpPr>
        <p:spPr>
          <a:xfrm>
            <a:off x="10420914" y="9827100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4" name="Google Shape;279;p16">
            <a:extLst>
              <a:ext uri="{FF2B5EF4-FFF2-40B4-BE49-F238E27FC236}">
                <a16:creationId xmlns:a16="http://schemas.microsoft.com/office/drawing/2014/main" id="{BC7CBB0C-8774-4E04-89FE-2A0C1CCB0F94}"/>
              </a:ext>
            </a:extLst>
          </p:cNvPr>
          <p:cNvSpPr txBox="1"/>
          <p:nvPr/>
        </p:nvSpPr>
        <p:spPr>
          <a:xfrm>
            <a:off x="17672048" y="9015883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5" name="Google Shape;283;p16">
            <a:extLst>
              <a:ext uri="{FF2B5EF4-FFF2-40B4-BE49-F238E27FC236}">
                <a16:creationId xmlns:a16="http://schemas.microsoft.com/office/drawing/2014/main" id="{17ABD292-4C1D-4096-8118-172ACA540B7B}"/>
              </a:ext>
            </a:extLst>
          </p:cNvPr>
          <p:cNvSpPr txBox="1"/>
          <p:nvPr/>
        </p:nvSpPr>
        <p:spPr>
          <a:xfrm>
            <a:off x="17769452" y="9827100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" name="Google Shape;1316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75" y="0"/>
            <a:ext cx="2435225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51"/>
          <p:cNvSpPr/>
          <p:nvPr/>
        </p:nvSpPr>
        <p:spPr>
          <a:xfrm>
            <a:off x="2257425" y="7613651"/>
            <a:ext cx="3194050" cy="4803774"/>
          </a:xfrm>
          <a:custGeom>
            <a:avLst/>
            <a:gdLst/>
            <a:ahLst/>
            <a:cxnLst/>
            <a:rect l="l" t="t" r="r" b="b"/>
            <a:pathLst>
              <a:path w="482" h="724" extrusionOk="0">
                <a:moveTo>
                  <a:pt x="411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1"/>
                  <a:pt x="0" y="70"/>
                </a:cubicBezTo>
                <a:cubicBezTo>
                  <a:pt x="0" y="724"/>
                  <a:pt x="0" y="724"/>
                  <a:pt x="0" y="724"/>
                </a:cubicBezTo>
                <a:cubicBezTo>
                  <a:pt x="482" y="724"/>
                  <a:pt x="482" y="724"/>
                  <a:pt x="482" y="724"/>
                </a:cubicBezTo>
                <a:cubicBezTo>
                  <a:pt x="482" y="70"/>
                  <a:pt x="482" y="70"/>
                  <a:pt x="482" y="70"/>
                </a:cubicBezTo>
                <a:cubicBezTo>
                  <a:pt x="482" y="31"/>
                  <a:pt x="450" y="0"/>
                  <a:pt x="411" y="0"/>
                </a:cubicBezTo>
                <a:close/>
              </a:path>
            </a:pathLst>
          </a:custGeom>
          <a:solidFill>
            <a:srgbClr val="493FA3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51"/>
          <p:cNvSpPr/>
          <p:nvPr/>
        </p:nvSpPr>
        <p:spPr>
          <a:xfrm>
            <a:off x="2257425" y="1276350"/>
            <a:ext cx="3194050" cy="4810124"/>
          </a:xfrm>
          <a:custGeom>
            <a:avLst/>
            <a:gdLst/>
            <a:ahLst/>
            <a:cxnLst/>
            <a:rect l="l" t="t" r="r" b="b"/>
            <a:pathLst>
              <a:path w="482" h="725" extrusionOk="0">
                <a:moveTo>
                  <a:pt x="411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725"/>
                  <a:pt x="0" y="725"/>
                  <a:pt x="0" y="725"/>
                </a:cubicBezTo>
                <a:cubicBezTo>
                  <a:pt x="482" y="725"/>
                  <a:pt x="482" y="725"/>
                  <a:pt x="482" y="725"/>
                </a:cubicBezTo>
                <a:cubicBezTo>
                  <a:pt x="482" y="71"/>
                  <a:pt x="482" y="71"/>
                  <a:pt x="482" y="71"/>
                </a:cubicBezTo>
                <a:cubicBezTo>
                  <a:pt x="482" y="32"/>
                  <a:pt x="450" y="0"/>
                  <a:pt x="411" y="0"/>
                </a:cubicBezTo>
                <a:close/>
              </a:path>
            </a:pathLst>
          </a:custGeom>
          <a:solidFill>
            <a:srgbClr val="5EC7DC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51"/>
          <p:cNvSpPr/>
          <p:nvPr/>
        </p:nvSpPr>
        <p:spPr>
          <a:xfrm>
            <a:off x="7820025" y="7613651"/>
            <a:ext cx="3194050" cy="4803774"/>
          </a:xfrm>
          <a:custGeom>
            <a:avLst/>
            <a:gdLst/>
            <a:ahLst/>
            <a:cxnLst/>
            <a:rect l="l" t="t" r="r" b="b"/>
            <a:pathLst>
              <a:path w="482" h="724" extrusionOk="0">
                <a:moveTo>
                  <a:pt x="411" y="0"/>
                </a:moveTo>
                <a:cubicBezTo>
                  <a:pt x="70" y="0"/>
                  <a:pt x="70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724"/>
                  <a:pt x="0" y="724"/>
                  <a:pt x="0" y="724"/>
                </a:cubicBezTo>
                <a:cubicBezTo>
                  <a:pt x="482" y="724"/>
                  <a:pt x="482" y="724"/>
                  <a:pt x="482" y="724"/>
                </a:cubicBezTo>
                <a:cubicBezTo>
                  <a:pt x="482" y="70"/>
                  <a:pt x="482" y="70"/>
                  <a:pt x="482" y="70"/>
                </a:cubicBezTo>
                <a:cubicBezTo>
                  <a:pt x="482" y="31"/>
                  <a:pt x="450" y="0"/>
                  <a:pt x="411" y="0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51"/>
          <p:cNvSpPr/>
          <p:nvPr/>
        </p:nvSpPr>
        <p:spPr>
          <a:xfrm>
            <a:off x="7820025" y="1276350"/>
            <a:ext cx="3194050" cy="4810124"/>
          </a:xfrm>
          <a:custGeom>
            <a:avLst/>
            <a:gdLst/>
            <a:ahLst/>
            <a:cxnLst/>
            <a:rect l="l" t="t" r="r" b="b"/>
            <a:pathLst>
              <a:path w="482" h="725" extrusionOk="0">
                <a:moveTo>
                  <a:pt x="411" y="0"/>
                </a:moveTo>
                <a:cubicBezTo>
                  <a:pt x="70" y="0"/>
                  <a:pt x="70" y="0"/>
                  <a:pt x="70" y="0"/>
                </a:cubicBezTo>
                <a:cubicBezTo>
                  <a:pt x="31" y="0"/>
                  <a:pt x="0" y="32"/>
                  <a:pt x="0" y="71"/>
                </a:cubicBezTo>
                <a:cubicBezTo>
                  <a:pt x="0" y="725"/>
                  <a:pt x="0" y="725"/>
                  <a:pt x="0" y="725"/>
                </a:cubicBezTo>
                <a:cubicBezTo>
                  <a:pt x="482" y="725"/>
                  <a:pt x="482" y="725"/>
                  <a:pt x="482" y="725"/>
                </a:cubicBezTo>
                <a:cubicBezTo>
                  <a:pt x="482" y="71"/>
                  <a:pt x="482" y="71"/>
                  <a:pt x="482" y="71"/>
                </a:cubicBezTo>
                <a:cubicBezTo>
                  <a:pt x="482" y="32"/>
                  <a:pt x="450" y="0"/>
                  <a:pt x="411" y="0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51"/>
          <p:cNvSpPr/>
          <p:nvPr/>
        </p:nvSpPr>
        <p:spPr>
          <a:xfrm>
            <a:off x="13373101" y="7613651"/>
            <a:ext cx="3194050" cy="4803774"/>
          </a:xfrm>
          <a:custGeom>
            <a:avLst/>
            <a:gdLst/>
            <a:ahLst/>
            <a:cxnLst/>
            <a:rect l="l" t="t" r="r" b="b"/>
            <a:pathLst>
              <a:path w="482" h="724" extrusionOk="0">
                <a:moveTo>
                  <a:pt x="412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1"/>
                  <a:pt x="0" y="70"/>
                </a:cubicBezTo>
                <a:cubicBezTo>
                  <a:pt x="0" y="724"/>
                  <a:pt x="0" y="724"/>
                  <a:pt x="0" y="724"/>
                </a:cubicBezTo>
                <a:cubicBezTo>
                  <a:pt x="482" y="724"/>
                  <a:pt x="482" y="724"/>
                  <a:pt x="482" y="724"/>
                </a:cubicBezTo>
                <a:cubicBezTo>
                  <a:pt x="482" y="70"/>
                  <a:pt x="482" y="70"/>
                  <a:pt x="482" y="70"/>
                </a:cubicBezTo>
                <a:cubicBezTo>
                  <a:pt x="482" y="31"/>
                  <a:pt x="451" y="0"/>
                  <a:pt x="412" y="0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51"/>
          <p:cNvSpPr/>
          <p:nvPr/>
        </p:nvSpPr>
        <p:spPr>
          <a:xfrm>
            <a:off x="13373101" y="1276350"/>
            <a:ext cx="3194050" cy="4810124"/>
          </a:xfrm>
          <a:custGeom>
            <a:avLst/>
            <a:gdLst/>
            <a:ahLst/>
            <a:cxnLst/>
            <a:rect l="l" t="t" r="r" b="b"/>
            <a:pathLst>
              <a:path w="482" h="725" extrusionOk="0">
                <a:moveTo>
                  <a:pt x="412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725"/>
                  <a:pt x="0" y="725"/>
                  <a:pt x="0" y="725"/>
                </a:cubicBezTo>
                <a:cubicBezTo>
                  <a:pt x="482" y="725"/>
                  <a:pt x="482" y="725"/>
                  <a:pt x="482" y="725"/>
                </a:cubicBezTo>
                <a:cubicBezTo>
                  <a:pt x="482" y="71"/>
                  <a:pt x="482" y="71"/>
                  <a:pt x="482" y="71"/>
                </a:cubicBezTo>
                <a:cubicBezTo>
                  <a:pt x="482" y="32"/>
                  <a:pt x="451" y="0"/>
                  <a:pt x="412" y="0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51"/>
          <p:cNvSpPr/>
          <p:nvPr/>
        </p:nvSpPr>
        <p:spPr>
          <a:xfrm>
            <a:off x="18935701" y="7613651"/>
            <a:ext cx="3194050" cy="4803774"/>
          </a:xfrm>
          <a:custGeom>
            <a:avLst/>
            <a:gdLst/>
            <a:ahLst/>
            <a:cxnLst/>
            <a:rect l="l" t="t" r="r" b="b"/>
            <a:pathLst>
              <a:path w="482" h="724" extrusionOk="0">
                <a:moveTo>
                  <a:pt x="411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1"/>
                  <a:pt x="0" y="70"/>
                </a:cubicBezTo>
                <a:cubicBezTo>
                  <a:pt x="0" y="724"/>
                  <a:pt x="0" y="724"/>
                  <a:pt x="0" y="724"/>
                </a:cubicBezTo>
                <a:cubicBezTo>
                  <a:pt x="482" y="724"/>
                  <a:pt x="482" y="724"/>
                  <a:pt x="482" y="724"/>
                </a:cubicBezTo>
                <a:cubicBezTo>
                  <a:pt x="482" y="70"/>
                  <a:pt x="482" y="70"/>
                  <a:pt x="482" y="70"/>
                </a:cubicBezTo>
                <a:cubicBezTo>
                  <a:pt x="482" y="31"/>
                  <a:pt x="450" y="0"/>
                  <a:pt x="411" y="0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51"/>
          <p:cNvSpPr/>
          <p:nvPr/>
        </p:nvSpPr>
        <p:spPr>
          <a:xfrm>
            <a:off x="18935701" y="1276350"/>
            <a:ext cx="3194050" cy="4810124"/>
          </a:xfrm>
          <a:custGeom>
            <a:avLst/>
            <a:gdLst/>
            <a:ahLst/>
            <a:cxnLst/>
            <a:rect l="l" t="t" r="r" b="b"/>
            <a:pathLst>
              <a:path w="482" h="725" extrusionOk="0">
                <a:moveTo>
                  <a:pt x="411" y="0"/>
                </a:moveTo>
                <a:cubicBezTo>
                  <a:pt x="71" y="0"/>
                  <a:pt x="71" y="0"/>
                  <a:pt x="71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725"/>
                  <a:pt x="0" y="725"/>
                  <a:pt x="0" y="725"/>
                </a:cubicBezTo>
                <a:cubicBezTo>
                  <a:pt x="482" y="725"/>
                  <a:pt x="482" y="725"/>
                  <a:pt x="482" y="725"/>
                </a:cubicBezTo>
                <a:cubicBezTo>
                  <a:pt x="482" y="71"/>
                  <a:pt x="482" y="71"/>
                  <a:pt x="482" y="71"/>
                </a:cubicBezTo>
                <a:cubicBezTo>
                  <a:pt x="482" y="32"/>
                  <a:pt x="450" y="0"/>
                  <a:pt x="411" y="0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79;p16">
            <a:extLst>
              <a:ext uri="{FF2B5EF4-FFF2-40B4-BE49-F238E27FC236}">
                <a16:creationId xmlns:a16="http://schemas.microsoft.com/office/drawing/2014/main" id="{5077EA8E-727E-4787-9C60-364677FDC937}"/>
              </a:ext>
            </a:extLst>
          </p:cNvPr>
          <p:cNvSpPr txBox="1"/>
          <p:nvPr/>
        </p:nvSpPr>
        <p:spPr>
          <a:xfrm>
            <a:off x="2254249" y="2648742"/>
            <a:ext cx="3188723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6" name="Google Shape;283;p16">
            <a:extLst>
              <a:ext uri="{FF2B5EF4-FFF2-40B4-BE49-F238E27FC236}">
                <a16:creationId xmlns:a16="http://schemas.microsoft.com/office/drawing/2014/main" id="{BB9FB1C6-AF01-480B-8C97-8CC92790DC5C}"/>
              </a:ext>
            </a:extLst>
          </p:cNvPr>
          <p:cNvSpPr txBox="1"/>
          <p:nvPr/>
        </p:nvSpPr>
        <p:spPr>
          <a:xfrm>
            <a:off x="2206625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7" name="Google Shape;279;p16">
            <a:extLst>
              <a:ext uri="{FF2B5EF4-FFF2-40B4-BE49-F238E27FC236}">
                <a16:creationId xmlns:a16="http://schemas.microsoft.com/office/drawing/2014/main" id="{1051DFB8-1F01-44D0-B1BF-A8DD86828DD9}"/>
              </a:ext>
            </a:extLst>
          </p:cNvPr>
          <p:cNvSpPr txBox="1"/>
          <p:nvPr/>
        </p:nvSpPr>
        <p:spPr>
          <a:xfrm>
            <a:off x="7708899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38" name="Google Shape;283;p16">
            <a:extLst>
              <a:ext uri="{FF2B5EF4-FFF2-40B4-BE49-F238E27FC236}">
                <a16:creationId xmlns:a16="http://schemas.microsoft.com/office/drawing/2014/main" id="{2CDB2AC7-DEBF-4C01-B270-271E8396D99A}"/>
              </a:ext>
            </a:extLst>
          </p:cNvPr>
          <p:cNvSpPr txBox="1"/>
          <p:nvPr/>
        </p:nvSpPr>
        <p:spPr>
          <a:xfrm>
            <a:off x="7806303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39" name="Google Shape;279;p16">
            <a:extLst>
              <a:ext uri="{FF2B5EF4-FFF2-40B4-BE49-F238E27FC236}">
                <a16:creationId xmlns:a16="http://schemas.microsoft.com/office/drawing/2014/main" id="{B66F6E8F-1A7C-4AC0-ADB8-CDBC84C85A34}"/>
              </a:ext>
            </a:extLst>
          </p:cNvPr>
          <p:cNvSpPr txBox="1"/>
          <p:nvPr/>
        </p:nvSpPr>
        <p:spPr>
          <a:xfrm>
            <a:off x="13277850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0" name="Google Shape;283;p16">
            <a:extLst>
              <a:ext uri="{FF2B5EF4-FFF2-40B4-BE49-F238E27FC236}">
                <a16:creationId xmlns:a16="http://schemas.microsoft.com/office/drawing/2014/main" id="{178C7463-A45E-4231-9F09-B635953FBBDE}"/>
              </a:ext>
            </a:extLst>
          </p:cNvPr>
          <p:cNvSpPr txBox="1"/>
          <p:nvPr/>
        </p:nvSpPr>
        <p:spPr>
          <a:xfrm>
            <a:off x="13375254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1" name="Google Shape;279;p16">
            <a:extLst>
              <a:ext uri="{FF2B5EF4-FFF2-40B4-BE49-F238E27FC236}">
                <a16:creationId xmlns:a16="http://schemas.microsoft.com/office/drawing/2014/main" id="{1E5D6D30-8BC1-4BE9-A2A7-E4530D9A1920}"/>
              </a:ext>
            </a:extLst>
          </p:cNvPr>
          <p:cNvSpPr txBox="1"/>
          <p:nvPr/>
        </p:nvSpPr>
        <p:spPr>
          <a:xfrm>
            <a:off x="18783301" y="2648742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2" name="Google Shape;283;p16">
            <a:extLst>
              <a:ext uri="{FF2B5EF4-FFF2-40B4-BE49-F238E27FC236}">
                <a16:creationId xmlns:a16="http://schemas.microsoft.com/office/drawing/2014/main" id="{E19AA1BD-0B6F-4226-910A-C5AE1756EE29}"/>
              </a:ext>
            </a:extLst>
          </p:cNvPr>
          <p:cNvSpPr txBox="1"/>
          <p:nvPr/>
        </p:nvSpPr>
        <p:spPr>
          <a:xfrm>
            <a:off x="18880705" y="3459959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3" name="Google Shape;279;p16">
            <a:extLst>
              <a:ext uri="{FF2B5EF4-FFF2-40B4-BE49-F238E27FC236}">
                <a16:creationId xmlns:a16="http://schemas.microsoft.com/office/drawing/2014/main" id="{6AD6C588-8E49-4602-A936-4373439BBAE4}"/>
              </a:ext>
            </a:extLst>
          </p:cNvPr>
          <p:cNvSpPr txBox="1"/>
          <p:nvPr/>
        </p:nvSpPr>
        <p:spPr>
          <a:xfrm>
            <a:off x="2254249" y="8510688"/>
            <a:ext cx="3188723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4" name="Google Shape;283;p16">
            <a:extLst>
              <a:ext uri="{FF2B5EF4-FFF2-40B4-BE49-F238E27FC236}">
                <a16:creationId xmlns:a16="http://schemas.microsoft.com/office/drawing/2014/main" id="{2E82DCF2-4FB6-4A49-AD0E-AC2528604B03}"/>
              </a:ext>
            </a:extLst>
          </p:cNvPr>
          <p:cNvSpPr txBox="1"/>
          <p:nvPr/>
        </p:nvSpPr>
        <p:spPr>
          <a:xfrm>
            <a:off x="2206625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5" name="Google Shape;279;p16">
            <a:extLst>
              <a:ext uri="{FF2B5EF4-FFF2-40B4-BE49-F238E27FC236}">
                <a16:creationId xmlns:a16="http://schemas.microsoft.com/office/drawing/2014/main" id="{1EBD25BD-7D7E-4093-8599-80AFABD0520B}"/>
              </a:ext>
            </a:extLst>
          </p:cNvPr>
          <p:cNvSpPr txBox="1"/>
          <p:nvPr/>
        </p:nvSpPr>
        <p:spPr>
          <a:xfrm>
            <a:off x="7708899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6" name="Google Shape;283;p16">
            <a:extLst>
              <a:ext uri="{FF2B5EF4-FFF2-40B4-BE49-F238E27FC236}">
                <a16:creationId xmlns:a16="http://schemas.microsoft.com/office/drawing/2014/main" id="{1D60A970-6105-4E94-BFED-F289CAF2BBD9}"/>
              </a:ext>
            </a:extLst>
          </p:cNvPr>
          <p:cNvSpPr txBox="1"/>
          <p:nvPr/>
        </p:nvSpPr>
        <p:spPr>
          <a:xfrm>
            <a:off x="7806303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7" name="Google Shape;279;p16">
            <a:extLst>
              <a:ext uri="{FF2B5EF4-FFF2-40B4-BE49-F238E27FC236}">
                <a16:creationId xmlns:a16="http://schemas.microsoft.com/office/drawing/2014/main" id="{6575A409-D637-4488-8FB7-00152DFD0D70}"/>
              </a:ext>
            </a:extLst>
          </p:cNvPr>
          <p:cNvSpPr txBox="1"/>
          <p:nvPr/>
        </p:nvSpPr>
        <p:spPr>
          <a:xfrm>
            <a:off x="13277850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48" name="Google Shape;283;p16">
            <a:extLst>
              <a:ext uri="{FF2B5EF4-FFF2-40B4-BE49-F238E27FC236}">
                <a16:creationId xmlns:a16="http://schemas.microsoft.com/office/drawing/2014/main" id="{9DB95CE6-EE08-4D91-848E-67FB4C7D60CA}"/>
              </a:ext>
            </a:extLst>
          </p:cNvPr>
          <p:cNvSpPr txBox="1"/>
          <p:nvPr/>
        </p:nvSpPr>
        <p:spPr>
          <a:xfrm>
            <a:off x="13375254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  <p:sp>
        <p:nvSpPr>
          <p:cNvPr id="49" name="Google Shape;279;p16">
            <a:extLst>
              <a:ext uri="{FF2B5EF4-FFF2-40B4-BE49-F238E27FC236}">
                <a16:creationId xmlns:a16="http://schemas.microsoft.com/office/drawing/2014/main" id="{D15678FC-95BA-4E3B-AE66-BBE6722CE512}"/>
              </a:ext>
            </a:extLst>
          </p:cNvPr>
          <p:cNvSpPr txBox="1"/>
          <p:nvPr/>
        </p:nvSpPr>
        <p:spPr>
          <a:xfrm>
            <a:off x="18783301" y="8510688"/>
            <a:ext cx="333375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2300"/>
            </a:pPr>
            <a:r>
              <a:rPr lang="en-US" sz="40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Title Here </a:t>
            </a:r>
          </a:p>
        </p:txBody>
      </p:sp>
      <p:sp>
        <p:nvSpPr>
          <p:cNvPr id="50" name="Google Shape;283;p16">
            <a:extLst>
              <a:ext uri="{FF2B5EF4-FFF2-40B4-BE49-F238E27FC236}">
                <a16:creationId xmlns:a16="http://schemas.microsoft.com/office/drawing/2014/main" id="{800512BF-7537-48BF-A628-167D4E212884}"/>
              </a:ext>
            </a:extLst>
          </p:cNvPr>
          <p:cNvSpPr txBox="1"/>
          <p:nvPr/>
        </p:nvSpPr>
        <p:spPr>
          <a:xfrm>
            <a:off x="18880705" y="9321905"/>
            <a:ext cx="3236348" cy="184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 kern="0" dirty="0">
                <a:solidFill>
                  <a:schemeClr val="bg1"/>
                </a:solidFill>
                <a:cs typeface="Open Sans" panose="020B0606030504020204" pitchFamily="34" charset="0"/>
                <a:sym typeface="Arial"/>
              </a:rPr>
              <a:t>simply dummy text of the printing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54"/>
          <p:cNvSpPr/>
          <p:nvPr/>
        </p:nvSpPr>
        <p:spPr>
          <a:xfrm>
            <a:off x="2746374" y="2028825"/>
            <a:ext cx="8216900" cy="2225674"/>
          </a:xfrm>
          <a:custGeom>
            <a:avLst/>
            <a:gdLst/>
            <a:ahLst/>
            <a:cxnLst/>
            <a:rect l="l" t="t" r="r" b="b"/>
            <a:pathLst>
              <a:path w="1369" h="371" extrusionOk="0">
                <a:moveTo>
                  <a:pt x="1183" y="371"/>
                </a:moveTo>
                <a:cubicBezTo>
                  <a:pt x="186" y="371"/>
                  <a:pt x="186" y="371"/>
                  <a:pt x="186" y="371"/>
                </a:cubicBezTo>
                <a:cubicBezTo>
                  <a:pt x="83" y="371"/>
                  <a:pt x="0" y="288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3"/>
                  <a:pt x="83" y="0"/>
                  <a:pt x="186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86" y="0"/>
                  <a:pt x="1369" y="83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288"/>
                  <a:pt x="1286" y="371"/>
                  <a:pt x="1183" y="371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54"/>
          <p:cNvSpPr/>
          <p:nvPr/>
        </p:nvSpPr>
        <p:spPr>
          <a:xfrm>
            <a:off x="2746374" y="5861050"/>
            <a:ext cx="8216900" cy="2232024"/>
          </a:xfrm>
          <a:custGeom>
            <a:avLst/>
            <a:gdLst/>
            <a:ahLst/>
            <a:cxnLst/>
            <a:rect l="l" t="t" r="r" b="b"/>
            <a:pathLst>
              <a:path w="1369" h="372" extrusionOk="0">
                <a:moveTo>
                  <a:pt x="1183" y="372"/>
                </a:moveTo>
                <a:cubicBezTo>
                  <a:pt x="186" y="372"/>
                  <a:pt x="186" y="372"/>
                  <a:pt x="186" y="372"/>
                </a:cubicBezTo>
                <a:cubicBezTo>
                  <a:pt x="83" y="372"/>
                  <a:pt x="0" y="289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3"/>
                  <a:pt x="83" y="0"/>
                  <a:pt x="186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86" y="0"/>
                  <a:pt x="1369" y="83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289"/>
                  <a:pt x="1286" y="372"/>
                  <a:pt x="1183" y="372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54"/>
          <p:cNvSpPr/>
          <p:nvPr/>
        </p:nvSpPr>
        <p:spPr>
          <a:xfrm>
            <a:off x="2746374" y="9690100"/>
            <a:ext cx="8216900" cy="2235200"/>
          </a:xfrm>
          <a:custGeom>
            <a:avLst/>
            <a:gdLst/>
            <a:ahLst/>
            <a:cxnLst/>
            <a:rect l="l" t="t" r="r" b="b"/>
            <a:pathLst>
              <a:path w="1369" h="372" extrusionOk="0">
                <a:moveTo>
                  <a:pt x="1183" y="372"/>
                </a:moveTo>
                <a:cubicBezTo>
                  <a:pt x="186" y="372"/>
                  <a:pt x="186" y="372"/>
                  <a:pt x="186" y="372"/>
                </a:cubicBezTo>
                <a:cubicBezTo>
                  <a:pt x="83" y="372"/>
                  <a:pt x="0" y="289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4"/>
                  <a:pt x="83" y="0"/>
                  <a:pt x="186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86" y="0"/>
                  <a:pt x="1369" y="84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289"/>
                  <a:pt x="1286" y="372"/>
                  <a:pt x="1183" y="372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54"/>
          <p:cNvSpPr/>
          <p:nvPr/>
        </p:nvSpPr>
        <p:spPr>
          <a:xfrm>
            <a:off x="13820774" y="2028825"/>
            <a:ext cx="8216900" cy="2225674"/>
          </a:xfrm>
          <a:custGeom>
            <a:avLst/>
            <a:gdLst/>
            <a:ahLst/>
            <a:cxnLst/>
            <a:rect l="l" t="t" r="r" b="b"/>
            <a:pathLst>
              <a:path w="1369" h="371" extrusionOk="0">
                <a:moveTo>
                  <a:pt x="1183" y="371"/>
                </a:moveTo>
                <a:cubicBezTo>
                  <a:pt x="186" y="371"/>
                  <a:pt x="186" y="371"/>
                  <a:pt x="186" y="371"/>
                </a:cubicBezTo>
                <a:cubicBezTo>
                  <a:pt x="83" y="371"/>
                  <a:pt x="0" y="288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3"/>
                  <a:pt x="83" y="0"/>
                  <a:pt x="186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86" y="0"/>
                  <a:pt x="1369" y="83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288"/>
                  <a:pt x="1286" y="371"/>
                  <a:pt x="1183" y="371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54"/>
          <p:cNvSpPr/>
          <p:nvPr/>
        </p:nvSpPr>
        <p:spPr>
          <a:xfrm>
            <a:off x="13820774" y="5861050"/>
            <a:ext cx="8216900" cy="2232024"/>
          </a:xfrm>
          <a:custGeom>
            <a:avLst/>
            <a:gdLst/>
            <a:ahLst/>
            <a:cxnLst/>
            <a:rect l="l" t="t" r="r" b="b"/>
            <a:pathLst>
              <a:path w="1369" h="372" extrusionOk="0">
                <a:moveTo>
                  <a:pt x="1183" y="0"/>
                </a:moveTo>
                <a:cubicBezTo>
                  <a:pt x="186" y="0"/>
                  <a:pt x="186" y="0"/>
                  <a:pt x="186" y="0"/>
                </a:cubicBezTo>
                <a:cubicBezTo>
                  <a:pt x="83" y="0"/>
                  <a:pt x="0" y="83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289"/>
                  <a:pt x="83" y="372"/>
                  <a:pt x="186" y="372"/>
                </a:cubicBezTo>
                <a:cubicBezTo>
                  <a:pt x="1183" y="372"/>
                  <a:pt x="1183" y="372"/>
                  <a:pt x="1183" y="372"/>
                </a:cubicBezTo>
                <a:cubicBezTo>
                  <a:pt x="1286" y="372"/>
                  <a:pt x="1369" y="289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83"/>
                  <a:pt x="1286" y="0"/>
                  <a:pt x="1183" y="0"/>
                </a:cubicBezTo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54"/>
          <p:cNvSpPr/>
          <p:nvPr/>
        </p:nvSpPr>
        <p:spPr>
          <a:xfrm>
            <a:off x="13820774" y="9690100"/>
            <a:ext cx="8216900" cy="2235200"/>
          </a:xfrm>
          <a:custGeom>
            <a:avLst/>
            <a:gdLst/>
            <a:ahLst/>
            <a:cxnLst/>
            <a:rect l="l" t="t" r="r" b="b"/>
            <a:pathLst>
              <a:path w="1369" h="372" extrusionOk="0">
                <a:moveTo>
                  <a:pt x="1183" y="372"/>
                </a:moveTo>
                <a:cubicBezTo>
                  <a:pt x="186" y="372"/>
                  <a:pt x="186" y="372"/>
                  <a:pt x="186" y="372"/>
                </a:cubicBezTo>
                <a:cubicBezTo>
                  <a:pt x="83" y="372"/>
                  <a:pt x="0" y="289"/>
                  <a:pt x="0" y="18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84"/>
                  <a:pt x="83" y="0"/>
                  <a:pt x="186" y="0"/>
                </a:cubicBezTo>
                <a:cubicBezTo>
                  <a:pt x="1183" y="0"/>
                  <a:pt x="1183" y="0"/>
                  <a:pt x="1183" y="0"/>
                </a:cubicBezTo>
                <a:cubicBezTo>
                  <a:pt x="1286" y="0"/>
                  <a:pt x="1369" y="84"/>
                  <a:pt x="1369" y="186"/>
                </a:cubicBezTo>
                <a:cubicBezTo>
                  <a:pt x="1369" y="186"/>
                  <a:pt x="1369" y="186"/>
                  <a:pt x="1369" y="186"/>
                </a:cubicBezTo>
                <a:cubicBezTo>
                  <a:pt x="1369" y="289"/>
                  <a:pt x="1286" y="372"/>
                  <a:pt x="1183" y="372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54"/>
          <p:cNvSpPr/>
          <p:nvPr/>
        </p:nvSpPr>
        <p:spPr>
          <a:xfrm>
            <a:off x="9115425" y="1647825"/>
            <a:ext cx="2225674" cy="2228850"/>
          </a:xfrm>
          <a:prstGeom prst="ellipse">
            <a:avLst/>
          </a:prstGeom>
          <a:solidFill>
            <a:srgbClr val="87D5E5">
              <a:alpha val="89412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54"/>
          <p:cNvSpPr/>
          <p:nvPr/>
        </p:nvSpPr>
        <p:spPr>
          <a:xfrm>
            <a:off x="9115425" y="5480051"/>
            <a:ext cx="2225674" cy="2228850"/>
          </a:xfrm>
          <a:prstGeom prst="ellipse">
            <a:avLst/>
          </a:prstGeom>
          <a:solidFill>
            <a:srgbClr val="C5D9ED">
              <a:alpha val="89412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54"/>
          <p:cNvSpPr/>
          <p:nvPr/>
        </p:nvSpPr>
        <p:spPr>
          <a:xfrm>
            <a:off x="9115425" y="9318625"/>
            <a:ext cx="2225674" cy="2228850"/>
          </a:xfrm>
          <a:prstGeom prst="ellipse">
            <a:avLst/>
          </a:prstGeom>
          <a:solidFill>
            <a:srgbClr val="5B51BB">
              <a:alpha val="89803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54"/>
          <p:cNvSpPr/>
          <p:nvPr/>
        </p:nvSpPr>
        <p:spPr>
          <a:xfrm>
            <a:off x="20196174" y="1647825"/>
            <a:ext cx="2222500" cy="2228850"/>
          </a:xfrm>
          <a:prstGeom prst="ellipse">
            <a:avLst/>
          </a:prstGeom>
          <a:solidFill>
            <a:srgbClr val="DEFCFF">
              <a:alpha val="89803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54"/>
          <p:cNvSpPr/>
          <p:nvPr/>
        </p:nvSpPr>
        <p:spPr>
          <a:xfrm>
            <a:off x="20196174" y="5480051"/>
            <a:ext cx="2222500" cy="2228850"/>
          </a:xfrm>
          <a:prstGeom prst="ellipse">
            <a:avLst/>
          </a:prstGeom>
          <a:solidFill>
            <a:srgbClr val="9BA4D9">
              <a:alpha val="89412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54"/>
          <p:cNvSpPr/>
          <p:nvPr/>
        </p:nvSpPr>
        <p:spPr>
          <a:xfrm>
            <a:off x="20196174" y="9318625"/>
            <a:ext cx="2222500" cy="2228850"/>
          </a:xfrm>
          <a:prstGeom prst="ellipse">
            <a:avLst/>
          </a:prstGeom>
          <a:solidFill>
            <a:srgbClr val="5B51BB">
              <a:alpha val="89803"/>
            </a:srgbClr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54"/>
          <p:cNvSpPr txBox="1"/>
          <p:nvPr/>
        </p:nvSpPr>
        <p:spPr>
          <a:xfrm>
            <a:off x="9471025" y="1943101"/>
            <a:ext cx="1565274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F59F00"/>
              </a:buClr>
              <a:buSzPts val="5100"/>
            </a:pPr>
            <a:r>
              <a:rPr lang="en-US" sz="102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28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0" name="Google Shape;1420;p54"/>
          <p:cNvSpPr txBox="1"/>
          <p:nvPr/>
        </p:nvSpPr>
        <p:spPr>
          <a:xfrm>
            <a:off x="9382124" y="5768975"/>
            <a:ext cx="1749424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CF5600"/>
              </a:buClr>
              <a:buSzPts val="5100"/>
            </a:pPr>
            <a:r>
              <a:rPr lang="en-US" sz="102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28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1" name="Google Shape;1421;p54"/>
          <p:cNvSpPr txBox="1"/>
          <p:nvPr/>
        </p:nvSpPr>
        <p:spPr>
          <a:xfrm>
            <a:off x="9382124" y="9620251"/>
            <a:ext cx="1736724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5E0A29"/>
              </a:buClr>
              <a:buSzPts val="5100"/>
            </a:pPr>
            <a:r>
              <a:rPr lang="en-US" sz="102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28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2" name="Google Shape;1422;p54"/>
          <p:cNvSpPr txBox="1"/>
          <p:nvPr/>
        </p:nvSpPr>
        <p:spPr>
          <a:xfrm>
            <a:off x="20421601" y="1943101"/>
            <a:ext cx="179705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3BA9B3"/>
              </a:buClr>
              <a:buSzPts val="5100"/>
            </a:pPr>
            <a:r>
              <a:rPr lang="en-US" sz="10200" b="1" ker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28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3" name="Google Shape;1423;p54"/>
          <p:cNvSpPr txBox="1"/>
          <p:nvPr/>
        </p:nvSpPr>
        <p:spPr>
          <a:xfrm>
            <a:off x="20481925" y="5781675"/>
            <a:ext cx="1806574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208EB9"/>
              </a:buClr>
              <a:buSzPts val="5100"/>
            </a:pPr>
            <a:r>
              <a:rPr lang="en-US" sz="10200" b="1" kern="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28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24" name="Google Shape;1424;p54"/>
          <p:cNvSpPr txBox="1"/>
          <p:nvPr/>
        </p:nvSpPr>
        <p:spPr>
          <a:xfrm>
            <a:off x="20421601" y="9620251"/>
            <a:ext cx="183515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828800">
              <a:buClr>
                <a:srgbClr val="073552"/>
              </a:buClr>
              <a:buSzPts val="5100"/>
            </a:pPr>
            <a:r>
              <a:rPr lang="en-US" sz="10200" b="1" ker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28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31" name="Google Shape;1431;p54"/>
          <p:cNvSpPr txBox="1"/>
          <p:nvPr/>
        </p:nvSpPr>
        <p:spPr>
          <a:xfrm>
            <a:off x="3429370" y="2390506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  <p:sp>
        <p:nvSpPr>
          <p:cNvPr id="39" name="Google Shape;1431;p54">
            <a:extLst>
              <a:ext uri="{FF2B5EF4-FFF2-40B4-BE49-F238E27FC236}">
                <a16:creationId xmlns:a16="http://schemas.microsoft.com/office/drawing/2014/main" id="{F4DE9272-086D-4F92-ACA3-97B14E8B644B}"/>
              </a:ext>
            </a:extLst>
          </p:cNvPr>
          <p:cNvSpPr txBox="1"/>
          <p:nvPr/>
        </p:nvSpPr>
        <p:spPr>
          <a:xfrm>
            <a:off x="14705789" y="2390506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  <p:sp>
        <p:nvSpPr>
          <p:cNvPr id="40" name="Google Shape;1431;p54">
            <a:extLst>
              <a:ext uri="{FF2B5EF4-FFF2-40B4-BE49-F238E27FC236}">
                <a16:creationId xmlns:a16="http://schemas.microsoft.com/office/drawing/2014/main" id="{B1BD3FFB-425C-4CC2-B5A5-7F7C18B28AC7}"/>
              </a:ext>
            </a:extLst>
          </p:cNvPr>
          <p:cNvSpPr txBox="1"/>
          <p:nvPr/>
        </p:nvSpPr>
        <p:spPr>
          <a:xfrm>
            <a:off x="3429370" y="6232460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  <p:sp>
        <p:nvSpPr>
          <p:cNvPr id="41" name="Google Shape;1431;p54">
            <a:extLst>
              <a:ext uri="{FF2B5EF4-FFF2-40B4-BE49-F238E27FC236}">
                <a16:creationId xmlns:a16="http://schemas.microsoft.com/office/drawing/2014/main" id="{AB2A10C6-E6A2-4D1F-B62A-8D23396FC8E5}"/>
              </a:ext>
            </a:extLst>
          </p:cNvPr>
          <p:cNvSpPr txBox="1"/>
          <p:nvPr/>
        </p:nvSpPr>
        <p:spPr>
          <a:xfrm>
            <a:off x="14705789" y="6232460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  <p:sp>
        <p:nvSpPr>
          <p:cNvPr id="42" name="Google Shape;1431;p54">
            <a:extLst>
              <a:ext uri="{FF2B5EF4-FFF2-40B4-BE49-F238E27FC236}">
                <a16:creationId xmlns:a16="http://schemas.microsoft.com/office/drawing/2014/main" id="{D2386EC0-A5C3-47C2-B412-2837EDC5CF3A}"/>
              </a:ext>
            </a:extLst>
          </p:cNvPr>
          <p:cNvSpPr txBox="1"/>
          <p:nvPr/>
        </p:nvSpPr>
        <p:spPr>
          <a:xfrm>
            <a:off x="3429370" y="10008615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  <p:sp>
        <p:nvSpPr>
          <p:cNvPr id="43" name="Google Shape;1431;p54">
            <a:extLst>
              <a:ext uri="{FF2B5EF4-FFF2-40B4-BE49-F238E27FC236}">
                <a16:creationId xmlns:a16="http://schemas.microsoft.com/office/drawing/2014/main" id="{E7A5EA9C-208E-4EB8-BE4C-5BF0CBB14983}"/>
              </a:ext>
            </a:extLst>
          </p:cNvPr>
          <p:cNvSpPr txBox="1"/>
          <p:nvPr/>
        </p:nvSpPr>
        <p:spPr>
          <a:xfrm>
            <a:off x="14705789" y="10008615"/>
            <a:ext cx="5334812" cy="147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r" defTabSz="1828800">
              <a:buClr>
                <a:srgbClr val="FFFFFF"/>
              </a:buClr>
              <a:buSzPts val="1400"/>
            </a:pPr>
            <a:r>
              <a:rPr lang="en-US" sz="2800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 typesetting industry.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1"/>
          <p:cNvSpPr/>
          <p:nvPr/>
        </p:nvSpPr>
        <p:spPr>
          <a:xfrm>
            <a:off x="1863724" y="1476374"/>
            <a:ext cx="5813424" cy="4051300"/>
          </a:xfrm>
          <a:custGeom>
            <a:avLst/>
            <a:gdLst/>
            <a:ahLst/>
            <a:cxnLst/>
            <a:rect l="l" t="t" r="r" b="b"/>
            <a:pathLst>
              <a:path w="708" h="493" extrusionOk="0">
                <a:moveTo>
                  <a:pt x="428" y="6"/>
                </a:moveTo>
                <a:cubicBezTo>
                  <a:pt x="428" y="7"/>
                  <a:pt x="428" y="8"/>
                  <a:pt x="428" y="9"/>
                </a:cubicBezTo>
                <a:cubicBezTo>
                  <a:pt x="429" y="11"/>
                  <a:pt x="430" y="13"/>
                  <a:pt x="431" y="13"/>
                </a:cubicBezTo>
                <a:cubicBezTo>
                  <a:pt x="436" y="14"/>
                  <a:pt x="440" y="15"/>
                  <a:pt x="445" y="15"/>
                </a:cubicBezTo>
                <a:cubicBezTo>
                  <a:pt x="450" y="16"/>
                  <a:pt x="455" y="15"/>
                  <a:pt x="460" y="15"/>
                </a:cubicBezTo>
                <a:cubicBezTo>
                  <a:pt x="460" y="17"/>
                  <a:pt x="460" y="18"/>
                  <a:pt x="460" y="19"/>
                </a:cubicBezTo>
                <a:cubicBezTo>
                  <a:pt x="392" y="19"/>
                  <a:pt x="324" y="19"/>
                  <a:pt x="256" y="19"/>
                </a:cubicBezTo>
                <a:cubicBezTo>
                  <a:pt x="256" y="21"/>
                  <a:pt x="256" y="22"/>
                  <a:pt x="256" y="23"/>
                </a:cubicBezTo>
                <a:cubicBezTo>
                  <a:pt x="342" y="24"/>
                  <a:pt x="428" y="25"/>
                  <a:pt x="514" y="25"/>
                </a:cubicBezTo>
                <a:cubicBezTo>
                  <a:pt x="510" y="24"/>
                  <a:pt x="507" y="23"/>
                  <a:pt x="504" y="22"/>
                </a:cubicBezTo>
                <a:cubicBezTo>
                  <a:pt x="494" y="21"/>
                  <a:pt x="483" y="20"/>
                  <a:pt x="473" y="19"/>
                </a:cubicBezTo>
                <a:cubicBezTo>
                  <a:pt x="471" y="18"/>
                  <a:pt x="470" y="16"/>
                  <a:pt x="471" y="6"/>
                </a:cubicBezTo>
                <a:cubicBezTo>
                  <a:pt x="472" y="9"/>
                  <a:pt x="472" y="12"/>
                  <a:pt x="473" y="17"/>
                </a:cubicBezTo>
                <a:cubicBezTo>
                  <a:pt x="473" y="12"/>
                  <a:pt x="473" y="9"/>
                  <a:pt x="474" y="5"/>
                </a:cubicBezTo>
                <a:cubicBezTo>
                  <a:pt x="474" y="9"/>
                  <a:pt x="475" y="11"/>
                  <a:pt x="476" y="14"/>
                </a:cubicBezTo>
                <a:cubicBezTo>
                  <a:pt x="476" y="11"/>
                  <a:pt x="476" y="9"/>
                  <a:pt x="476" y="6"/>
                </a:cubicBezTo>
                <a:cubicBezTo>
                  <a:pt x="477" y="9"/>
                  <a:pt x="478" y="12"/>
                  <a:pt x="478" y="15"/>
                </a:cubicBezTo>
                <a:cubicBezTo>
                  <a:pt x="479" y="12"/>
                  <a:pt x="479" y="9"/>
                  <a:pt x="479" y="6"/>
                </a:cubicBezTo>
                <a:cubicBezTo>
                  <a:pt x="480" y="9"/>
                  <a:pt x="480" y="11"/>
                  <a:pt x="481" y="13"/>
                </a:cubicBezTo>
                <a:cubicBezTo>
                  <a:pt x="481" y="11"/>
                  <a:pt x="482" y="9"/>
                  <a:pt x="482" y="7"/>
                </a:cubicBezTo>
                <a:cubicBezTo>
                  <a:pt x="483" y="9"/>
                  <a:pt x="483" y="10"/>
                  <a:pt x="484" y="12"/>
                </a:cubicBezTo>
                <a:cubicBezTo>
                  <a:pt x="485" y="2"/>
                  <a:pt x="485" y="9"/>
                  <a:pt x="486" y="12"/>
                </a:cubicBezTo>
                <a:cubicBezTo>
                  <a:pt x="488" y="0"/>
                  <a:pt x="488" y="12"/>
                  <a:pt x="489" y="13"/>
                </a:cubicBezTo>
                <a:cubicBezTo>
                  <a:pt x="489" y="11"/>
                  <a:pt x="490" y="9"/>
                  <a:pt x="490" y="5"/>
                </a:cubicBezTo>
                <a:cubicBezTo>
                  <a:pt x="491" y="9"/>
                  <a:pt x="491" y="11"/>
                  <a:pt x="492" y="15"/>
                </a:cubicBezTo>
                <a:cubicBezTo>
                  <a:pt x="492" y="11"/>
                  <a:pt x="492" y="9"/>
                  <a:pt x="493" y="6"/>
                </a:cubicBezTo>
                <a:cubicBezTo>
                  <a:pt x="493" y="9"/>
                  <a:pt x="494" y="11"/>
                  <a:pt x="495" y="14"/>
                </a:cubicBezTo>
                <a:cubicBezTo>
                  <a:pt x="495" y="11"/>
                  <a:pt x="495" y="9"/>
                  <a:pt x="495" y="7"/>
                </a:cubicBezTo>
                <a:cubicBezTo>
                  <a:pt x="496" y="9"/>
                  <a:pt x="497" y="11"/>
                  <a:pt x="497" y="14"/>
                </a:cubicBezTo>
                <a:cubicBezTo>
                  <a:pt x="498" y="11"/>
                  <a:pt x="498" y="9"/>
                  <a:pt x="498" y="5"/>
                </a:cubicBezTo>
                <a:cubicBezTo>
                  <a:pt x="499" y="10"/>
                  <a:pt x="499" y="13"/>
                  <a:pt x="500" y="16"/>
                </a:cubicBezTo>
                <a:cubicBezTo>
                  <a:pt x="500" y="15"/>
                  <a:pt x="500" y="14"/>
                  <a:pt x="500" y="13"/>
                </a:cubicBezTo>
                <a:cubicBezTo>
                  <a:pt x="500" y="11"/>
                  <a:pt x="501" y="10"/>
                  <a:pt x="501" y="7"/>
                </a:cubicBezTo>
                <a:cubicBezTo>
                  <a:pt x="503" y="17"/>
                  <a:pt x="505" y="17"/>
                  <a:pt x="506" y="9"/>
                </a:cubicBezTo>
                <a:cubicBezTo>
                  <a:pt x="507" y="11"/>
                  <a:pt x="508" y="14"/>
                  <a:pt x="509" y="15"/>
                </a:cubicBezTo>
                <a:cubicBezTo>
                  <a:pt x="510" y="17"/>
                  <a:pt x="512" y="17"/>
                  <a:pt x="514" y="18"/>
                </a:cubicBezTo>
                <a:cubicBezTo>
                  <a:pt x="521" y="19"/>
                  <a:pt x="528" y="19"/>
                  <a:pt x="536" y="20"/>
                </a:cubicBezTo>
                <a:cubicBezTo>
                  <a:pt x="548" y="22"/>
                  <a:pt x="561" y="23"/>
                  <a:pt x="573" y="25"/>
                </a:cubicBezTo>
                <a:cubicBezTo>
                  <a:pt x="584" y="26"/>
                  <a:pt x="595" y="27"/>
                  <a:pt x="606" y="29"/>
                </a:cubicBezTo>
                <a:cubicBezTo>
                  <a:pt x="607" y="29"/>
                  <a:pt x="607" y="31"/>
                  <a:pt x="608" y="33"/>
                </a:cubicBezTo>
                <a:cubicBezTo>
                  <a:pt x="605" y="34"/>
                  <a:pt x="602" y="34"/>
                  <a:pt x="600" y="34"/>
                </a:cubicBezTo>
                <a:cubicBezTo>
                  <a:pt x="597" y="34"/>
                  <a:pt x="594" y="35"/>
                  <a:pt x="591" y="35"/>
                </a:cubicBezTo>
                <a:cubicBezTo>
                  <a:pt x="590" y="35"/>
                  <a:pt x="589" y="35"/>
                  <a:pt x="589" y="36"/>
                </a:cubicBezTo>
                <a:cubicBezTo>
                  <a:pt x="589" y="37"/>
                  <a:pt x="590" y="39"/>
                  <a:pt x="591" y="39"/>
                </a:cubicBezTo>
                <a:cubicBezTo>
                  <a:pt x="598" y="40"/>
                  <a:pt x="605" y="41"/>
                  <a:pt x="613" y="42"/>
                </a:cubicBezTo>
                <a:cubicBezTo>
                  <a:pt x="626" y="44"/>
                  <a:pt x="639" y="46"/>
                  <a:pt x="653" y="47"/>
                </a:cubicBezTo>
                <a:cubicBezTo>
                  <a:pt x="661" y="48"/>
                  <a:pt x="670" y="49"/>
                  <a:pt x="678" y="50"/>
                </a:cubicBezTo>
                <a:cubicBezTo>
                  <a:pt x="682" y="51"/>
                  <a:pt x="686" y="52"/>
                  <a:pt x="690" y="53"/>
                </a:cubicBezTo>
                <a:cubicBezTo>
                  <a:pt x="695" y="53"/>
                  <a:pt x="700" y="53"/>
                  <a:pt x="705" y="53"/>
                </a:cubicBezTo>
                <a:cubicBezTo>
                  <a:pt x="706" y="53"/>
                  <a:pt x="707" y="54"/>
                  <a:pt x="708" y="54"/>
                </a:cubicBezTo>
                <a:cubicBezTo>
                  <a:pt x="708" y="55"/>
                  <a:pt x="708" y="56"/>
                  <a:pt x="708" y="57"/>
                </a:cubicBezTo>
                <a:cubicBezTo>
                  <a:pt x="706" y="57"/>
                  <a:pt x="704" y="58"/>
                  <a:pt x="701" y="58"/>
                </a:cubicBezTo>
                <a:cubicBezTo>
                  <a:pt x="691" y="58"/>
                  <a:pt x="691" y="66"/>
                  <a:pt x="680" y="66"/>
                </a:cubicBezTo>
                <a:cubicBezTo>
                  <a:pt x="673" y="67"/>
                  <a:pt x="660" y="70"/>
                  <a:pt x="653" y="70"/>
                </a:cubicBezTo>
                <a:cubicBezTo>
                  <a:pt x="626" y="68"/>
                  <a:pt x="615" y="69"/>
                  <a:pt x="589" y="66"/>
                </a:cubicBezTo>
                <a:cubicBezTo>
                  <a:pt x="563" y="64"/>
                  <a:pt x="514" y="59"/>
                  <a:pt x="488" y="59"/>
                </a:cubicBezTo>
                <a:cubicBezTo>
                  <a:pt x="440" y="59"/>
                  <a:pt x="397" y="51"/>
                  <a:pt x="349" y="55"/>
                </a:cubicBezTo>
                <a:cubicBezTo>
                  <a:pt x="322" y="57"/>
                  <a:pt x="294" y="60"/>
                  <a:pt x="267" y="65"/>
                </a:cubicBezTo>
                <a:cubicBezTo>
                  <a:pt x="266" y="65"/>
                  <a:pt x="265" y="65"/>
                  <a:pt x="264" y="66"/>
                </a:cubicBezTo>
                <a:cubicBezTo>
                  <a:pt x="263" y="66"/>
                  <a:pt x="262" y="66"/>
                  <a:pt x="261" y="67"/>
                </a:cubicBezTo>
                <a:cubicBezTo>
                  <a:pt x="262" y="68"/>
                  <a:pt x="262" y="69"/>
                  <a:pt x="262" y="69"/>
                </a:cubicBezTo>
                <a:cubicBezTo>
                  <a:pt x="279" y="67"/>
                  <a:pt x="295" y="66"/>
                  <a:pt x="312" y="65"/>
                </a:cubicBezTo>
                <a:cubicBezTo>
                  <a:pt x="318" y="64"/>
                  <a:pt x="324" y="65"/>
                  <a:pt x="329" y="64"/>
                </a:cubicBezTo>
                <a:cubicBezTo>
                  <a:pt x="340" y="64"/>
                  <a:pt x="350" y="62"/>
                  <a:pt x="360" y="62"/>
                </a:cubicBezTo>
                <a:cubicBezTo>
                  <a:pt x="367" y="61"/>
                  <a:pt x="374" y="62"/>
                  <a:pt x="381" y="63"/>
                </a:cubicBezTo>
                <a:cubicBezTo>
                  <a:pt x="384" y="63"/>
                  <a:pt x="386" y="63"/>
                  <a:pt x="389" y="63"/>
                </a:cubicBezTo>
                <a:cubicBezTo>
                  <a:pt x="393" y="63"/>
                  <a:pt x="396" y="62"/>
                  <a:pt x="399" y="62"/>
                </a:cubicBezTo>
                <a:cubicBezTo>
                  <a:pt x="403" y="61"/>
                  <a:pt x="407" y="62"/>
                  <a:pt x="411" y="61"/>
                </a:cubicBezTo>
                <a:cubicBezTo>
                  <a:pt x="415" y="61"/>
                  <a:pt x="419" y="58"/>
                  <a:pt x="423" y="59"/>
                </a:cubicBezTo>
                <a:cubicBezTo>
                  <a:pt x="424" y="59"/>
                  <a:pt x="425" y="58"/>
                  <a:pt x="426" y="59"/>
                </a:cubicBezTo>
                <a:cubicBezTo>
                  <a:pt x="427" y="60"/>
                  <a:pt x="429" y="63"/>
                  <a:pt x="430" y="61"/>
                </a:cubicBezTo>
                <a:cubicBezTo>
                  <a:pt x="431" y="55"/>
                  <a:pt x="432" y="60"/>
                  <a:pt x="433" y="63"/>
                </a:cubicBezTo>
                <a:cubicBezTo>
                  <a:pt x="434" y="54"/>
                  <a:pt x="434" y="60"/>
                  <a:pt x="435" y="63"/>
                </a:cubicBezTo>
                <a:cubicBezTo>
                  <a:pt x="436" y="53"/>
                  <a:pt x="437" y="60"/>
                  <a:pt x="438" y="63"/>
                </a:cubicBezTo>
                <a:cubicBezTo>
                  <a:pt x="438" y="61"/>
                  <a:pt x="439" y="59"/>
                  <a:pt x="439" y="56"/>
                </a:cubicBezTo>
                <a:cubicBezTo>
                  <a:pt x="440" y="59"/>
                  <a:pt x="440" y="61"/>
                  <a:pt x="441" y="64"/>
                </a:cubicBezTo>
                <a:cubicBezTo>
                  <a:pt x="441" y="61"/>
                  <a:pt x="441" y="60"/>
                  <a:pt x="442" y="57"/>
                </a:cubicBezTo>
                <a:cubicBezTo>
                  <a:pt x="442" y="60"/>
                  <a:pt x="443" y="61"/>
                  <a:pt x="443" y="63"/>
                </a:cubicBezTo>
                <a:cubicBezTo>
                  <a:pt x="444" y="61"/>
                  <a:pt x="444" y="60"/>
                  <a:pt x="444" y="58"/>
                </a:cubicBezTo>
                <a:cubicBezTo>
                  <a:pt x="445" y="60"/>
                  <a:pt x="446" y="61"/>
                  <a:pt x="446" y="64"/>
                </a:cubicBezTo>
                <a:cubicBezTo>
                  <a:pt x="447" y="53"/>
                  <a:pt x="448" y="62"/>
                  <a:pt x="449" y="62"/>
                </a:cubicBezTo>
                <a:cubicBezTo>
                  <a:pt x="450" y="61"/>
                  <a:pt x="450" y="61"/>
                  <a:pt x="451" y="62"/>
                </a:cubicBezTo>
                <a:cubicBezTo>
                  <a:pt x="451" y="62"/>
                  <a:pt x="452" y="62"/>
                  <a:pt x="452" y="62"/>
                </a:cubicBezTo>
                <a:cubicBezTo>
                  <a:pt x="453" y="62"/>
                  <a:pt x="455" y="61"/>
                  <a:pt x="456" y="61"/>
                </a:cubicBezTo>
                <a:cubicBezTo>
                  <a:pt x="457" y="61"/>
                  <a:pt x="459" y="62"/>
                  <a:pt x="460" y="62"/>
                </a:cubicBezTo>
                <a:cubicBezTo>
                  <a:pt x="462" y="62"/>
                  <a:pt x="465" y="61"/>
                  <a:pt x="467" y="61"/>
                </a:cubicBezTo>
                <a:cubicBezTo>
                  <a:pt x="469" y="61"/>
                  <a:pt x="471" y="62"/>
                  <a:pt x="474" y="62"/>
                </a:cubicBezTo>
                <a:cubicBezTo>
                  <a:pt x="476" y="61"/>
                  <a:pt x="478" y="60"/>
                  <a:pt x="480" y="60"/>
                </a:cubicBezTo>
                <a:cubicBezTo>
                  <a:pt x="482" y="61"/>
                  <a:pt x="485" y="63"/>
                  <a:pt x="487" y="63"/>
                </a:cubicBezTo>
                <a:cubicBezTo>
                  <a:pt x="489" y="62"/>
                  <a:pt x="491" y="60"/>
                  <a:pt x="494" y="60"/>
                </a:cubicBezTo>
                <a:cubicBezTo>
                  <a:pt x="497" y="60"/>
                  <a:pt x="501" y="59"/>
                  <a:pt x="504" y="60"/>
                </a:cubicBezTo>
                <a:cubicBezTo>
                  <a:pt x="505" y="61"/>
                  <a:pt x="506" y="61"/>
                  <a:pt x="508" y="61"/>
                </a:cubicBezTo>
                <a:cubicBezTo>
                  <a:pt x="509" y="60"/>
                  <a:pt x="510" y="64"/>
                  <a:pt x="511" y="62"/>
                </a:cubicBezTo>
                <a:cubicBezTo>
                  <a:pt x="513" y="61"/>
                  <a:pt x="515" y="61"/>
                  <a:pt x="516" y="62"/>
                </a:cubicBezTo>
                <a:cubicBezTo>
                  <a:pt x="518" y="63"/>
                  <a:pt x="519" y="61"/>
                  <a:pt x="520" y="61"/>
                </a:cubicBezTo>
                <a:cubicBezTo>
                  <a:pt x="522" y="61"/>
                  <a:pt x="523" y="61"/>
                  <a:pt x="524" y="61"/>
                </a:cubicBezTo>
                <a:cubicBezTo>
                  <a:pt x="525" y="62"/>
                  <a:pt x="527" y="61"/>
                  <a:pt x="528" y="62"/>
                </a:cubicBezTo>
                <a:cubicBezTo>
                  <a:pt x="530" y="62"/>
                  <a:pt x="532" y="63"/>
                  <a:pt x="533" y="63"/>
                </a:cubicBezTo>
                <a:cubicBezTo>
                  <a:pt x="534" y="58"/>
                  <a:pt x="535" y="62"/>
                  <a:pt x="536" y="65"/>
                </a:cubicBezTo>
                <a:cubicBezTo>
                  <a:pt x="536" y="63"/>
                  <a:pt x="537" y="62"/>
                  <a:pt x="537" y="60"/>
                </a:cubicBezTo>
                <a:cubicBezTo>
                  <a:pt x="538" y="62"/>
                  <a:pt x="538" y="63"/>
                  <a:pt x="538" y="65"/>
                </a:cubicBezTo>
                <a:cubicBezTo>
                  <a:pt x="539" y="64"/>
                  <a:pt x="540" y="61"/>
                  <a:pt x="540" y="62"/>
                </a:cubicBezTo>
                <a:cubicBezTo>
                  <a:pt x="541" y="64"/>
                  <a:pt x="541" y="66"/>
                  <a:pt x="542" y="62"/>
                </a:cubicBezTo>
                <a:cubicBezTo>
                  <a:pt x="543" y="66"/>
                  <a:pt x="544" y="63"/>
                  <a:pt x="546" y="62"/>
                </a:cubicBezTo>
                <a:cubicBezTo>
                  <a:pt x="546" y="62"/>
                  <a:pt x="547" y="63"/>
                  <a:pt x="547" y="63"/>
                </a:cubicBezTo>
                <a:cubicBezTo>
                  <a:pt x="549" y="63"/>
                  <a:pt x="550" y="63"/>
                  <a:pt x="551" y="63"/>
                </a:cubicBezTo>
                <a:cubicBezTo>
                  <a:pt x="551" y="62"/>
                  <a:pt x="551" y="62"/>
                  <a:pt x="551" y="61"/>
                </a:cubicBezTo>
                <a:cubicBezTo>
                  <a:pt x="551" y="63"/>
                  <a:pt x="552" y="65"/>
                  <a:pt x="552" y="68"/>
                </a:cubicBezTo>
                <a:cubicBezTo>
                  <a:pt x="553" y="65"/>
                  <a:pt x="553" y="63"/>
                  <a:pt x="554" y="60"/>
                </a:cubicBezTo>
                <a:cubicBezTo>
                  <a:pt x="554" y="63"/>
                  <a:pt x="554" y="65"/>
                  <a:pt x="555" y="68"/>
                </a:cubicBezTo>
                <a:cubicBezTo>
                  <a:pt x="555" y="65"/>
                  <a:pt x="556" y="63"/>
                  <a:pt x="556" y="61"/>
                </a:cubicBezTo>
                <a:cubicBezTo>
                  <a:pt x="557" y="64"/>
                  <a:pt x="557" y="66"/>
                  <a:pt x="557" y="68"/>
                </a:cubicBezTo>
                <a:cubicBezTo>
                  <a:pt x="558" y="65"/>
                  <a:pt x="558" y="64"/>
                  <a:pt x="559" y="61"/>
                </a:cubicBezTo>
                <a:cubicBezTo>
                  <a:pt x="559" y="64"/>
                  <a:pt x="560" y="66"/>
                  <a:pt x="560" y="69"/>
                </a:cubicBezTo>
                <a:cubicBezTo>
                  <a:pt x="561" y="65"/>
                  <a:pt x="561" y="64"/>
                  <a:pt x="562" y="62"/>
                </a:cubicBezTo>
                <a:cubicBezTo>
                  <a:pt x="562" y="64"/>
                  <a:pt x="562" y="66"/>
                  <a:pt x="563" y="68"/>
                </a:cubicBezTo>
                <a:cubicBezTo>
                  <a:pt x="563" y="66"/>
                  <a:pt x="564" y="65"/>
                  <a:pt x="564" y="63"/>
                </a:cubicBezTo>
                <a:cubicBezTo>
                  <a:pt x="565" y="65"/>
                  <a:pt x="565" y="67"/>
                  <a:pt x="565" y="70"/>
                </a:cubicBezTo>
                <a:cubicBezTo>
                  <a:pt x="566" y="66"/>
                  <a:pt x="567" y="65"/>
                  <a:pt x="567" y="62"/>
                </a:cubicBezTo>
                <a:cubicBezTo>
                  <a:pt x="567" y="65"/>
                  <a:pt x="568" y="67"/>
                  <a:pt x="568" y="70"/>
                </a:cubicBezTo>
                <a:cubicBezTo>
                  <a:pt x="569" y="67"/>
                  <a:pt x="569" y="65"/>
                  <a:pt x="570" y="63"/>
                </a:cubicBezTo>
                <a:cubicBezTo>
                  <a:pt x="571" y="69"/>
                  <a:pt x="571" y="71"/>
                  <a:pt x="572" y="63"/>
                </a:cubicBezTo>
                <a:cubicBezTo>
                  <a:pt x="573" y="70"/>
                  <a:pt x="574" y="66"/>
                  <a:pt x="575" y="66"/>
                </a:cubicBezTo>
                <a:cubicBezTo>
                  <a:pt x="578" y="66"/>
                  <a:pt x="580" y="69"/>
                  <a:pt x="582" y="70"/>
                </a:cubicBezTo>
                <a:cubicBezTo>
                  <a:pt x="588" y="71"/>
                  <a:pt x="594" y="71"/>
                  <a:pt x="600" y="72"/>
                </a:cubicBezTo>
                <a:cubicBezTo>
                  <a:pt x="613" y="74"/>
                  <a:pt x="627" y="76"/>
                  <a:pt x="640" y="78"/>
                </a:cubicBezTo>
                <a:cubicBezTo>
                  <a:pt x="650" y="79"/>
                  <a:pt x="659" y="80"/>
                  <a:pt x="669" y="81"/>
                </a:cubicBezTo>
                <a:cubicBezTo>
                  <a:pt x="675" y="82"/>
                  <a:pt x="682" y="83"/>
                  <a:pt x="688" y="84"/>
                </a:cubicBezTo>
                <a:cubicBezTo>
                  <a:pt x="689" y="85"/>
                  <a:pt x="689" y="86"/>
                  <a:pt x="690" y="86"/>
                </a:cubicBezTo>
                <a:cubicBezTo>
                  <a:pt x="689" y="87"/>
                  <a:pt x="689" y="89"/>
                  <a:pt x="688" y="89"/>
                </a:cubicBezTo>
                <a:cubicBezTo>
                  <a:pt x="683" y="89"/>
                  <a:pt x="678" y="88"/>
                  <a:pt x="673" y="88"/>
                </a:cubicBezTo>
                <a:cubicBezTo>
                  <a:pt x="664" y="87"/>
                  <a:pt x="654" y="87"/>
                  <a:pt x="644" y="87"/>
                </a:cubicBezTo>
                <a:cubicBezTo>
                  <a:pt x="638" y="86"/>
                  <a:pt x="632" y="87"/>
                  <a:pt x="626" y="87"/>
                </a:cubicBezTo>
                <a:cubicBezTo>
                  <a:pt x="641" y="90"/>
                  <a:pt x="657" y="92"/>
                  <a:pt x="672" y="95"/>
                </a:cubicBezTo>
                <a:cubicBezTo>
                  <a:pt x="680" y="96"/>
                  <a:pt x="689" y="96"/>
                  <a:pt x="697" y="97"/>
                </a:cubicBezTo>
                <a:cubicBezTo>
                  <a:pt x="697" y="97"/>
                  <a:pt x="698" y="98"/>
                  <a:pt x="699" y="100"/>
                </a:cubicBezTo>
                <a:cubicBezTo>
                  <a:pt x="698" y="101"/>
                  <a:pt x="698" y="102"/>
                  <a:pt x="698" y="102"/>
                </a:cubicBezTo>
                <a:cubicBezTo>
                  <a:pt x="695" y="103"/>
                  <a:pt x="692" y="103"/>
                  <a:pt x="690" y="104"/>
                </a:cubicBezTo>
                <a:cubicBezTo>
                  <a:pt x="684" y="105"/>
                  <a:pt x="679" y="109"/>
                  <a:pt x="673" y="109"/>
                </a:cubicBezTo>
                <a:cubicBezTo>
                  <a:pt x="657" y="109"/>
                  <a:pt x="639" y="125"/>
                  <a:pt x="623" y="124"/>
                </a:cubicBezTo>
                <a:cubicBezTo>
                  <a:pt x="572" y="121"/>
                  <a:pt x="525" y="116"/>
                  <a:pt x="473" y="114"/>
                </a:cubicBezTo>
                <a:cubicBezTo>
                  <a:pt x="402" y="110"/>
                  <a:pt x="333" y="118"/>
                  <a:pt x="258" y="114"/>
                </a:cubicBezTo>
                <a:cubicBezTo>
                  <a:pt x="257" y="114"/>
                  <a:pt x="255" y="115"/>
                  <a:pt x="253" y="116"/>
                </a:cubicBezTo>
                <a:cubicBezTo>
                  <a:pt x="253" y="117"/>
                  <a:pt x="253" y="118"/>
                  <a:pt x="253" y="119"/>
                </a:cubicBezTo>
                <a:cubicBezTo>
                  <a:pt x="260" y="119"/>
                  <a:pt x="267" y="119"/>
                  <a:pt x="273" y="119"/>
                </a:cubicBezTo>
                <a:cubicBezTo>
                  <a:pt x="280" y="118"/>
                  <a:pt x="287" y="117"/>
                  <a:pt x="293" y="116"/>
                </a:cubicBezTo>
                <a:cubicBezTo>
                  <a:pt x="314" y="116"/>
                  <a:pt x="336" y="115"/>
                  <a:pt x="357" y="115"/>
                </a:cubicBezTo>
                <a:cubicBezTo>
                  <a:pt x="368" y="114"/>
                  <a:pt x="379" y="113"/>
                  <a:pt x="390" y="113"/>
                </a:cubicBezTo>
                <a:cubicBezTo>
                  <a:pt x="404" y="112"/>
                  <a:pt x="418" y="113"/>
                  <a:pt x="432" y="113"/>
                </a:cubicBezTo>
                <a:cubicBezTo>
                  <a:pt x="439" y="113"/>
                  <a:pt x="446" y="113"/>
                  <a:pt x="453" y="113"/>
                </a:cubicBezTo>
                <a:cubicBezTo>
                  <a:pt x="460" y="113"/>
                  <a:pt x="467" y="113"/>
                  <a:pt x="473" y="114"/>
                </a:cubicBezTo>
                <a:cubicBezTo>
                  <a:pt x="479" y="114"/>
                  <a:pt x="485" y="114"/>
                  <a:pt x="491" y="115"/>
                </a:cubicBezTo>
                <a:cubicBezTo>
                  <a:pt x="495" y="115"/>
                  <a:pt x="499" y="115"/>
                  <a:pt x="503" y="115"/>
                </a:cubicBezTo>
                <a:cubicBezTo>
                  <a:pt x="506" y="115"/>
                  <a:pt x="509" y="115"/>
                  <a:pt x="513" y="115"/>
                </a:cubicBezTo>
                <a:cubicBezTo>
                  <a:pt x="516" y="115"/>
                  <a:pt x="519" y="116"/>
                  <a:pt x="522" y="116"/>
                </a:cubicBezTo>
                <a:cubicBezTo>
                  <a:pt x="525" y="117"/>
                  <a:pt x="529" y="117"/>
                  <a:pt x="532" y="117"/>
                </a:cubicBezTo>
                <a:cubicBezTo>
                  <a:pt x="534" y="117"/>
                  <a:pt x="536" y="116"/>
                  <a:pt x="539" y="116"/>
                </a:cubicBezTo>
                <a:cubicBezTo>
                  <a:pt x="541" y="116"/>
                  <a:pt x="543" y="116"/>
                  <a:pt x="545" y="116"/>
                </a:cubicBezTo>
                <a:cubicBezTo>
                  <a:pt x="546" y="116"/>
                  <a:pt x="548" y="118"/>
                  <a:pt x="549" y="118"/>
                </a:cubicBezTo>
                <a:cubicBezTo>
                  <a:pt x="550" y="118"/>
                  <a:pt x="551" y="117"/>
                  <a:pt x="553" y="117"/>
                </a:cubicBezTo>
                <a:cubicBezTo>
                  <a:pt x="554" y="116"/>
                  <a:pt x="555" y="117"/>
                  <a:pt x="556" y="118"/>
                </a:cubicBezTo>
                <a:cubicBezTo>
                  <a:pt x="557" y="118"/>
                  <a:pt x="559" y="119"/>
                  <a:pt x="560" y="119"/>
                </a:cubicBezTo>
                <a:cubicBezTo>
                  <a:pt x="561" y="118"/>
                  <a:pt x="563" y="117"/>
                  <a:pt x="564" y="117"/>
                </a:cubicBezTo>
                <a:cubicBezTo>
                  <a:pt x="565" y="117"/>
                  <a:pt x="567" y="120"/>
                  <a:pt x="568" y="120"/>
                </a:cubicBezTo>
                <a:cubicBezTo>
                  <a:pt x="569" y="120"/>
                  <a:pt x="571" y="117"/>
                  <a:pt x="572" y="118"/>
                </a:cubicBezTo>
                <a:cubicBezTo>
                  <a:pt x="574" y="118"/>
                  <a:pt x="576" y="121"/>
                  <a:pt x="579" y="120"/>
                </a:cubicBezTo>
                <a:cubicBezTo>
                  <a:pt x="583" y="118"/>
                  <a:pt x="587" y="122"/>
                  <a:pt x="591" y="120"/>
                </a:cubicBezTo>
                <a:cubicBezTo>
                  <a:pt x="594" y="120"/>
                  <a:pt x="597" y="121"/>
                  <a:pt x="599" y="122"/>
                </a:cubicBezTo>
                <a:cubicBezTo>
                  <a:pt x="605" y="123"/>
                  <a:pt x="610" y="124"/>
                  <a:pt x="616" y="126"/>
                </a:cubicBezTo>
                <a:cubicBezTo>
                  <a:pt x="621" y="127"/>
                  <a:pt x="626" y="129"/>
                  <a:pt x="631" y="130"/>
                </a:cubicBezTo>
                <a:cubicBezTo>
                  <a:pt x="640" y="132"/>
                  <a:pt x="649" y="133"/>
                  <a:pt x="658" y="135"/>
                </a:cubicBezTo>
                <a:cubicBezTo>
                  <a:pt x="668" y="136"/>
                  <a:pt x="632" y="137"/>
                  <a:pt x="641" y="138"/>
                </a:cubicBezTo>
                <a:cubicBezTo>
                  <a:pt x="654" y="140"/>
                  <a:pt x="666" y="141"/>
                  <a:pt x="678" y="142"/>
                </a:cubicBezTo>
                <a:cubicBezTo>
                  <a:pt x="679" y="142"/>
                  <a:pt x="679" y="143"/>
                  <a:pt x="680" y="143"/>
                </a:cubicBezTo>
                <a:cubicBezTo>
                  <a:pt x="679" y="146"/>
                  <a:pt x="679" y="147"/>
                  <a:pt x="679" y="147"/>
                </a:cubicBezTo>
                <a:cubicBezTo>
                  <a:pt x="664" y="146"/>
                  <a:pt x="650" y="147"/>
                  <a:pt x="635" y="146"/>
                </a:cubicBezTo>
                <a:cubicBezTo>
                  <a:pt x="623" y="145"/>
                  <a:pt x="610" y="144"/>
                  <a:pt x="598" y="149"/>
                </a:cubicBezTo>
                <a:cubicBezTo>
                  <a:pt x="597" y="149"/>
                  <a:pt x="597" y="150"/>
                  <a:pt x="596" y="150"/>
                </a:cubicBezTo>
                <a:cubicBezTo>
                  <a:pt x="600" y="152"/>
                  <a:pt x="604" y="153"/>
                  <a:pt x="608" y="153"/>
                </a:cubicBezTo>
                <a:cubicBezTo>
                  <a:pt x="625" y="155"/>
                  <a:pt x="642" y="157"/>
                  <a:pt x="660" y="159"/>
                </a:cubicBezTo>
                <a:cubicBezTo>
                  <a:pt x="662" y="159"/>
                  <a:pt x="665" y="160"/>
                  <a:pt x="667" y="161"/>
                </a:cubicBezTo>
                <a:cubicBezTo>
                  <a:pt x="667" y="163"/>
                  <a:pt x="667" y="164"/>
                  <a:pt x="667" y="165"/>
                </a:cubicBezTo>
                <a:cubicBezTo>
                  <a:pt x="650" y="166"/>
                  <a:pt x="634" y="168"/>
                  <a:pt x="617" y="168"/>
                </a:cubicBezTo>
                <a:cubicBezTo>
                  <a:pt x="600" y="169"/>
                  <a:pt x="628" y="167"/>
                  <a:pt x="611" y="166"/>
                </a:cubicBezTo>
                <a:cubicBezTo>
                  <a:pt x="611" y="167"/>
                  <a:pt x="611" y="167"/>
                  <a:pt x="611" y="168"/>
                </a:cubicBezTo>
                <a:cubicBezTo>
                  <a:pt x="648" y="179"/>
                  <a:pt x="640" y="178"/>
                  <a:pt x="677" y="187"/>
                </a:cubicBezTo>
                <a:cubicBezTo>
                  <a:pt x="677" y="188"/>
                  <a:pt x="677" y="190"/>
                  <a:pt x="677" y="191"/>
                </a:cubicBezTo>
                <a:cubicBezTo>
                  <a:pt x="627" y="188"/>
                  <a:pt x="622" y="185"/>
                  <a:pt x="572" y="182"/>
                </a:cubicBezTo>
                <a:cubicBezTo>
                  <a:pt x="572" y="183"/>
                  <a:pt x="572" y="184"/>
                  <a:pt x="572" y="185"/>
                </a:cubicBezTo>
                <a:cubicBezTo>
                  <a:pt x="607" y="189"/>
                  <a:pt x="596" y="194"/>
                  <a:pt x="631" y="198"/>
                </a:cubicBezTo>
                <a:cubicBezTo>
                  <a:pt x="631" y="200"/>
                  <a:pt x="631" y="201"/>
                  <a:pt x="631" y="202"/>
                </a:cubicBezTo>
                <a:cubicBezTo>
                  <a:pt x="613" y="204"/>
                  <a:pt x="614" y="206"/>
                  <a:pt x="595" y="207"/>
                </a:cubicBezTo>
                <a:cubicBezTo>
                  <a:pt x="595" y="208"/>
                  <a:pt x="595" y="209"/>
                  <a:pt x="595" y="210"/>
                </a:cubicBezTo>
                <a:cubicBezTo>
                  <a:pt x="596" y="210"/>
                  <a:pt x="552" y="211"/>
                  <a:pt x="553" y="211"/>
                </a:cubicBezTo>
                <a:cubicBezTo>
                  <a:pt x="565" y="213"/>
                  <a:pt x="577" y="215"/>
                  <a:pt x="589" y="216"/>
                </a:cubicBezTo>
                <a:cubicBezTo>
                  <a:pt x="600" y="217"/>
                  <a:pt x="610" y="219"/>
                  <a:pt x="621" y="220"/>
                </a:cubicBezTo>
                <a:cubicBezTo>
                  <a:pt x="621" y="220"/>
                  <a:pt x="622" y="222"/>
                  <a:pt x="623" y="223"/>
                </a:cubicBezTo>
                <a:cubicBezTo>
                  <a:pt x="623" y="224"/>
                  <a:pt x="623" y="225"/>
                  <a:pt x="623" y="227"/>
                </a:cubicBezTo>
                <a:cubicBezTo>
                  <a:pt x="587" y="224"/>
                  <a:pt x="595" y="222"/>
                  <a:pt x="559" y="219"/>
                </a:cubicBezTo>
                <a:cubicBezTo>
                  <a:pt x="559" y="220"/>
                  <a:pt x="559" y="221"/>
                  <a:pt x="559" y="222"/>
                </a:cubicBezTo>
                <a:cubicBezTo>
                  <a:pt x="562" y="223"/>
                  <a:pt x="565" y="224"/>
                  <a:pt x="568" y="224"/>
                </a:cubicBezTo>
                <a:cubicBezTo>
                  <a:pt x="583" y="227"/>
                  <a:pt x="553" y="229"/>
                  <a:pt x="568" y="231"/>
                </a:cubicBezTo>
                <a:cubicBezTo>
                  <a:pt x="590" y="235"/>
                  <a:pt x="611" y="238"/>
                  <a:pt x="633" y="242"/>
                </a:cubicBezTo>
                <a:cubicBezTo>
                  <a:pt x="634" y="242"/>
                  <a:pt x="635" y="243"/>
                  <a:pt x="636" y="243"/>
                </a:cubicBezTo>
                <a:cubicBezTo>
                  <a:pt x="636" y="246"/>
                  <a:pt x="635" y="246"/>
                  <a:pt x="635" y="246"/>
                </a:cubicBezTo>
                <a:cubicBezTo>
                  <a:pt x="619" y="246"/>
                  <a:pt x="602" y="245"/>
                  <a:pt x="586" y="244"/>
                </a:cubicBezTo>
                <a:cubicBezTo>
                  <a:pt x="577" y="244"/>
                  <a:pt x="569" y="243"/>
                  <a:pt x="561" y="243"/>
                </a:cubicBezTo>
                <a:cubicBezTo>
                  <a:pt x="560" y="243"/>
                  <a:pt x="558" y="245"/>
                  <a:pt x="557" y="246"/>
                </a:cubicBezTo>
                <a:cubicBezTo>
                  <a:pt x="557" y="247"/>
                  <a:pt x="557" y="248"/>
                  <a:pt x="557" y="249"/>
                </a:cubicBezTo>
                <a:cubicBezTo>
                  <a:pt x="558" y="249"/>
                  <a:pt x="558" y="249"/>
                  <a:pt x="558" y="249"/>
                </a:cubicBezTo>
                <a:cubicBezTo>
                  <a:pt x="566" y="253"/>
                  <a:pt x="573" y="248"/>
                  <a:pt x="581" y="258"/>
                </a:cubicBezTo>
                <a:cubicBezTo>
                  <a:pt x="583" y="261"/>
                  <a:pt x="586" y="260"/>
                  <a:pt x="589" y="260"/>
                </a:cubicBezTo>
                <a:cubicBezTo>
                  <a:pt x="591" y="261"/>
                  <a:pt x="592" y="262"/>
                  <a:pt x="594" y="262"/>
                </a:cubicBezTo>
                <a:cubicBezTo>
                  <a:pt x="594" y="264"/>
                  <a:pt x="594" y="265"/>
                  <a:pt x="594" y="266"/>
                </a:cubicBezTo>
                <a:cubicBezTo>
                  <a:pt x="553" y="270"/>
                  <a:pt x="583" y="261"/>
                  <a:pt x="541" y="260"/>
                </a:cubicBezTo>
                <a:cubicBezTo>
                  <a:pt x="542" y="261"/>
                  <a:pt x="542" y="261"/>
                  <a:pt x="542" y="261"/>
                </a:cubicBezTo>
                <a:cubicBezTo>
                  <a:pt x="558" y="263"/>
                  <a:pt x="548" y="265"/>
                  <a:pt x="563" y="267"/>
                </a:cubicBezTo>
                <a:cubicBezTo>
                  <a:pt x="572" y="268"/>
                  <a:pt x="580" y="270"/>
                  <a:pt x="588" y="272"/>
                </a:cubicBezTo>
                <a:cubicBezTo>
                  <a:pt x="589" y="272"/>
                  <a:pt x="589" y="273"/>
                  <a:pt x="590" y="273"/>
                </a:cubicBezTo>
                <a:cubicBezTo>
                  <a:pt x="590" y="274"/>
                  <a:pt x="589" y="275"/>
                  <a:pt x="589" y="276"/>
                </a:cubicBezTo>
                <a:cubicBezTo>
                  <a:pt x="581" y="276"/>
                  <a:pt x="573" y="276"/>
                  <a:pt x="565" y="276"/>
                </a:cubicBezTo>
                <a:cubicBezTo>
                  <a:pt x="565" y="277"/>
                  <a:pt x="565" y="278"/>
                  <a:pt x="565" y="280"/>
                </a:cubicBezTo>
                <a:cubicBezTo>
                  <a:pt x="607" y="286"/>
                  <a:pt x="605" y="293"/>
                  <a:pt x="647" y="299"/>
                </a:cubicBezTo>
                <a:cubicBezTo>
                  <a:pt x="647" y="300"/>
                  <a:pt x="647" y="301"/>
                  <a:pt x="647" y="302"/>
                </a:cubicBezTo>
                <a:cubicBezTo>
                  <a:pt x="613" y="306"/>
                  <a:pt x="623" y="299"/>
                  <a:pt x="589" y="298"/>
                </a:cubicBezTo>
                <a:cubicBezTo>
                  <a:pt x="593" y="299"/>
                  <a:pt x="552" y="300"/>
                  <a:pt x="556" y="300"/>
                </a:cubicBezTo>
                <a:cubicBezTo>
                  <a:pt x="572" y="302"/>
                  <a:pt x="589" y="304"/>
                  <a:pt x="606" y="306"/>
                </a:cubicBezTo>
                <a:cubicBezTo>
                  <a:pt x="607" y="306"/>
                  <a:pt x="609" y="307"/>
                  <a:pt x="610" y="308"/>
                </a:cubicBezTo>
                <a:cubicBezTo>
                  <a:pt x="610" y="309"/>
                  <a:pt x="610" y="310"/>
                  <a:pt x="610" y="311"/>
                </a:cubicBezTo>
                <a:cubicBezTo>
                  <a:pt x="586" y="315"/>
                  <a:pt x="608" y="309"/>
                  <a:pt x="584" y="313"/>
                </a:cubicBezTo>
                <a:cubicBezTo>
                  <a:pt x="585" y="313"/>
                  <a:pt x="585" y="314"/>
                  <a:pt x="585" y="314"/>
                </a:cubicBezTo>
                <a:cubicBezTo>
                  <a:pt x="603" y="316"/>
                  <a:pt x="575" y="318"/>
                  <a:pt x="592" y="321"/>
                </a:cubicBezTo>
                <a:cubicBezTo>
                  <a:pt x="604" y="322"/>
                  <a:pt x="616" y="324"/>
                  <a:pt x="628" y="326"/>
                </a:cubicBezTo>
                <a:cubicBezTo>
                  <a:pt x="629" y="326"/>
                  <a:pt x="629" y="328"/>
                  <a:pt x="630" y="329"/>
                </a:cubicBezTo>
                <a:cubicBezTo>
                  <a:pt x="629" y="331"/>
                  <a:pt x="628" y="332"/>
                  <a:pt x="627" y="332"/>
                </a:cubicBezTo>
                <a:cubicBezTo>
                  <a:pt x="622" y="332"/>
                  <a:pt x="618" y="331"/>
                  <a:pt x="614" y="331"/>
                </a:cubicBezTo>
                <a:cubicBezTo>
                  <a:pt x="599" y="331"/>
                  <a:pt x="584" y="331"/>
                  <a:pt x="569" y="330"/>
                </a:cubicBezTo>
                <a:cubicBezTo>
                  <a:pt x="528" y="327"/>
                  <a:pt x="560" y="345"/>
                  <a:pt x="519" y="341"/>
                </a:cubicBezTo>
                <a:cubicBezTo>
                  <a:pt x="473" y="337"/>
                  <a:pt x="423" y="335"/>
                  <a:pt x="377" y="339"/>
                </a:cubicBezTo>
                <a:cubicBezTo>
                  <a:pt x="355" y="341"/>
                  <a:pt x="335" y="327"/>
                  <a:pt x="313" y="329"/>
                </a:cubicBezTo>
                <a:cubicBezTo>
                  <a:pt x="309" y="330"/>
                  <a:pt x="305" y="331"/>
                  <a:pt x="302" y="331"/>
                </a:cubicBezTo>
                <a:cubicBezTo>
                  <a:pt x="308" y="331"/>
                  <a:pt x="314" y="331"/>
                  <a:pt x="321" y="331"/>
                </a:cubicBezTo>
                <a:cubicBezTo>
                  <a:pt x="382" y="331"/>
                  <a:pt x="443" y="331"/>
                  <a:pt x="504" y="339"/>
                </a:cubicBezTo>
                <a:cubicBezTo>
                  <a:pt x="537" y="343"/>
                  <a:pt x="545" y="347"/>
                  <a:pt x="579" y="351"/>
                </a:cubicBezTo>
                <a:cubicBezTo>
                  <a:pt x="606" y="354"/>
                  <a:pt x="613" y="358"/>
                  <a:pt x="639" y="361"/>
                </a:cubicBezTo>
                <a:cubicBezTo>
                  <a:pt x="645" y="362"/>
                  <a:pt x="650" y="364"/>
                  <a:pt x="656" y="366"/>
                </a:cubicBezTo>
                <a:cubicBezTo>
                  <a:pt x="656" y="366"/>
                  <a:pt x="657" y="367"/>
                  <a:pt x="658" y="368"/>
                </a:cubicBezTo>
                <a:cubicBezTo>
                  <a:pt x="658" y="369"/>
                  <a:pt x="658" y="370"/>
                  <a:pt x="657" y="371"/>
                </a:cubicBezTo>
                <a:cubicBezTo>
                  <a:pt x="657" y="370"/>
                  <a:pt x="656" y="370"/>
                  <a:pt x="655" y="370"/>
                </a:cubicBezTo>
                <a:cubicBezTo>
                  <a:pt x="649" y="370"/>
                  <a:pt x="643" y="371"/>
                  <a:pt x="638" y="371"/>
                </a:cubicBezTo>
                <a:cubicBezTo>
                  <a:pt x="611" y="372"/>
                  <a:pt x="630" y="369"/>
                  <a:pt x="604" y="369"/>
                </a:cubicBezTo>
                <a:cubicBezTo>
                  <a:pt x="568" y="369"/>
                  <a:pt x="540" y="375"/>
                  <a:pt x="505" y="371"/>
                </a:cubicBezTo>
                <a:cubicBezTo>
                  <a:pt x="462" y="365"/>
                  <a:pt x="411" y="371"/>
                  <a:pt x="368" y="358"/>
                </a:cubicBezTo>
                <a:cubicBezTo>
                  <a:pt x="364" y="359"/>
                  <a:pt x="360" y="360"/>
                  <a:pt x="356" y="360"/>
                </a:cubicBezTo>
                <a:cubicBezTo>
                  <a:pt x="356" y="361"/>
                  <a:pt x="357" y="361"/>
                  <a:pt x="357" y="361"/>
                </a:cubicBezTo>
                <a:cubicBezTo>
                  <a:pt x="383" y="363"/>
                  <a:pt x="409" y="364"/>
                  <a:pt x="435" y="366"/>
                </a:cubicBezTo>
                <a:cubicBezTo>
                  <a:pt x="458" y="367"/>
                  <a:pt x="481" y="368"/>
                  <a:pt x="505" y="371"/>
                </a:cubicBezTo>
                <a:cubicBezTo>
                  <a:pt x="537" y="375"/>
                  <a:pt x="570" y="381"/>
                  <a:pt x="602" y="386"/>
                </a:cubicBezTo>
                <a:cubicBezTo>
                  <a:pt x="615" y="388"/>
                  <a:pt x="583" y="389"/>
                  <a:pt x="596" y="392"/>
                </a:cubicBezTo>
                <a:cubicBezTo>
                  <a:pt x="602" y="393"/>
                  <a:pt x="607" y="402"/>
                  <a:pt x="613" y="401"/>
                </a:cubicBezTo>
                <a:cubicBezTo>
                  <a:pt x="614" y="401"/>
                  <a:pt x="614" y="401"/>
                  <a:pt x="615" y="402"/>
                </a:cubicBezTo>
                <a:cubicBezTo>
                  <a:pt x="615" y="402"/>
                  <a:pt x="615" y="403"/>
                  <a:pt x="615" y="404"/>
                </a:cubicBezTo>
                <a:cubicBezTo>
                  <a:pt x="610" y="405"/>
                  <a:pt x="605" y="406"/>
                  <a:pt x="600" y="407"/>
                </a:cubicBezTo>
                <a:cubicBezTo>
                  <a:pt x="600" y="407"/>
                  <a:pt x="600" y="407"/>
                  <a:pt x="600" y="408"/>
                </a:cubicBezTo>
                <a:cubicBezTo>
                  <a:pt x="609" y="410"/>
                  <a:pt x="618" y="411"/>
                  <a:pt x="628" y="413"/>
                </a:cubicBezTo>
                <a:cubicBezTo>
                  <a:pt x="628" y="414"/>
                  <a:pt x="628" y="416"/>
                  <a:pt x="628" y="417"/>
                </a:cubicBezTo>
                <a:cubicBezTo>
                  <a:pt x="589" y="419"/>
                  <a:pt x="596" y="410"/>
                  <a:pt x="557" y="409"/>
                </a:cubicBezTo>
                <a:cubicBezTo>
                  <a:pt x="562" y="411"/>
                  <a:pt x="566" y="411"/>
                  <a:pt x="570" y="412"/>
                </a:cubicBezTo>
                <a:cubicBezTo>
                  <a:pt x="594" y="416"/>
                  <a:pt x="573" y="419"/>
                  <a:pt x="597" y="423"/>
                </a:cubicBezTo>
                <a:cubicBezTo>
                  <a:pt x="606" y="425"/>
                  <a:pt x="660" y="426"/>
                  <a:pt x="669" y="428"/>
                </a:cubicBezTo>
                <a:cubicBezTo>
                  <a:pt x="669" y="428"/>
                  <a:pt x="670" y="430"/>
                  <a:pt x="670" y="431"/>
                </a:cubicBezTo>
                <a:cubicBezTo>
                  <a:pt x="670" y="432"/>
                  <a:pt x="669" y="434"/>
                  <a:pt x="669" y="434"/>
                </a:cubicBezTo>
                <a:cubicBezTo>
                  <a:pt x="666" y="434"/>
                  <a:pt x="664" y="434"/>
                  <a:pt x="662" y="433"/>
                </a:cubicBezTo>
                <a:cubicBezTo>
                  <a:pt x="654" y="433"/>
                  <a:pt x="646" y="432"/>
                  <a:pt x="639" y="432"/>
                </a:cubicBezTo>
                <a:cubicBezTo>
                  <a:pt x="633" y="431"/>
                  <a:pt x="627" y="432"/>
                  <a:pt x="623" y="432"/>
                </a:cubicBezTo>
                <a:cubicBezTo>
                  <a:pt x="625" y="432"/>
                  <a:pt x="628" y="434"/>
                  <a:pt x="630" y="435"/>
                </a:cubicBezTo>
                <a:cubicBezTo>
                  <a:pt x="630" y="435"/>
                  <a:pt x="630" y="436"/>
                  <a:pt x="630" y="437"/>
                </a:cubicBezTo>
                <a:cubicBezTo>
                  <a:pt x="611" y="441"/>
                  <a:pt x="591" y="437"/>
                  <a:pt x="572" y="436"/>
                </a:cubicBezTo>
                <a:cubicBezTo>
                  <a:pt x="552" y="434"/>
                  <a:pt x="533" y="432"/>
                  <a:pt x="513" y="430"/>
                </a:cubicBezTo>
                <a:cubicBezTo>
                  <a:pt x="513" y="431"/>
                  <a:pt x="513" y="431"/>
                  <a:pt x="513" y="432"/>
                </a:cubicBezTo>
                <a:cubicBezTo>
                  <a:pt x="562" y="439"/>
                  <a:pt x="610" y="447"/>
                  <a:pt x="659" y="454"/>
                </a:cubicBezTo>
                <a:cubicBezTo>
                  <a:pt x="659" y="456"/>
                  <a:pt x="659" y="457"/>
                  <a:pt x="659" y="459"/>
                </a:cubicBezTo>
                <a:cubicBezTo>
                  <a:pt x="652" y="459"/>
                  <a:pt x="646" y="459"/>
                  <a:pt x="640" y="459"/>
                </a:cubicBezTo>
                <a:cubicBezTo>
                  <a:pt x="640" y="460"/>
                  <a:pt x="640" y="461"/>
                  <a:pt x="640" y="462"/>
                </a:cubicBezTo>
                <a:cubicBezTo>
                  <a:pt x="641" y="463"/>
                  <a:pt x="642" y="464"/>
                  <a:pt x="643" y="465"/>
                </a:cubicBezTo>
                <a:cubicBezTo>
                  <a:pt x="643" y="466"/>
                  <a:pt x="643" y="468"/>
                  <a:pt x="643" y="469"/>
                </a:cubicBezTo>
                <a:cubicBezTo>
                  <a:pt x="575" y="468"/>
                  <a:pt x="506" y="452"/>
                  <a:pt x="438" y="450"/>
                </a:cubicBezTo>
                <a:cubicBezTo>
                  <a:pt x="464" y="454"/>
                  <a:pt x="489" y="457"/>
                  <a:pt x="515" y="461"/>
                </a:cubicBezTo>
                <a:cubicBezTo>
                  <a:pt x="541" y="465"/>
                  <a:pt x="567" y="470"/>
                  <a:pt x="593" y="474"/>
                </a:cubicBezTo>
                <a:cubicBezTo>
                  <a:pt x="619" y="479"/>
                  <a:pt x="645" y="484"/>
                  <a:pt x="670" y="489"/>
                </a:cubicBezTo>
                <a:cubicBezTo>
                  <a:pt x="670" y="490"/>
                  <a:pt x="670" y="491"/>
                  <a:pt x="670" y="492"/>
                </a:cubicBezTo>
                <a:cubicBezTo>
                  <a:pt x="670" y="492"/>
                  <a:pt x="669" y="492"/>
                  <a:pt x="669" y="492"/>
                </a:cubicBezTo>
                <a:cubicBezTo>
                  <a:pt x="661" y="492"/>
                  <a:pt x="652" y="493"/>
                  <a:pt x="644" y="492"/>
                </a:cubicBezTo>
                <a:cubicBezTo>
                  <a:pt x="617" y="489"/>
                  <a:pt x="589" y="484"/>
                  <a:pt x="562" y="480"/>
                </a:cubicBezTo>
                <a:cubicBezTo>
                  <a:pt x="532" y="476"/>
                  <a:pt x="502" y="471"/>
                  <a:pt x="472" y="468"/>
                </a:cubicBezTo>
                <a:cubicBezTo>
                  <a:pt x="444" y="465"/>
                  <a:pt x="415" y="464"/>
                  <a:pt x="387" y="463"/>
                </a:cubicBezTo>
                <a:cubicBezTo>
                  <a:pt x="363" y="462"/>
                  <a:pt x="339" y="462"/>
                  <a:pt x="315" y="461"/>
                </a:cubicBezTo>
                <a:cubicBezTo>
                  <a:pt x="280" y="461"/>
                  <a:pt x="246" y="460"/>
                  <a:pt x="211" y="459"/>
                </a:cubicBezTo>
                <a:cubicBezTo>
                  <a:pt x="208" y="459"/>
                  <a:pt x="206" y="462"/>
                  <a:pt x="203" y="463"/>
                </a:cubicBezTo>
                <a:cubicBezTo>
                  <a:pt x="202" y="463"/>
                  <a:pt x="202" y="463"/>
                  <a:pt x="201" y="462"/>
                </a:cubicBezTo>
                <a:cubicBezTo>
                  <a:pt x="200" y="461"/>
                  <a:pt x="199" y="459"/>
                  <a:pt x="198" y="459"/>
                </a:cubicBezTo>
                <a:cubicBezTo>
                  <a:pt x="196" y="458"/>
                  <a:pt x="193" y="458"/>
                  <a:pt x="191" y="458"/>
                </a:cubicBezTo>
                <a:cubicBezTo>
                  <a:pt x="169" y="461"/>
                  <a:pt x="146" y="462"/>
                  <a:pt x="124" y="466"/>
                </a:cubicBezTo>
                <a:cubicBezTo>
                  <a:pt x="106" y="469"/>
                  <a:pt x="144" y="419"/>
                  <a:pt x="126" y="423"/>
                </a:cubicBezTo>
                <a:cubicBezTo>
                  <a:pt x="113" y="427"/>
                  <a:pt x="120" y="431"/>
                  <a:pt x="106" y="435"/>
                </a:cubicBezTo>
                <a:cubicBezTo>
                  <a:pt x="91" y="439"/>
                  <a:pt x="84" y="443"/>
                  <a:pt x="68" y="446"/>
                </a:cubicBezTo>
                <a:cubicBezTo>
                  <a:pt x="59" y="448"/>
                  <a:pt x="69" y="449"/>
                  <a:pt x="60" y="450"/>
                </a:cubicBezTo>
                <a:cubicBezTo>
                  <a:pt x="58" y="451"/>
                  <a:pt x="43" y="449"/>
                  <a:pt x="41" y="447"/>
                </a:cubicBezTo>
                <a:cubicBezTo>
                  <a:pt x="41" y="446"/>
                  <a:pt x="41" y="445"/>
                  <a:pt x="41" y="444"/>
                </a:cubicBezTo>
                <a:cubicBezTo>
                  <a:pt x="42" y="443"/>
                  <a:pt x="42" y="440"/>
                  <a:pt x="43" y="439"/>
                </a:cubicBezTo>
                <a:cubicBezTo>
                  <a:pt x="49" y="432"/>
                  <a:pt x="69" y="425"/>
                  <a:pt x="75" y="419"/>
                </a:cubicBezTo>
                <a:cubicBezTo>
                  <a:pt x="80" y="415"/>
                  <a:pt x="66" y="413"/>
                  <a:pt x="71" y="411"/>
                </a:cubicBezTo>
                <a:cubicBezTo>
                  <a:pt x="72" y="410"/>
                  <a:pt x="73" y="408"/>
                  <a:pt x="74" y="407"/>
                </a:cubicBezTo>
                <a:cubicBezTo>
                  <a:pt x="74" y="406"/>
                  <a:pt x="74" y="405"/>
                  <a:pt x="74" y="404"/>
                </a:cubicBezTo>
                <a:cubicBezTo>
                  <a:pt x="73" y="404"/>
                  <a:pt x="72" y="405"/>
                  <a:pt x="71" y="404"/>
                </a:cubicBezTo>
                <a:cubicBezTo>
                  <a:pt x="64" y="404"/>
                  <a:pt x="75" y="403"/>
                  <a:pt x="68" y="402"/>
                </a:cubicBezTo>
                <a:cubicBezTo>
                  <a:pt x="67" y="402"/>
                  <a:pt x="66" y="400"/>
                  <a:pt x="65" y="399"/>
                </a:cubicBezTo>
                <a:cubicBezTo>
                  <a:pt x="65" y="398"/>
                  <a:pt x="65" y="397"/>
                  <a:pt x="65" y="396"/>
                </a:cubicBezTo>
                <a:cubicBezTo>
                  <a:pt x="66" y="395"/>
                  <a:pt x="67" y="394"/>
                  <a:pt x="68" y="393"/>
                </a:cubicBezTo>
                <a:cubicBezTo>
                  <a:pt x="74" y="391"/>
                  <a:pt x="62" y="390"/>
                  <a:pt x="68" y="388"/>
                </a:cubicBezTo>
                <a:cubicBezTo>
                  <a:pt x="70" y="388"/>
                  <a:pt x="16" y="446"/>
                  <a:pt x="16" y="437"/>
                </a:cubicBezTo>
                <a:cubicBezTo>
                  <a:pt x="16" y="436"/>
                  <a:pt x="17" y="435"/>
                  <a:pt x="17" y="434"/>
                </a:cubicBezTo>
                <a:cubicBezTo>
                  <a:pt x="19" y="433"/>
                  <a:pt x="20" y="431"/>
                  <a:pt x="21" y="430"/>
                </a:cubicBezTo>
                <a:cubicBezTo>
                  <a:pt x="38" y="418"/>
                  <a:pt x="47" y="414"/>
                  <a:pt x="64" y="409"/>
                </a:cubicBezTo>
                <a:cubicBezTo>
                  <a:pt x="67" y="408"/>
                  <a:pt x="69" y="403"/>
                  <a:pt x="71" y="397"/>
                </a:cubicBezTo>
                <a:cubicBezTo>
                  <a:pt x="69" y="397"/>
                  <a:pt x="67" y="398"/>
                  <a:pt x="64" y="398"/>
                </a:cubicBezTo>
                <a:cubicBezTo>
                  <a:pt x="57" y="400"/>
                  <a:pt x="51" y="403"/>
                  <a:pt x="44" y="404"/>
                </a:cubicBezTo>
                <a:cubicBezTo>
                  <a:pt x="30" y="406"/>
                  <a:pt x="25" y="408"/>
                  <a:pt x="12" y="410"/>
                </a:cubicBezTo>
                <a:cubicBezTo>
                  <a:pt x="11" y="410"/>
                  <a:pt x="11" y="408"/>
                  <a:pt x="10" y="408"/>
                </a:cubicBezTo>
                <a:cubicBezTo>
                  <a:pt x="10" y="407"/>
                  <a:pt x="10" y="406"/>
                  <a:pt x="10" y="405"/>
                </a:cubicBezTo>
                <a:cubicBezTo>
                  <a:pt x="11" y="404"/>
                  <a:pt x="11" y="402"/>
                  <a:pt x="12" y="401"/>
                </a:cubicBezTo>
                <a:cubicBezTo>
                  <a:pt x="19" y="397"/>
                  <a:pt x="17" y="393"/>
                  <a:pt x="23" y="390"/>
                </a:cubicBezTo>
                <a:cubicBezTo>
                  <a:pt x="38" y="384"/>
                  <a:pt x="53" y="379"/>
                  <a:pt x="68" y="374"/>
                </a:cubicBezTo>
                <a:cubicBezTo>
                  <a:pt x="82" y="370"/>
                  <a:pt x="76" y="366"/>
                  <a:pt x="89" y="363"/>
                </a:cubicBezTo>
                <a:cubicBezTo>
                  <a:pt x="104" y="360"/>
                  <a:pt x="118" y="356"/>
                  <a:pt x="132" y="347"/>
                </a:cubicBezTo>
                <a:cubicBezTo>
                  <a:pt x="134" y="346"/>
                  <a:pt x="137" y="344"/>
                  <a:pt x="139" y="343"/>
                </a:cubicBezTo>
                <a:cubicBezTo>
                  <a:pt x="139" y="342"/>
                  <a:pt x="139" y="341"/>
                  <a:pt x="139" y="340"/>
                </a:cubicBezTo>
                <a:cubicBezTo>
                  <a:pt x="137" y="341"/>
                  <a:pt x="136" y="341"/>
                  <a:pt x="134" y="342"/>
                </a:cubicBezTo>
                <a:cubicBezTo>
                  <a:pt x="129" y="344"/>
                  <a:pt x="124" y="347"/>
                  <a:pt x="118" y="349"/>
                </a:cubicBezTo>
                <a:cubicBezTo>
                  <a:pt x="111" y="352"/>
                  <a:pt x="104" y="354"/>
                  <a:pt x="97" y="357"/>
                </a:cubicBezTo>
                <a:cubicBezTo>
                  <a:pt x="92" y="359"/>
                  <a:pt x="86" y="361"/>
                  <a:pt x="80" y="362"/>
                </a:cubicBezTo>
                <a:cubicBezTo>
                  <a:pt x="72" y="365"/>
                  <a:pt x="83" y="368"/>
                  <a:pt x="75" y="369"/>
                </a:cubicBezTo>
                <a:cubicBezTo>
                  <a:pt x="65" y="371"/>
                  <a:pt x="56" y="372"/>
                  <a:pt x="47" y="373"/>
                </a:cubicBezTo>
                <a:cubicBezTo>
                  <a:pt x="46" y="373"/>
                  <a:pt x="45" y="372"/>
                  <a:pt x="44" y="371"/>
                </a:cubicBezTo>
                <a:cubicBezTo>
                  <a:pt x="44" y="371"/>
                  <a:pt x="44" y="370"/>
                  <a:pt x="44" y="369"/>
                </a:cubicBezTo>
                <a:cubicBezTo>
                  <a:pt x="45" y="367"/>
                  <a:pt x="46" y="366"/>
                  <a:pt x="47" y="365"/>
                </a:cubicBezTo>
                <a:cubicBezTo>
                  <a:pt x="50" y="362"/>
                  <a:pt x="41" y="360"/>
                  <a:pt x="44" y="358"/>
                </a:cubicBezTo>
                <a:cubicBezTo>
                  <a:pt x="46" y="358"/>
                  <a:pt x="47" y="355"/>
                  <a:pt x="47" y="348"/>
                </a:cubicBezTo>
                <a:cubicBezTo>
                  <a:pt x="46" y="348"/>
                  <a:pt x="45" y="348"/>
                  <a:pt x="44" y="348"/>
                </a:cubicBezTo>
                <a:cubicBezTo>
                  <a:pt x="37" y="350"/>
                  <a:pt x="30" y="351"/>
                  <a:pt x="23" y="352"/>
                </a:cubicBezTo>
                <a:cubicBezTo>
                  <a:pt x="22" y="352"/>
                  <a:pt x="21" y="353"/>
                  <a:pt x="20" y="351"/>
                </a:cubicBezTo>
                <a:cubicBezTo>
                  <a:pt x="18" y="346"/>
                  <a:pt x="16" y="348"/>
                  <a:pt x="14" y="347"/>
                </a:cubicBezTo>
                <a:cubicBezTo>
                  <a:pt x="13" y="347"/>
                  <a:pt x="12" y="346"/>
                  <a:pt x="12" y="345"/>
                </a:cubicBezTo>
                <a:cubicBezTo>
                  <a:pt x="12" y="344"/>
                  <a:pt x="12" y="343"/>
                  <a:pt x="12" y="342"/>
                </a:cubicBezTo>
                <a:cubicBezTo>
                  <a:pt x="13" y="341"/>
                  <a:pt x="8" y="339"/>
                  <a:pt x="9" y="338"/>
                </a:cubicBezTo>
                <a:cubicBezTo>
                  <a:pt x="24" y="332"/>
                  <a:pt x="17" y="324"/>
                  <a:pt x="32" y="320"/>
                </a:cubicBezTo>
                <a:cubicBezTo>
                  <a:pt x="58" y="312"/>
                  <a:pt x="84" y="305"/>
                  <a:pt x="109" y="290"/>
                </a:cubicBezTo>
                <a:cubicBezTo>
                  <a:pt x="112" y="289"/>
                  <a:pt x="114" y="287"/>
                  <a:pt x="116" y="285"/>
                </a:cubicBezTo>
                <a:cubicBezTo>
                  <a:pt x="116" y="284"/>
                  <a:pt x="115" y="284"/>
                  <a:pt x="114" y="284"/>
                </a:cubicBezTo>
                <a:cubicBezTo>
                  <a:pt x="106" y="286"/>
                  <a:pt x="98" y="288"/>
                  <a:pt x="90" y="290"/>
                </a:cubicBezTo>
                <a:cubicBezTo>
                  <a:pt x="83" y="292"/>
                  <a:pt x="77" y="292"/>
                  <a:pt x="70" y="294"/>
                </a:cubicBezTo>
                <a:cubicBezTo>
                  <a:pt x="56" y="298"/>
                  <a:pt x="42" y="302"/>
                  <a:pt x="27" y="306"/>
                </a:cubicBezTo>
                <a:cubicBezTo>
                  <a:pt x="25" y="306"/>
                  <a:pt x="23" y="304"/>
                  <a:pt x="21" y="303"/>
                </a:cubicBezTo>
                <a:cubicBezTo>
                  <a:pt x="21" y="303"/>
                  <a:pt x="20" y="302"/>
                  <a:pt x="20" y="303"/>
                </a:cubicBezTo>
                <a:cubicBezTo>
                  <a:pt x="16" y="304"/>
                  <a:pt x="12" y="305"/>
                  <a:pt x="9" y="307"/>
                </a:cubicBezTo>
                <a:cubicBezTo>
                  <a:pt x="3" y="308"/>
                  <a:pt x="20" y="310"/>
                  <a:pt x="14" y="312"/>
                </a:cubicBezTo>
                <a:cubicBezTo>
                  <a:pt x="13" y="312"/>
                  <a:pt x="12" y="311"/>
                  <a:pt x="11" y="311"/>
                </a:cubicBezTo>
                <a:cubicBezTo>
                  <a:pt x="11" y="310"/>
                  <a:pt x="11" y="309"/>
                  <a:pt x="11" y="307"/>
                </a:cubicBezTo>
                <a:cubicBezTo>
                  <a:pt x="12" y="306"/>
                  <a:pt x="13" y="305"/>
                  <a:pt x="14" y="304"/>
                </a:cubicBezTo>
                <a:cubicBezTo>
                  <a:pt x="18" y="302"/>
                  <a:pt x="0" y="300"/>
                  <a:pt x="4" y="298"/>
                </a:cubicBezTo>
                <a:cubicBezTo>
                  <a:pt x="12" y="293"/>
                  <a:pt x="20" y="288"/>
                  <a:pt x="28" y="283"/>
                </a:cubicBezTo>
                <a:cubicBezTo>
                  <a:pt x="35" y="279"/>
                  <a:pt x="41" y="277"/>
                  <a:pt x="48" y="273"/>
                </a:cubicBezTo>
                <a:cubicBezTo>
                  <a:pt x="43" y="273"/>
                  <a:pt x="39" y="275"/>
                  <a:pt x="34" y="276"/>
                </a:cubicBezTo>
                <a:cubicBezTo>
                  <a:pt x="26" y="279"/>
                  <a:pt x="18" y="282"/>
                  <a:pt x="10" y="285"/>
                </a:cubicBezTo>
                <a:cubicBezTo>
                  <a:pt x="9" y="285"/>
                  <a:pt x="8" y="284"/>
                  <a:pt x="7" y="284"/>
                </a:cubicBezTo>
                <a:cubicBezTo>
                  <a:pt x="7" y="282"/>
                  <a:pt x="6" y="281"/>
                  <a:pt x="6" y="280"/>
                </a:cubicBezTo>
                <a:cubicBezTo>
                  <a:pt x="8" y="278"/>
                  <a:pt x="10" y="276"/>
                  <a:pt x="12" y="275"/>
                </a:cubicBezTo>
                <a:cubicBezTo>
                  <a:pt x="28" y="269"/>
                  <a:pt x="44" y="262"/>
                  <a:pt x="60" y="255"/>
                </a:cubicBezTo>
                <a:cubicBezTo>
                  <a:pt x="72" y="250"/>
                  <a:pt x="83" y="245"/>
                  <a:pt x="95" y="240"/>
                </a:cubicBezTo>
                <a:cubicBezTo>
                  <a:pt x="99" y="238"/>
                  <a:pt x="104" y="235"/>
                  <a:pt x="108" y="232"/>
                </a:cubicBezTo>
                <a:cubicBezTo>
                  <a:pt x="107" y="231"/>
                  <a:pt x="105" y="232"/>
                  <a:pt x="104" y="232"/>
                </a:cubicBezTo>
                <a:cubicBezTo>
                  <a:pt x="100" y="232"/>
                  <a:pt x="96" y="236"/>
                  <a:pt x="92" y="231"/>
                </a:cubicBezTo>
                <a:cubicBezTo>
                  <a:pt x="90" y="229"/>
                  <a:pt x="87" y="232"/>
                  <a:pt x="85" y="233"/>
                </a:cubicBezTo>
                <a:cubicBezTo>
                  <a:pt x="69" y="238"/>
                  <a:pt x="54" y="243"/>
                  <a:pt x="39" y="249"/>
                </a:cubicBezTo>
                <a:cubicBezTo>
                  <a:pt x="31" y="252"/>
                  <a:pt x="23" y="256"/>
                  <a:pt x="15" y="259"/>
                </a:cubicBezTo>
                <a:cubicBezTo>
                  <a:pt x="14" y="260"/>
                  <a:pt x="12" y="263"/>
                  <a:pt x="11" y="255"/>
                </a:cubicBezTo>
                <a:cubicBezTo>
                  <a:pt x="35" y="235"/>
                  <a:pt x="60" y="226"/>
                  <a:pt x="84" y="211"/>
                </a:cubicBezTo>
                <a:cubicBezTo>
                  <a:pt x="81" y="209"/>
                  <a:pt x="78" y="213"/>
                  <a:pt x="74" y="208"/>
                </a:cubicBezTo>
                <a:cubicBezTo>
                  <a:pt x="84" y="197"/>
                  <a:pt x="41" y="195"/>
                  <a:pt x="51" y="187"/>
                </a:cubicBezTo>
                <a:cubicBezTo>
                  <a:pt x="51" y="185"/>
                  <a:pt x="50" y="183"/>
                  <a:pt x="49" y="183"/>
                </a:cubicBezTo>
                <a:cubicBezTo>
                  <a:pt x="38" y="187"/>
                  <a:pt x="81" y="192"/>
                  <a:pt x="69" y="197"/>
                </a:cubicBezTo>
                <a:cubicBezTo>
                  <a:pt x="61" y="200"/>
                  <a:pt x="53" y="204"/>
                  <a:pt x="44" y="207"/>
                </a:cubicBezTo>
                <a:cubicBezTo>
                  <a:pt x="43" y="208"/>
                  <a:pt x="42" y="207"/>
                  <a:pt x="41" y="207"/>
                </a:cubicBezTo>
                <a:cubicBezTo>
                  <a:pt x="41" y="206"/>
                  <a:pt x="41" y="205"/>
                  <a:pt x="41" y="203"/>
                </a:cubicBezTo>
                <a:cubicBezTo>
                  <a:pt x="42" y="202"/>
                  <a:pt x="43" y="200"/>
                  <a:pt x="44" y="199"/>
                </a:cubicBezTo>
                <a:cubicBezTo>
                  <a:pt x="48" y="197"/>
                  <a:pt x="52" y="194"/>
                  <a:pt x="56" y="191"/>
                </a:cubicBezTo>
                <a:cubicBezTo>
                  <a:pt x="68" y="183"/>
                  <a:pt x="25" y="174"/>
                  <a:pt x="37" y="165"/>
                </a:cubicBezTo>
                <a:cubicBezTo>
                  <a:pt x="38" y="165"/>
                  <a:pt x="39" y="164"/>
                  <a:pt x="39" y="162"/>
                </a:cubicBezTo>
                <a:cubicBezTo>
                  <a:pt x="40" y="153"/>
                  <a:pt x="42" y="154"/>
                  <a:pt x="44" y="152"/>
                </a:cubicBezTo>
                <a:cubicBezTo>
                  <a:pt x="49" y="147"/>
                  <a:pt x="46" y="143"/>
                  <a:pt x="52" y="138"/>
                </a:cubicBezTo>
                <a:cubicBezTo>
                  <a:pt x="57" y="134"/>
                  <a:pt x="61" y="131"/>
                  <a:pt x="66" y="127"/>
                </a:cubicBezTo>
                <a:cubicBezTo>
                  <a:pt x="70" y="125"/>
                  <a:pt x="73" y="123"/>
                  <a:pt x="77" y="122"/>
                </a:cubicBezTo>
                <a:cubicBezTo>
                  <a:pt x="70" y="122"/>
                  <a:pt x="64" y="125"/>
                  <a:pt x="57" y="128"/>
                </a:cubicBezTo>
                <a:cubicBezTo>
                  <a:pt x="50" y="131"/>
                  <a:pt x="42" y="135"/>
                  <a:pt x="35" y="138"/>
                </a:cubicBezTo>
                <a:cubicBezTo>
                  <a:pt x="34" y="139"/>
                  <a:pt x="33" y="138"/>
                  <a:pt x="32" y="138"/>
                </a:cubicBezTo>
                <a:cubicBezTo>
                  <a:pt x="32" y="137"/>
                  <a:pt x="31" y="136"/>
                  <a:pt x="31" y="135"/>
                </a:cubicBezTo>
                <a:cubicBezTo>
                  <a:pt x="32" y="133"/>
                  <a:pt x="33" y="131"/>
                  <a:pt x="34" y="131"/>
                </a:cubicBezTo>
                <a:cubicBezTo>
                  <a:pt x="39" y="128"/>
                  <a:pt x="44" y="125"/>
                  <a:pt x="48" y="122"/>
                </a:cubicBezTo>
                <a:cubicBezTo>
                  <a:pt x="51" y="120"/>
                  <a:pt x="53" y="118"/>
                  <a:pt x="56" y="117"/>
                </a:cubicBezTo>
                <a:cubicBezTo>
                  <a:pt x="55" y="115"/>
                  <a:pt x="54" y="115"/>
                  <a:pt x="53" y="116"/>
                </a:cubicBezTo>
                <a:cubicBezTo>
                  <a:pt x="41" y="121"/>
                  <a:pt x="28" y="127"/>
                  <a:pt x="15" y="132"/>
                </a:cubicBezTo>
                <a:cubicBezTo>
                  <a:pt x="14" y="133"/>
                  <a:pt x="13" y="132"/>
                  <a:pt x="12" y="132"/>
                </a:cubicBezTo>
                <a:cubicBezTo>
                  <a:pt x="11" y="131"/>
                  <a:pt x="11" y="130"/>
                  <a:pt x="11" y="129"/>
                </a:cubicBezTo>
                <a:cubicBezTo>
                  <a:pt x="13" y="127"/>
                  <a:pt x="14" y="125"/>
                  <a:pt x="16" y="124"/>
                </a:cubicBezTo>
                <a:cubicBezTo>
                  <a:pt x="26" y="117"/>
                  <a:pt x="37" y="110"/>
                  <a:pt x="47" y="102"/>
                </a:cubicBezTo>
                <a:cubicBezTo>
                  <a:pt x="52" y="98"/>
                  <a:pt x="57" y="94"/>
                  <a:pt x="62" y="82"/>
                </a:cubicBezTo>
                <a:cubicBezTo>
                  <a:pt x="64" y="76"/>
                  <a:pt x="66" y="72"/>
                  <a:pt x="69" y="71"/>
                </a:cubicBezTo>
                <a:cubicBezTo>
                  <a:pt x="77" y="67"/>
                  <a:pt x="36" y="62"/>
                  <a:pt x="44" y="62"/>
                </a:cubicBezTo>
                <a:cubicBezTo>
                  <a:pt x="52" y="62"/>
                  <a:pt x="59" y="50"/>
                  <a:pt x="67" y="46"/>
                </a:cubicBezTo>
                <a:cubicBezTo>
                  <a:pt x="66" y="45"/>
                  <a:pt x="65" y="44"/>
                  <a:pt x="65" y="44"/>
                </a:cubicBezTo>
                <a:cubicBezTo>
                  <a:pt x="56" y="46"/>
                  <a:pt x="47" y="46"/>
                  <a:pt x="37" y="48"/>
                </a:cubicBezTo>
                <a:cubicBezTo>
                  <a:pt x="30" y="50"/>
                  <a:pt x="22" y="53"/>
                  <a:pt x="14" y="55"/>
                </a:cubicBezTo>
                <a:cubicBezTo>
                  <a:pt x="13" y="55"/>
                  <a:pt x="12" y="54"/>
                  <a:pt x="10" y="54"/>
                </a:cubicBezTo>
                <a:cubicBezTo>
                  <a:pt x="10" y="53"/>
                  <a:pt x="10" y="51"/>
                  <a:pt x="10" y="50"/>
                </a:cubicBezTo>
                <a:cubicBezTo>
                  <a:pt x="12" y="49"/>
                  <a:pt x="13" y="47"/>
                  <a:pt x="14" y="46"/>
                </a:cubicBezTo>
                <a:cubicBezTo>
                  <a:pt x="20" y="44"/>
                  <a:pt x="26" y="42"/>
                  <a:pt x="32" y="39"/>
                </a:cubicBezTo>
                <a:cubicBezTo>
                  <a:pt x="33" y="39"/>
                  <a:pt x="34" y="38"/>
                  <a:pt x="35" y="37"/>
                </a:cubicBezTo>
                <a:cubicBezTo>
                  <a:pt x="35" y="36"/>
                  <a:pt x="35" y="35"/>
                  <a:pt x="35" y="35"/>
                </a:cubicBezTo>
                <a:cubicBezTo>
                  <a:pt x="33" y="35"/>
                  <a:pt x="30" y="35"/>
                  <a:pt x="28" y="35"/>
                </a:cubicBezTo>
                <a:cubicBezTo>
                  <a:pt x="28" y="33"/>
                  <a:pt x="28" y="32"/>
                  <a:pt x="28" y="31"/>
                </a:cubicBezTo>
                <a:cubicBezTo>
                  <a:pt x="29" y="30"/>
                  <a:pt x="30" y="28"/>
                  <a:pt x="31" y="27"/>
                </a:cubicBezTo>
                <a:cubicBezTo>
                  <a:pt x="42" y="22"/>
                  <a:pt x="53" y="15"/>
                  <a:pt x="64" y="12"/>
                </a:cubicBezTo>
                <a:cubicBezTo>
                  <a:pt x="79" y="8"/>
                  <a:pt x="93" y="6"/>
                  <a:pt x="107" y="5"/>
                </a:cubicBezTo>
                <a:cubicBezTo>
                  <a:pt x="121" y="4"/>
                  <a:pt x="268" y="6"/>
                  <a:pt x="282" y="6"/>
                </a:cubicBezTo>
                <a:cubicBezTo>
                  <a:pt x="297" y="6"/>
                  <a:pt x="312" y="7"/>
                  <a:pt x="327" y="7"/>
                </a:cubicBezTo>
                <a:cubicBezTo>
                  <a:pt x="337" y="7"/>
                  <a:pt x="348" y="7"/>
                  <a:pt x="358" y="6"/>
                </a:cubicBezTo>
                <a:cubicBezTo>
                  <a:pt x="362" y="6"/>
                  <a:pt x="367" y="5"/>
                  <a:pt x="371" y="5"/>
                </a:cubicBezTo>
                <a:cubicBezTo>
                  <a:pt x="372" y="5"/>
                  <a:pt x="374" y="4"/>
                  <a:pt x="376" y="5"/>
                </a:cubicBezTo>
                <a:cubicBezTo>
                  <a:pt x="378" y="5"/>
                  <a:pt x="380" y="7"/>
                  <a:pt x="381" y="7"/>
                </a:cubicBezTo>
                <a:cubicBezTo>
                  <a:pt x="382" y="7"/>
                  <a:pt x="384" y="4"/>
                  <a:pt x="384" y="5"/>
                </a:cubicBezTo>
                <a:cubicBezTo>
                  <a:pt x="386" y="10"/>
                  <a:pt x="386" y="7"/>
                  <a:pt x="387" y="4"/>
                </a:cubicBezTo>
                <a:cubicBezTo>
                  <a:pt x="388" y="9"/>
                  <a:pt x="389" y="9"/>
                  <a:pt x="390" y="3"/>
                </a:cubicBezTo>
                <a:cubicBezTo>
                  <a:pt x="390" y="4"/>
                  <a:pt x="390" y="5"/>
                  <a:pt x="390" y="6"/>
                </a:cubicBezTo>
                <a:cubicBezTo>
                  <a:pt x="391" y="6"/>
                  <a:pt x="392" y="6"/>
                  <a:pt x="393" y="5"/>
                </a:cubicBezTo>
                <a:cubicBezTo>
                  <a:pt x="393" y="10"/>
                  <a:pt x="394" y="9"/>
                  <a:pt x="395" y="6"/>
                </a:cubicBezTo>
                <a:cubicBezTo>
                  <a:pt x="406" y="6"/>
                  <a:pt x="417" y="6"/>
                  <a:pt x="428" y="6"/>
                </a:cubicBezTo>
                <a:close/>
                <a:moveTo>
                  <a:pt x="189" y="266"/>
                </a:moveTo>
                <a:cubicBezTo>
                  <a:pt x="204" y="264"/>
                  <a:pt x="241" y="261"/>
                  <a:pt x="256" y="259"/>
                </a:cubicBezTo>
                <a:cubicBezTo>
                  <a:pt x="266" y="258"/>
                  <a:pt x="276" y="260"/>
                  <a:pt x="285" y="260"/>
                </a:cubicBezTo>
                <a:cubicBezTo>
                  <a:pt x="298" y="261"/>
                  <a:pt x="317" y="260"/>
                  <a:pt x="330" y="259"/>
                </a:cubicBezTo>
                <a:cubicBezTo>
                  <a:pt x="351" y="259"/>
                  <a:pt x="376" y="260"/>
                  <a:pt x="397" y="260"/>
                </a:cubicBezTo>
                <a:cubicBezTo>
                  <a:pt x="420" y="260"/>
                  <a:pt x="433" y="263"/>
                  <a:pt x="456" y="263"/>
                </a:cubicBezTo>
                <a:cubicBezTo>
                  <a:pt x="465" y="263"/>
                  <a:pt x="480" y="270"/>
                  <a:pt x="490" y="269"/>
                </a:cubicBezTo>
                <a:cubicBezTo>
                  <a:pt x="470" y="255"/>
                  <a:pt x="196" y="257"/>
                  <a:pt x="160" y="271"/>
                </a:cubicBezTo>
                <a:cubicBezTo>
                  <a:pt x="160" y="272"/>
                  <a:pt x="160" y="273"/>
                  <a:pt x="160" y="273"/>
                </a:cubicBezTo>
                <a:cubicBezTo>
                  <a:pt x="171" y="274"/>
                  <a:pt x="178" y="267"/>
                  <a:pt x="189" y="266"/>
                </a:cubicBezTo>
                <a:close/>
                <a:moveTo>
                  <a:pt x="325" y="162"/>
                </a:moveTo>
                <a:cubicBezTo>
                  <a:pt x="367" y="160"/>
                  <a:pt x="408" y="159"/>
                  <a:pt x="449" y="157"/>
                </a:cubicBezTo>
                <a:cubicBezTo>
                  <a:pt x="449" y="156"/>
                  <a:pt x="449" y="156"/>
                  <a:pt x="449" y="155"/>
                </a:cubicBezTo>
                <a:cubicBezTo>
                  <a:pt x="408" y="153"/>
                  <a:pt x="367" y="157"/>
                  <a:pt x="325" y="162"/>
                </a:cubicBezTo>
                <a:close/>
                <a:moveTo>
                  <a:pt x="197" y="362"/>
                </a:moveTo>
                <a:cubicBezTo>
                  <a:pt x="179" y="362"/>
                  <a:pt x="161" y="365"/>
                  <a:pt x="143" y="379"/>
                </a:cubicBezTo>
                <a:cubicBezTo>
                  <a:pt x="161" y="374"/>
                  <a:pt x="179" y="368"/>
                  <a:pt x="197" y="362"/>
                </a:cubicBezTo>
                <a:close/>
                <a:moveTo>
                  <a:pt x="448" y="297"/>
                </a:moveTo>
                <a:cubicBezTo>
                  <a:pt x="448" y="297"/>
                  <a:pt x="448" y="297"/>
                  <a:pt x="448" y="296"/>
                </a:cubicBezTo>
                <a:cubicBezTo>
                  <a:pt x="421" y="296"/>
                  <a:pt x="394" y="296"/>
                  <a:pt x="367" y="296"/>
                </a:cubicBezTo>
                <a:cubicBezTo>
                  <a:pt x="367" y="297"/>
                  <a:pt x="367" y="297"/>
                  <a:pt x="367" y="297"/>
                </a:cubicBezTo>
                <a:cubicBezTo>
                  <a:pt x="394" y="297"/>
                  <a:pt x="421" y="297"/>
                  <a:pt x="448" y="297"/>
                </a:cubicBezTo>
                <a:close/>
                <a:moveTo>
                  <a:pt x="173" y="328"/>
                </a:moveTo>
                <a:cubicBezTo>
                  <a:pt x="173" y="329"/>
                  <a:pt x="173" y="329"/>
                  <a:pt x="173" y="330"/>
                </a:cubicBezTo>
                <a:cubicBezTo>
                  <a:pt x="186" y="338"/>
                  <a:pt x="198" y="326"/>
                  <a:pt x="211" y="323"/>
                </a:cubicBezTo>
                <a:cubicBezTo>
                  <a:pt x="198" y="325"/>
                  <a:pt x="185" y="326"/>
                  <a:pt x="173" y="328"/>
                </a:cubicBezTo>
                <a:close/>
                <a:moveTo>
                  <a:pt x="252" y="169"/>
                </a:moveTo>
                <a:cubicBezTo>
                  <a:pt x="252" y="170"/>
                  <a:pt x="252" y="170"/>
                  <a:pt x="252" y="170"/>
                </a:cubicBezTo>
                <a:cubicBezTo>
                  <a:pt x="261" y="170"/>
                  <a:pt x="270" y="170"/>
                  <a:pt x="278" y="170"/>
                </a:cubicBezTo>
                <a:cubicBezTo>
                  <a:pt x="278" y="169"/>
                  <a:pt x="278" y="168"/>
                  <a:pt x="278" y="166"/>
                </a:cubicBezTo>
                <a:cubicBezTo>
                  <a:pt x="270" y="167"/>
                  <a:pt x="261" y="168"/>
                  <a:pt x="252" y="169"/>
                </a:cubicBezTo>
                <a:close/>
                <a:moveTo>
                  <a:pt x="424" y="422"/>
                </a:moveTo>
                <a:cubicBezTo>
                  <a:pt x="424" y="422"/>
                  <a:pt x="424" y="423"/>
                  <a:pt x="424" y="423"/>
                </a:cubicBezTo>
                <a:cubicBezTo>
                  <a:pt x="441" y="425"/>
                  <a:pt x="458" y="426"/>
                  <a:pt x="475" y="428"/>
                </a:cubicBezTo>
                <a:cubicBezTo>
                  <a:pt x="475" y="427"/>
                  <a:pt x="475" y="426"/>
                  <a:pt x="475" y="426"/>
                </a:cubicBezTo>
                <a:cubicBezTo>
                  <a:pt x="458" y="424"/>
                  <a:pt x="441" y="423"/>
                  <a:pt x="424" y="422"/>
                </a:cubicBezTo>
                <a:close/>
                <a:moveTo>
                  <a:pt x="499" y="158"/>
                </a:moveTo>
                <a:cubicBezTo>
                  <a:pt x="499" y="158"/>
                  <a:pt x="499" y="158"/>
                  <a:pt x="499" y="157"/>
                </a:cubicBezTo>
                <a:cubicBezTo>
                  <a:pt x="485" y="157"/>
                  <a:pt x="471" y="156"/>
                  <a:pt x="457" y="155"/>
                </a:cubicBezTo>
                <a:cubicBezTo>
                  <a:pt x="457" y="156"/>
                  <a:pt x="457" y="157"/>
                  <a:pt x="457" y="158"/>
                </a:cubicBezTo>
                <a:cubicBezTo>
                  <a:pt x="471" y="158"/>
                  <a:pt x="485" y="158"/>
                  <a:pt x="499" y="158"/>
                </a:cubicBezTo>
                <a:close/>
                <a:moveTo>
                  <a:pt x="319" y="298"/>
                </a:moveTo>
                <a:cubicBezTo>
                  <a:pt x="319" y="299"/>
                  <a:pt x="319" y="299"/>
                  <a:pt x="319" y="299"/>
                </a:cubicBezTo>
                <a:cubicBezTo>
                  <a:pt x="330" y="299"/>
                  <a:pt x="342" y="299"/>
                  <a:pt x="353" y="299"/>
                </a:cubicBezTo>
                <a:cubicBezTo>
                  <a:pt x="353" y="299"/>
                  <a:pt x="353" y="299"/>
                  <a:pt x="353" y="298"/>
                </a:cubicBezTo>
                <a:cubicBezTo>
                  <a:pt x="342" y="298"/>
                  <a:pt x="330" y="298"/>
                  <a:pt x="319" y="298"/>
                </a:cubicBezTo>
                <a:close/>
                <a:moveTo>
                  <a:pt x="169" y="213"/>
                </a:moveTo>
                <a:cubicBezTo>
                  <a:pt x="171" y="218"/>
                  <a:pt x="175" y="217"/>
                  <a:pt x="183" y="211"/>
                </a:cubicBezTo>
                <a:cubicBezTo>
                  <a:pt x="178" y="212"/>
                  <a:pt x="174" y="212"/>
                  <a:pt x="169" y="213"/>
                </a:cubicBezTo>
                <a:close/>
                <a:moveTo>
                  <a:pt x="491" y="428"/>
                </a:moveTo>
                <a:cubicBezTo>
                  <a:pt x="491" y="428"/>
                  <a:pt x="491" y="428"/>
                  <a:pt x="491" y="427"/>
                </a:cubicBezTo>
                <a:cubicBezTo>
                  <a:pt x="487" y="427"/>
                  <a:pt x="482" y="427"/>
                  <a:pt x="478" y="427"/>
                </a:cubicBezTo>
                <a:cubicBezTo>
                  <a:pt x="478" y="428"/>
                  <a:pt x="478" y="428"/>
                  <a:pt x="478" y="428"/>
                </a:cubicBezTo>
                <a:cubicBezTo>
                  <a:pt x="482" y="428"/>
                  <a:pt x="487" y="428"/>
                  <a:pt x="491" y="428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61"/>
          <p:cNvSpPr/>
          <p:nvPr/>
        </p:nvSpPr>
        <p:spPr>
          <a:xfrm>
            <a:off x="1501774" y="7937501"/>
            <a:ext cx="6553200" cy="4308474"/>
          </a:xfrm>
          <a:custGeom>
            <a:avLst/>
            <a:gdLst/>
            <a:ahLst/>
            <a:cxnLst/>
            <a:rect l="l" t="t" r="r" b="b"/>
            <a:pathLst>
              <a:path w="798" h="524" extrusionOk="0">
                <a:moveTo>
                  <a:pt x="670" y="71"/>
                </a:moveTo>
                <a:cubicBezTo>
                  <a:pt x="665" y="76"/>
                  <a:pt x="698" y="77"/>
                  <a:pt x="693" y="80"/>
                </a:cubicBezTo>
                <a:cubicBezTo>
                  <a:pt x="692" y="81"/>
                  <a:pt x="691" y="82"/>
                  <a:pt x="690" y="83"/>
                </a:cubicBezTo>
                <a:cubicBezTo>
                  <a:pt x="690" y="84"/>
                  <a:pt x="691" y="86"/>
                  <a:pt x="691" y="87"/>
                </a:cubicBezTo>
                <a:cubicBezTo>
                  <a:pt x="691" y="87"/>
                  <a:pt x="692" y="86"/>
                  <a:pt x="693" y="87"/>
                </a:cubicBezTo>
                <a:cubicBezTo>
                  <a:pt x="701" y="87"/>
                  <a:pt x="670" y="88"/>
                  <a:pt x="678" y="89"/>
                </a:cubicBezTo>
                <a:cubicBezTo>
                  <a:pt x="678" y="90"/>
                  <a:pt x="679" y="91"/>
                  <a:pt x="680" y="92"/>
                </a:cubicBezTo>
                <a:cubicBezTo>
                  <a:pt x="680" y="93"/>
                  <a:pt x="680" y="94"/>
                  <a:pt x="680" y="95"/>
                </a:cubicBezTo>
                <a:cubicBezTo>
                  <a:pt x="679" y="96"/>
                  <a:pt x="678" y="98"/>
                  <a:pt x="677" y="98"/>
                </a:cubicBezTo>
                <a:cubicBezTo>
                  <a:pt x="671" y="100"/>
                  <a:pt x="703" y="102"/>
                  <a:pt x="696" y="104"/>
                </a:cubicBezTo>
                <a:cubicBezTo>
                  <a:pt x="695" y="104"/>
                  <a:pt x="693" y="102"/>
                  <a:pt x="693" y="111"/>
                </a:cubicBezTo>
                <a:cubicBezTo>
                  <a:pt x="693" y="113"/>
                  <a:pt x="692" y="114"/>
                  <a:pt x="691" y="114"/>
                </a:cubicBezTo>
                <a:cubicBezTo>
                  <a:pt x="690" y="116"/>
                  <a:pt x="689" y="117"/>
                  <a:pt x="687" y="118"/>
                </a:cubicBezTo>
                <a:cubicBezTo>
                  <a:pt x="671" y="131"/>
                  <a:pt x="687" y="136"/>
                  <a:pt x="670" y="141"/>
                </a:cubicBezTo>
                <a:cubicBezTo>
                  <a:pt x="667" y="142"/>
                  <a:pt x="666" y="147"/>
                  <a:pt x="664" y="154"/>
                </a:cubicBezTo>
                <a:cubicBezTo>
                  <a:pt x="666" y="154"/>
                  <a:pt x="668" y="153"/>
                  <a:pt x="670" y="152"/>
                </a:cubicBezTo>
                <a:cubicBezTo>
                  <a:pt x="677" y="150"/>
                  <a:pt x="684" y="148"/>
                  <a:pt x="691" y="146"/>
                </a:cubicBezTo>
                <a:cubicBezTo>
                  <a:pt x="704" y="144"/>
                  <a:pt x="683" y="142"/>
                  <a:pt x="697" y="140"/>
                </a:cubicBezTo>
                <a:cubicBezTo>
                  <a:pt x="697" y="140"/>
                  <a:pt x="698" y="142"/>
                  <a:pt x="699" y="142"/>
                </a:cubicBezTo>
                <a:cubicBezTo>
                  <a:pt x="699" y="143"/>
                  <a:pt x="699" y="144"/>
                  <a:pt x="699" y="145"/>
                </a:cubicBezTo>
                <a:cubicBezTo>
                  <a:pt x="698" y="147"/>
                  <a:pt x="697" y="148"/>
                  <a:pt x="697" y="149"/>
                </a:cubicBezTo>
                <a:cubicBezTo>
                  <a:pt x="690" y="153"/>
                  <a:pt x="692" y="158"/>
                  <a:pt x="686" y="161"/>
                </a:cubicBezTo>
                <a:cubicBezTo>
                  <a:pt x="671" y="167"/>
                  <a:pt x="682" y="173"/>
                  <a:pt x="667" y="178"/>
                </a:cubicBezTo>
                <a:cubicBezTo>
                  <a:pt x="653" y="182"/>
                  <a:pt x="659" y="187"/>
                  <a:pt x="645" y="190"/>
                </a:cubicBezTo>
                <a:cubicBezTo>
                  <a:pt x="631" y="193"/>
                  <a:pt x="617" y="146"/>
                  <a:pt x="603" y="155"/>
                </a:cubicBezTo>
                <a:cubicBezTo>
                  <a:pt x="600" y="157"/>
                  <a:pt x="598" y="159"/>
                  <a:pt x="596" y="160"/>
                </a:cubicBezTo>
                <a:cubicBezTo>
                  <a:pt x="596" y="161"/>
                  <a:pt x="596" y="162"/>
                  <a:pt x="596" y="163"/>
                </a:cubicBezTo>
                <a:cubicBezTo>
                  <a:pt x="597" y="162"/>
                  <a:pt x="599" y="162"/>
                  <a:pt x="600" y="161"/>
                </a:cubicBezTo>
                <a:cubicBezTo>
                  <a:pt x="606" y="159"/>
                  <a:pt x="611" y="156"/>
                  <a:pt x="616" y="154"/>
                </a:cubicBezTo>
                <a:cubicBezTo>
                  <a:pt x="623" y="151"/>
                  <a:pt x="630" y="148"/>
                  <a:pt x="637" y="145"/>
                </a:cubicBezTo>
                <a:cubicBezTo>
                  <a:pt x="643" y="143"/>
                  <a:pt x="650" y="195"/>
                  <a:pt x="655" y="193"/>
                </a:cubicBezTo>
                <a:cubicBezTo>
                  <a:pt x="664" y="190"/>
                  <a:pt x="651" y="185"/>
                  <a:pt x="660" y="183"/>
                </a:cubicBezTo>
                <a:cubicBezTo>
                  <a:pt x="669" y="181"/>
                  <a:pt x="679" y="180"/>
                  <a:pt x="688" y="179"/>
                </a:cubicBezTo>
                <a:cubicBezTo>
                  <a:pt x="689" y="179"/>
                  <a:pt x="689" y="180"/>
                  <a:pt x="690" y="181"/>
                </a:cubicBezTo>
                <a:cubicBezTo>
                  <a:pt x="690" y="182"/>
                  <a:pt x="690" y="183"/>
                  <a:pt x="690" y="184"/>
                </a:cubicBezTo>
                <a:cubicBezTo>
                  <a:pt x="689" y="185"/>
                  <a:pt x="688" y="187"/>
                  <a:pt x="688" y="188"/>
                </a:cubicBezTo>
                <a:cubicBezTo>
                  <a:pt x="684" y="190"/>
                  <a:pt x="694" y="193"/>
                  <a:pt x="691" y="195"/>
                </a:cubicBezTo>
                <a:cubicBezTo>
                  <a:pt x="689" y="196"/>
                  <a:pt x="688" y="198"/>
                  <a:pt x="688" y="205"/>
                </a:cubicBezTo>
                <a:cubicBezTo>
                  <a:pt x="689" y="205"/>
                  <a:pt x="689" y="205"/>
                  <a:pt x="690" y="205"/>
                </a:cubicBezTo>
                <a:cubicBezTo>
                  <a:pt x="697" y="204"/>
                  <a:pt x="679" y="203"/>
                  <a:pt x="686" y="201"/>
                </a:cubicBezTo>
                <a:cubicBezTo>
                  <a:pt x="687" y="201"/>
                  <a:pt x="714" y="200"/>
                  <a:pt x="714" y="202"/>
                </a:cubicBezTo>
                <a:cubicBezTo>
                  <a:pt x="716" y="208"/>
                  <a:pt x="718" y="206"/>
                  <a:pt x="720" y="206"/>
                </a:cubicBezTo>
                <a:cubicBezTo>
                  <a:pt x="721" y="207"/>
                  <a:pt x="722" y="208"/>
                  <a:pt x="723" y="208"/>
                </a:cubicBezTo>
                <a:cubicBezTo>
                  <a:pt x="723" y="210"/>
                  <a:pt x="723" y="211"/>
                  <a:pt x="723" y="212"/>
                </a:cubicBezTo>
                <a:cubicBezTo>
                  <a:pt x="721" y="214"/>
                  <a:pt x="727" y="216"/>
                  <a:pt x="725" y="216"/>
                </a:cubicBezTo>
                <a:cubicBezTo>
                  <a:pt x="710" y="223"/>
                  <a:pt x="718" y="231"/>
                  <a:pt x="703" y="236"/>
                </a:cubicBezTo>
                <a:cubicBezTo>
                  <a:pt x="677" y="244"/>
                  <a:pt x="687" y="242"/>
                  <a:pt x="651" y="240"/>
                </a:cubicBezTo>
                <a:cubicBezTo>
                  <a:pt x="648" y="241"/>
                  <a:pt x="621" y="219"/>
                  <a:pt x="618" y="221"/>
                </a:cubicBezTo>
                <a:cubicBezTo>
                  <a:pt x="619" y="223"/>
                  <a:pt x="620" y="223"/>
                  <a:pt x="620" y="223"/>
                </a:cubicBezTo>
                <a:cubicBezTo>
                  <a:pt x="628" y="220"/>
                  <a:pt x="641" y="253"/>
                  <a:pt x="650" y="251"/>
                </a:cubicBezTo>
                <a:cubicBezTo>
                  <a:pt x="656" y="249"/>
                  <a:pt x="658" y="265"/>
                  <a:pt x="664" y="263"/>
                </a:cubicBezTo>
                <a:cubicBezTo>
                  <a:pt x="679" y="259"/>
                  <a:pt x="693" y="255"/>
                  <a:pt x="707" y="251"/>
                </a:cubicBezTo>
                <a:cubicBezTo>
                  <a:pt x="709" y="250"/>
                  <a:pt x="711" y="253"/>
                  <a:pt x="713" y="254"/>
                </a:cubicBezTo>
                <a:cubicBezTo>
                  <a:pt x="714" y="254"/>
                  <a:pt x="714" y="254"/>
                  <a:pt x="715" y="254"/>
                </a:cubicBezTo>
                <a:cubicBezTo>
                  <a:pt x="718" y="253"/>
                  <a:pt x="722" y="251"/>
                  <a:pt x="726" y="250"/>
                </a:cubicBezTo>
                <a:cubicBezTo>
                  <a:pt x="732" y="248"/>
                  <a:pt x="715" y="246"/>
                  <a:pt x="721" y="244"/>
                </a:cubicBezTo>
                <a:cubicBezTo>
                  <a:pt x="722" y="244"/>
                  <a:pt x="723" y="245"/>
                  <a:pt x="724" y="246"/>
                </a:cubicBezTo>
                <a:cubicBezTo>
                  <a:pt x="724" y="247"/>
                  <a:pt x="724" y="248"/>
                  <a:pt x="724" y="249"/>
                </a:cubicBezTo>
                <a:cubicBezTo>
                  <a:pt x="723" y="250"/>
                  <a:pt x="722" y="252"/>
                  <a:pt x="721" y="252"/>
                </a:cubicBezTo>
                <a:cubicBezTo>
                  <a:pt x="717" y="255"/>
                  <a:pt x="735" y="256"/>
                  <a:pt x="731" y="259"/>
                </a:cubicBezTo>
                <a:cubicBezTo>
                  <a:pt x="723" y="264"/>
                  <a:pt x="695" y="270"/>
                  <a:pt x="687" y="275"/>
                </a:cubicBezTo>
                <a:cubicBezTo>
                  <a:pt x="681" y="279"/>
                  <a:pt x="674" y="282"/>
                  <a:pt x="668" y="285"/>
                </a:cubicBezTo>
                <a:cubicBezTo>
                  <a:pt x="672" y="285"/>
                  <a:pt x="676" y="284"/>
                  <a:pt x="681" y="282"/>
                </a:cubicBezTo>
                <a:cubicBezTo>
                  <a:pt x="689" y="279"/>
                  <a:pt x="697" y="276"/>
                  <a:pt x="706" y="273"/>
                </a:cubicBezTo>
                <a:cubicBezTo>
                  <a:pt x="707" y="273"/>
                  <a:pt x="708" y="274"/>
                  <a:pt x="709" y="274"/>
                </a:cubicBezTo>
                <a:cubicBezTo>
                  <a:pt x="709" y="275"/>
                  <a:pt x="709" y="277"/>
                  <a:pt x="709" y="278"/>
                </a:cubicBezTo>
                <a:cubicBezTo>
                  <a:pt x="707" y="280"/>
                  <a:pt x="705" y="282"/>
                  <a:pt x="703" y="283"/>
                </a:cubicBezTo>
                <a:cubicBezTo>
                  <a:pt x="687" y="290"/>
                  <a:pt x="691" y="246"/>
                  <a:pt x="675" y="253"/>
                </a:cubicBezTo>
                <a:cubicBezTo>
                  <a:pt x="663" y="259"/>
                  <a:pt x="651" y="264"/>
                  <a:pt x="639" y="270"/>
                </a:cubicBezTo>
                <a:cubicBezTo>
                  <a:pt x="635" y="272"/>
                  <a:pt x="631" y="275"/>
                  <a:pt x="627" y="278"/>
                </a:cubicBezTo>
                <a:cubicBezTo>
                  <a:pt x="628" y="279"/>
                  <a:pt x="629" y="278"/>
                  <a:pt x="630" y="278"/>
                </a:cubicBezTo>
                <a:cubicBezTo>
                  <a:pt x="635" y="278"/>
                  <a:pt x="639" y="274"/>
                  <a:pt x="643" y="279"/>
                </a:cubicBezTo>
                <a:cubicBezTo>
                  <a:pt x="645" y="281"/>
                  <a:pt x="647" y="278"/>
                  <a:pt x="650" y="277"/>
                </a:cubicBezTo>
                <a:cubicBezTo>
                  <a:pt x="647" y="279"/>
                  <a:pt x="662" y="273"/>
                  <a:pt x="696" y="260"/>
                </a:cubicBezTo>
                <a:cubicBezTo>
                  <a:pt x="704" y="257"/>
                  <a:pt x="692" y="303"/>
                  <a:pt x="700" y="300"/>
                </a:cubicBezTo>
                <a:cubicBezTo>
                  <a:pt x="701" y="300"/>
                  <a:pt x="722" y="245"/>
                  <a:pt x="723" y="254"/>
                </a:cubicBezTo>
                <a:cubicBezTo>
                  <a:pt x="683" y="289"/>
                  <a:pt x="658" y="296"/>
                  <a:pt x="651" y="301"/>
                </a:cubicBezTo>
                <a:cubicBezTo>
                  <a:pt x="654" y="303"/>
                  <a:pt x="657" y="298"/>
                  <a:pt x="660" y="303"/>
                </a:cubicBezTo>
                <a:cubicBezTo>
                  <a:pt x="650" y="315"/>
                  <a:pt x="730" y="317"/>
                  <a:pt x="720" y="326"/>
                </a:cubicBezTo>
                <a:cubicBezTo>
                  <a:pt x="720" y="328"/>
                  <a:pt x="721" y="331"/>
                  <a:pt x="722" y="330"/>
                </a:cubicBezTo>
                <a:cubicBezTo>
                  <a:pt x="733" y="326"/>
                  <a:pt x="710" y="321"/>
                  <a:pt x="721" y="316"/>
                </a:cubicBezTo>
                <a:cubicBezTo>
                  <a:pt x="729" y="312"/>
                  <a:pt x="663" y="308"/>
                  <a:pt x="671" y="304"/>
                </a:cubicBezTo>
                <a:cubicBezTo>
                  <a:pt x="672" y="304"/>
                  <a:pt x="673" y="304"/>
                  <a:pt x="674" y="304"/>
                </a:cubicBezTo>
                <a:cubicBezTo>
                  <a:pt x="674" y="306"/>
                  <a:pt x="674" y="307"/>
                  <a:pt x="674" y="308"/>
                </a:cubicBezTo>
                <a:cubicBezTo>
                  <a:pt x="673" y="310"/>
                  <a:pt x="728" y="312"/>
                  <a:pt x="727" y="313"/>
                </a:cubicBezTo>
                <a:cubicBezTo>
                  <a:pt x="723" y="316"/>
                  <a:pt x="719" y="318"/>
                  <a:pt x="715" y="321"/>
                </a:cubicBezTo>
                <a:cubicBezTo>
                  <a:pt x="703" y="330"/>
                  <a:pt x="745" y="339"/>
                  <a:pt x="734" y="349"/>
                </a:cubicBezTo>
                <a:cubicBezTo>
                  <a:pt x="733" y="349"/>
                  <a:pt x="732" y="350"/>
                  <a:pt x="732" y="352"/>
                </a:cubicBezTo>
                <a:cubicBezTo>
                  <a:pt x="731" y="362"/>
                  <a:pt x="729" y="361"/>
                  <a:pt x="727" y="363"/>
                </a:cubicBezTo>
                <a:cubicBezTo>
                  <a:pt x="722" y="368"/>
                  <a:pt x="724" y="373"/>
                  <a:pt x="719" y="378"/>
                </a:cubicBezTo>
                <a:cubicBezTo>
                  <a:pt x="714" y="382"/>
                  <a:pt x="729" y="386"/>
                  <a:pt x="724" y="389"/>
                </a:cubicBezTo>
                <a:cubicBezTo>
                  <a:pt x="721" y="392"/>
                  <a:pt x="717" y="393"/>
                  <a:pt x="713" y="395"/>
                </a:cubicBezTo>
                <a:cubicBezTo>
                  <a:pt x="720" y="395"/>
                  <a:pt x="707" y="392"/>
                  <a:pt x="714" y="389"/>
                </a:cubicBezTo>
                <a:cubicBezTo>
                  <a:pt x="721" y="385"/>
                  <a:pt x="729" y="381"/>
                  <a:pt x="736" y="378"/>
                </a:cubicBezTo>
                <a:cubicBezTo>
                  <a:pt x="737" y="377"/>
                  <a:pt x="738" y="378"/>
                  <a:pt x="739" y="378"/>
                </a:cubicBezTo>
                <a:cubicBezTo>
                  <a:pt x="739" y="379"/>
                  <a:pt x="739" y="380"/>
                  <a:pt x="739" y="382"/>
                </a:cubicBezTo>
                <a:cubicBezTo>
                  <a:pt x="739" y="383"/>
                  <a:pt x="738" y="385"/>
                  <a:pt x="737" y="386"/>
                </a:cubicBezTo>
                <a:cubicBezTo>
                  <a:pt x="732" y="389"/>
                  <a:pt x="727" y="392"/>
                  <a:pt x="723" y="395"/>
                </a:cubicBezTo>
                <a:cubicBezTo>
                  <a:pt x="720" y="397"/>
                  <a:pt x="718" y="399"/>
                  <a:pt x="715" y="401"/>
                </a:cubicBezTo>
                <a:cubicBezTo>
                  <a:pt x="716" y="402"/>
                  <a:pt x="717" y="402"/>
                  <a:pt x="718" y="402"/>
                </a:cubicBezTo>
                <a:cubicBezTo>
                  <a:pt x="730" y="396"/>
                  <a:pt x="743" y="390"/>
                  <a:pt x="756" y="384"/>
                </a:cubicBezTo>
                <a:cubicBezTo>
                  <a:pt x="757" y="383"/>
                  <a:pt x="758" y="384"/>
                  <a:pt x="759" y="384"/>
                </a:cubicBezTo>
                <a:cubicBezTo>
                  <a:pt x="759" y="385"/>
                  <a:pt x="759" y="387"/>
                  <a:pt x="760" y="388"/>
                </a:cubicBezTo>
                <a:cubicBezTo>
                  <a:pt x="758" y="390"/>
                  <a:pt x="757" y="392"/>
                  <a:pt x="755" y="393"/>
                </a:cubicBezTo>
                <a:cubicBezTo>
                  <a:pt x="745" y="401"/>
                  <a:pt x="771" y="408"/>
                  <a:pt x="761" y="417"/>
                </a:cubicBezTo>
                <a:cubicBezTo>
                  <a:pt x="756" y="421"/>
                  <a:pt x="751" y="425"/>
                  <a:pt x="746" y="438"/>
                </a:cubicBezTo>
                <a:cubicBezTo>
                  <a:pt x="744" y="444"/>
                  <a:pt x="761" y="448"/>
                  <a:pt x="758" y="450"/>
                </a:cubicBezTo>
                <a:cubicBezTo>
                  <a:pt x="751" y="454"/>
                  <a:pt x="772" y="459"/>
                  <a:pt x="764" y="459"/>
                </a:cubicBezTo>
                <a:cubicBezTo>
                  <a:pt x="756" y="459"/>
                  <a:pt x="768" y="472"/>
                  <a:pt x="761" y="476"/>
                </a:cubicBezTo>
                <a:cubicBezTo>
                  <a:pt x="761" y="477"/>
                  <a:pt x="762" y="477"/>
                  <a:pt x="762" y="477"/>
                </a:cubicBezTo>
                <a:cubicBezTo>
                  <a:pt x="772" y="476"/>
                  <a:pt x="761" y="476"/>
                  <a:pt x="771" y="474"/>
                </a:cubicBezTo>
                <a:cubicBezTo>
                  <a:pt x="778" y="472"/>
                  <a:pt x="786" y="469"/>
                  <a:pt x="794" y="466"/>
                </a:cubicBezTo>
                <a:cubicBezTo>
                  <a:pt x="795" y="466"/>
                  <a:pt x="796" y="467"/>
                  <a:pt x="798" y="467"/>
                </a:cubicBezTo>
                <a:cubicBezTo>
                  <a:pt x="798" y="469"/>
                  <a:pt x="798" y="470"/>
                  <a:pt x="798" y="471"/>
                </a:cubicBezTo>
                <a:cubicBezTo>
                  <a:pt x="797" y="473"/>
                  <a:pt x="795" y="475"/>
                  <a:pt x="794" y="475"/>
                </a:cubicBezTo>
                <a:cubicBezTo>
                  <a:pt x="788" y="478"/>
                  <a:pt x="782" y="480"/>
                  <a:pt x="776" y="483"/>
                </a:cubicBezTo>
                <a:cubicBezTo>
                  <a:pt x="775" y="483"/>
                  <a:pt x="774" y="484"/>
                  <a:pt x="773" y="485"/>
                </a:cubicBezTo>
                <a:cubicBezTo>
                  <a:pt x="773" y="486"/>
                  <a:pt x="773" y="487"/>
                  <a:pt x="773" y="488"/>
                </a:cubicBezTo>
                <a:cubicBezTo>
                  <a:pt x="775" y="488"/>
                  <a:pt x="778" y="488"/>
                  <a:pt x="780" y="488"/>
                </a:cubicBezTo>
                <a:cubicBezTo>
                  <a:pt x="780" y="489"/>
                  <a:pt x="780" y="490"/>
                  <a:pt x="780" y="491"/>
                </a:cubicBezTo>
                <a:cubicBezTo>
                  <a:pt x="779" y="493"/>
                  <a:pt x="778" y="495"/>
                  <a:pt x="777" y="496"/>
                </a:cubicBezTo>
                <a:cubicBezTo>
                  <a:pt x="766" y="501"/>
                  <a:pt x="774" y="508"/>
                  <a:pt x="763" y="512"/>
                </a:cubicBezTo>
                <a:cubicBezTo>
                  <a:pt x="749" y="516"/>
                  <a:pt x="735" y="518"/>
                  <a:pt x="720" y="519"/>
                </a:cubicBezTo>
                <a:cubicBezTo>
                  <a:pt x="706" y="520"/>
                  <a:pt x="467" y="518"/>
                  <a:pt x="452" y="518"/>
                </a:cubicBezTo>
                <a:cubicBezTo>
                  <a:pt x="438" y="518"/>
                  <a:pt x="423" y="518"/>
                  <a:pt x="408" y="517"/>
                </a:cubicBezTo>
                <a:cubicBezTo>
                  <a:pt x="397" y="517"/>
                  <a:pt x="387" y="517"/>
                  <a:pt x="376" y="518"/>
                </a:cubicBezTo>
                <a:cubicBezTo>
                  <a:pt x="372" y="518"/>
                  <a:pt x="368" y="519"/>
                  <a:pt x="364" y="519"/>
                </a:cubicBezTo>
                <a:cubicBezTo>
                  <a:pt x="362" y="520"/>
                  <a:pt x="360" y="520"/>
                  <a:pt x="358" y="520"/>
                </a:cubicBezTo>
                <a:cubicBezTo>
                  <a:pt x="357" y="519"/>
                  <a:pt x="355" y="518"/>
                  <a:pt x="353" y="517"/>
                </a:cubicBezTo>
                <a:cubicBezTo>
                  <a:pt x="352" y="517"/>
                  <a:pt x="350" y="521"/>
                  <a:pt x="350" y="519"/>
                </a:cubicBezTo>
                <a:cubicBezTo>
                  <a:pt x="349" y="514"/>
                  <a:pt x="348" y="517"/>
                  <a:pt x="348" y="521"/>
                </a:cubicBezTo>
                <a:cubicBezTo>
                  <a:pt x="347" y="515"/>
                  <a:pt x="346" y="515"/>
                  <a:pt x="345" y="522"/>
                </a:cubicBezTo>
                <a:cubicBezTo>
                  <a:pt x="345" y="520"/>
                  <a:pt x="345" y="519"/>
                  <a:pt x="345" y="518"/>
                </a:cubicBezTo>
                <a:cubicBezTo>
                  <a:pt x="344" y="518"/>
                  <a:pt x="343" y="518"/>
                  <a:pt x="342" y="519"/>
                </a:cubicBezTo>
                <a:cubicBezTo>
                  <a:pt x="341" y="514"/>
                  <a:pt x="340" y="515"/>
                  <a:pt x="340" y="518"/>
                </a:cubicBezTo>
                <a:cubicBezTo>
                  <a:pt x="329" y="518"/>
                  <a:pt x="318" y="518"/>
                  <a:pt x="307" y="518"/>
                </a:cubicBezTo>
                <a:cubicBezTo>
                  <a:pt x="307" y="517"/>
                  <a:pt x="307" y="516"/>
                  <a:pt x="307" y="515"/>
                </a:cubicBezTo>
                <a:cubicBezTo>
                  <a:pt x="306" y="513"/>
                  <a:pt x="305" y="511"/>
                  <a:pt x="304" y="510"/>
                </a:cubicBezTo>
                <a:cubicBezTo>
                  <a:pt x="299" y="509"/>
                  <a:pt x="294" y="509"/>
                  <a:pt x="290" y="508"/>
                </a:cubicBezTo>
                <a:cubicBezTo>
                  <a:pt x="285" y="508"/>
                  <a:pt x="280" y="508"/>
                  <a:pt x="275" y="508"/>
                </a:cubicBezTo>
                <a:cubicBezTo>
                  <a:pt x="275" y="507"/>
                  <a:pt x="275" y="506"/>
                  <a:pt x="275" y="504"/>
                </a:cubicBezTo>
                <a:cubicBezTo>
                  <a:pt x="343" y="504"/>
                  <a:pt x="411" y="504"/>
                  <a:pt x="479" y="504"/>
                </a:cubicBezTo>
                <a:cubicBezTo>
                  <a:pt x="479" y="503"/>
                  <a:pt x="479" y="501"/>
                  <a:pt x="479" y="500"/>
                </a:cubicBezTo>
                <a:cubicBezTo>
                  <a:pt x="393" y="499"/>
                  <a:pt x="326" y="499"/>
                  <a:pt x="240" y="498"/>
                </a:cubicBezTo>
                <a:cubicBezTo>
                  <a:pt x="243" y="500"/>
                  <a:pt x="227" y="501"/>
                  <a:pt x="231" y="501"/>
                </a:cubicBezTo>
                <a:cubicBezTo>
                  <a:pt x="241" y="503"/>
                  <a:pt x="251" y="504"/>
                  <a:pt x="261" y="505"/>
                </a:cubicBezTo>
                <a:cubicBezTo>
                  <a:pt x="264" y="505"/>
                  <a:pt x="264" y="508"/>
                  <a:pt x="263" y="519"/>
                </a:cubicBezTo>
                <a:cubicBezTo>
                  <a:pt x="263" y="515"/>
                  <a:pt x="262" y="512"/>
                  <a:pt x="262" y="507"/>
                </a:cubicBezTo>
                <a:cubicBezTo>
                  <a:pt x="261" y="512"/>
                  <a:pt x="261" y="515"/>
                  <a:pt x="261" y="520"/>
                </a:cubicBezTo>
                <a:cubicBezTo>
                  <a:pt x="260" y="516"/>
                  <a:pt x="260" y="513"/>
                  <a:pt x="259" y="510"/>
                </a:cubicBezTo>
                <a:cubicBezTo>
                  <a:pt x="259" y="513"/>
                  <a:pt x="258" y="515"/>
                  <a:pt x="258" y="519"/>
                </a:cubicBezTo>
                <a:cubicBezTo>
                  <a:pt x="257" y="515"/>
                  <a:pt x="257" y="512"/>
                  <a:pt x="256" y="509"/>
                </a:cubicBezTo>
                <a:cubicBezTo>
                  <a:pt x="256" y="512"/>
                  <a:pt x="256" y="515"/>
                  <a:pt x="255" y="518"/>
                </a:cubicBezTo>
                <a:cubicBezTo>
                  <a:pt x="255" y="515"/>
                  <a:pt x="254" y="513"/>
                  <a:pt x="254" y="511"/>
                </a:cubicBezTo>
                <a:cubicBezTo>
                  <a:pt x="253" y="513"/>
                  <a:pt x="253" y="515"/>
                  <a:pt x="253" y="518"/>
                </a:cubicBezTo>
                <a:cubicBezTo>
                  <a:pt x="252" y="515"/>
                  <a:pt x="252" y="514"/>
                  <a:pt x="251" y="512"/>
                </a:cubicBezTo>
                <a:cubicBezTo>
                  <a:pt x="250" y="522"/>
                  <a:pt x="249" y="515"/>
                  <a:pt x="248" y="512"/>
                </a:cubicBezTo>
                <a:cubicBezTo>
                  <a:pt x="247" y="524"/>
                  <a:pt x="246" y="512"/>
                  <a:pt x="246" y="511"/>
                </a:cubicBezTo>
                <a:cubicBezTo>
                  <a:pt x="245" y="513"/>
                  <a:pt x="245" y="515"/>
                  <a:pt x="244" y="519"/>
                </a:cubicBezTo>
                <a:cubicBezTo>
                  <a:pt x="244" y="515"/>
                  <a:pt x="243" y="513"/>
                  <a:pt x="243" y="509"/>
                </a:cubicBezTo>
                <a:cubicBezTo>
                  <a:pt x="242" y="513"/>
                  <a:pt x="242" y="515"/>
                  <a:pt x="242" y="518"/>
                </a:cubicBezTo>
                <a:cubicBezTo>
                  <a:pt x="241" y="515"/>
                  <a:pt x="241" y="513"/>
                  <a:pt x="240" y="510"/>
                </a:cubicBezTo>
                <a:cubicBezTo>
                  <a:pt x="240" y="513"/>
                  <a:pt x="240" y="515"/>
                  <a:pt x="239" y="518"/>
                </a:cubicBezTo>
                <a:cubicBezTo>
                  <a:pt x="239" y="515"/>
                  <a:pt x="238" y="513"/>
                  <a:pt x="237" y="510"/>
                </a:cubicBezTo>
                <a:cubicBezTo>
                  <a:pt x="237" y="513"/>
                  <a:pt x="237" y="515"/>
                  <a:pt x="236" y="519"/>
                </a:cubicBezTo>
                <a:cubicBezTo>
                  <a:pt x="236" y="514"/>
                  <a:pt x="235" y="511"/>
                  <a:pt x="235" y="508"/>
                </a:cubicBezTo>
                <a:cubicBezTo>
                  <a:pt x="235" y="509"/>
                  <a:pt x="235" y="510"/>
                  <a:pt x="234" y="511"/>
                </a:cubicBezTo>
                <a:cubicBezTo>
                  <a:pt x="234" y="513"/>
                  <a:pt x="234" y="514"/>
                  <a:pt x="234" y="517"/>
                </a:cubicBezTo>
                <a:cubicBezTo>
                  <a:pt x="231" y="506"/>
                  <a:pt x="229" y="506"/>
                  <a:pt x="228" y="516"/>
                </a:cubicBezTo>
                <a:cubicBezTo>
                  <a:pt x="228" y="513"/>
                  <a:pt x="246" y="509"/>
                  <a:pt x="245" y="508"/>
                </a:cubicBezTo>
                <a:cubicBezTo>
                  <a:pt x="244" y="507"/>
                  <a:pt x="242" y="506"/>
                  <a:pt x="240" y="506"/>
                </a:cubicBezTo>
                <a:cubicBezTo>
                  <a:pt x="233" y="505"/>
                  <a:pt x="225" y="504"/>
                  <a:pt x="218" y="503"/>
                </a:cubicBezTo>
                <a:cubicBezTo>
                  <a:pt x="206" y="502"/>
                  <a:pt x="238" y="500"/>
                  <a:pt x="226" y="498"/>
                </a:cubicBezTo>
                <a:cubicBezTo>
                  <a:pt x="215" y="497"/>
                  <a:pt x="204" y="496"/>
                  <a:pt x="193" y="494"/>
                </a:cubicBezTo>
                <a:cubicBezTo>
                  <a:pt x="192" y="494"/>
                  <a:pt x="192" y="491"/>
                  <a:pt x="191" y="490"/>
                </a:cubicBezTo>
                <a:cubicBezTo>
                  <a:pt x="194" y="488"/>
                  <a:pt x="196" y="489"/>
                  <a:pt x="199" y="488"/>
                </a:cubicBezTo>
                <a:cubicBezTo>
                  <a:pt x="202" y="488"/>
                  <a:pt x="205" y="488"/>
                  <a:pt x="208" y="488"/>
                </a:cubicBezTo>
                <a:cubicBezTo>
                  <a:pt x="209" y="488"/>
                  <a:pt x="209" y="487"/>
                  <a:pt x="210" y="487"/>
                </a:cubicBezTo>
                <a:cubicBezTo>
                  <a:pt x="209" y="486"/>
                  <a:pt x="209" y="484"/>
                  <a:pt x="208" y="484"/>
                </a:cubicBezTo>
                <a:cubicBezTo>
                  <a:pt x="201" y="482"/>
                  <a:pt x="194" y="481"/>
                  <a:pt x="186" y="480"/>
                </a:cubicBezTo>
                <a:cubicBezTo>
                  <a:pt x="173" y="478"/>
                  <a:pt x="160" y="476"/>
                  <a:pt x="146" y="474"/>
                </a:cubicBezTo>
                <a:cubicBezTo>
                  <a:pt x="138" y="473"/>
                  <a:pt x="129" y="473"/>
                  <a:pt x="121" y="471"/>
                </a:cubicBezTo>
                <a:cubicBezTo>
                  <a:pt x="117" y="471"/>
                  <a:pt x="113" y="469"/>
                  <a:pt x="109" y="469"/>
                </a:cubicBezTo>
                <a:cubicBezTo>
                  <a:pt x="104" y="468"/>
                  <a:pt x="80" y="468"/>
                  <a:pt x="75" y="468"/>
                </a:cubicBezTo>
                <a:cubicBezTo>
                  <a:pt x="74" y="468"/>
                  <a:pt x="72" y="468"/>
                  <a:pt x="71" y="467"/>
                </a:cubicBezTo>
                <a:cubicBezTo>
                  <a:pt x="71" y="466"/>
                  <a:pt x="71" y="465"/>
                  <a:pt x="71" y="464"/>
                </a:cubicBezTo>
                <a:cubicBezTo>
                  <a:pt x="74" y="464"/>
                  <a:pt x="76" y="463"/>
                  <a:pt x="78" y="463"/>
                </a:cubicBezTo>
                <a:cubicBezTo>
                  <a:pt x="89" y="463"/>
                  <a:pt x="119" y="464"/>
                  <a:pt x="129" y="463"/>
                </a:cubicBezTo>
                <a:cubicBezTo>
                  <a:pt x="137" y="463"/>
                  <a:pt x="144" y="460"/>
                  <a:pt x="152" y="461"/>
                </a:cubicBezTo>
                <a:cubicBezTo>
                  <a:pt x="178" y="462"/>
                  <a:pt x="204" y="465"/>
                  <a:pt x="231" y="468"/>
                </a:cubicBezTo>
                <a:cubicBezTo>
                  <a:pt x="257" y="471"/>
                  <a:pt x="240" y="468"/>
                  <a:pt x="266" y="468"/>
                </a:cubicBezTo>
                <a:cubicBezTo>
                  <a:pt x="314" y="468"/>
                  <a:pt x="346" y="468"/>
                  <a:pt x="394" y="464"/>
                </a:cubicBezTo>
                <a:cubicBezTo>
                  <a:pt x="421" y="462"/>
                  <a:pt x="441" y="461"/>
                  <a:pt x="468" y="456"/>
                </a:cubicBezTo>
                <a:cubicBezTo>
                  <a:pt x="469" y="456"/>
                  <a:pt x="469" y="455"/>
                  <a:pt x="470" y="455"/>
                </a:cubicBezTo>
                <a:cubicBezTo>
                  <a:pt x="471" y="454"/>
                  <a:pt x="472" y="454"/>
                  <a:pt x="473" y="454"/>
                </a:cubicBezTo>
                <a:cubicBezTo>
                  <a:pt x="473" y="452"/>
                  <a:pt x="473" y="452"/>
                  <a:pt x="473" y="452"/>
                </a:cubicBezTo>
                <a:cubicBezTo>
                  <a:pt x="456" y="453"/>
                  <a:pt x="439" y="455"/>
                  <a:pt x="422" y="456"/>
                </a:cubicBezTo>
                <a:cubicBezTo>
                  <a:pt x="417" y="456"/>
                  <a:pt x="411" y="456"/>
                  <a:pt x="405" y="456"/>
                </a:cubicBezTo>
                <a:cubicBezTo>
                  <a:pt x="395" y="457"/>
                  <a:pt x="385" y="459"/>
                  <a:pt x="374" y="459"/>
                </a:cubicBezTo>
                <a:cubicBezTo>
                  <a:pt x="368" y="460"/>
                  <a:pt x="361" y="459"/>
                  <a:pt x="354" y="458"/>
                </a:cubicBezTo>
                <a:cubicBezTo>
                  <a:pt x="351" y="458"/>
                  <a:pt x="348" y="457"/>
                  <a:pt x="345" y="458"/>
                </a:cubicBezTo>
                <a:cubicBezTo>
                  <a:pt x="342" y="458"/>
                  <a:pt x="339" y="459"/>
                  <a:pt x="336" y="459"/>
                </a:cubicBezTo>
                <a:cubicBezTo>
                  <a:pt x="332" y="459"/>
                  <a:pt x="328" y="459"/>
                  <a:pt x="324" y="459"/>
                </a:cubicBezTo>
                <a:cubicBezTo>
                  <a:pt x="320" y="460"/>
                  <a:pt x="316" y="463"/>
                  <a:pt x="312" y="462"/>
                </a:cubicBezTo>
                <a:cubicBezTo>
                  <a:pt x="311" y="462"/>
                  <a:pt x="309" y="463"/>
                  <a:pt x="308" y="462"/>
                </a:cubicBezTo>
                <a:cubicBezTo>
                  <a:pt x="307" y="461"/>
                  <a:pt x="305" y="458"/>
                  <a:pt x="305" y="460"/>
                </a:cubicBezTo>
                <a:cubicBezTo>
                  <a:pt x="303" y="466"/>
                  <a:pt x="303" y="461"/>
                  <a:pt x="302" y="458"/>
                </a:cubicBezTo>
                <a:cubicBezTo>
                  <a:pt x="301" y="468"/>
                  <a:pt x="300" y="461"/>
                  <a:pt x="299" y="458"/>
                </a:cubicBezTo>
                <a:cubicBezTo>
                  <a:pt x="298" y="468"/>
                  <a:pt x="297" y="461"/>
                  <a:pt x="297" y="458"/>
                </a:cubicBezTo>
                <a:cubicBezTo>
                  <a:pt x="296" y="460"/>
                  <a:pt x="296" y="462"/>
                  <a:pt x="295" y="465"/>
                </a:cubicBezTo>
                <a:cubicBezTo>
                  <a:pt x="295" y="462"/>
                  <a:pt x="294" y="459"/>
                  <a:pt x="294" y="456"/>
                </a:cubicBezTo>
                <a:cubicBezTo>
                  <a:pt x="293" y="460"/>
                  <a:pt x="293" y="461"/>
                  <a:pt x="293" y="464"/>
                </a:cubicBezTo>
                <a:cubicBezTo>
                  <a:pt x="292" y="461"/>
                  <a:pt x="292" y="459"/>
                  <a:pt x="291" y="457"/>
                </a:cubicBezTo>
                <a:cubicBezTo>
                  <a:pt x="291" y="460"/>
                  <a:pt x="290" y="461"/>
                  <a:pt x="290" y="463"/>
                </a:cubicBezTo>
                <a:cubicBezTo>
                  <a:pt x="289" y="461"/>
                  <a:pt x="289" y="459"/>
                  <a:pt x="288" y="457"/>
                </a:cubicBezTo>
                <a:cubicBezTo>
                  <a:pt x="287" y="468"/>
                  <a:pt x="287" y="459"/>
                  <a:pt x="286" y="459"/>
                </a:cubicBezTo>
                <a:cubicBezTo>
                  <a:pt x="285" y="460"/>
                  <a:pt x="284" y="459"/>
                  <a:pt x="284" y="459"/>
                </a:cubicBezTo>
                <a:cubicBezTo>
                  <a:pt x="283" y="459"/>
                  <a:pt x="283" y="459"/>
                  <a:pt x="283" y="459"/>
                </a:cubicBezTo>
                <a:cubicBezTo>
                  <a:pt x="281" y="459"/>
                  <a:pt x="280" y="460"/>
                  <a:pt x="278" y="460"/>
                </a:cubicBezTo>
                <a:cubicBezTo>
                  <a:pt x="277" y="460"/>
                  <a:pt x="276" y="459"/>
                  <a:pt x="275" y="459"/>
                </a:cubicBezTo>
                <a:cubicBezTo>
                  <a:pt x="272" y="459"/>
                  <a:pt x="270" y="460"/>
                  <a:pt x="268" y="460"/>
                </a:cubicBezTo>
                <a:cubicBezTo>
                  <a:pt x="265" y="460"/>
                  <a:pt x="263" y="459"/>
                  <a:pt x="261" y="459"/>
                </a:cubicBezTo>
                <a:cubicBezTo>
                  <a:pt x="259" y="459"/>
                  <a:pt x="257" y="461"/>
                  <a:pt x="254" y="461"/>
                </a:cubicBezTo>
                <a:cubicBezTo>
                  <a:pt x="252" y="460"/>
                  <a:pt x="250" y="458"/>
                  <a:pt x="248" y="458"/>
                </a:cubicBezTo>
                <a:cubicBezTo>
                  <a:pt x="245" y="458"/>
                  <a:pt x="243" y="461"/>
                  <a:pt x="241" y="461"/>
                </a:cubicBezTo>
                <a:cubicBezTo>
                  <a:pt x="237" y="461"/>
                  <a:pt x="234" y="462"/>
                  <a:pt x="230" y="461"/>
                </a:cubicBezTo>
                <a:cubicBezTo>
                  <a:pt x="229" y="460"/>
                  <a:pt x="228" y="460"/>
                  <a:pt x="227" y="460"/>
                </a:cubicBezTo>
                <a:cubicBezTo>
                  <a:pt x="226" y="461"/>
                  <a:pt x="244" y="457"/>
                  <a:pt x="242" y="458"/>
                </a:cubicBezTo>
                <a:cubicBezTo>
                  <a:pt x="241" y="460"/>
                  <a:pt x="239" y="459"/>
                  <a:pt x="237" y="458"/>
                </a:cubicBezTo>
                <a:cubicBezTo>
                  <a:pt x="236" y="457"/>
                  <a:pt x="235" y="460"/>
                  <a:pt x="234" y="460"/>
                </a:cubicBezTo>
                <a:cubicBezTo>
                  <a:pt x="232" y="460"/>
                  <a:pt x="231" y="460"/>
                  <a:pt x="230" y="459"/>
                </a:cubicBezTo>
                <a:cubicBezTo>
                  <a:pt x="228" y="459"/>
                  <a:pt x="227" y="459"/>
                  <a:pt x="226" y="459"/>
                </a:cubicBezTo>
                <a:cubicBezTo>
                  <a:pt x="224" y="459"/>
                  <a:pt x="222" y="458"/>
                  <a:pt x="220" y="458"/>
                </a:cubicBezTo>
                <a:cubicBezTo>
                  <a:pt x="220" y="463"/>
                  <a:pt x="219" y="459"/>
                  <a:pt x="218" y="455"/>
                </a:cubicBezTo>
                <a:cubicBezTo>
                  <a:pt x="218" y="457"/>
                  <a:pt x="217" y="459"/>
                  <a:pt x="217" y="460"/>
                </a:cubicBezTo>
                <a:cubicBezTo>
                  <a:pt x="216" y="459"/>
                  <a:pt x="216" y="457"/>
                  <a:pt x="215" y="456"/>
                </a:cubicBezTo>
                <a:cubicBezTo>
                  <a:pt x="215" y="457"/>
                  <a:pt x="214" y="460"/>
                  <a:pt x="214" y="459"/>
                </a:cubicBezTo>
                <a:cubicBezTo>
                  <a:pt x="213" y="456"/>
                  <a:pt x="212" y="455"/>
                  <a:pt x="212" y="459"/>
                </a:cubicBezTo>
                <a:cubicBezTo>
                  <a:pt x="211" y="455"/>
                  <a:pt x="209" y="458"/>
                  <a:pt x="208" y="458"/>
                </a:cubicBezTo>
                <a:cubicBezTo>
                  <a:pt x="208" y="459"/>
                  <a:pt x="207" y="457"/>
                  <a:pt x="207" y="457"/>
                </a:cubicBezTo>
                <a:cubicBezTo>
                  <a:pt x="205" y="457"/>
                  <a:pt x="204" y="457"/>
                  <a:pt x="203" y="457"/>
                </a:cubicBezTo>
                <a:cubicBezTo>
                  <a:pt x="203" y="458"/>
                  <a:pt x="203" y="459"/>
                  <a:pt x="203" y="460"/>
                </a:cubicBezTo>
                <a:cubicBezTo>
                  <a:pt x="203" y="458"/>
                  <a:pt x="202" y="455"/>
                  <a:pt x="202" y="453"/>
                </a:cubicBezTo>
                <a:cubicBezTo>
                  <a:pt x="201" y="456"/>
                  <a:pt x="201" y="458"/>
                  <a:pt x="200" y="461"/>
                </a:cubicBezTo>
                <a:cubicBezTo>
                  <a:pt x="200" y="458"/>
                  <a:pt x="200" y="455"/>
                  <a:pt x="199" y="453"/>
                </a:cubicBezTo>
                <a:cubicBezTo>
                  <a:pt x="199" y="456"/>
                  <a:pt x="198" y="457"/>
                  <a:pt x="198" y="460"/>
                </a:cubicBezTo>
                <a:cubicBezTo>
                  <a:pt x="197" y="457"/>
                  <a:pt x="197" y="455"/>
                  <a:pt x="197" y="452"/>
                </a:cubicBezTo>
                <a:cubicBezTo>
                  <a:pt x="196" y="455"/>
                  <a:pt x="196" y="457"/>
                  <a:pt x="195" y="460"/>
                </a:cubicBezTo>
                <a:cubicBezTo>
                  <a:pt x="195" y="457"/>
                  <a:pt x="194" y="455"/>
                  <a:pt x="194" y="452"/>
                </a:cubicBezTo>
                <a:cubicBezTo>
                  <a:pt x="193" y="455"/>
                  <a:pt x="193" y="457"/>
                  <a:pt x="192" y="459"/>
                </a:cubicBezTo>
                <a:cubicBezTo>
                  <a:pt x="192" y="457"/>
                  <a:pt x="191" y="455"/>
                  <a:pt x="191" y="453"/>
                </a:cubicBezTo>
                <a:cubicBezTo>
                  <a:pt x="191" y="455"/>
                  <a:pt x="190" y="456"/>
                  <a:pt x="189" y="458"/>
                </a:cubicBezTo>
                <a:cubicBezTo>
                  <a:pt x="189" y="456"/>
                  <a:pt x="189" y="453"/>
                  <a:pt x="188" y="450"/>
                </a:cubicBezTo>
                <a:cubicBezTo>
                  <a:pt x="188" y="454"/>
                  <a:pt x="232" y="456"/>
                  <a:pt x="232" y="459"/>
                </a:cubicBezTo>
                <a:cubicBezTo>
                  <a:pt x="231" y="456"/>
                  <a:pt x="231" y="453"/>
                  <a:pt x="231" y="450"/>
                </a:cubicBezTo>
                <a:cubicBezTo>
                  <a:pt x="230" y="454"/>
                  <a:pt x="230" y="456"/>
                  <a:pt x="229" y="458"/>
                </a:cubicBezTo>
                <a:cubicBezTo>
                  <a:pt x="228" y="451"/>
                  <a:pt x="227" y="450"/>
                  <a:pt x="226" y="458"/>
                </a:cubicBezTo>
                <a:cubicBezTo>
                  <a:pt x="226" y="450"/>
                  <a:pt x="225" y="454"/>
                  <a:pt x="224" y="454"/>
                </a:cubicBezTo>
                <a:cubicBezTo>
                  <a:pt x="221" y="454"/>
                  <a:pt x="219" y="451"/>
                  <a:pt x="217" y="450"/>
                </a:cubicBezTo>
                <a:cubicBezTo>
                  <a:pt x="211" y="449"/>
                  <a:pt x="205" y="449"/>
                  <a:pt x="199" y="448"/>
                </a:cubicBezTo>
                <a:cubicBezTo>
                  <a:pt x="186" y="446"/>
                  <a:pt x="172" y="444"/>
                  <a:pt x="159" y="442"/>
                </a:cubicBezTo>
                <a:cubicBezTo>
                  <a:pt x="149" y="441"/>
                  <a:pt x="140" y="440"/>
                  <a:pt x="130" y="439"/>
                </a:cubicBezTo>
                <a:cubicBezTo>
                  <a:pt x="123" y="438"/>
                  <a:pt x="117" y="436"/>
                  <a:pt x="111" y="435"/>
                </a:cubicBezTo>
                <a:cubicBezTo>
                  <a:pt x="110" y="435"/>
                  <a:pt x="110" y="434"/>
                  <a:pt x="109" y="433"/>
                </a:cubicBezTo>
                <a:cubicBezTo>
                  <a:pt x="110" y="432"/>
                  <a:pt x="110" y="430"/>
                  <a:pt x="111" y="430"/>
                </a:cubicBezTo>
                <a:cubicBezTo>
                  <a:pt x="116" y="430"/>
                  <a:pt x="121" y="431"/>
                  <a:pt x="126" y="431"/>
                </a:cubicBezTo>
                <a:cubicBezTo>
                  <a:pt x="135" y="432"/>
                  <a:pt x="145" y="432"/>
                  <a:pt x="155" y="433"/>
                </a:cubicBezTo>
                <a:cubicBezTo>
                  <a:pt x="161" y="433"/>
                  <a:pt x="167" y="433"/>
                  <a:pt x="173" y="433"/>
                </a:cubicBezTo>
                <a:cubicBezTo>
                  <a:pt x="158" y="429"/>
                  <a:pt x="123" y="427"/>
                  <a:pt x="107" y="424"/>
                </a:cubicBezTo>
                <a:cubicBezTo>
                  <a:pt x="99" y="423"/>
                  <a:pt x="91" y="423"/>
                  <a:pt x="83" y="422"/>
                </a:cubicBezTo>
                <a:cubicBezTo>
                  <a:pt x="82" y="422"/>
                  <a:pt x="82" y="420"/>
                  <a:pt x="81" y="419"/>
                </a:cubicBezTo>
                <a:cubicBezTo>
                  <a:pt x="82" y="417"/>
                  <a:pt x="82" y="416"/>
                  <a:pt x="82" y="416"/>
                </a:cubicBezTo>
                <a:cubicBezTo>
                  <a:pt x="85" y="415"/>
                  <a:pt x="87" y="415"/>
                  <a:pt x="90" y="415"/>
                </a:cubicBezTo>
                <a:cubicBezTo>
                  <a:pt x="95" y="413"/>
                  <a:pt x="101" y="409"/>
                  <a:pt x="107" y="409"/>
                </a:cubicBezTo>
                <a:cubicBezTo>
                  <a:pt x="135" y="408"/>
                  <a:pt x="154" y="393"/>
                  <a:pt x="156" y="393"/>
                </a:cubicBezTo>
                <a:cubicBezTo>
                  <a:pt x="207" y="396"/>
                  <a:pt x="210" y="402"/>
                  <a:pt x="261" y="404"/>
                </a:cubicBezTo>
                <a:cubicBezTo>
                  <a:pt x="333" y="407"/>
                  <a:pt x="407" y="394"/>
                  <a:pt x="482" y="399"/>
                </a:cubicBezTo>
                <a:cubicBezTo>
                  <a:pt x="483" y="398"/>
                  <a:pt x="480" y="402"/>
                  <a:pt x="482" y="401"/>
                </a:cubicBezTo>
                <a:cubicBezTo>
                  <a:pt x="482" y="400"/>
                  <a:pt x="482" y="399"/>
                  <a:pt x="482" y="398"/>
                </a:cubicBezTo>
                <a:cubicBezTo>
                  <a:pt x="475" y="398"/>
                  <a:pt x="468" y="398"/>
                  <a:pt x="461" y="398"/>
                </a:cubicBezTo>
                <a:cubicBezTo>
                  <a:pt x="455" y="399"/>
                  <a:pt x="448" y="401"/>
                  <a:pt x="442" y="401"/>
                </a:cubicBezTo>
                <a:cubicBezTo>
                  <a:pt x="420" y="402"/>
                  <a:pt x="399" y="402"/>
                  <a:pt x="377" y="403"/>
                </a:cubicBezTo>
                <a:cubicBezTo>
                  <a:pt x="366" y="403"/>
                  <a:pt x="355" y="405"/>
                  <a:pt x="345" y="405"/>
                </a:cubicBezTo>
                <a:cubicBezTo>
                  <a:pt x="330" y="405"/>
                  <a:pt x="316" y="405"/>
                  <a:pt x="302" y="404"/>
                </a:cubicBezTo>
                <a:cubicBezTo>
                  <a:pt x="295" y="404"/>
                  <a:pt x="288" y="404"/>
                  <a:pt x="281" y="404"/>
                </a:cubicBezTo>
                <a:cubicBezTo>
                  <a:pt x="275" y="404"/>
                  <a:pt x="268" y="404"/>
                  <a:pt x="261" y="404"/>
                </a:cubicBezTo>
                <a:cubicBezTo>
                  <a:pt x="255" y="404"/>
                  <a:pt x="249" y="403"/>
                  <a:pt x="243" y="403"/>
                </a:cubicBezTo>
                <a:cubicBezTo>
                  <a:pt x="239" y="403"/>
                  <a:pt x="236" y="403"/>
                  <a:pt x="232" y="402"/>
                </a:cubicBezTo>
                <a:cubicBezTo>
                  <a:pt x="228" y="402"/>
                  <a:pt x="225" y="403"/>
                  <a:pt x="222" y="402"/>
                </a:cubicBezTo>
                <a:cubicBezTo>
                  <a:pt x="219" y="402"/>
                  <a:pt x="216" y="401"/>
                  <a:pt x="213" y="401"/>
                </a:cubicBezTo>
                <a:cubicBezTo>
                  <a:pt x="209" y="401"/>
                  <a:pt x="206" y="401"/>
                  <a:pt x="203" y="401"/>
                </a:cubicBezTo>
                <a:cubicBezTo>
                  <a:pt x="200" y="401"/>
                  <a:pt x="198" y="401"/>
                  <a:pt x="196" y="401"/>
                </a:cubicBezTo>
                <a:cubicBezTo>
                  <a:pt x="194" y="401"/>
                  <a:pt x="192" y="402"/>
                  <a:pt x="190" y="401"/>
                </a:cubicBezTo>
                <a:cubicBezTo>
                  <a:pt x="188" y="401"/>
                  <a:pt x="187" y="399"/>
                  <a:pt x="186" y="399"/>
                </a:cubicBezTo>
                <a:cubicBezTo>
                  <a:pt x="184" y="399"/>
                  <a:pt x="183" y="401"/>
                  <a:pt x="182" y="401"/>
                </a:cubicBezTo>
                <a:cubicBezTo>
                  <a:pt x="181" y="401"/>
                  <a:pt x="179" y="400"/>
                  <a:pt x="178" y="400"/>
                </a:cubicBezTo>
                <a:cubicBezTo>
                  <a:pt x="177" y="399"/>
                  <a:pt x="176" y="398"/>
                  <a:pt x="175" y="399"/>
                </a:cubicBezTo>
                <a:cubicBezTo>
                  <a:pt x="173" y="399"/>
                  <a:pt x="172" y="400"/>
                  <a:pt x="170" y="400"/>
                </a:cubicBezTo>
                <a:cubicBezTo>
                  <a:pt x="169" y="400"/>
                  <a:pt x="213" y="397"/>
                  <a:pt x="212" y="397"/>
                </a:cubicBezTo>
                <a:cubicBezTo>
                  <a:pt x="210" y="397"/>
                  <a:pt x="209" y="400"/>
                  <a:pt x="208" y="400"/>
                </a:cubicBezTo>
                <a:cubicBezTo>
                  <a:pt x="205" y="400"/>
                  <a:pt x="203" y="396"/>
                  <a:pt x="201" y="397"/>
                </a:cubicBezTo>
                <a:cubicBezTo>
                  <a:pt x="197" y="400"/>
                  <a:pt x="193" y="395"/>
                  <a:pt x="189" y="397"/>
                </a:cubicBezTo>
                <a:cubicBezTo>
                  <a:pt x="186" y="397"/>
                  <a:pt x="183" y="396"/>
                  <a:pt x="180" y="395"/>
                </a:cubicBezTo>
                <a:cubicBezTo>
                  <a:pt x="175" y="394"/>
                  <a:pt x="169" y="393"/>
                  <a:pt x="164" y="391"/>
                </a:cubicBezTo>
                <a:cubicBezTo>
                  <a:pt x="159" y="390"/>
                  <a:pt x="154" y="387"/>
                  <a:pt x="149" y="386"/>
                </a:cubicBezTo>
                <a:cubicBezTo>
                  <a:pt x="140" y="384"/>
                  <a:pt x="143" y="383"/>
                  <a:pt x="134" y="382"/>
                </a:cubicBezTo>
                <a:cubicBezTo>
                  <a:pt x="125" y="380"/>
                  <a:pt x="115" y="379"/>
                  <a:pt x="106" y="378"/>
                </a:cubicBezTo>
                <a:cubicBezTo>
                  <a:pt x="94" y="376"/>
                  <a:pt x="82" y="375"/>
                  <a:pt x="70" y="373"/>
                </a:cubicBezTo>
                <a:cubicBezTo>
                  <a:pt x="69" y="373"/>
                  <a:pt x="68" y="373"/>
                  <a:pt x="68" y="372"/>
                </a:cubicBezTo>
                <a:cubicBezTo>
                  <a:pt x="68" y="370"/>
                  <a:pt x="68" y="369"/>
                  <a:pt x="69" y="369"/>
                </a:cubicBezTo>
                <a:cubicBezTo>
                  <a:pt x="83" y="369"/>
                  <a:pt x="98" y="369"/>
                  <a:pt x="112" y="370"/>
                </a:cubicBezTo>
                <a:cubicBezTo>
                  <a:pt x="125" y="370"/>
                  <a:pt x="124" y="372"/>
                  <a:pt x="137" y="366"/>
                </a:cubicBezTo>
                <a:cubicBezTo>
                  <a:pt x="137" y="366"/>
                  <a:pt x="138" y="366"/>
                  <a:pt x="138" y="365"/>
                </a:cubicBezTo>
                <a:cubicBezTo>
                  <a:pt x="134" y="363"/>
                  <a:pt x="143" y="362"/>
                  <a:pt x="140" y="362"/>
                </a:cubicBezTo>
                <a:cubicBezTo>
                  <a:pt x="122" y="360"/>
                  <a:pt x="105" y="358"/>
                  <a:pt x="88" y="356"/>
                </a:cubicBezTo>
                <a:cubicBezTo>
                  <a:pt x="85" y="356"/>
                  <a:pt x="83" y="354"/>
                  <a:pt x="80" y="353"/>
                </a:cubicBezTo>
                <a:cubicBezTo>
                  <a:pt x="80" y="352"/>
                  <a:pt x="80" y="351"/>
                  <a:pt x="80" y="349"/>
                </a:cubicBezTo>
                <a:cubicBezTo>
                  <a:pt x="97" y="348"/>
                  <a:pt x="114" y="346"/>
                  <a:pt x="131" y="346"/>
                </a:cubicBezTo>
                <a:cubicBezTo>
                  <a:pt x="147" y="345"/>
                  <a:pt x="151" y="347"/>
                  <a:pt x="168" y="349"/>
                </a:cubicBezTo>
                <a:cubicBezTo>
                  <a:pt x="168" y="348"/>
                  <a:pt x="168" y="347"/>
                  <a:pt x="168" y="346"/>
                </a:cubicBezTo>
                <a:cubicBezTo>
                  <a:pt x="131" y="335"/>
                  <a:pt x="62" y="335"/>
                  <a:pt x="25" y="326"/>
                </a:cubicBezTo>
                <a:cubicBezTo>
                  <a:pt x="25" y="325"/>
                  <a:pt x="25" y="323"/>
                  <a:pt x="25" y="322"/>
                </a:cubicBezTo>
                <a:cubicBezTo>
                  <a:pt x="75" y="325"/>
                  <a:pt x="112" y="328"/>
                  <a:pt x="162" y="331"/>
                </a:cubicBezTo>
                <a:cubicBezTo>
                  <a:pt x="162" y="330"/>
                  <a:pt x="162" y="329"/>
                  <a:pt x="162" y="328"/>
                </a:cubicBezTo>
                <a:cubicBezTo>
                  <a:pt x="128" y="324"/>
                  <a:pt x="106" y="319"/>
                  <a:pt x="71" y="314"/>
                </a:cubicBezTo>
                <a:cubicBezTo>
                  <a:pt x="71" y="313"/>
                  <a:pt x="71" y="311"/>
                  <a:pt x="71" y="310"/>
                </a:cubicBezTo>
                <a:cubicBezTo>
                  <a:pt x="90" y="308"/>
                  <a:pt x="95" y="306"/>
                  <a:pt x="114" y="304"/>
                </a:cubicBezTo>
                <a:cubicBezTo>
                  <a:pt x="114" y="303"/>
                  <a:pt x="114" y="303"/>
                  <a:pt x="114" y="302"/>
                </a:cubicBezTo>
                <a:cubicBezTo>
                  <a:pt x="113" y="301"/>
                  <a:pt x="112" y="300"/>
                  <a:pt x="111" y="300"/>
                </a:cubicBezTo>
                <a:cubicBezTo>
                  <a:pt x="99" y="298"/>
                  <a:pt x="100" y="297"/>
                  <a:pt x="88" y="295"/>
                </a:cubicBezTo>
                <a:cubicBezTo>
                  <a:pt x="77" y="293"/>
                  <a:pt x="67" y="292"/>
                  <a:pt x="56" y="291"/>
                </a:cubicBezTo>
                <a:cubicBezTo>
                  <a:pt x="55" y="291"/>
                  <a:pt x="54" y="289"/>
                  <a:pt x="54" y="287"/>
                </a:cubicBezTo>
                <a:cubicBezTo>
                  <a:pt x="54" y="286"/>
                  <a:pt x="54" y="285"/>
                  <a:pt x="54" y="284"/>
                </a:cubicBezTo>
                <a:cubicBezTo>
                  <a:pt x="90" y="286"/>
                  <a:pt x="113" y="289"/>
                  <a:pt x="150" y="291"/>
                </a:cubicBezTo>
                <a:cubicBezTo>
                  <a:pt x="150" y="290"/>
                  <a:pt x="150" y="289"/>
                  <a:pt x="150" y="288"/>
                </a:cubicBezTo>
                <a:cubicBezTo>
                  <a:pt x="147" y="288"/>
                  <a:pt x="144" y="287"/>
                  <a:pt x="141" y="286"/>
                </a:cubicBezTo>
                <a:cubicBezTo>
                  <a:pt x="126" y="283"/>
                  <a:pt x="111" y="281"/>
                  <a:pt x="96" y="279"/>
                </a:cubicBezTo>
                <a:cubicBezTo>
                  <a:pt x="74" y="275"/>
                  <a:pt x="66" y="271"/>
                  <a:pt x="44" y="268"/>
                </a:cubicBezTo>
                <a:cubicBezTo>
                  <a:pt x="43" y="267"/>
                  <a:pt x="42" y="266"/>
                  <a:pt x="41" y="266"/>
                </a:cubicBezTo>
                <a:cubicBezTo>
                  <a:pt x="41" y="263"/>
                  <a:pt x="41" y="263"/>
                  <a:pt x="42" y="263"/>
                </a:cubicBezTo>
                <a:cubicBezTo>
                  <a:pt x="58" y="263"/>
                  <a:pt x="75" y="264"/>
                  <a:pt x="91" y="265"/>
                </a:cubicBezTo>
                <a:cubicBezTo>
                  <a:pt x="99" y="266"/>
                  <a:pt x="95" y="266"/>
                  <a:pt x="103" y="266"/>
                </a:cubicBezTo>
                <a:cubicBezTo>
                  <a:pt x="104" y="266"/>
                  <a:pt x="105" y="264"/>
                  <a:pt x="107" y="263"/>
                </a:cubicBezTo>
                <a:cubicBezTo>
                  <a:pt x="107" y="262"/>
                  <a:pt x="107" y="261"/>
                  <a:pt x="107" y="260"/>
                </a:cubicBezTo>
                <a:cubicBezTo>
                  <a:pt x="106" y="260"/>
                  <a:pt x="106" y="260"/>
                  <a:pt x="106" y="259"/>
                </a:cubicBezTo>
                <a:cubicBezTo>
                  <a:pt x="98" y="256"/>
                  <a:pt x="91" y="261"/>
                  <a:pt x="83" y="250"/>
                </a:cubicBezTo>
                <a:cubicBezTo>
                  <a:pt x="81" y="247"/>
                  <a:pt x="91" y="249"/>
                  <a:pt x="88" y="248"/>
                </a:cubicBezTo>
                <a:cubicBezTo>
                  <a:pt x="86" y="247"/>
                  <a:pt x="84" y="246"/>
                  <a:pt x="82" y="246"/>
                </a:cubicBezTo>
                <a:cubicBezTo>
                  <a:pt x="82" y="244"/>
                  <a:pt x="82" y="243"/>
                  <a:pt x="82" y="242"/>
                </a:cubicBezTo>
                <a:cubicBezTo>
                  <a:pt x="124" y="238"/>
                  <a:pt x="152" y="248"/>
                  <a:pt x="193" y="248"/>
                </a:cubicBezTo>
                <a:cubicBezTo>
                  <a:pt x="193" y="247"/>
                  <a:pt x="192" y="247"/>
                  <a:pt x="192" y="247"/>
                </a:cubicBezTo>
                <a:cubicBezTo>
                  <a:pt x="177" y="245"/>
                  <a:pt x="161" y="243"/>
                  <a:pt x="145" y="241"/>
                </a:cubicBezTo>
                <a:cubicBezTo>
                  <a:pt x="137" y="239"/>
                  <a:pt x="129" y="237"/>
                  <a:pt x="121" y="236"/>
                </a:cubicBezTo>
                <a:cubicBezTo>
                  <a:pt x="120" y="236"/>
                  <a:pt x="120" y="235"/>
                  <a:pt x="119" y="234"/>
                </a:cubicBezTo>
                <a:cubicBezTo>
                  <a:pt x="119" y="233"/>
                  <a:pt x="119" y="232"/>
                  <a:pt x="119" y="231"/>
                </a:cubicBezTo>
                <a:cubicBezTo>
                  <a:pt x="128" y="231"/>
                  <a:pt x="136" y="231"/>
                  <a:pt x="144" y="231"/>
                </a:cubicBezTo>
                <a:cubicBezTo>
                  <a:pt x="144" y="230"/>
                  <a:pt x="144" y="229"/>
                  <a:pt x="144" y="227"/>
                </a:cubicBezTo>
                <a:cubicBezTo>
                  <a:pt x="102" y="220"/>
                  <a:pt x="72" y="213"/>
                  <a:pt x="29" y="207"/>
                </a:cubicBezTo>
                <a:cubicBezTo>
                  <a:pt x="29" y="206"/>
                  <a:pt x="29" y="205"/>
                  <a:pt x="30" y="204"/>
                </a:cubicBezTo>
                <a:cubicBezTo>
                  <a:pt x="64" y="199"/>
                  <a:pt x="86" y="207"/>
                  <a:pt x="120" y="208"/>
                </a:cubicBezTo>
                <a:cubicBezTo>
                  <a:pt x="116" y="207"/>
                  <a:pt x="112" y="206"/>
                  <a:pt x="108" y="206"/>
                </a:cubicBezTo>
                <a:cubicBezTo>
                  <a:pt x="91" y="204"/>
                  <a:pt x="87" y="202"/>
                  <a:pt x="70" y="200"/>
                </a:cubicBezTo>
                <a:cubicBezTo>
                  <a:pt x="69" y="200"/>
                  <a:pt x="68" y="198"/>
                  <a:pt x="67" y="198"/>
                </a:cubicBezTo>
                <a:cubicBezTo>
                  <a:pt x="67" y="196"/>
                  <a:pt x="67" y="195"/>
                  <a:pt x="67" y="194"/>
                </a:cubicBezTo>
                <a:cubicBezTo>
                  <a:pt x="90" y="190"/>
                  <a:pt x="101" y="196"/>
                  <a:pt x="125" y="192"/>
                </a:cubicBezTo>
                <a:cubicBezTo>
                  <a:pt x="124" y="191"/>
                  <a:pt x="124" y="191"/>
                  <a:pt x="123" y="191"/>
                </a:cubicBezTo>
                <a:cubicBezTo>
                  <a:pt x="106" y="189"/>
                  <a:pt x="102" y="186"/>
                  <a:pt x="84" y="184"/>
                </a:cubicBezTo>
                <a:cubicBezTo>
                  <a:pt x="72" y="182"/>
                  <a:pt x="61" y="180"/>
                  <a:pt x="49" y="178"/>
                </a:cubicBezTo>
                <a:cubicBezTo>
                  <a:pt x="48" y="178"/>
                  <a:pt x="47" y="176"/>
                  <a:pt x="47" y="175"/>
                </a:cubicBezTo>
                <a:cubicBezTo>
                  <a:pt x="48" y="172"/>
                  <a:pt x="49" y="172"/>
                  <a:pt x="50" y="172"/>
                </a:cubicBezTo>
                <a:cubicBezTo>
                  <a:pt x="54" y="172"/>
                  <a:pt x="59" y="173"/>
                  <a:pt x="63" y="173"/>
                </a:cubicBezTo>
                <a:cubicBezTo>
                  <a:pt x="78" y="173"/>
                  <a:pt x="80" y="173"/>
                  <a:pt x="95" y="174"/>
                </a:cubicBezTo>
                <a:cubicBezTo>
                  <a:pt x="136" y="177"/>
                  <a:pt x="175" y="158"/>
                  <a:pt x="216" y="162"/>
                </a:cubicBezTo>
                <a:cubicBezTo>
                  <a:pt x="262" y="166"/>
                  <a:pt x="312" y="168"/>
                  <a:pt x="358" y="164"/>
                </a:cubicBezTo>
                <a:cubicBezTo>
                  <a:pt x="380" y="162"/>
                  <a:pt x="396" y="175"/>
                  <a:pt x="418" y="172"/>
                </a:cubicBezTo>
                <a:cubicBezTo>
                  <a:pt x="422" y="171"/>
                  <a:pt x="430" y="173"/>
                  <a:pt x="433" y="172"/>
                </a:cubicBezTo>
                <a:cubicBezTo>
                  <a:pt x="427" y="172"/>
                  <a:pt x="420" y="172"/>
                  <a:pt x="413" y="172"/>
                </a:cubicBezTo>
                <a:cubicBezTo>
                  <a:pt x="352" y="172"/>
                  <a:pt x="292" y="173"/>
                  <a:pt x="231" y="164"/>
                </a:cubicBezTo>
                <a:cubicBezTo>
                  <a:pt x="197" y="159"/>
                  <a:pt x="163" y="156"/>
                  <a:pt x="130" y="152"/>
                </a:cubicBezTo>
                <a:cubicBezTo>
                  <a:pt x="103" y="148"/>
                  <a:pt x="58" y="144"/>
                  <a:pt x="31" y="141"/>
                </a:cubicBezTo>
                <a:cubicBezTo>
                  <a:pt x="26" y="140"/>
                  <a:pt x="20" y="138"/>
                  <a:pt x="14" y="136"/>
                </a:cubicBezTo>
                <a:cubicBezTo>
                  <a:pt x="14" y="136"/>
                  <a:pt x="13" y="134"/>
                  <a:pt x="13" y="134"/>
                </a:cubicBezTo>
                <a:cubicBezTo>
                  <a:pt x="13" y="133"/>
                  <a:pt x="0" y="132"/>
                  <a:pt x="0" y="130"/>
                </a:cubicBezTo>
                <a:cubicBezTo>
                  <a:pt x="1" y="131"/>
                  <a:pt x="1" y="132"/>
                  <a:pt x="2" y="131"/>
                </a:cubicBezTo>
                <a:cubicBezTo>
                  <a:pt x="8" y="131"/>
                  <a:pt x="14" y="130"/>
                  <a:pt x="20" y="130"/>
                </a:cubicBezTo>
                <a:cubicBezTo>
                  <a:pt x="46" y="129"/>
                  <a:pt x="72" y="133"/>
                  <a:pt x="99" y="132"/>
                </a:cubicBezTo>
                <a:cubicBezTo>
                  <a:pt x="134" y="132"/>
                  <a:pt x="194" y="126"/>
                  <a:pt x="230" y="130"/>
                </a:cubicBezTo>
                <a:cubicBezTo>
                  <a:pt x="273" y="136"/>
                  <a:pt x="334" y="127"/>
                  <a:pt x="377" y="140"/>
                </a:cubicBezTo>
                <a:cubicBezTo>
                  <a:pt x="381" y="139"/>
                  <a:pt x="375" y="142"/>
                  <a:pt x="379" y="142"/>
                </a:cubicBezTo>
                <a:cubicBezTo>
                  <a:pt x="378" y="140"/>
                  <a:pt x="378" y="140"/>
                  <a:pt x="377" y="140"/>
                </a:cubicBezTo>
                <a:cubicBezTo>
                  <a:pt x="351" y="139"/>
                  <a:pt x="325" y="137"/>
                  <a:pt x="299" y="135"/>
                </a:cubicBezTo>
                <a:cubicBezTo>
                  <a:pt x="276" y="134"/>
                  <a:pt x="253" y="134"/>
                  <a:pt x="230" y="130"/>
                </a:cubicBezTo>
                <a:cubicBezTo>
                  <a:pt x="197" y="126"/>
                  <a:pt x="133" y="119"/>
                  <a:pt x="100" y="114"/>
                </a:cubicBezTo>
                <a:cubicBezTo>
                  <a:pt x="87" y="112"/>
                  <a:pt x="74" y="111"/>
                  <a:pt x="61" y="108"/>
                </a:cubicBezTo>
                <a:cubicBezTo>
                  <a:pt x="56" y="106"/>
                  <a:pt x="50" y="98"/>
                  <a:pt x="44" y="99"/>
                </a:cubicBezTo>
                <a:cubicBezTo>
                  <a:pt x="44" y="99"/>
                  <a:pt x="43" y="98"/>
                  <a:pt x="42" y="98"/>
                </a:cubicBezTo>
                <a:cubicBezTo>
                  <a:pt x="42" y="97"/>
                  <a:pt x="42" y="96"/>
                  <a:pt x="42" y="96"/>
                </a:cubicBezTo>
                <a:cubicBezTo>
                  <a:pt x="47" y="94"/>
                  <a:pt x="53" y="93"/>
                  <a:pt x="58" y="92"/>
                </a:cubicBezTo>
                <a:cubicBezTo>
                  <a:pt x="58" y="92"/>
                  <a:pt x="58" y="91"/>
                  <a:pt x="58" y="91"/>
                </a:cubicBezTo>
                <a:cubicBezTo>
                  <a:pt x="48" y="89"/>
                  <a:pt x="39" y="87"/>
                  <a:pt x="30" y="86"/>
                </a:cubicBezTo>
                <a:cubicBezTo>
                  <a:pt x="30" y="84"/>
                  <a:pt x="30" y="82"/>
                  <a:pt x="30" y="81"/>
                </a:cubicBezTo>
                <a:cubicBezTo>
                  <a:pt x="68" y="79"/>
                  <a:pt x="139" y="88"/>
                  <a:pt x="177" y="90"/>
                </a:cubicBezTo>
                <a:cubicBezTo>
                  <a:pt x="173" y="88"/>
                  <a:pt x="169" y="87"/>
                  <a:pt x="165" y="87"/>
                </a:cubicBezTo>
                <a:cubicBezTo>
                  <a:pt x="140" y="83"/>
                  <a:pt x="84" y="79"/>
                  <a:pt x="60" y="75"/>
                </a:cubicBezTo>
                <a:cubicBezTo>
                  <a:pt x="51" y="73"/>
                  <a:pt x="42" y="72"/>
                  <a:pt x="34" y="70"/>
                </a:cubicBezTo>
                <a:cubicBezTo>
                  <a:pt x="33" y="70"/>
                  <a:pt x="33" y="68"/>
                  <a:pt x="32" y="66"/>
                </a:cubicBezTo>
                <a:cubicBezTo>
                  <a:pt x="33" y="65"/>
                  <a:pt x="33" y="63"/>
                  <a:pt x="34" y="63"/>
                </a:cubicBezTo>
                <a:cubicBezTo>
                  <a:pt x="36" y="63"/>
                  <a:pt x="38" y="64"/>
                  <a:pt x="40" y="64"/>
                </a:cubicBezTo>
                <a:cubicBezTo>
                  <a:pt x="48" y="65"/>
                  <a:pt x="56" y="65"/>
                  <a:pt x="64" y="66"/>
                </a:cubicBezTo>
                <a:cubicBezTo>
                  <a:pt x="69" y="66"/>
                  <a:pt x="75" y="66"/>
                  <a:pt x="80" y="66"/>
                </a:cubicBezTo>
                <a:cubicBezTo>
                  <a:pt x="78" y="65"/>
                  <a:pt x="75" y="64"/>
                  <a:pt x="72" y="62"/>
                </a:cubicBezTo>
                <a:cubicBezTo>
                  <a:pt x="72" y="62"/>
                  <a:pt x="72" y="61"/>
                  <a:pt x="72" y="60"/>
                </a:cubicBezTo>
                <a:cubicBezTo>
                  <a:pt x="91" y="56"/>
                  <a:pt x="143" y="60"/>
                  <a:pt x="163" y="61"/>
                </a:cubicBezTo>
                <a:cubicBezTo>
                  <a:pt x="182" y="63"/>
                  <a:pt x="202" y="66"/>
                  <a:pt x="221" y="68"/>
                </a:cubicBezTo>
                <a:cubicBezTo>
                  <a:pt x="221" y="67"/>
                  <a:pt x="221" y="92"/>
                  <a:pt x="221" y="91"/>
                </a:cubicBezTo>
                <a:cubicBezTo>
                  <a:pt x="173" y="83"/>
                  <a:pt x="92" y="50"/>
                  <a:pt x="44" y="42"/>
                </a:cubicBezTo>
                <a:cubicBezTo>
                  <a:pt x="44" y="40"/>
                  <a:pt x="44" y="38"/>
                  <a:pt x="44" y="37"/>
                </a:cubicBezTo>
                <a:cubicBezTo>
                  <a:pt x="50" y="37"/>
                  <a:pt x="56" y="37"/>
                  <a:pt x="63" y="37"/>
                </a:cubicBezTo>
                <a:cubicBezTo>
                  <a:pt x="63" y="36"/>
                  <a:pt x="63" y="34"/>
                  <a:pt x="63" y="33"/>
                </a:cubicBezTo>
                <a:cubicBezTo>
                  <a:pt x="62" y="32"/>
                  <a:pt x="60" y="31"/>
                  <a:pt x="59" y="30"/>
                </a:cubicBezTo>
                <a:cubicBezTo>
                  <a:pt x="59" y="29"/>
                  <a:pt x="59" y="27"/>
                  <a:pt x="59" y="26"/>
                </a:cubicBezTo>
                <a:cubicBezTo>
                  <a:pt x="128" y="27"/>
                  <a:pt x="228" y="70"/>
                  <a:pt x="297" y="72"/>
                </a:cubicBezTo>
                <a:cubicBezTo>
                  <a:pt x="271" y="68"/>
                  <a:pt x="245" y="64"/>
                  <a:pt x="219" y="60"/>
                </a:cubicBezTo>
                <a:cubicBezTo>
                  <a:pt x="193" y="55"/>
                  <a:pt x="135" y="25"/>
                  <a:pt x="109" y="20"/>
                </a:cubicBezTo>
                <a:cubicBezTo>
                  <a:pt x="84" y="15"/>
                  <a:pt x="58" y="10"/>
                  <a:pt x="32" y="5"/>
                </a:cubicBezTo>
                <a:cubicBezTo>
                  <a:pt x="32" y="4"/>
                  <a:pt x="32" y="3"/>
                  <a:pt x="32" y="2"/>
                </a:cubicBezTo>
                <a:cubicBezTo>
                  <a:pt x="33" y="2"/>
                  <a:pt x="33" y="1"/>
                  <a:pt x="33" y="1"/>
                </a:cubicBezTo>
                <a:cubicBezTo>
                  <a:pt x="42" y="1"/>
                  <a:pt x="50" y="0"/>
                  <a:pt x="58" y="1"/>
                </a:cubicBezTo>
                <a:cubicBezTo>
                  <a:pt x="86" y="5"/>
                  <a:pt x="145" y="10"/>
                  <a:pt x="172" y="14"/>
                </a:cubicBezTo>
                <a:cubicBezTo>
                  <a:pt x="202" y="18"/>
                  <a:pt x="232" y="50"/>
                  <a:pt x="262" y="53"/>
                </a:cubicBezTo>
                <a:cubicBezTo>
                  <a:pt x="291" y="56"/>
                  <a:pt x="319" y="57"/>
                  <a:pt x="348" y="58"/>
                </a:cubicBezTo>
                <a:cubicBezTo>
                  <a:pt x="372" y="59"/>
                  <a:pt x="396" y="72"/>
                  <a:pt x="420" y="72"/>
                </a:cubicBezTo>
                <a:cubicBezTo>
                  <a:pt x="454" y="73"/>
                  <a:pt x="489" y="74"/>
                  <a:pt x="524" y="75"/>
                </a:cubicBezTo>
                <a:cubicBezTo>
                  <a:pt x="526" y="75"/>
                  <a:pt x="529" y="72"/>
                  <a:pt x="531" y="71"/>
                </a:cubicBezTo>
                <a:cubicBezTo>
                  <a:pt x="532" y="71"/>
                  <a:pt x="533" y="71"/>
                  <a:pt x="534" y="71"/>
                </a:cubicBezTo>
                <a:cubicBezTo>
                  <a:pt x="535" y="72"/>
                  <a:pt x="536" y="75"/>
                  <a:pt x="537" y="75"/>
                </a:cubicBezTo>
                <a:cubicBezTo>
                  <a:pt x="539" y="76"/>
                  <a:pt x="541" y="76"/>
                  <a:pt x="543" y="76"/>
                </a:cubicBezTo>
                <a:cubicBezTo>
                  <a:pt x="566" y="73"/>
                  <a:pt x="588" y="72"/>
                  <a:pt x="611" y="68"/>
                </a:cubicBezTo>
                <a:cubicBezTo>
                  <a:pt x="629" y="65"/>
                  <a:pt x="647" y="72"/>
                  <a:pt x="664" y="67"/>
                </a:cubicBezTo>
                <a:lnTo>
                  <a:pt x="670" y="71"/>
                </a:lnTo>
                <a:close/>
                <a:moveTo>
                  <a:pt x="310" y="76"/>
                </a:moveTo>
                <a:cubicBezTo>
                  <a:pt x="310" y="76"/>
                  <a:pt x="310" y="75"/>
                  <a:pt x="310" y="75"/>
                </a:cubicBezTo>
                <a:cubicBezTo>
                  <a:pt x="294" y="73"/>
                  <a:pt x="277" y="72"/>
                  <a:pt x="260" y="70"/>
                </a:cubicBezTo>
                <a:cubicBezTo>
                  <a:pt x="260" y="71"/>
                  <a:pt x="260" y="71"/>
                  <a:pt x="260" y="72"/>
                </a:cubicBezTo>
                <a:cubicBezTo>
                  <a:pt x="277" y="73"/>
                  <a:pt x="294" y="75"/>
                  <a:pt x="310" y="76"/>
                </a:cubicBezTo>
                <a:close/>
                <a:moveTo>
                  <a:pt x="244" y="69"/>
                </a:moveTo>
                <a:cubicBezTo>
                  <a:pt x="244" y="70"/>
                  <a:pt x="244" y="70"/>
                  <a:pt x="244" y="70"/>
                </a:cubicBezTo>
                <a:cubicBezTo>
                  <a:pt x="248" y="70"/>
                  <a:pt x="252" y="70"/>
                  <a:pt x="257" y="70"/>
                </a:cubicBezTo>
                <a:cubicBezTo>
                  <a:pt x="257" y="70"/>
                  <a:pt x="256" y="70"/>
                  <a:pt x="256" y="69"/>
                </a:cubicBezTo>
                <a:cubicBezTo>
                  <a:pt x="252" y="69"/>
                  <a:pt x="248" y="69"/>
                  <a:pt x="244" y="69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61"/>
          <p:cNvSpPr/>
          <p:nvPr/>
        </p:nvSpPr>
        <p:spPr>
          <a:xfrm>
            <a:off x="16732251" y="8083550"/>
            <a:ext cx="5937250" cy="4162424"/>
          </a:xfrm>
          <a:custGeom>
            <a:avLst/>
            <a:gdLst/>
            <a:ahLst/>
            <a:cxnLst/>
            <a:rect l="l" t="t" r="r" b="b"/>
            <a:pathLst>
              <a:path w="723" h="506" extrusionOk="0">
                <a:moveTo>
                  <a:pt x="280" y="500"/>
                </a:moveTo>
                <a:cubicBezTo>
                  <a:pt x="280" y="499"/>
                  <a:pt x="280" y="498"/>
                  <a:pt x="280" y="497"/>
                </a:cubicBezTo>
                <a:cubicBezTo>
                  <a:pt x="279" y="496"/>
                  <a:pt x="278" y="493"/>
                  <a:pt x="277" y="493"/>
                </a:cubicBezTo>
                <a:cubicBezTo>
                  <a:pt x="272" y="492"/>
                  <a:pt x="268" y="491"/>
                  <a:pt x="263" y="491"/>
                </a:cubicBezTo>
                <a:cubicBezTo>
                  <a:pt x="258" y="491"/>
                  <a:pt x="253" y="491"/>
                  <a:pt x="248" y="491"/>
                </a:cubicBezTo>
                <a:cubicBezTo>
                  <a:pt x="248" y="490"/>
                  <a:pt x="248" y="488"/>
                  <a:pt x="248" y="487"/>
                </a:cubicBezTo>
                <a:cubicBezTo>
                  <a:pt x="316" y="487"/>
                  <a:pt x="384" y="487"/>
                  <a:pt x="452" y="487"/>
                </a:cubicBezTo>
                <a:cubicBezTo>
                  <a:pt x="452" y="486"/>
                  <a:pt x="452" y="485"/>
                  <a:pt x="452" y="483"/>
                </a:cubicBezTo>
                <a:cubicBezTo>
                  <a:pt x="366" y="483"/>
                  <a:pt x="280" y="482"/>
                  <a:pt x="194" y="481"/>
                </a:cubicBezTo>
                <a:cubicBezTo>
                  <a:pt x="198" y="483"/>
                  <a:pt x="201" y="484"/>
                  <a:pt x="204" y="484"/>
                </a:cubicBezTo>
                <a:cubicBezTo>
                  <a:pt x="214" y="486"/>
                  <a:pt x="225" y="487"/>
                  <a:pt x="235" y="488"/>
                </a:cubicBezTo>
                <a:cubicBezTo>
                  <a:pt x="237" y="488"/>
                  <a:pt x="238" y="491"/>
                  <a:pt x="237" y="501"/>
                </a:cubicBezTo>
                <a:cubicBezTo>
                  <a:pt x="236" y="497"/>
                  <a:pt x="236" y="494"/>
                  <a:pt x="235" y="490"/>
                </a:cubicBezTo>
                <a:cubicBezTo>
                  <a:pt x="235" y="494"/>
                  <a:pt x="235" y="497"/>
                  <a:pt x="234" y="502"/>
                </a:cubicBezTo>
                <a:cubicBezTo>
                  <a:pt x="234" y="498"/>
                  <a:pt x="233" y="495"/>
                  <a:pt x="232" y="492"/>
                </a:cubicBezTo>
                <a:cubicBezTo>
                  <a:pt x="232" y="495"/>
                  <a:pt x="232" y="498"/>
                  <a:pt x="232" y="501"/>
                </a:cubicBezTo>
                <a:cubicBezTo>
                  <a:pt x="231" y="497"/>
                  <a:pt x="230" y="495"/>
                  <a:pt x="230" y="492"/>
                </a:cubicBezTo>
                <a:cubicBezTo>
                  <a:pt x="229" y="495"/>
                  <a:pt x="229" y="497"/>
                  <a:pt x="229" y="500"/>
                </a:cubicBezTo>
                <a:cubicBezTo>
                  <a:pt x="228" y="498"/>
                  <a:pt x="228" y="496"/>
                  <a:pt x="227" y="494"/>
                </a:cubicBezTo>
                <a:cubicBezTo>
                  <a:pt x="227" y="496"/>
                  <a:pt x="226" y="498"/>
                  <a:pt x="226" y="500"/>
                </a:cubicBezTo>
                <a:cubicBezTo>
                  <a:pt x="225" y="498"/>
                  <a:pt x="225" y="496"/>
                  <a:pt x="224" y="494"/>
                </a:cubicBezTo>
                <a:cubicBezTo>
                  <a:pt x="223" y="504"/>
                  <a:pt x="223" y="497"/>
                  <a:pt x="222" y="494"/>
                </a:cubicBezTo>
                <a:cubicBezTo>
                  <a:pt x="220" y="506"/>
                  <a:pt x="220" y="494"/>
                  <a:pt x="219" y="494"/>
                </a:cubicBezTo>
                <a:cubicBezTo>
                  <a:pt x="219" y="496"/>
                  <a:pt x="218" y="498"/>
                  <a:pt x="218" y="501"/>
                </a:cubicBezTo>
                <a:cubicBezTo>
                  <a:pt x="217" y="498"/>
                  <a:pt x="217" y="495"/>
                  <a:pt x="216" y="492"/>
                </a:cubicBezTo>
                <a:cubicBezTo>
                  <a:pt x="216" y="496"/>
                  <a:pt x="216" y="498"/>
                  <a:pt x="215" y="500"/>
                </a:cubicBezTo>
                <a:cubicBezTo>
                  <a:pt x="215" y="497"/>
                  <a:pt x="214" y="495"/>
                  <a:pt x="213" y="493"/>
                </a:cubicBezTo>
                <a:cubicBezTo>
                  <a:pt x="213" y="495"/>
                  <a:pt x="213" y="497"/>
                  <a:pt x="213" y="500"/>
                </a:cubicBezTo>
                <a:cubicBezTo>
                  <a:pt x="212" y="497"/>
                  <a:pt x="211" y="495"/>
                  <a:pt x="211" y="493"/>
                </a:cubicBezTo>
                <a:cubicBezTo>
                  <a:pt x="210" y="495"/>
                  <a:pt x="210" y="497"/>
                  <a:pt x="210" y="501"/>
                </a:cubicBezTo>
                <a:cubicBezTo>
                  <a:pt x="209" y="497"/>
                  <a:pt x="209" y="494"/>
                  <a:pt x="208" y="491"/>
                </a:cubicBezTo>
                <a:cubicBezTo>
                  <a:pt x="208" y="491"/>
                  <a:pt x="208" y="492"/>
                  <a:pt x="208" y="493"/>
                </a:cubicBezTo>
                <a:cubicBezTo>
                  <a:pt x="208" y="495"/>
                  <a:pt x="207" y="497"/>
                  <a:pt x="207" y="499"/>
                </a:cubicBezTo>
                <a:cubicBezTo>
                  <a:pt x="205" y="489"/>
                  <a:pt x="203" y="489"/>
                  <a:pt x="202" y="498"/>
                </a:cubicBezTo>
                <a:cubicBezTo>
                  <a:pt x="201" y="496"/>
                  <a:pt x="200" y="492"/>
                  <a:pt x="199" y="491"/>
                </a:cubicBezTo>
                <a:cubicBezTo>
                  <a:pt x="198" y="490"/>
                  <a:pt x="196" y="489"/>
                  <a:pt x="194" y="489"/>
                </a:cubicBezTo>
                <a:cubicBezTo>
                  <a:pt x="187" y="488"/>
                  <a:pt x="180" y="487"/>
                  <a:pt x="172" y="486"/>
                </a:cubicBezTo>
                <a:cubicBezTo>
                  <a:pt x="160" y="485"/>
                  <a:pt x="147" y="483"/>
                  <a:pt x="135" y="482"/>
                </a:cubicBezTo>
                <a:cubicBezTo>
                  <a:pt x="124" y="480"/>
                  <a:pt x="113" y="479"/>
                  <a:pt x="102" y="478"/>
                </a:cubicBezTo>
                <a:cubicBezTo>
                  <a:pt x="101" y="478"/>
                  <a:pt x="101" y="475"/>
                  <a:pt x="100" y="474"/>
                </a:cubicBezTo>
                <a:cubicBezTo>
                  <a:pt x="103" y="472"/>
                  <a:pt x="106" y="473"/>
                  <a:pt x="108" y="472"/>
                </a:cubicBezTo>
                <a:cubicBezTo>
                  <a:pt x="111" y="472"/>
                  <a:pt x="114" y="472"/>
                  <a:pt x="117" y="472"/>
                </a:cubicBezTo>
                <a:cubicBezTo>
                  <a:pt x="118" y="472"/>
                  <a:pt x="119" y="471"/>
                  <a:pt x="119" y="471"/>
                </a:cubicBezTo>
                <a:cubicBezTo>
                  <a:pt x="119" y="470"/>
                  <a:pt x="118" y="468"/>
                  <a:pt x="117" y="468"/>
                </a:cubicBezTo>
                <a:cubicBezTo>
                  <a:pt x="110" y="467"/>
                  <a:pt x="103" y="466"/>
                  <a:pt x="95" y="465"/>
                </a:cubicBezTo>
                <a:cubicBezTo>
                  <a:pt x="82" y="463"/>
                  <a:pt x="69" y="461"/>
                  <a:pt x="55" y="459"/>
                </a:cubicBezTo>
                <a:cubicBezTo>
                  <a:pt x="47" y="458"/>
                  <a:pt x="38" y="457"/>
                  <a:pt x="30" y="456"/>
                </a:cubicBezTo>
                <a:cubicBezTo>
                  <a:pt x="26" y="456"/>
                  <a:pt x="22" y="454"/>
                  <a:pt x="18" y="454"/>
                </a:cubicBezTo>
                <a:cubicBezTo>
                  <a:pt x="13" y="453"/>
                  <a:pt x="8" y="454"/>
                  <a:pt x="3" y="453"/>
                </a:cubicBezTo>
                <a:cubicBezTo>
                  <a:pt x="2" y="453"/>
                  <a:pt x="1" y="453"/>
                  <a:pt x="0" y="452"/>
                </a:cubicBezTo>
                <a:cubicBezTo>
                  <a:pt x="0" y="452"/>
                  <a:pt x="0" y="451"/>
                  <a:pt x="0" y="450"/>
                </a:cubicBezTo>
                <a:cubicBezTo>
                  <a:pt x="2" y="449"/>
                  <a:pt x="4" y="449"/>
                  <a:pt x="7" y="449"/>
                </a:cubicBezTo>
                <a:cubicBezTo>
                  <a:pt x="17" y="449"/>
                  <a:pt x="28" y="449"/>
                  <a:pt x="38" y="449"/>
                </a:cubicBezTo>
                <a:cubicBezTo>
                  <a:pt x="46" y="449"/>
                  <a:pt x="53" y="446"/>
                  <a:pt x="61" y="446"/>
                </a:cubicBezTo>
                <a:cubicBezTo>
                  <a:pt x="87" y="448"/>
                  <a:pt x="114" y="450"/>
                  <a:pt x="140" y="453"/>
                </a:cubicBezTo>
                <a:cubicBezTo>
                  <a:pt x="166" y="456"/>
                  <a:pt x="204" y="455"/>
                  <a:pt x="230" y="455"/>
                </a:cubicBezTo>
                <a:cubicBezTo>
                  <a:pt x="278" y="455"/>
                  <a:pt x="293" y="454"/>
                  <a:pt x="340" y="450"/>
                </a:cubicBezTo>
                <a:cubicBezTo>
                  <a:pt x="367" y="448"/>
                  <a:pt x="414" y="446"/>
                  <a:pt x="441" y="442"/>
                </a:cubicBezTo>
                <a:cubicBezTo>
                  <a:pt x="442" y="441"/>
                  <a:pt x="443" y="441"/>
                  <a:pt x="444" y="441"/>
                </a:cubicBezTo>
                <a:cubicBezTo>
                  <a:pt x="445" y="440"/>
                  <a:pt x="446" y="440"/>
                  <a:pt x="447" y="440"/>
                </a:cubicBezTo>
                <a:cubicBezTo>
                  <a:pt x="446" y="438"/>
                  <a:pt x="446" y="438"/>
                  <a:pt x="446" y="438"/>
                </a:cubicBezTo>
                <a:cubicBezTo>
                  <a:pt x="429" y="439"/>
                  <a:pt x="413" y="441"/>
                  <a:pt x="396" y="442"/>
                </a:cubicBezTo>
                <a:cubicBezTo>
                  <a:pt x="390" y="442"/>
                  <a:pt x="384" y="442"/>
                  <a:pt x="379" y="442"/>
                </a:cubicBezTo>
                <a:cubicBezTo>
                  <a:pt x="368" y="443"/>
                  <a:pt x="358" y="444"/>
                  <a:pt x="348" y="445"/>
                </a:cubicBezTo>
                <a:cubicBezTo>
                  <a:pt x="341" y="445"/>
                  <a:pt x="334" y="444"/>
                  <a:pt x="327" y="444"/>
                </a:cubicBezTo>
                <a:cubicBezTo>
                  <a:pt x="324" y="444"/>
                  <a:pt x="322" y="443"/>
                  <a:pt x="319" y="443"/>
                </a:cubicBezTo>
                <a:cubicBezTo>
                  <a:pt x="315" y="444"/>
                  <a:pt x="312" y="445"/>
                  <a:pt x="309" y="445"/>
                </a:cubicBezTo>
                <a:cubicBezTo>
                  <a:pt x="305" y="445"/>
                  <a:pt x="301" y="445"/>
                  <a:pt x="297" y="445"/>
                </a:cubicBezTo>
                <a:cubicBezTo>
                  <a:pt x="293" y="446"/>
                  <a:pt x="289" y="448"/>
                  <a:pt x="285" y="447"/>
                </a:cubicBezTo>
                <a:cubicBezTo>
                  <a:pt x="284" y="447"/>
                  <a:pt x="283" y="448"/>
                  <a:pt x="282" y="448"/>
                </a:cubicBezTo>
                <a:cubicBezTo>
                  <a:pt x="281" y="446"/>
                  <a:pt x="279" y="444"/>
                  <a:pt x="278" y="446"/>
                </a:cubicBezTo>
                <a:cubicBezTo>
                  <a:pt x="277" y="451"/>
                  <a:pt x="276" y="446"/>
                  <a:pt x="275" y="444"/>
                </a:cubicBezTo>
                <a:cubicBezTo>
                  <a:pt x="274" y="453"/>
                  <a:pt x="274" y="447"/>
                  <a:pt x="273" y="443"/>
                </a:cubicBezTo>
                <a:cubicBezTo>
                  <a:pt x="272" y="453"/>
                  <a:pt x="271" y="446"/>
                  <a:pt x="270" y="443"/>
                </a:cubicBezTo>
                <a:cubicBezTo>
                  <a:pt x="270" y="446"/>
                  <a:pt x="269" y="447"/>
                  <a:pt x="269" y="450"/>
                </a:cubicBezTo>
                <a:cubicBezTo>
                  <a:pt x="268" y="447"/>
                  <a:pt x="268" y="445"/>
                  <a:pt x="267" y="442"/>
                </a:cubicBezTo>
                <a:cubicBezTo>
                  <a:pt x="267" y="445"/>
                  <a:pt x="267" y="447"/>
                  <a:pt x="266" y="449"/>
                </a:cubicBezTo>
                <a:cubicBezTo>
                  <a:pt x="266" y="447"/>
                  <a:pt x="265" y="445"/>
                  <a:pt x="265" y="443"/>
                </a:cubicBezTo>
                <a:cubicBezTo>
                  <a:pt x="264" y="445"/>
                  <a:pt x="264" y="447"/>
                  <a:pt x="264" y="449"/>
                </a:cubicBezTo>
                <a:cubicBezTo>
                  <a:pt x="263" y="447"/>
                  <a:pt x="262" y="445"/>
                  <a:pt x="262" y="443"/>
                </a:cubicBezTo>
                <a:cubicBezTo>
                  <a:pt x="261" y="453"/>
                  <a:pt x="260" y="444"/>
                  <a:pt x="259" y="444"/>
                </a:cubicBezTo>
                <a:cubicBezTo>
                  <a:pt x="258" y="445"/>
                  <a:pt x="258" y="445"/>
                  <a:pt x="257" y="445"/>
                </a:cubicBezTo>
                <a:cubicBezTo>
                  <a:pt x="257" y="445"/>
                  <a:pt x="256" y="444"/>
                  <a:pt x="256" y="445"/>
                </a:cubicBezTo>
                <a:cubicBezTo>
                  <a:pt x="255" y="445"/>
                  <a:pt x="253" y="446"/>
                  <a:pt x="252" y="446"/>
                </a:cubicBezTo>
                <a:cubicBezTo>
                  <a:pt x="251" y="445"/>
                  <a:pt x="249" y="444"/>
                  <a:pt x="248" y="444"/>
                </a:cubicBezTo>
                <a:cubicBezTo>
                  <a:pt x="246" y="445"/>
                  <a:pt x="243" y="445"/>
                  <a:pt x="241" y="446"/>
                </a:cubicBezTo>
                <a:cubicBezTo>
                  <a:pt x="239" y="446"/>
                  <a:pt x="237" y="445"/>
                  <a:pt x="234" y="445"/>
                </a:cubicBezTo>
                <a:cubicBezTo>
                  <a:pt x="232" y="445"/>
                  <a:pt x="230" y="446"/>
                  <a:pt x="228" y="446"/>
                </a:cubicBezTo>
                <a:cubicBezTo>
                  <a:pt x="226" y="446"/>
                  <a:pt x="223" y="444"/>
                  <a:pt x="221" y="444"/>
                </a:cubicBezTo>
                <a:cubicBezTo>
                  <a:pt x="219" y="444"/>
                  <a:pt x="217" y="446"/>
                  <a:pt x="214" y="447"/>
                </a:cubicBezTo>
                <a:cubicBezTo>
                  <a:pt x="211" y="447"/>
                  <a:pt x="207" y="447"/>
                  <a:pt x="204" y="446"/>
                </a:cubicBezTo>
                <a:cubicBezTo>
                  <a:pt x="203" y="446"/>
                  <a:pt x="202" y="446"/>
                  <a:pt x="200" y="446"/>
                </a:cubicBezTo>
                <a:cubicBezTo>
                  <a:pt x="199" y="446"/>
                  <a:pt x="198" y="443"/>
                  <a:pt x="197" y="444"/>
                </a:cubicBezTo>
                <a:cubicBezTo>
                  <a:pt x="195" y="446"/>
                  <a:pt x="193" y="445"/>
                  <a:pt x="192" y="444"/>
                </a:cubicBezTo>
                <a:cubicBezTo>
                  <a:pt x="190" y="443"/>
                  <a:pt x="189" y="445"/>
                  <a:pt x="188" y="446"/>
                </a:cubicBezTo>
                <a:cubicBezTo>
                  <a:pt x="186" y="446"/>
                  <a:pt x="185" y="445"/>
                  <a:pt x="184" y="445"/>
                </a:cubicBezTo>
                <a:cubicBezTo>
                  <a:pt x="183" y="445"/>
                  <a:pt x="181" y="445"/>
                  <a:pt x="180" y="445"/>
                </a:cubicBezTo>
                <a:cubicBezTo>
                  <a:pt x="178" y="444"/>
                  <a:pt x="176" y="444"/>
                  <a:pt x="175" y="443"/>
                </a:cubicBezTo>
                <a:cubicBezTo>
                  <a:pt x="174" y="448"/>
                  <a:pt x="173" y="445"/>
                  <a:pt x="172" y="441"/>
                </a:cubicBezTo>
                <a:cubicBezTo>
                  <a:pt x="172" y="443"/>
                  <a:pt x="171" y="444"/>
                  <a:pt x="171" y="446"/>
                </a:cubicBezTo>
                <a:cubicBezTo>
                  <a:pt x="170" y="444"/>
                  <a:pt x="170" y="443"/>
                  <a:pt x="170" y="442"/>
                </a:cubicBezTo>
                <a:cubicBezTo>
                  <a:pt x="169" y="443"/>
                  <a:pt x="168" y="445"/>
                  <a:pt x="168" y="445"/>
                </a:cubicBezTo>
                <a:cubicBezTo>
                  <a:pt x="167" y="442"/>
                  <a:pt x="167" y="441"/>
                  <a:pt x="166" y="445"/>
                </a:cubicBezTo>
                <a:cubicBezTo>
                  <a:pt x="165" y="441"/>
                  <a:pt x="164" y="444"/>
                  <a:pt x="162" y="444"/>
                </a:cubicBezTo>
                <a:cubicBezTo>
                  <a:pt x="162" y="444"/>
                  <a:pt x="161" y="443"/>
                  <a:pt x="161" y="443"/>
                </a:cubicBezTo>
                <a:cubicBezTo>
                  <a:pt x="159" y="443"/>
                  <a:pt x="158" y="443"/>
                  <a:pt x="157" y="443"/>
                </a:cubicBezTo>
                <a:cubicBezTo>
                  <a:pt x="157" y="444"/>
                  <a:pt x="157" y="445"/>
                  <a:pt x="157" y="446"/>
                </a:cubicBezTo>
                <a:cubicBezTo>
                  <a:pt x="157" y="444"/>
                  <a:pt x="156" y="441"/>
                  <a:pt x="156" y="439"/>
                </a:cubicBezTo>
                <a:cubicBezTo>
                  <a:pt x="155" y="442"/>
                  <a:pt x="155" y="443"/>
                  <a:pt x="154" y="446"/>
                </a:cubicBezTo>
                <a:cubicBezTo>
                  <a:pt x="154" y="443"/>
                  <a:pt x="154" y="441"/>
                  <a:pt x="153" y="439"/>
                </a:cubicBezTo>
                <a:cubicBezTo>
                  <a:pt x="153" y="442"/>
                  <a:pt x="152" y="443"/>
                  <a:pt x="152" y="445"/>
                </a:cubicBezTo>
                <a:cubicBezTo>
                  <a:pt x="151" y="443"/>
                  <a:pt x="151" y="441"/>
                  <a:pt x="151" y="439"/>
                </a:cubicBezTo>
                <a:cubicBezTo>
                  <a:pt x="150" y="441"/>
                  <a:pt x="150" y="443"/>
                  <a:pt x="149" y="445"/>
                </a:cubicBezTo>
                <a:cubicBezTo>
                  <a:pt x="149" y="443"/>
                  <a:pt x="148" y="441"/>
                  <a:pt x="148" y="438"/>
                </a:cubicBezTo>
                <a:cubicBezTo>
                  <a:pt x="147" y="441"/>
                  <a:pt x="147" y="443"/>
                  <a:pt x="146" y="444"/>
                </a:cubicBezTo>
                <a:cubicBezTo>
                  <a:pt x="146" y="442"/>
                  <a:pt x="146" y="441"/>
                  <a:pt x="145" y="439"/>
                </a:cubicBezTo>
                <a:cubicBezTo>
                  <a:pt x="145" y="441"/>
                  <a:pt x="144" y="442"/>
                  <a:pt x="144" y="444"/>
                </a:cubicBezTo>
                <a:cubicBezTo>
                  <a:pt x="143" y="442"/>
                  <a:pt x="143" y="439"/>
                  <a:pt x="143" y="437"/>
                </a:cubicBezTo>
                <a:cubicBezTo>
                  <a:pt x="142" y="440"/>
                  <a:pt x="141" y="442"/>
                  <a:pt x="141" y="444"/>
                </a:cubicBezTo>
                <a:cubicBezTo>
                  <a:pt x="141" y="442"/>
                  <a:pt x="140" y="439"/>
                  <a:pt x="140" y="436"/>
                </a:cubicBezTo>
                <a:cubicBezTo>
                  <a:pt x="139" y="440"/>
                  <a:pt x="139" y="441"/>
                  <a:pt x="138" y="444"/>
                </a:cubicBezTo>
                <a:cubicBezTo>
                  <a:pt x="137" y="437"/>
                  <a:pt x="137" y="436"/>
                  <a:pt x="136" y="444"/>
                </a:cubicBezTo>
                <a:cubicBezTo>
                  <a:pt x="135" y="436"/>
                  <a:pt x="134" y="440"/>
                  <a:pt x="133" y="440"/>
                </a:cubicBezTo>
                <a:cubicBezTo>
                  <a:pt x="130" y="440"/>
                  <a:pt x="128" y="437"/>
                  <a:pt x="126" y="437"/>
                </a:cubicBezTo>
                <a:cubicBezTo>
                  <a:pt x="120" y="436"/>
                  <a:pt x="114" y="435"/>
                  <a:pt x="108" y="435"/>
                </a:cubicBezTo>
                <a:cubicBezTo>
                  <a:pt x="95" y="433"/>
                  <a:pt x="81" y="431"/>
                  <a:pt x="68" y="429"/>
                </a:cubicBezTo>
                <a:cubicBezTo>
                  <a:pt x="58" y="428"/>
                  <a:pt x="49" y="427"/>
                  <a:pt x="39" y="425"/>
                </a:cubicBezTo>
                <a:cubicBezTo>
                  <a:pt x="33" y="425"/>
                  <a:pt x="26" y="423"/>
                  <a:pt x="20" y="422"/>
                </a:cubicBezTo>
                <a:cubicBezTo>
                  <a:pt x="19" y="422"/>
                  <a:pt x="19" y="421"/>
                  <a:pt x="18" y="420"/>
                </a:cubicBezTo>
                <a:cubicBezTo>
                  <a:pt x="19" y="419"/>
                  <a:pt x="19" y="418"/>
                  <a:pt x="20" y="418"/>
                </a:cubicBezTo>
                <a:cubicBezTo>
                  <a:pt x="25" y="418"/>
                  <a:pt x="30" y="418"/>
                  <a:pt x="35" y="419"/>
                </a:cubicBezTo>
                <a:cubicBezTo>
                  <a:pt x="44" y="419"/>
                  <a:pt x="54" y="420"/>
                  <a:pt x="64" y="420"/>
                </a:cubicBezTo>
                <a:cubicBezTo>
                  <a:pt x="70" y="420"/>
                  <a:pt x="76" y="420"/>
                  <a:pt x="82" y="420"/>
                </a:cubicBezTo>
                <a:cubicBezTo>
                  <a:pt x="67" y="417"/>
                  <a:pt x="51" y="414"/>
                  <a:pt x="36" y="412"/>
                </a:cubicBezTo>
                <a:cubicBezTo>
                  <a:pt x="28" y="411"/>
                  <a:pt x="19" y="411"/>
                  <a:pt x="11" y="410"/>
                </a:cubicBezTo>
                <a:cubicBezTo>
                  <a:pt x="11" y="410"/>
                  <a:pt x="10" y="408"/>
                  <a:pt x="9" y="407"/>
                </a:cubicBezTo>
                <a:cubicBezTo>
                  <a:pt x="10" y="405"/>
                  <a:pt x="10" y="404"/>
                  <a:pt x="10" y="404"/>
                </a:cubicBezTo>
                <a:cubicBezTo>
                  <a:pt x="13" y="404"/>
                  <a:pt x="16" y="404"/>
                  <a:pt x="18" y="403"/>
                </a:cubicBezTo>
                <a:cubicBezTo>
                  <a:pt x="24" y="401"/>
                  <a:pt x="29" y="397"/>
                  <a:pt x="35" y="397"/>
                </a:cubicBezTo>
                <a:cubicBezTo>
                  <a:pt x="51" y="397"/>
                  <a:pt x="69" y="381"/>
                  <a:pt x="85" y="382"/>
                </a:cubicBezTo>
                <a:cubicBezTo>
                  <a:pt x="136" y="386"/>
                  <a:pt x="183" y="391"/>
                  <a:pt x="235" y="393"/>
                </a:cubicBezTo>
                <a:cubicBezTo>
                  <a:pt x="306" y="396"/>
                  <a:pt x="375" y="388"/>
                  <a:pt x="450" y="393"/>
                </a:cubicBezTo>
                <a:cubicBezTo>
                  <a:pt x="451" y="393"/>
                  <a:pt x="453" y="391"/>
                  <a:pt x="455" y="391"/>
                </a:cubicBezTo>
                <a:cubicBezTo>
                  <a:pt x="455" y="390"/>
                  <a:pt x="455" y="389"/>
                  <a:pt x="455" y="388"/>
                </a:cubicBezTo>
                <a:cubicBezTo>
                  <a:pt x="448" y="388"/>
                  <a:pt x="441" y="387"/>
                  <a:pt x="435" y="388"/>
                </a:cubicBezTo>
                <a:cubicBezTo>
                  <a:pt x="428" y="388"/>
                  <a:pt x="421" y="390"/>
                  <a:pt x="415" y="390"/>
                </a:cubicBezTo>
                <a:cubicBezTo>
                  <a:pt x="394" y="391"/>
                  <a:pt x="372" y="391"/>
                  <a:pt x="351" y="392"/>
                </a:cubicBezTo>
                <a:cubicBezTo>
                  <a:pt x="340" y="392"/>
                  <a:pt x="329" y="394"/>
                  <a:pt x="318" y="394"/>
                </a:cubicBezTo>
                <a:cubicBezTo>
                  <a:pt x="304" y="394"/>
                  <a:pt x="290" y="394"/>
                  <a:pt x="276" y="393"/>
                </a:cubicBezTo>
                <a:cubicBezTo>
                  <a:pt x="269" y="393"/>
                  <a:pt x="262" y="393"/>
                  <a:pt x="255" y="393"/>
                </a:cubicBezTo>
                <a:cubicBezTo>
                  <a:pt x="248" y="393"/>
                  <a:pt x="241" y="393"/>
                  <a:pt x="235" y="393"/>
                </a:cubicBezTo>
                <a:cubicBezTo>
                  <a:pt x="229" y="393"/>
                  <a:pt x="223" y="392"/>
                  <a:pt x="217" y="392"/>
                </a:cubicBezTo>
                <a:cubicBezTo>
                  <a:pt x="213" y="392"/>
                  <a:pt x="209" y="392"/>
                  <a:pt x="205" y="392"/>
                </a:cubicBezTo>
                <a:cubicBezTo>
                  <a:pt x="202" y="392"/>
                  <a:pt x="199" y="392"/>
                  <a:pt x="195" y="391"/>
                </a:cubicBezTo>
                <a:cubicBezTo>
                  <a:pt x="192" y="391"/>
                  <a:pt x="189" y="391"/>
                  <a:pt x="186" y="390"/>
                </a:cubicBezTo>
                <a:cubicBezTo>
                  <a:pt x="183" y="390"/>
                  <a:pt x="179" y="390"/>
                  <a:pt x="176" y="390"/>
                </a:cubicBezTo>
                <a:cubicBezTo>
                  <a:pt x="174" y="390"/>
                  <a:pt x="172" y="390"/>
                  <a:pt x="169" y="390"/>
                </a:cubicBezTo>
                <a:cubicBezTo>
                  <a:pt x="167" y="391"/>
                  <a:pt x="165" y="391"/>
                  <a:pt x="163" y="390"/>
                </a:cubicBezTo>
                <a:cubicBezTo>
                  <a:pt x="162" y="390"/>
                  <a:pt x="160" y="389"/>
                  <a:pt x="159" y="389"/>
                </a:cubicBezTo>
                <a:cubicBezTo>
                  <a:pt x="158" y="388"/>
                  <a:pt x="157" y="390"/>
                  <a:pt x="155" y="390"/>
                </a:cubicBezTo>
                <a:cubicBezTo>
                  <a:pt x="154" y="390"/>
                  <a:pt x="153" y="389"/>
                  <a:pt x="152" y="389"/>
                </a:cubicBezTo>
                <a:cubicBezTo>
                  <a:pt x="151" y="389"/>
                  <a:pt x="149" y="388"/>
                  <a:pt x="148" y="388"/>
                </a:cubicBezTo>
                <a:cubicBezTo>
                  <a:pt x="147" y="388"/>
                  <a:pt x="145" y="390"/>
                  <a:pt x="144" y="389"/>
                </a:cubicBezTo>
                <a:cubicBezTo>
                  <a:pt x="143" y="389"/>
                  <a:pt x="141" y="387"/>
                  <a:pt x="140" y="387"/>
                </a:cubicBezTo>
                <a:cubicBezTo>
                  <a:pt x="139" y="387"/>
                  <a:pt x="137" y="389"/>
                  <a:pt x="136" y="389"/>
                </a:cubicBezTo>
                <a:cubicBezTo>
                  <a:pt x="134" y="389"/>
                  <a:pt x="132" y="386"/>
                  <a:pt x="129" y="387"/>
                </a:cubicBezTo>
                <a:cubicBezTo>
                  <a:pt x="125" y="389"/>
                  <a:pt x="121" y="385"/>
                  <a:pt x="117" y="386"/>
                </a:cubicBezTo>
                <a:cubicBezTo>
                  <a:pt x="114" y="387"/>
                  <a:pt x="111" y="385"/>
                  <a:pt x="109" y="384"/>
                </a:cubicBezTo>
                <a:cubicBezTo>
                  <a:pt x="103" y="383"/>
                  <a:pt x="98" y="382"/>
                  <a:pt x="92" y="381"/>
                </a:cubicBezTo>
                <a:cubicBezTo>
                  <a:pt x="87" y="380"/>
                  <a:pt x="82" y="377"/>
                  <a:pt x="77" y="376"/>
                </a:cubicBezTo>
                <a:cubicBezTo>
                  <a:pt x="68" y="375"/>
                  <a:pt x="59" y="373"/>
                  <a:pt x="50" y="372"/>
                </a:cubicBezTo>
                <a:cubicBezTo>
                  <a:pt x="40" y="371"/>
                  <a:pt x="76" y="369"/>
                  <a:pt x="67" y="368"/>
                </a:cubicBezTo>
                <a:cubicBezTo>
                  <a:pt x="54" y="367"/>
                  <a:pt x="42" y="366"/>
                  <a:pt x="30" y="364"/>
                </a:cubicBezTo>
                <a:cubicBezTo>
                  <a:pt x="29" y="364"/>
                  <a:pt x="29" y="363"/>
                  <a:pt x="28" y="363"/>
                </a:cubicBezTo>
                <a:cubicBezTo>
                  <a:pt x="29" y="361"/>
                  <a:pt x="29" y="360"/>
                  <a:pt x="29" y="360"/>
                </a:cubicBezTo>
                <a:cubicBezTo>
                  <a:pt x="44" y="360"/>
                  <a:pt x="58" y="360"/>
                  <a:pt x="73" y="361"/>
                </a:cubicBezTo>
                <a:cubicBezTo>
                  <a:pt x="85" y="361"/>
                  <a:pt x="98" y="363"/>
                  <a:pt x="110" y="358"/>
                </a:cubicBezTo>
                <a:cubicBezTo>
                  <a:pt x="111" y="357"/>
                  <a:pt x="111" y="357"/>
                  <a:pt x="112" y="356"/>
                </a:cubicBezTo>
                <a:cubicBezTo>
                  <a:pt x="108" y="355"/>
                  <a:pt x="104" y="354"/>
                  <a:pt x="100" y="353"/>
                </a:cubicBezTo>
                <a:cubicBezTo>
                  <a:pt x="83" y="351"/>
                  <a:pt x="66" y="350"/>
                  <a:pt x="48" y="348"/>
                </a:cubicBezTo>
                <a:cubicBezTo>
                  <a:pt x="46" y="348"/>
                  <a:pt x="43" y="346"/>
                  <a:pt x="41" y="345"/>
                </a:cubicBezTo>
                <a:cubicBezTo>
                  <a:pt x="41" y="344"/>
                  <a:pt x="41" y="343"/>
                  <a:pt x="41" y="342"/>
                </a:cubicBezTo>
                <a:cubicBezTo>
                  <a:pt x="58" y="340"/>
                  <a:pt x="74" y="338"/>
                  <a:pt x="91" y="338"/>
                </a:cubicBezTo>
                <a:cubicBezTo>
                  <a:pt x="108" y="338"/>
                  <a:pt x="80" y="340"/>
                  <a:pt x="97" y="341"/>
                </a:cubicBezTo>
                <a:cubicBezTo>
                  <a:pt x="97" y="340"/>
                  <a:pt x="97" y="339"/>
                  <a:pt x="97" y="338"/>
                </a:cubicBezTo>
                <a:cubicBezTo>
                  <a:pt x="60" y="328"/>
                  <a:pt x="68" y="328"/>
                  <a:pt x="31" y="320"/>
                </a:cubicBezTo>
                <a:cubicBezTo>
                  <a:pt x="31" y="318"/>
                  <a:pt x="31" y="317"/>
                  <a:pt x="31" y="315"/>
                </a:cubicBezTo>
                <a:cubicBezTo>
                  <a:pt x="81" y="319"/>
                  <a:pt x="86" y="322"/>
                  <a:pt x="136" y="325"/>
                </a:cubicBezTo>
                <a:cubicBezTo>
                  <a:pt x="136" y="324"/>
                  <a:pt x="136" y="323"/>
                  <a:pt x="136" y="322"/>
                </a:cubicBezTo>
                <a:cubicBezTo>
                  <a:pt x="101" y="317"/>
                  <a:pt x="112" y="313"/>
                  <a:pt x="77" y="308"/>
                </a:cubicBezTo>
                <a:cubicBezTo>
                  <a:pt x="77" y="307"/>
                  <a:pt x="77" y="306"/>
                  <a:pt x="77" y="304"/>
                </a:cubicBezTo>
                <a:cubicBezTo>
                  <a:pt x="95" y="303"/>
                  <a:pt x="94" y="301"/>
                  <a:pt x="113" y="299"/>
                </a:cubicBezTo>
                <a:cubicBezTo>
                  <a:pt x="113" y="298"/>
                  <a:pt x="113" y="298"/>
                  <a:pt x="113" y="297"/>
                </a:cubicBezTo>
                <a:cubicBezTo>
                  <a:pt x="112" y="296"/>
                  <a:pt x="156" y="296"/>
                  <a:pt x="155" y="295"/>
                </a:cubicBezTo>
                <a:cubicBezTo>
                  <a:pt x="143" y="294"/>
                  <a:pt x="131" y="292"/>
                  <a:pt x="119" y="290"/>
                </a:cubicBezTo>
                <a:cubicBezTo>
                  <a:pt x="108" y="289"/>
                  <a:pt x="98" y="288"/>
                  <a:pt x="87" y="287"/>
                </a:cubicBezTo>
                <a:cubicBezTo>
                  <a:pt x="87" y="286"/>
                  <a:pt x="86" y="285"/>
                  <a:pt x="85" y="283"/>
                </a:cubicBezTo>
                <a:cubicBezTo>
                  <a:pt x="85" y="282"/>
                  <a:pt x="85" y="281"/>
                  <a:pt x="85" y="280"/>
                </a:cubicBezTo>
                <a:cubicBezTo>
                  <a:pt x="121" y="282"/>
                  <a:pt x="113" y="285"/>
                  <a:pt x="149" y="287"/>
                </a:cubicBezTo>
                <a:cubicBezTo>
                  <a:pt x="149" y="286"/>
                  <a:pt x="149" y="285"/>
                  <a:pt x="149" y="284"/>
                </a:cubicBezTo>
                <a:cubicBezTo>
                  <a:pt x="146" y="284"/>
                  <a:pt x="143" y="283"/>
                  <a:pt x="140" y="282"/>
                </a:cubicBezTo>
                <a:cubicBezTo>
                  <a:pt x="125" y="280"/>
                  <a:pt x="155" y="277"/>
                  <a:pt x="140" y="275"/>
                </a:cubicBezTo>
                <a:cubicBezTo>
                  <a:pt x="118" y="272"/>
                  <a:pt x="97" y="268"/>
                  <a:pt x="75" y="265"/>
                </a:cubicBezTo>
                <a:cubicBezTo>
                  <a:pt x="74" y="265"/>
                  <a:pt x="73" y="264"/>
                  <a:pt x="72" y="263"/>
                </a:cubicBezTo>
                <a:cubicBezTo>
                  <a:pt x="72" y="261"/>
                  <a:pt x="73" y="260"/>
                  <a:pt x="73" y="260"/>
                </a:cubicBezTo>
                <a:cubicBezTo>
                  <a:pt x="89" y="261"/>
                  <a:pt x="106" y="262"/>
                  <a:pt x="122" y="262"/>
                </a:cubicBezTo>
                <a:cubicBezTo>
                  <a:pt x="131" y="263"/>
                  <a:pt x="139" y="263"/>
                  <a:pt x="147" y="264"/>
                </a:cubicBezTo>
                <a:cubicBezTo>
                  <a:pt x="148" y="264"/>
                  <a:pt x="150" y="262"/>
                  <a:pt x="151" y="261"/>
                </a:cubicBezTo>
                <a:cubicBezTo>
                  <a:pt x="151" y="260"/>
                  <a:pt x="151" y="259"/>
                  <a:pt x="151" y="258"/>
                </a:cubicBezTo>
                <a:cubicBezTo>
                  <a:pt x="150" y="258"/>
                  <a:pt x="150" y="257"/>
                  <a:pt x="150" y="257"/>
                </a:cubicBezTo>
                <a:cubicBezTo>
                  <a:pt x="142" y="254"/>
                  <a:pt x="135" y="259"/>
                  <a:pt x="127" y="249"/>
                </a:cubicBezTo>
                <a:cubicBezTo>
                  <a:pt x="125" y="245"/>
                  <a:pt x="122" y="247"/>
                  <a:pt x="119" y="246"/>
                </a:cubicBezTo>
                <a:cubicBezTo>
                  <a:pt x="117" y="246"/>
                  <a:pt x="116" y="245"/>
                  <a:pt x="114" y="244"/>
                </a:cubicBezTo>
                <a:cubicBezTo>
                  <a:pt x="114" y="243"/>
                  <a:pt x="114" y="242"/>
                  <a:pt x="114" y="240"/>
                </a:cubicBezTo>
                <a:cubicBezTo>
                  <a:pt x="155" y="237"/>
                  <a:pt x="125" y="246"/>
                  <a:pt x="167" y="246"/>
                </a:cubicBezTo>
                <a:cubicBezTo>
                  <a:pt x="166" y="245"/>
                  <a:pt x="166" y="245"/>
                  <a:pt x="166" y="245"/>
                </a:cubicBezTo>
                <a:cubicBezTo>
                  <a:pt x="150" y="243"/>
                  <a:pt x="160" y="241"/>
                  <a:pt x="145" y="239"/>
                </a:cubicBezTo>
                <a:cubicBezTo>
                  <a:pt x="136" y="238"/>
                  <a:pt x="128" y="236"/>
                  <a:pt x="120" y="235"/>
                </a:cubicBezTo>
                <a:cubicBezTo>
                  <a:pt x="119" y="235"/>
                  <a:pt x="119" y="234"/>
                  <a:pt x="118" y="233"/>
                </a:cubicBezTo>
                <a:cubicBezTo>
                  <a:pt x="118" y="232"/>
                  <a:pt x="119" y="231"/>
                  <a:pt x="119" y="231"/>
                </a:cubicBezTo>
                <a:cubicBezTo>
                  <a:pt x="127" y="231"/>
                  <a:pt x="135" y="231"/>
                  <a:pt x="143" y="231"/>
                </a:cubicBezTo>
                <a:cubicBezTo>
                  <a:pt x="143" y="229"/>
                  <a:pt x="143" y="228"/>
                  <a:pt x="143" y="227"/>
                </a:cubicBezTo>
                <a:cubicBezTo>
                  <a:pt x="101" y="220"/>
                  <a:pt x="103" y="214"/>
                  <a:pt x="61" y="207"/>
                </a:cubicBezTo>
                <a:cubicBezTo>
                  <a:pt x="61" y="207"/>
                  <a:pt x="61" y="206"/>
                  <a:pt x="61" y="205"/>
                </a:cubicBezTo>
                <a:cubicBezTo>
                  <a:pt x="95" y="200"/>
                  <a:pt x="85" y="208"/>
                  <a:pt x="119" y="209"/>
                </a:cubicBezTo>
                <a:cubicBezTo>
                  <a:pt x="115" y="208"/>
                  <a:pt x="156" y="207"/>
                  <a:pt x="152" y="206"/>
                </a:cubicBezTo>
                <a:cubicBezTo>
                  <a:pt x="136" y="205"/>
                  <a:pt x="119" y="203"/>
                  <a:pt x="102" y="201"/>
                </a:cubicBezTo>
                <a:cubicBezTo>
                  <a:pt x="101" y="201"/>
                  <a:pt x="99" y="200"/>
                  <a:pt x="98" y="199"/>
                </a:cubicBezTo>
                <a:cubicBezTo>
                  <a:pt x="98" y="198"/>
                  <a:pt x="98" y="197"/>
                  <a:pt x="98" y="196"/>
                </a:cubicBezTo>
                <a:cubicBezTo>
                  <a:pt x="122" y="191"/>
                  <a:pt x="100" y="198"/>
                  <a:pt x="124" y="193"/>
                </a:cubicBezTo>
                <a:cubicBezTo>
                  <a:pt x="123" y="193"/>
                  <a:pt x="123" y="193"/>
                  <a:pt x="123" y="193"/>
                </a:cubicBezTo>
                <a:cubicBezTo>
                  <a:pt x="105" y="191"/>
                  <a:pt x="133" y="188"/>
                  <a:pt x="116" y="186"/>
                </a:cubicBezTo>
                <a:cubicBezTo>
                  <a:pt x="104" y="184"/>
                  <a:pt x="92" y="182"/>
                  <a:pt x="80" y="180"/>
                </a:cubicBezTo>
                <a:cubicBezTo>
                  <a:pt x="79" y="180"/>
                  <a:pt x="79" y="178"/>
                  <a:pt x="78" y="178"/>
                </a:cubicBezTo>
                <a:cubicBezTo>
                  <a:pt x="79" y="175"/>
                  <a:pt x="80" y="175"/>
                  <a:pt x="81" y="175"/>
                </a:cubicBezTo>
                <a:cubicBezTo>
                  <a:pt x="86" y="175"/>
                  <a:pt x="90" y="176"/>
                  <a:pt x="94" y="176"/>
                </a:cubicBezTo>
                <a:cubicBezTo>
                  <a:pt x="109" y="176"/>
                  <a:pt x="124" y="175"/>
                  <a:pt x="139" y="177"/>
                </a:cubicBezTo>
                <a:cubicBezTo>
                  <a:pt x="180" y="180"/>
                  <a:pt x="148" y="162"/>
                  <a:pt x="189" y="166"/>
                </a:cubicBezTo>
                <a:cubicBezTo>
                  <a:pt x="235" y="170"/>
                  <a:pt x="285" y="171"/>
                  <a:pt x="331" y="167"/>
                </a:cubicBezTo>
                <a:cubicBezTo>
                  <a:pt x="353" y="165"/>
                  <a:pt x="373" y="180"/>
                  <a:pt x="395" y="177"/>
                </a:cubicBezTo>
                <a:cubicBezTo>
                  <a:pt x="399" y="177"/>
                  <a:pt x="403" y="176"/>
                  <a:pt x="406" y="175"/>
                </a:cubicBezTo>
                <a:cubicBezTo>
                  <a:pt x="400" y="175"/>
                  <a:pt x="394" y="175"/>
                  <a:pt x="387" y="175"/>
                </a:cubicBezTo>
                <a:cubicBezTo>
                  <a:pt x="326" y="175"/>
                  <a:pt x="265" y="176"/>
                  <a:pt x="204" y="167"/>
                </a:cubicBezTo>
                <a:cubicBezTo>
                  <a:pt x="171" y="163"/>
                  <a:pt x="163" y="160"/>
                  <a:pt x="129" y="156"/>
                </a:cubicBezTo>
                <a:cubicBezTo>
                  <a:pt x="102" y="153"/>
                  <a:pt x="95" y="149"/>
                  <a:pt x="69" y="145"/>
                </a:cubicBezTo>
                <a:cubicBezTo>
                  <a:pt x="63" y="144"/>
                  <a:pt x="58" y="143"/>
                  <a:pt x="52" y="141"/>
                </a:cubicBezTo>
                <a:cubicBezTo>
                  <a:pt x="52" y="141"/>
                  <a:pt x="51" y="139"/>
                  <a:pt x="50" y="139"/>
                </a:cubicBezTo>
                <a:cubicBezTo>
                  <a:pt x="50" y="138"/>
                  <a:pt x="50" y="137"/>
                  <a:pt x="51" y="136"/>
                </a:cubicBezTo>
                <a:cubicBezTo>
                  <a:pt x="51" y="136"/>
                  <a:pt x="52" y="137"/>
                  <a:pt x="53" y="137"/>
                </a:cubicBezTo>
                <a:cubicBezTo>
                  <a:pt x="59" y="136"/>
                  <a:pt x="65" y="135"/>
                  <a:pt x="70" y="135"/>
                </a:cubicBezTo>
                <a:cubicBezTo>
                  <a:pt x="97" y="134"/>
                  <a:pt x="78" y="138"/>
                  <a:pt x="104" y="137"/>
                </a:cubicBezTo>
                <a:cubicBezTo>
                  <a:pt x="140" y="137"/>
                  <a:pt x="168" y="131"/>
                  <a:pt x="203" y="136"/>
                </a:cubicBezTo>
                <a:cubicBezTo>
                  <a:pt x="246" y="141"/>
                  <a:pt x="297" y="136"/>
                  <a:pt x="340" y="148"/>
                </a:cubicBezTo>
                <a:cubicBezTo>
                  <a:pt x="344" y="148"/>
                  <a:pt x="348" y="147"/>
                  <a:pt x="352" y="146"/>
                </a:cubicBezTo>
                <a:cubicBezTo>
                  <a:pt x="352" y="145"/>
                  <a:pt x="351" y="145"/>
                  <a:pt x="351" y="145"/>
                </a:cubicBezTo>
                <a:cubicBezTo>
                  <a:pt x="325" y="144"/>
                  <a:pt x="299" y="142"/>
                  <a:pt x="273" y="140"/>
                </a:cubicBezTo>
                <a:cubicBezTo>
                  <a:pt x="250" y="139"/>
                  <a:pt x="227" y="139"/>
                  <a:pt x="203" y="136"/>
                </a:cubicBezTo>
                <a:cubicBezTo>
                  <a:pt x="171" y="132"/>
                  <a:pt x="138" y="125"/>
                  <a:pt x="106" y="120"/>
                </a:cubicBezTo>
                <a:cubicBezTo>
                  <a:pt x="93" y="118"/>
                  <a:pt x="125" y="117"/>
                  <a:pt x="112" y="115"/>
                </a:cubicBezTo>
                <a:cubicBezTo>
                  <a:pt x="106" y="113"/>
                  <a:pt x="101" y="105"/>
                  <a:pt x="95" y="106"/>
                </a:cubicBezTo>
                <a:cubicBezTo>
                  <a:pt x="94" y="106"/>
                  <a:pt x="94" y="105"/>
                  <a:pt x="93" y="105"/>
                </a:cubicBezTo>
                <a:cubicBezTo>
                  <a:pt x="93" y="104"/>
                  <a:pt x="93" y="104"/>
                  <a:pt x="93" y="103"/>
                </a:cubicBezTo>
                <a:cubicBezTo>
                  <a:pt x="98" y="102"/>
                  <a:pt x="103" y="101"/>
                  <a:pt x="108" y="100"/>
                </a:cubicBezTo>
                <a:cubicBezTo>
                  <a:pt x="108" y="100"/>
                  <a:pt x="108" y="99"/>
                  <a:pt x="108" y="99"/>
                </a:cubicBezTo>
                <a:cubicBezTo>
                  <a:pt x="99" y="97"/>
                  <a:pt x="90" y="95"/>
                  <a:pt x="80" y="94"/>
                </a:cubicBezTo>
                <a:cubicBezTo>
                  <a:pt x="80" y="92"/>
                  <a:pt x="80" y="91"/>
                  <a:pt x="80" y="89"/>
                </a:cubicBezTo>
                <a:cubicBezTo>
                  <a:pt x="119" y="88"/>
                  <a:pt x="112" y="96"/>
                  <a:pt x="151" y="97"/>
                </a:cubicBezTo>
                <a:cubicBezTo>
                  <a:pt x="146" y="96"/>
                  <a:pt x="142" y="95"/>
                  <a:pt x="138" y="94"/>
                </a:cubicBezTo>
                <a:cubicBezTo>
                  <a:pt x="114" y="91"/>
                  <a:pt x="135" y="87"/>
                  <a:pt x="111" y="83"/>
                </a:cubicBezTo>
                <a:cubicBezTo>
                  <a:pt x="102" y="82"/>
                  <a:pt x="48" y="81"/>
                  <a:pt x="39" y="79"/>
                </a:cubicBezTo>
                <a:cubicBezTo>
                  <a:pt x="39" y="79"/>
                  <a:pt x="38" y="77"/>
                  <a:pt x="38" y="75"/>
                </a:cubicBezTo>
                <a:cubicBezTo>
                  <a:pt x="38" y="74"/>
                  <a:pt x="39" y="72"/>
                  <a:pt x="39" y="72"/>
                </a:cubicBezTo>
                <a:cubicBezTo>
                  <a:pt x="42" y="72"/>
                  <a:pt x="44" y="73"/>
                  <a:pt x="46" y="73"/>
                </a:cubicBezTo>
                <a:cubicBezTo>
                  <a:pt x="54" y="74"/>
                  <a:pt x="62" y="74"/>
                  <a:pt x="69" y="75"/>
                </a:cubicBezTo>
                <a:cubicBezTo>
                  <a:pt x="75" y="75"/>
                  <a:pt x="81" y="75"/>
                  <a:pt x="85" y="75"/>
                </a:cubicBezTo>
                <a:cubicBezTo>
                  <a:pt x="83" y="74"/>
                  <a:pt x="80" y="73"/>
                  <a:pt x="78" y="72"/>
                </a:cubicBezTo>
                <a:cubicBezTo>
                  <a:pt x="78" y="71"/>
                  <a:pt x="78" y="70"/>
                  <a:pt x="78" y="69"/>
                </a:cubicBezTo>
                <a:cubicBezTo>
                  <a:pt x="97" y="66"/>
                  <a:pt x="117" y="69"/>
                  <a:pt x="136" y="71"/>
                </a:cubicBezTo>
                <a:cubicBezTo>
                  <a:pt x="156" y="73"/>
                  <a:pt x="175" y="75"/>
                  <a:pt x="195" y="77"/>
                </a:cubicBezTo>
                <a:cubicBezTo>
                  <a:pt x="195" y="76"/>
                  <a:pt x="195" y="75"/>
                  <a:pt x="195" y="74"/>
                </a:cubicBezTo>
                <a:cubicBezTo>
                  <a:pt x="146" y="67"/>
                  <a:pt x="98" y="60"/>
                  <a:pt x="49" y="52"/>
                </a:cubicBezTo>
                <a:cubicBezTo>
                  <a:pt x="49" y="51"/>
                  <a:pt x="49" y="49"/>
                  <a:pt x="49" y="48"/>
                </a:cubicBezTo>
                <a:cubicBezTo>
                  <a:pt x="56" y="48"/>
                  <a:pt x="62" y="48"/>
                  <a:pt x="68" y="48"/>
                </a:cubicBezTo>
                <a:cubicBezTo>
                  <a:pt x="68" y="47"/>
                  <a:pt x="68" y="45"/>
                  <a:pt x="68" y="44"/>
                </a:cubicBezTo>
                <a:cubicBezTo>
                  <a:pt x="67" y="43"/>
                  <a:pt x="66" y="42"/>
                  <a:pt x="65" y="41"/>
                </a:cubicBezTo>
                <a:cubicBezTo>
                  <a:pt x="65" y="40"/>
                  <a:pt x="65" y="39"/>
                  <a:pt x="65" y="38"/>
                </a:cubicBezTo>
                <a:cubicBezTo>
                  <a:pt x="133" y="39"/>
                  <a:pt x="202" y="55"/>
                  <a:pt x="270" y="57"/>
                </a:cubicBezTo>
                <a:cubicBezTo>
                  <a:pt x="244" y="53"/>
                  <a:pt x="219" y="49"/>
                  <a:pt x="193" y="45"/>
                </a:cubicBezTo>
                <a:cubicBezTo>
                  <a:pt x="167" y="41"/>
                  <a:pt x="141" y="37"/>
                  <a:pt x="115" y="32"/>
                </a:cubicBezTo>
                <a:cubicBezTo>
                  <a:pt x="89" y="28"/>
                  <a:pt x="63" y="23"/>
                  <a:pt x="38" y="18"/>
                </a:cubicBezTo>
                <a:cubicBezTo>
                  <a:pt x="38" y="17"/>
                  <a:pt x="38" y="16"/>
                  <a:pt x="38" y="15"/>
                </a:cubicBezTo>
                <a:cubicBezTo>
                  <a:pt x="38" y="15"/>
                  <a:pt x="39" y="14"/>
                  <a:pt x="39" y="14"/>
                </a:cubicBezTo>
                <a:cubicBezTo>
                  <a:pt x="47" y="14"/>
                  <a:pt x="56" y="13"/>
                  <a:pt x="64" y="14"/>
                </a:cubicBezTo>
                <a:cubicBezTo>
                  <a:pt x="91" y="18"/>
                  <a:pt x="119" y="22"/>
                  <a:pt x="146" y="26"/>
                </a:cubicBezTo>
                <a:cubicBezTo>
                  <a:pt x="176" y="30"/>
                  <a:pt x="206" y="36"/>
                  <a:pt x="236" y="39"/>
                </a:cubicBezTo>
                <a:cubicBezTo>
                  <a:pt x="264" y="42"/>
                  <a:pt x="293" y="43"/>
                  <a:pt x="321" y="44"/>
                </a:cubicBezTo>
                <a:cubicBezTo>
                  <a:pt x="345" y="45"/>
                  <a:pt x="369" y="45"/>
                  <a:pt x="393" y="45"/>
                </a:cubicBezTo>
                <a:cubicBezTo>
                  <a:pt x="428" y="46"/>
                  <a:pt x="462" y="47"/>
                  <a:pt x="497" y="48"/>
                </a:cubicBezTo>
                <a:cubicBezTo>
                  <a:pt x="500" y="48"/>
                  <a:pt x="502" y="45"/>
                  <a:pt x="505" y="44"/>
                </a:cubicBezTo>
                <a:cubicBezTo>
                  <a:pt x="506" y="44"/>
                  <a:pt x="506" y="44"/>
                  <a:pt x="507" y="44"/>
                </a:cubicBezTo>
                <a:cubicBezTo>
                  <a:pt x="508" y="45"/>
                  <a:pt x="509" y="47"/>
                  <a:pt x="510" y="48"/>
                </a:cubicBezTo>
                <a:cubicBezTo>
                  <a:pt x="512" y="48"/>
                  <a:pt x="515" y="48"/>
                  <a:pt x="517" y="48"/>
                </a:cubicBezTo>
                <a:cubicBezTo>
                  <a:pt x="539" y="46"/>
                  <a:pt x="562" y="44"/>
                  <a:pt x="584" y="41"/>
                </a:cubicBezTo>
                <a:cubicBezTo>
                  <a:pt x="602" y="38"/>
                  <a:pt x="620" y="32"/>
                  <a:pt x="638" y="28"/>
                </a:cubicBezTo>
                <a:cubicBezTo>
                  <a:pt x="651" y="24"/>
                  <a:pt x="644" y="20"/>
                  <a:pt x="657" y="16"/>
                </a:cubicBezTo>
                <a:cubicBezTo>
                  <a:pt x="673" y="12"/>
                  <a:pt x="680" y="8"/>
                  <a:pt x="695" y="5"/>
                </a:cubicBezTo>
                <a:cubicBezTo>
                  <a:pt x="705" y="3"/>
                  <a:pt x="695" y="1"/>
                  <a:pt x="704" y="0"/>
                </a:cubicBezTo>
                <a:cubicBezTo>
                  <a:pt x="706" y="0"/>
                  <a:pt x="721" y="2"/>
                  <a:pt x="723" y="3"/>
                </a:cubicBezTo>
                <a:cubicBezTo>
                  <a:pt x="723" y="4"/>
                  <a:pt x="723" y="5"/>
                  <a:pt x="723" y="7"/>
                </a:cubicBezTo>
                <a:cubicBezTo>
                  <a:pt x="722" y="8"/>
                  <a:pt x="721" y="11"/>
                  <a:pt x="721" y="11"/>
                </a:cubicBezTo>
                <a:cubicBezTo>
                  <a:pt x="714" y="18"/>
                  <a:pt x="695" y="26"/>
                  <a:pt x="688" y="32"/>
                </a:cubicBezTo>
                <a:cubicBezTo>
                  <a:pt x="683" y="36"/>
                  <a:pt x="697" y="37"/>
                  <a:pt x="692" y="40"/>
                </a:cubicBezTo>
                <a:cubicBezTo>
                  <a:pt x="691" y="41"/>
                  <a:pt x="690" y="42"/>
                  <a:pt x="690" y="43"/>
                </a:cubicBezTo>
                <a:cubicBezTo>
                  <a:pt x="690" y="44"/>
                  <a:pt x="690" y="45"/>
                  <a:pt x="690" y="46"/>
                </a:cubicBezTo>
                <a:cubicBezTo>
                  <a:pt x="691" y="46"/>
                  <a:pt x="691" y="46"/>
                  <a:pt x="692" y="46"/>
                </a:cubicBezTo>
                <a:cubicBezTo>
                  <a:pt x="700" y="47"/>
                  <a:pt x="688" y="48"/>
                  <a:pt x="696" y="49"/>
                </a:cubicBezTo>
                <a:cubicBezTo>
                  <a:pt x="697" y="49"/>
                  <a:pt x="698" y="51"/>
                  <a:pt x="699" y="51"/>
                </a:cubicBezTo>
                <a:cubicBezTo>
                  <a:pt x="699" y="53"/>
                  <a:pt x="698" y="54"/>
                  <a:pt x="698" y="55"/>
                </a:cubicBezTo>
                <a:cubicBezTo>
                  <a:pt x="698" y="56"/>
                  <a:pt x="697" y="57"/>
                  <a:pt x="696" y="57"/>
                </a:cubicBezTo>
                <a:cubicBezTo>
                  <a:pt x="689" y="59"/>
                  <a:pt x="702" y="61"/>
                  <a:pt x="695" y="63"/>
                </a:cubicBezTo>
                <a:cubicBezTo>
                  <a:pt x="694" y="63"/>
                  <a:pt x="692" y="61"/>
                  <a:pt x="692" y="70"/>
                </a:cubicBezTo>
                <a:cubicBezTo>
                  <a:pt x="692" y="71"/>
                  <a:pt x="691" y="72"/>
                  <a:pt x="691" y="72"/>
                </a:cubicBezTo>
                <a:cubicBezTo>
                  <a:pt x="689" y="74"/>
                  <a:pt x="688" y="75"/>
                  <a:pt x="687" y="76"/>
                </a:cubicBezTo>
                <a:cubicBezTo>
                  <a:pt x="670" y="89"/>
                  <a:pt x="661" y="93"/>
                  <a:pt x="644" y="98"/>
                </a:cubicBezTo>
                <a:cubicBezTo>
                  <a:pt x="641" y="98"/>
                  <a:pt x="639" y="104"/>
                  <a:pt x="637" y="109"/>
                </a:cubicBezTo>
                <a:cubicBezTo>
                  <a:pt x="639" y="109"/>
                  <a:pt x="641" y="109"/>
                  <a:pt x="644" y="108"/>
                </a:cubicBezTo>
                <a:cubicBezTo>
                  <a:pt x="651" y="106"/>
                  <a:pt x="657" y="104"/>
                  <a:pt x="664" y="103"/>
                </a:cubicBezTo>
                <a:cubicBezTo>
                  <a:pt x="678" y="100"/>
                  <a:pt x="683" y="99"/>
                  <a:pt x="696" y="97"/>
                </a:cubicBezTo>
                <a:cubicBezTo>
                  <a:pt x="697" y="97"/>
                  <a:pt x="697" y="98"/>
                  <a:pt x="698" y="99"/>
                </a:cubicBezTo>
                <a:cubicBezTo>
                  <a:pt x="698" y="100"/>
                  <a:pt x="698" y="101"/>
                  <a:pt x="698" y="102"/>
                </a:cubicBezTo>
                <a:cubicBezTo>
                  <a:pt x="697" y="103"/>
                  <a:pt x="697" y="105"/>
                  <a:pt x="696" y="105"/>
                </a:cubicBezTo>
                <a:cubicBezTo>
                  <a:pt x="689" y="109"/>
                  <a:pt x="691" y="114"/>
                  <a:pt x="685" y="116"/>
                </a:cubicBezTo>
                <a:cubicBezTo>
                  <a:pt x="670" y="122"/>
                  <a:pt x="655" y="127"/>
                  <a:pt x="640" y="132"/>
                </a:cubicBezTo>
                <a:cubicBezTo>
                  <a:pt x="626" y="136"/>
                  <a:pt x="632" y="141"/>
                  <a:pt x="619" y="143"/>
                </a:cubicBezTo>
                <a:cubicBezTo>
                  <a:pt x="604" y="146"/>
                  <a:pt x="590" y="150"/>
                  <a:pt x="576" y="159"/>
                </a:cubicBezTo>
                <a:cubicBezTo>
                  <a:pt x="574" y="161"/>
                  <a:pt x="571" y="162"/>
                  <a:pt x="569" y="164"/>
                </a:cubicBezTo>
                <a:cubicBezTo>
                  <a:pt x="569" y="165"/>
                  <a:pt x="569" y="165"/>
                  <a:pt x="569" y="166"/>
                </a:cubicBezTo>
                <a:cubicBezTo>
                  <a:pt x="571" y="166"/>
                  <a:pt x="572" y="165"/>
                  <a:pt x="574" y="165"/>
                </a:cubicBezTo>
                <a:cubicBezTo>
                  <a:pt x="579" y="162"/>
                  <a:pt x="584" y="160"/>
                  <a:pt x="590" y="158"/>
                </a:cubicBezTo>
                <a:cubicBezTo>
                  <a:pt x="597" y="155"/>
                  <a:pt x="604" y="152"/>
                  <a:pt x="611" y="150"/>
                </a:cubicBezTo>
                <a:cubicBezTo>
                  <a:pt x="616" y="148"/>
                  <a:pt x="622" y="146"/>
                  <a:pt x="628" y="144"/>
                </a:cubicBezTo>
                <a:cubicBezTo>
                  <a:pt x="636" y="142"/>
                  <a:pt x="625" y="139"/>
                  <a:pt x="633" y="137"/>
                </a:cubicBezTo>
                <a:cubicBezTo>
                  <a:pt x="643" y="135"/>
                  <a:pt x="652" y="134"/>
                  <a:pt x="661" y="133"/>
                </a:cubicBezTo>
                <a:cubicBezTo>
                  <a:pt x="662" y="133"/>
                  <a:pt x="663" y="134"/>
                  <a:pt x="664" y="135"/>
                </a:cubicBezTo>
                <a:cubicBezTo>
                  <a:pt x="664" y="136"/>
                  <a:pt x="664" y="137"/>
                  <a:pt x="664" y="138"/>
                </a:cubicBezTo>
                <a:cubicBezTo>
                  <a:pt x="663" y="139"/>
                  <a:pt x="662" y="141"/>
                  <a:pt x="661" y="142"/>
                </a:cubicBezTo>
                <a:cubicBezTo>
                  <a:pt x="658" y="144"/>
                  <a:pt x="667" y="146"/>
                  <a:pt x="664" y="148"/>
                </a:cubicBezTo>
                <a:cubicBezTo>
                  <a:pt x="662" y="149"/>
                  <a:pt x="661" y="151"/>
                  <a:pt x="661" y="158"/>
                </a:cubicBezTo>
                <a:cubicBezTo>
                  <a:pt x="662" y="158"/>
                  <a:pt x="663" y="158"/>
                  <a:pt x="664" y="158"/>
                </a:cubicBezTo>
                <a:cubicBezTo>
                  <a:pt x="671" y="157"/>
                  <a:pt x="678" y="155"/>
                  <a:pt x="685" y="154"/>
                </a:cubicBezTo>
                <a:cubicBezTo>
                  <a:pt x="686" y="154"/>
                  <a:pt x="687" y="153"/>
                  <a:pt x="688" y="155"/>
                </a:cubicBezTo>
                <a:cubicBezTo>
                  <a:pt x="690" y="161"/>
                  <a:pt x="692" y="159"/>
                  <a:pt x="694" y="159"/>
                </a:cubicBezTo>
                <a:cubicBezTo>
                  <a:pt x="695" y="159"/>
                  <a:pt x="696" y="160"/>
                  <a:pt x="696" y="161"/>
                </a:cubicBezTo>
                <a:cubicBezTo>
                  <a:pt x="696" y="162"/>
                  <a:pt x="696" y="163"/>
                  <a:pt x="696" y="164"/>
                </a:cubicBezTo>
                <a:cubicBezTo>
                  <a:pt x="695" y="166"/>
                  <a:pt x="700" y="168"/>
                  <a:pt x="699" y="168"/>
                </a:cubicBezTo>
                <a:cubicBezTo>
                  <a:pt x="684" y="175"/>
                  <a:pt x="691" y="182"/>
                  <a:pt x="676" y="187"/>
                </a:cubicBezTo>
                <a:cubicBezTo>
                  <a:pt x="650" y="194"/>
                  <a:pt x="624" y="201"/>
                  <a:pt x="599" y="216"/>
                </a:cubicBezTo>
                <a:cubicBezTo>
                  <a:pt x="596" y="218"/>
                  <a:pt x="594" y="219"/>
                  <a:pt x="592" y="221"/>
                </a:cubicBezTo>
                <a:cubicBezTo>
                  <a:pt x="592" y="223"/>
                  <a:pt x="593" y="223"/>
                  <a:pt x="594" y="223"/>
                </a:cubicBezTo>
                <a:cubicBezTo>
                  <a:pt x="602" y="220"/>
                  <a:pt x="610" y="218"/>
                  <a:pt x="618" y="216"/>
                </a:cubicBezTo>
                <a:cubicBezTo>
                  <a:pt x="625" y="215"/>
                  <a:pt x="631" y="214"/>
                  <a:pt x="638" y="213"/>
                </a:cubicBezTo>
                <a:cubicBezTo>
                  <a:pt x="652" y="209"/>
                  <a:pt x="666" y="204"/>
                  <a:pt x="681" y="201"/>
                </a:cubicBezTo>
                <a:cubicBezTo>
                  <a:pt x="683" y="200"/>
                  <a:pt x="685" y="202"/>
                  <a:pt x="687" y="203"/>
                </a:cubicBezTo>
                <a:cubicBezTo>
                  <a:pt x="687" y="204"/>
                  <a:pt x="688" y="204"/>
                  <a:pt x="688" y="204"/>
                </a:cubicBezTo>
                <a:cubicBezTo>
                  <a:pt x="692" y="203"/>
                  <a:pt x="696" y="201"/>
                  <a:pt x="699" y="200"/>
                </a:cubicBezTo>
                <a:cubicBezTo>
                  <a:pt x="705" y="198"/>
                  <a:pt x="688" y="196"/>
                  <a:pt x="694" y="195"/>
                </a:cubicBezTo>
                <a:cubicBezTo>
                  <a:pt x="695" y="194"/>
                  <a:pt x="696" y="195"/>
                  <a:pt x="697" y="196"/>
                </a:cubicBezTo>
                <a:cubicBezTo>
                  <a:pt x="697" y="197"/>
                  <a:pt x="697" y="198"/>
                  <a:pt x="697" y="199"/>
                </a:cubicBezTo>
                <a:cubicBezTo>
                  <a:pt x="696" y="200"/>
                  <a:pt x="695" y="202"/>
                  <a:pt x="694" y="202"/>
                </a:cubicBezTo>
                <a:cubicBezTo>
                  <a:pt x="690" y="204"/>
                  <a:pt x="708" y="206"/>
                  <a:pt x="704" y="208"/>
                </a:cubicBezTo>
                <a:cubicBezTo>
                  <a:pt x="696" y="213"/>
                  <a:pt x="688" y="219"/>
                  <a:pt x="680" y="224"/>
                </a:cubicBezTo>
                <a:cubicBezTo>
                  <a:pt x="673" y="227"/>
                  <a:pt x="667" y="230"/>
                  <a:pt x="660" y="233"/>
                </a:cubicBezTo>
                <a:cubicBezTo>
                  <a:pt x="665" y="233"/>
                  <a:pt x="669" y="232"/>
                  <a:pt x="674" y="230"/>
                </a:cubicBezTo>
                <a:cubicBezTo>
                  <a:pt x="682" y="228"/>
                  <a:pt x="690" y="225"/>
                  <a:pt x="698" y="222"/>
                </a:cubicBezTo>
                <a:cubicBezTo>
                  <a:pt x="699" y="222"/>
                  <a:pt x="700" y="222"/>
                  <a:pt x="701" y="223"/>
                </a:cubicBezTo>
                <a:cubicBezTo>
                  <a:pt x="701" y="224"/>
                  <a:pt x="702" y="225"/>
                  <a:pt x="702" y="227"/>
                </a:cubicBezTo>
                <a:cubicBezTo>
                  <a:pt x="700" y="228"/>
                  <a:pt x="698" y="230"/>
                  <a:pt x="696" y="231"/>
                </a:cubicBezTo>
                <a:cubicBezTo>
                  <a:pt x="680" y="238"/>
                  <a:pt x="664" y="244"/>
                  <a:pt x="648" y="251"/>
                </a:cubicBezTo>
                <a:cubicBezTo>
                  <a:pt x="636" y="256"/>
                  <a:pt x="625" y="261"/>
                  <a:pt x="613" y="267"/>
                </a:cubicBezTo>
                <a:cubicBezTo>
                  <a:pt x="609" y="269"/>
                  <a:pt x="604" y="272"/>
                  <a:pt x="600" y="274"/>
                </a:cubicBezTo>
                <a:cubicBezTo>
                  <a:pt x="601" y="275"/>
                  <a:pt x="603" y="275"/>
                  <a:pt x="604" y="275"/>
                </a:cubicBezTo>
                <a:cubicBezTo>
                  <a:pt x="608" y="275"/>
                  <a:pt x="612" y="271"/>
                  <a:pt x="616" y="275"/>
                </a:cubicBezTo>
                <a:cubicBezTo>
                  <a:pt x="618" y="278"/>
                  <a:pt x="621" y="275"/>
                  <a:pt x="623" y="274"/>
                </a:cubicBezTo>
                <a:cubicBezTo>
                  <a:pt x="639" y="268"/>
                  <a:pt x="654" y="263"/>
                  <a:pt x="669" y="257"/>
                </a:cubicBezTo>
                <a:cubicBezTo>
                  <a:pt x="677" y="254"/>
                  <a:pt x="685" y="250"/>
                  <a:pt x="693" y="247"/>
                </a:cubicBezTo>
                <a:cubicBezTo>
                  <a:pt x="694" y="247"/>
                  <a:pt x="696" y="244"/>
                  <a:pt x="697" y="252"/>
                </a:cubicBezTo>
                <a:cubicBezTo>
                  <a:pt x="673" y="272"/>
                  <a:pt x="648" y="281"/>
                  <a:pt x="624" y="296"/>
                </a:cubicBezTo>
                <a:cubicBezTo>
                  <a:pt x="627" y="298"/>
                  <a:pt x="630" y="293"/>
                  <a:pt x="634" y="298"/>
                </a:cubicBezTo>
                <a:cubicBezTo>
                  <a:pt x="624" y="309"/>
                  <a:pt x="667" y="312"/>
                  <a:pt x="657" y="319"/>
                </a:cubicBezTo>
                <a:cubicBezTo>
                  <a:pt x="657" y="322"/>
                  <a:pt x="658" y="324"/>
                  <a:pt x="659" y="324"/>
                </a:cubicBezTo>
                <a:cubicBezTo>
                  <a:pt x="670" y="319"/>
                  <a:pt x="627" y="315"/>
                  <a:pt x="639" y="310"/>
                </a:cubicBezTo>
                <a:cubicBezTo>
                  <a:pt x="647" y="306"/>
                  <a:pt x="655" y="303"/>
                  <a:pt x="664" y="299"/>
                </a:cubicBezTo>
                <a:cubicBezTo>
                  <a:pt x="665" y="299"/>
                  <a:pt x="666" y="299"/>
                  <a:pt x="667" y="299"/>
                </a:cubicBezTo>
                <a:cubicBezTo>
                  <a:pt x="667" y="301"/>
                  <a:pt x="667" y="302"/>
                  <a:pt x="667" y="303"/>
                </a:cubicBezTo>
                <a:cubicBezTo>
                  <a:pt x="666" y="304"/>
                  <a:pt x="665" y="306"/>
                  <a:pt x="664" y="307"/>
                </a:cubicBezTo>
                <a:cubicBezTo>
                  <a:pt x="660" y="310"/>
                  <a:pt x="656" y="312"/>
                  <a:pt x="652" y="315"/>
                </a:cubicBezTo>
                <a:cubicBezTo>
                  <a:pt x="640" y="324"/>
                  <a:pt x="683" y="332"/>
                  <a:pt x="671" y="341"/>
                </a:cubicBezTo>
                <a:cubicBezTo>
                  <a:pt x="670" y="342"/>
                  <a:pt x="669" y="343"/>
                  <a:pt x="669" y="344"/>
                </a:cubicBezTo>
                <a:cubicBezTo>
                  <a:pt x="668" y="354"/>
                  <a:pt x="666" y="353"/>
                  <a:pt x="664" y="354"/>
                </a:cubicBezTo>
                <a:cubicBezTo>
                  <a:pt x="659" y="359"/>
                  <a:pt x="662" y="364"/>
                  <a:pt x="656" y="369"/>
                </a:cubicBezTo>
                <a:cubicBezTo>
                  <a:pt x="651" y="372"/>
                  <a:pt x="647" y="376"/>
                  <a:pt x="642" y="379"/>
                </a:cubicBezTo>
                <a:cubicBezTo>
                  <a:pt x="638" y="382"/>
                  <a:pt x="635" y="383"/>
                  <a:pt x="631" y="385"/>
                </a:cubicBezTo>
                <a:cubicBezTo>
                  <a:pt x="638" y="384"/>
                  <a:pt x="644" y="382"/>
                  <a:pt x="651" y="379"/>
                </a:cubicBezTo>
                <a:cubicBezTo>
                  <a:pt x="658" y="376"/>
                  <a:pt x="666" y="372"/>
                  <a:pt x="673" y="368"/>
                </a:cubicBezTo>
                <a:cubicBezTo>
                  <a:pt x="674" y="368"/>
                  <a:pt x="675" y="368"/>
                  <a:pt x="676" y="368"/>
                </a:cubicBezTo>
                <a:cubicBezTo>
                  <a:pt x="676" y="369"/>
                  <a:pt x="677" y="371"/>
                  <a:pt x="677" y="372"/>
                </a:cubicBezTo>
                <a:cubicBezTo>
                  <a:pt x="676" y="373"/>
                  <a:pt x="675" y="375"/>
                  <a:pt x="674" y="376"/>
                </a:cubicBezTo>
                <a:cubicBezTo>
                  <a:pt x="669" y="379"/>
                  <a:pt x="664" y="382"/>
                  <a:pt x="660" y="385"/>
                </a:cubicBezTo>
                <a:cubicBezTo>
                  <a:pt x="657" y="386"/>
                  <a:pt x="655" y="388"/>
                  <a:pt x="652" y="390"/>
                </a:cubicBezTo>
                <a:cubicBezTo>
                  <a:pt x="653" y="391"/>
                  <a:pt x="654" y="391"/>
                  <a:pt x="655" y="391"/>
                </a:cubicBezTo>
                <a:cubicBezTo>
                  <a:pt x="667" y="385"/>
                  <a:pt x="680" y="380"/>
                  <a:pt x="693" y="374"/>
                </a:cubicBezTo>
                <a:cubicBezTo>
                  <a:pt x="694" y="374"/>
                  <a:pt x="695" y="374"/>
                  <a:pt x="696" y="374"/>
                </a:cubicBezTo>
                <a:cubicBezTo>
                  <a:pt x="697" y="375"/>
                  <a:pt x="697" y="377"/>
                  <a:pt x="697" y="378"/>
                </a:cubicBezTo>
                <a:cubicBezTo>
                  <a:pt x="695" y="379"/>
                  <a:pt x="694" y="381"/>
                  <a:pt x="692" y="382"/>
                </a:cubicBezTo>
                <a:cubicBezTo>
                  <a:pt x="682" y="390"/>
                  <a:pt x="671" y="397"/>
                  <a:pt x="661" y="405"/>
                </a:cubicBezTo>
                <a:cubicBezTo>
                  <a:pt x="656" y="409"/>
                  <a:pt x="651" y="413"/>
                  <a:pt x="646" y="425"/>
                </a:cubicBezTo>
                <a:cubicBezTo>
                  <a:pt x="644" y="431"/>
                  <a:pt x="642" y="434"/>
                  <a:pt x="639" y="436"/>
                </a:cubicBezTo>
                <a:cubicBezTo>
                  <a:pt x="631" y="440"/>
                  <a:pt x="672" y="445"/>
                  <a:pt x="664" y="445"/>
                </a:cubicBezTo>
                <a:cubicBezTo>
                  <a:pt x="656" y="445"/>
                  <a:pt x="649" y="457"/>
                  <a:pt x="641" y="460"/>
                </a:cubicBezTo>
                <a:cubicBezTo>
                  <a:pt x="642" y="461"/>
                  <a:pt x="643" y="462"/>
                  <a:pt x="643" y="462"/>
                </a:cubicBezTo>
                <a:cubicBezTo>
                  <a:pt x="652" y="461"/>
                  <a:pt x="661" y="460"/>
                  <a:pt x="671" y="458"/>
                </a:cubicBezTo>
                <a:cubicBezTo>
                  <a:pt x="678" y="457"/>
                  <a:pt x="686" y="454"/>
                  <a:pt x="694" y="452"/>
                </a:cubicBezTo>
                <a:cubicBezTo>
                  <a:pt x="695" y="451"/>
                  <a:pt x="696" y="452"/>
                  <a:pt x="698" y="453"/>
                </a:cubicBezTo>
                <a:cubicBezTo>
                  <a:pt x="698" y="454"/>
                  <a:pt x="698" y="455"/>
                  <a:pt x="698" y="456"/>
                </a:cubicBezTo>
                <a:cubicBezTo>
                  <a:pt x="696" y="458"/>
                  <a:pt x="695" y="460"/>
                  <a:pt x="694" y="460"/>
                </a:cubicBezTo>
                <a:cubicBezTo>
                  <a:pt x="688" y="463"/>
                  <a:pt x="682" y="465"/>
                  <a:pt x="676" y="467"/>
                </a:cubicBezTo>
                <a:cubicBezTo>
                  <a:pt x="675" y="468"/>
                  <a:pt x="674" y="469"/>
                  <a:pt x="673" y="469"/>
                </a:cubicBezTo>
                <a:cubicBezTo>
                  <a:pt x="673" y="470"/>
                  <a:pt x="673" y="471"/>
                  <a:pt x="673" y="472"/>
                </a:cubicBezTo>
                <a:cubicBezTo>
                  <a:pt x="675" y="472"/>
                  <a:pt x="678" y="472"/>
                  <a:pt x="680" y="472"/>
                </a:cubicBezTo>
                <a:cubicBezTo>
                  <a:pt x="680" y="473"/>
                  <a:pt x="680" y="474"/>
                  <a:pt x="680" y="475"/>
                </a:cubicBezTo>
                <a:cubicBezTo>
                  <a:pt x="679" y="477"/>
                  <a:pt x="678" y="479"/>
                  <a:pt x="677" y="479"/>
                </a:cubicBezTo>
                <a:cubicBezTo>
                  <a:pt x="666" y="484"/>
                  <a:pt x="655" y="491"/>
                  <a:pt x="644" y="494"/>
                </a:cubicBezTo>
                <a:cubicBezTo>
                  <a:pt x="629" y="498"/>
                  <a:pt x="615" y="500"/>
                  <a:pt x="601" y="501"/>
                </a:cubicBezTo>
                <a:cubicBezTo>
                  <a:pt x="587" y="502"/>
                  <a:pt x="440" y="501"/>
                  <a:pt x="426" y="500"/>
                </a:cubicBezTo>
                <a:cubicBezTo>
                  <a:pt x="411" y="500"/>
                  <a:pt x="396" y="500"/>
                  <a:pt x="381" y="500"/>
                </a:cubicBezTo>
                <a:cubicBezTo>
                  <a:pt x="371" y="500"/>
                  <a:pt x="360" y="500"/>
                  <a:pt x="350" y="500"/>
                </a:cubicBezTo>
                <a:cubicBezTo>
                  <a:pt x="346" y="500"/>
                  <a:pt x="341" y="501"/>
                  <a:pt x="337" y="502"/>
                </a:cubicBezTo>
                <a:cubicBezTo>
                  <a:pt x="336" y="502"/>
                  <a:pt x="334" y="502"/>
                  <a:pt x="332" y="502"/>
                </a:cubicBezTo>
                <a:cubicBezTo>
                  <a:pt x="330" y="502"/>
                  <a:pt x="328" y="500"/>
                  <a:pt x="327" y="500"/>
                </a:cubicBezTo>
                <a:cubicBezTo>
                  <a:pt x="326" y="499"/>
                  <a:pt x="324" y="503"/>
                  <a:pt x="324" y="501"/>
                </a:cubicBezTo>
                <a:cubicBezTo>
                  <a:pt x="322" y="496"/>
                  <a:pt x="322" y="500"/>
                  <a:pt x="321" y="503"/>
                </a:cubicBezTo>
                <a:cubicBezTo>
                  <a:pt x="320" y="498"/>
                  <a:pt x="319" y="498"/>
                  <a:pt x="318" y="504"/>
                </a:cubicBezTo>
                <a:cubicBezTo>
                  <a:pt x="318" y="502"/>
                  <a:pt x="318" y="501"/>
                  <a:pt x="318" y="500"/>
                </a:cubicBezTo>
                <a:cubicBezTo>
                  <a:pt x="317" y="500"/>
                  <a:pt x="316" y="501"/>
                  <a:pt x="315" y="501"/>
                </a:cubicBezTo>
                <a:cubicBezTo>
                  <a:pt x="315" y="496"/>
                  <a:pt x="314" y="498"/>
                  <a:pt x="313" y="500"/>
                </a:cubicBezTo>
                <a:cubicBezTo>
                  <a:pt x="302" y="500"/>
                  <a:pt x="291" y="500"/>
                  <a:pt x="280" y="500"/>
                </a:cubicBezTo>
                <a:close/>
                <a:moveTo>
                  <a:pt x="519" y="241"/>
                </a:moveTo>
                <a:cubicBezTo>
                  <a:pt x="504" y="242"/>
                  <a:pt x="467" y="246"/>
                  <a:pt x="452" y="247"/>
                </a:cubicBezTo>
                <a:cubicBezTo>
                  <a:pt x="442" y="248"/>
                  <a:pt x="432" y="247"/>
                  <a:pt x="423" y="246"/>
                </a:cubicBezTo>
                <a:cubicBezTo>
                  <a:pt x="410" y="246"/>
                  <a:pt x="391" y="247"/>
                  <a:pt x="378" y="247"/>
                </a:cubicBezTo>
                <a:cubicBezTo>
                  <a:pt x="357" y="248"/>
                  <a:pt x="332" y="246"/>
                  <a:pt x="311" y="247"/>
                </a:cubicBezTo>
                <a:cubicBezTo>
                  <a:pt x="288" y="247"/>
                  <a:pt x="275" y="244"/>
                  <a:pt x="252" y="244"/>
                </a:cubicBezTo>
                <a:cubicBezTo>
                  <a:pt x="243" y="244"/>
                  <a:pt x="228" y="237"/>
                  <a:pt x="218" y="237"/>
                </a:cubicBezTo>
                <a:cubicBezTo>
                  <a:pt x="238" y="252"/>
                  <a:pt x="512" y="249"/>
                  <a:pt x="548" y="235"/>
                </a:cubicBezTo>
                <a:cubicBezTo>
                  <a:pt x="548" y="235"/>
                  <a:pt x="548" y="234"/>
                  <a:pt x="548" y="233"/>
                </a:cubicBezTo>
                <a:cubicBezTo>
                  <a:pt x="537" y="232"/>
                  <a:pt x="530" y="240"/>
                  <a:pt x="519" y="241"/>
                </a:cubicBezTo>
                <a:close/>
                <a:moveTo>
                  <a:pt x="383" y="345"/>
                </a:moveTo>
                <a:cubicBezTo>
                  <a:pt x="341" y="346"/>
                  <a:pt x="300" y="348"/>
                  <a:pt x="259" y="350"/>
                </a:cubicBezTo>
                <a:cubicBezTo>
                  <a:pt x="259" y="350"/>
                  <a:pt x="259" y="351"/>
                  <a:pt x="259" y="352"/>
                </a:cubicBezTo>
                <a:cubicBezTo>
                  <a:pt x="300" y="354"/>
                  <a:pt x="341" y="349"/>
                  <a:pt x="383" y="345"/>
                </a:cubicBezTo>
                <a:close/>
                <a:moveTo>
                  <a:pt x="511" y="144"/>
                </a:moveTo>
                <a:cubicBezTo>
                  <a:pt x="529" y="145"/>
                  <a:pt x="547" y="142"/>
                  <a:pt x="565" y="127"/>
                </a:cubicBezTo>
                <a:cubicBezTo>
                  <a:pt x="547" y="133"/>
                  <a:pt x="529" y="139"/>
                  <a:pt x="511" y="144"/>
                </a:cubicBezTo>
                <a:close/>
                <a:moveTo>
                  <a:pt x="260" y="209"/>
                </a:moveTo>
                <a:cubicBezTo>
                  <a:pt x="260" y="209"/>
                  <a:pt x="260" y="210"/>
                  <a:pt x="260" y="210"/>
                </a:cubicBezTo>
                <a:cubicBezTo>
                  <a:pt x="287" y="210"/>
                  <a:pt x="314" y="210"/>
                  <a:pt x="341" y="210"/>
                </a:cubicBezTo>
                <a:cubicBezTo>
                  <a:pt x="341" y="210"/>
                  <a:pt x="341" y="209"/>
                  <a:pt x="341" y="209"/>
                </a:cubicBezTo>
                <a:cubicBezTo>
                  <a:pt x="314" y="209"/>
                  <a:pt x="287" y="209"/>
                  <a:pt x="260" y="209"/>
                </a:cubicBezTo>
                <a:close/>
                <a:moveTo>
                  <a:pt x="535" y="179"/>
                </a:moveTo>
                <a:cubicBezTo>
                  <a:pt x="535" y="178"/>
                  <a:pt x="535" y="177"/>
                  <a:pt x="535" y="176"/>
                </a:cubicBezTo>
                <a:cubicBezTo>
                  <a:pt x="522" y="169"/>
                  <a:pt x="510" y="180"/>
                  <a:pt x="497" y="183"/>
                </a:cubicBezTo>
                <a:cubicBezTo>
                  <a:pt x="510" y="182"/>
                  <a:pt x="523" y="180"/>
                  <a:pt x="535" y="179"/>
                </a:cubicBezTo>
                <a:close/>
                <a:moveTo>
                  <a:pt x="456" y="337"/>
                </a:moveTo>
                <a:cubicBezTo>
                  <a:pt x="456" y="337"/>
                  <a:pt x="456" y="337"/>
                  <a:pt x="456" y="336"/>
                </a:cubicBezTo>
                <a:cubicBezTo>
                  <a:pt x="447" y="336"/>
                  <a:pt x="438" y="336"/>
                  <a:pt x="430" y="336"/>
                </a:cubicBezTo>
                <a:cubicBezTo>
                  <a:pt x="430" y="338"/>
                  <a:pt x="430" y="339"/>
                  <a:pt x="430" y="340"/>
                </a:cubicBezTo>
                <a:cubicBezTo>
                  <a:pt x="438" y="339"/>
                  <a:pt x="447" y="338"/>
                  <a:pt x="456" y="337"/>
                </a:cubicBezTo>
                <a:close/>
                <a:moveTo>
                  <a:pt x="284" y="85"/>
                </a:moveTo>
                <a:cubicBezTo>
                  <a:pt x="284" y="84"/>
                  <a:pt x="284" y="84"/>
                  <a:pt x="284" y="83"/>
                </a:cubicBezTo>
                <a:cubicBezTo>
                  <a:pt x="267" y="82"/>
                  <a:pt x="250" y="80"/>
                  <a:pt x="233" y="79"/>
                </a:cubicBezTo>
                <a:cubicBezTo>
                  <a:pt x="233" y="80"/>
                  <a:pt x="233" y="80"/>
                  <a:pt x="233" y="81"/>
                </a:cubicBezTo>
                <a:cubicBezTo>
                  <a:pt x="250" y="82"/>
                  <a:pt x="267" y="83"/>
                  <a:pt x="284" y="85"/>
                </a:cubicBezTo>
                <a:close/>
                <a:moveTo>
                  <a:pt x="209" y="349"/>
                </a:moveTo>
                <a:cubicBezTo>
                  <a:pt x="209" y="349"/>
                  <a:pt x="209" y="349"/>
                  <a:pt x="209" y="349"/>
                </a:cubicBezTo>
                <a:cubicBezTo>
                  <a:pt x="223" y="350"/>
                  <a:pt x="237" y="351"/>
                  <a:pt x="251" y="352"/>
                </a:cubicBezTo>
                <a:cubicBezTo>
                  <a:pt x="251" y="351"/>
                  <a:pt x="251" y="350"/>
                  <a:pt x="251" y="349"/>
                </a:cubicBezTo>
                <a:cubicBezTo>
                  <a:pt x="237" y="349"/>
                  <a:pt x="223" y="349"/>
                  <a:pt x="209" y="349"/>
                </a:cubicBezTo>
                <a:close/>
                <a:moveTo>
                  <a:pt x="389" y="208"/>
                </a:moveTo>
                <a:cubicBezTo>
                  <a:pt x="389" y="208"/>
                  <a:pt x="389" y="208"/>
                  <a:pt x="389" y="207"/>
                </a:cubicBezTo>
                <a:cubicBezTo>
                  <a:pt x="378" y="207"/>
                  <a:pt x="366" y="207"/>
                  <a:pt x="355" y="207"/>
                </a:cubicBezTo>
                <a:cubicBezTo>
                  <a:pt x="355" y="208"/>
                  <a:pt x="355" y="208"/>
                  <a:pt x="355" y="208"/>
                </a:cubicBezTo>
                <a:cubicBezTo>
                  <a:pt x="366" y="208"/>
                  <a:pt x="378" y="208"/>
                  <a:pt x="389" y="208"/>
                </a:cubicBezTo>
                <a:close/>
                <a:moveTo>
                  <a:pt x="539" y="293"/>
                </a:moveTo>
                <a:cubicBezTo>
                  <a:pt x="537" y="289"/>
                  <a:pt x="533" y="290"/>
                  <a:pt x="525" y="296"/>
                </a:cubicBezTo>
                <a:cubicBezTo>
                  <a:pt x="530" y="295"/>
                  <a:pt x="534" y="294"/>
                  <a:pt x="539" y="293"/>
                </a:cubicBezTo>
                <a:close/>
                <a:moveTo>
                  <a:pt x="217" y="78"/>
                </a:moveTo>
                <a:cubicBezTo>
                  <a:pt x="217" y="79"/>
                  <a:pt x="217" y="79"/>
                  <a:pt x="217" y="79"/>
                </a:cubicBezTo>
                <a:cubicBezTo>
                  <a:pt x="221" y="79"/>
                  <a:pt x="226" y="79"/>
                  <a:pt x="230" y="79"/>
                </a:cubicBezTo>
                <a:cubicBezTo>
                  <a:pt x="230" y="79"/>
                  <a:pt x="230" y="79"/>
                  <a:pt x="230" y="78"/>
                </a:cubicBezTo>
                <a:cubicBezTo>
                  <a:pt x="226" y="78"/>
                  <a:pt x="221" y="78"/>
                  <a:pt x="217" y="78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61"/>
          <p:cNvSpPr/>
          <p:nvPr/>
        </p:nvSpPr>
        <p:spPr>
          <a:xfrm>
            <a:off x="16910051" y="1476374"/>
            <a:ext cx="5997574" cy="4305300"/>
          </a:xfrm>
          <a:custGeom>
            <a:avLst/>
            <a:gdLst/>
            <a:ahLst/>
            <a:cxnLst/>
            <a:rect l="l" t="t" r="r" b="b"/>
            <a:pathLst>
              <a:path w="730" h="524" extrusionOk="0">
                <a:moveTo>
                  <a:pt x="423" y="7"/>
                </a:moveTo>
                <a:cubicBezTo>
                  <a:pt x="423" y="8"/>
                  <a:pt x="423" y="8"/>
                  <a:pt x="423" y="9"/>
                </a:cubicBezTo>
                <a:cubicBezTo>
                  <a:pt x="424" y="11"/>
                  <a:pt x="425" y="14"/>
                  <a:pt x="426" y="14"/>
                </a:cubicBezTo>
                <a:cubicBezTo>
                  <a:pt x="431" y="15"/>
                  <a:pt x="436" y="16"/>
                  <a:pt x="440" y="16"/>
                </a:cubicBezTo>
                <a:cubicBezTo>
                  <a:pt x="445" y="16"/>
                  <a:pt x="450" y="16"/>
                  <a:pt x="455" y="16"/>
                </a:cubicBezTo>
                <a:cubicBezTo>
                  <a:pt x="455" y="18"/>
                  <a:pt x="455" y="19"/>
                  <a:pt x="455" y="20"/>
                </a:cubicBezTo>
                <a:cubicBezTo>
                  <a:pt x="387" y="20"/>
                  <a:pt x="319" y="20"/>
                  <a:pt x="251" y="20"/>
                </a:cubicBezTo>
                <a:cubicBezTo>
                  <a:pt x="251" y="22"/>
                  <a:pt x="251" y="23"/>
                  <a:pt x="251" y="25"/>
                </a:cubicBezTo>
                <a:cubicBezTo>
                  <a:pt x="337" y="25"/>
                  <a:pt x="404" y="26"/>
                  <a:pt x="490" y="27"/>
                </a:cubicBezTo>
                <a:cubicBezTo>
                  <a:pt x="487" y="25"/>
                  <a:pt x="503" y="24"/>
                  <a:pt x="499" y="23"/>
                </a:cubicBezTo>
                <a:cubicBezTo>
                  <a:pt x="489" y="22"/>
                  <a:pt x="479" y="21"/>
                  <a:pt x="469" y="20"/>
                </a:cubicBezTo>
                <a:cubicBezTo>
                  <a:pt x="466" y="19"/>
                  <a:pt x="466" y="17"/>
                  <a:pt x="467" y="6"/>
                </a:cubicBezTo>
                <a:cubicBezTo>
                  <a:pt x="467" y="10"/>
                  <a:pt x="468" y="13"/>
                  <a:pt x="468" y="17"/>
                </a:cubicBezTo>
                <a:cubicBezTo>
                  <a:pt x="469" y="13"/>
                  <a:pt x="469" y="10"/>
                  <a:pt x="469" y="5"/>
                </a:cubicBezTo>
                <a:cubicBezTo>
                  <a:pt x="470" y="9"/>
                  <a:pt x="470" y="12"/>
                  <a:pt x="471" y="15"/>
                </a:cubicBezTo>
                <a:cubicBezTo>
                  <a:pt x="471" y="12"/>
                  <a:pt x="472" y="9"/>
                  <a:pt x="472" y="6"/>
                </a:cubicBezTo>
                <a:cubicBezTo>
                  <a:pt x="473" y="10"/>
                  <a:pt x="473" y="12"/>
                  <a:pt x="474" y="16"/>
                </a:cubicBezTo>
                <a:cubicBezTo>
                  <a:pt x="474" y="12"/>
                  <a:pt x="474" y="10"/>
                  <a:pt x="475" y="6"/>
                </a:cubicBezTo>
                <a:cubicBezTo>
                  <a:pt x="475" y="9"/>
                  <a:pt x="476" y="11"/>
                  <a:pt x="476" y="13"/>
                </a:cubicBezTo>
                <a:cubicBezTo>
                  <a:pt x="477" y="11"/>
                  <a:pt x="477" y="9"/>
                  <a:pt x="477" y="7"/>
                </a:cubicBezTo>
                <a:cubicBezTo>
                  <a:pt x="478" y="9"/>
                  <a:pt x="478" y="11"/>
                  <a:pt x="479" y="13"/>
                </a:cubicBezTo>
                <a:cubicBezTo>
                  <a:pt x="480" y="2"/>
                  <a:pt x="481" y="10"/>
                  <a:pt x="482" y="13"/>
                </a:cubicBezTo>
                <a:cubicBezTo>
                  <a:pt x="483" y="0"/>
                  <a:pt x="484" y="13"/>
                  <a:pt x="484" y="14"/>
                </a:cubicBezTo>
                <a:cubicBezTo>
                  <a:pt x="485" y="11"/>
                  <a:pt x="485" y="9"/>
                  <a:pt x="486" y="6"/>
                </a:cubicBezTo>
                <a:cubicBezTo>
                  <a:pt x="486" y="9"/>
                  <a:pt x="487" y="12"/>
                  <a:pt x="487" y="16"/>
                </a:cubicBezTo>
                <a:cubicBezTo>
                  <a:pt x="488" y="11"/>
                  <a:pt x="488" y="9"/>
                  <a:pt x="488" y="7"/>
                </a:cubicBezTo>
                <a:cubicBezTo>
                  <a:pt x="489" y="10"/>
                  <a:pt x="489" y="12"/>
                  <a:pt x="490" y="14"/>
                </a:cubicBezTo>
                <a:cubicBezTo>
                  <a:pt x="490" y="12"/>
                  <a:pt x="490" y="10"/>
                  <a:pt x="491" y="7"/>
                </a:cubicBezTo>
                <a:cubicBezTo>
                  <a:pt x="491" y="10"/>
                  <a:pt x="492" y="12"/>
                  <a:pt x="493" y="14"/>
                </a:cubicBezTo>
                <a:cubicBezTo>
                  <a:pt x="493" y="12"/>
                  <a:pt x="493" y="10"/>
                  <a:pt x="494" y="5"/>
                </a:cubicBezTo>
                <a:cubicBezTo>
                  <a:pt x="494" y="10"/>
                  <a:pt x="495" y="13"/>
                  <a:pt x="495" y="17"/>
                </a:cubicBezTo>
                <a:cubicBezTo>
                  <a:pt x="495" y="16"/>
                  <a:pt x="495" y="15"/>
                  <a:pt x="496" y="14"/>
                </a:cubicBezTo>
                <a:cubicBezTo>
                  <a:pt x="496" y="12"/>
                  <a:pt x="496" y="10"/>
                  <a:pt x="496" y="8"/>
                </a:cubicBezTo>
                <a:cubicBezTo>
                  <a:pt x="499" y="18"/>
                  <a:pt x="501" y="18"/>
                  <a:pt x="502" y="9"/>
                </a:cubicBezTo>
                <a:cubicBezTo>
                  <a:pt x="502" y="11"/>
                  <a:pt x="484" y="15"/>
                  <a:pt x="485" y="16"/>
                </a:cubicBezTo>
                <a:cubicBezTo>
                  <a:pt x="486" y="18"/>
                  <a:pt x="488" y="18"/>
                  <a:pt x="490" y="19"/>
                </a:cubicBezTo>
                <a:cubicBezTo>
                  <a:pt x="497" y="20"/>
                  <a:pt x="505" y="20"/>
                  <a:pt x="512" y="21"/>
                </a:cubicBezTo>
                <a:cubicBezTo>
                  <a:pt x="524" y="23"/>
                  <a:pt x="492" y="25"/>
                  <a:pt x="504" y="26"/>
                </a:cubicBezTo>
                <a:cubicBezTo>
                  <a:pt x="515" y="28"/>
                  <a:pt x="526" y="29"/>
                  <a:pt x="537" y="30"/>
                </a:cubicBezTo>
                <a:cubicBezTo>
                  <a:pt x="538" y="30"/>
                  <a:pt x="538" y="33"/>
                  <a:pt x="539" y="35"/>
                </a:cubicBezTo>
                <a:cubicBezTo>
                  <a:pt x="536" y="36"/>
                  <a:pt x="534" y="36"/>
                  <a:pt x="531" y="36"/>
                </a:cubicBezTo>
                <a:cubicBezTo>
                  <a:pt x="528" y="36"/>
                  <a:pt x="525" y="37"/>
                  <a:pt x="522" y="37"/>
                </a:cubicBezTo>
                <a:cubicBezTo>
                  <a:pt x="521" y="37"/>
                  <a:pt x="521" y="37"/>
                  <a:pt x="520" y="38"/>
                </a:cubicBezTo>
                <a:cubicBezTo>
                  <a:pt x="521" y="39"/>
                  <a:pt x="521" y="41"/>
                  <a:pt x="522" y="41"/>
                </a:cubicBezTo>
                <a:cubicBezTo>
                  <a:pt x="529" y="42"/>
                  <a:pt x="536" y="43"/>
                  <a:pt x="544" y="44"/>
                </a:cubicBezTo>
                <a:cubicBezTo>
                  <a:pt x="557" y="46"/>
                  <a:pt x="570" y="48"/>
                  <a:pt x="584" y="50"/>
                </a:cubicBezTo>
                <a:cubicBezTo>
                  <a:pt x="592" y="51"/>
                  <a:pt x="601" y="52"/>
                  <a:pt x="609" y="53"/>
                </a:cubicBezTo>
                <a:cubicBezTo>
                  <a:pt x="613" y="54"/>
                  <a:pt x="617" y="55"/>
                  <a:pt x="621" y="56"/>
                </a:cubicBezTo>
                <a:cubicBezTo>
                  <a:pt x="626" y="56"/>
                  <a:pt x="650" y="56"/>
                  <a:pt x="655" y="56"/>
                </a:cubicBezTo>
                <a:cubicBezTo>
                  <a:pt x="656" y="56"/>
                  <a:pt x="658" y="57"/>
                  <a:pt x="659" y="57"/>
                </a:cubicBezTo>
                <a:cubicBezTo>
                  <a:pt x="659" y="58"/>
                  <a:pt x="659" y="59"/>
                  <a:pt x="659" y="60"/>
                </a:cubicBezTo>
                <a:cubicBezTo>
                  <a:pt x="656" y="61"/>
                  <a:pt x="654" y="61"/>
                  <a:pt x="652" y="61"/>
                </a:cubicBezTo>
                <a:cubicBezTo>
                  <a:pt x="641" y="61"/>
                  <a:pt x="611" y="61"/>
                  <a:pt x="601" y="61"/>
                </a:cubicBezTo>
                <a:cubicBezTo>
                  <a:pt x="593" y="61"/>
                  <a:pt x="586" y="64"/>
                  <a:pt x="578" y="64"/>
                </a:cubicBezTo>
                <a:cubicBezTo>
                  <a:pt x="552" y="62"/>
                  <a:pt x="526" y="60"/>
                  <a:pt x="499" y="57"/>
                </a:cubicBezTo>
                <a:cubicBezTo>
                  <a:pt x="473" y="54"/>
                  <a:pt x="512" y="48"/>
                  <a:pt x="486" y="48"/>
                </a:cubicBezTo>
                <a:cubicBezTo>
                  <a:pt x="438" y="48"/>
                  <a:pt x="390" y="50"/>
                  <a:pt x="343" y="54"/>
                </a:cubicBezTo>
                <a:cubicBezTo>
                  <a:pt x="316" y="56"/>
                  <a:pt x="289" y="64"/>
                  <a:pt x="262" y="69"/>
                </a:cubicBezTo>
                <a:cubicBezTo>
                  <a:pt x="261" y="69"/>
                  <a:pt x="261" y="69"/>
                  <a:pt x="260" y="70"/>
                </a:cubicBezTo>
                <a:cubicBezTo>
                  <a:pt x="259" y="70"/>
                  <a:pt x="258" y="70"/>
                  <a:pt x="257" y="71"/>
                </a:cubicBezTo>
                <a:cubicBezTo>
                  <a:pt x="257" y="72"/>
                  <a:pt x="257" y="73"/>
                  <a:pt x="257" y="73"/>
                </a:cubicBezTo>
                <a:cubicBezTo>
                  <a:pt x="274" y="71"/>
                  <a:pt x="291" y="70"/>
                  <a:pt x="308" y="69"/>
                </a:cubicBezTo>
                <a:cubicBezTo>
                  <a:pt x="313" y="68"/>
                  <a:pt x="319" y="69"/>
                  <a:pt x="325" y="68"/>
                </a:cubicBezTo>
                <a:cubicBezTo>
                  <a:pt x="335" y="68"/>
                  <a:pt x="345" y="66"/>
                  <a:pt x="356" y="65"/>
                </a:cubicBezTo>
                <a:cubicBezTo>
                  <a:pt x="362" y="65"/>
                  <a:pt x="369" y="66"/>
                  <a:pt x="376" y="66"/>
                </a:cubicBezTo>
                <a:cubicBezTo>
                  <a:pt x="379" y="67"/>
                  <a:pt x="382" y="67"/>
                  <a:pt x="385" y="67"/>
                </a:cubicBezTo>
                <a:cubicBezTo>
                  <a:pt x="388" y="67"/>
                  <a:pt x="391" y="66"/>
                  <a:pt x="394" y="65"/>
                </a:cubicBezTo>
                <a:cubicBezTo>
                  <a:pt x="398" y="65"/>
                  <a:pt x="402" y="66"/>
                  <a:pt x="406" y="65"/>
                </a:cubicBezTo>
                <a:cubicBezTo>
                  <a:pt x="410" y="65"/>
                  <a:pt x="414" y="62"/>
                  <a:pt x="418" y="63"/>
                </a:cubicBezTo>
                <a:cubicBezTo>
                  <a:pt x="419" y="63"/>
                  <a:pt x="421" y="62"/>
                  <a:pt x="422" y="63"/>
                </a:cubicBezTo>
                <a:cubicBezTo>
                  <a:pt x="423" y="64"/>
                  <a:pt x="425" y="67"/>
                  <a:pt x="425" y="65"/>
                </a:cubicBezTo>
                <a:cubicBezTo>
                  <a:pt x="427" y="59"/>
                  <a:pt x="427" y="64"/>
                  <a:pt x="428" y="67"/>
                </a:cubicBezTo>
                <a:cubicBezTo>
                  <a:pt x="429" y="57"/>
                  <a:pt x="430" y="63"/>
                  <a:pt x="431" y="67"/>
                </a:cubicBezTo>
                <a:cubicBezTo>
                  <a:pt x="432" y="57"/>
                  <a:pt x="433" y="64"/>
                  <a:pt x="433" y="67"/>
                </a:cubicBezTo>
                <a:cubicBezTo>
                  <a:pt x="434" y="65"/>
                  <a:pt x="434" y="63"/>
                  <a:pt x="435" y="60"/>
                </a:cubicBezTo>
                <a:cubicBezTo>
                  <a:pt x="435" y="63"/>
                  <a:pt x="436" y="65"/>
                  <a:pt x="436" y="68"/>
                </a:cubicBezTo>
                <a:cubicBezTo>
                  <a:pt x="437" y="65"/>
                  <a:pt x="437" y="63"/>
                  <a:pt x="437" y="61"/>
                </a:cubicBezTo>
                <a:cubicBezTo>
                  <a:pt x="438" y="63"/>
                  <a:pt x="438" y="65"/>
                  <a:pt x="439" y="67"/>
                </a:cubicBezTo>
                <a:cubicBezTo>
                  <a:pt x="439" y="65"/>
                  <a:pt x="440" y="63"/>
                  <a:pt x="440" y="61"/>
                </a:cubicBezTo>
                <a:cubicBezTo>
                  <a:pt x="441" y="63"/>
                  <a:pt x="441" y="65"/>
                  <a:pt x="442" y="67"/>
                </a:cubicBezTo>
                <a:cubicBezTo>
                  <a:pt x="443" y="57"/>
                  <a:pt x="443" y="66"/>
                  <a:pt x="444" y="66"/>
                </a:cubicBezTo>
                <a:cubicBezTo>
                  <a:pt x="445" y="65"/>
                  <a:pt x="446" y="65"/>
                  <a:pt x="446" y="65"/>
                </a:cubicBezTo>
                <a:cubicBezTo>
                  <a:pt x="447" y="66"/>
                  <a:pt x="447" y="66"/>
                  <a:pt x="447" y="66"/>
                </a:cubicBezTo>
                <a:cubicBezTo>
                  <a:pt x="449" y="65"/>
                  <a:pt x="450" y="65"/>
                  <a:pt x="452" y="65"/>
                </a:cubicBezTo>
                <a:cubicBezTo>
                  <a:pt x="453" y="65"/>
                  <a:pt x="454" y="66"/>
                  <a:pt x="455" y="66"/>
                </a:cubicBezTo>
                <a:cubicBezTo>
                  <a:pt x="458" y="66"/>
                  <a:pt x="460" y="65"/>
                  <a:pt x="462" y="65"/>
                </a:cubicBezTo>
                <a:cubicBezTo>
                  <a:pt x="465" y="65"/>
                  <a:pt x="467" y="65"/>
                  <a:pt x="469" y="65"/>
                </a:cubicBezTo>
                <a:cubicBezTo>
                  <a:pt x="471" y="65"/>
                  <a:pt x="473" y="64"/>
                  <a:pt x="476" y="64"/>
                </a:cubicBezTo>
                <a:cubicBezTo>
                  <a:pt x="478" y="64"/>
                  <a:pt x="480" y="66"/>
                  <a:pt x="482" y="66"/>
                </a:cubicBezTo>
                <a:cubicBezTo>
                  <a:pt x="485" y="66"/>
                  <a:pt x="487" y="64"/>
                  <a:pt x="489" y="64"/>
                </a:cubicBezTo>
                <a:cubicBezTo>
                  <a:pt x="493" y="63"/>
                  <a:pt x="496" y="63"/>
                  <a:pt x="500" y="64"/>
                </a:cubicBezTo>
                <a:cubicBezTo>
                  <a:pt x="501" y="64"/>
                  <a:pt x="502" y="65"/>
                  <a:pt x="503" y="64"/>
                </a:cubicBezTo>
                <a:cubicBezTo>
                  <a:pt x="504" y="64"/>
                  <a:pt x="486" y="68"/>
                  <a:pt x="488" y="66"/>
                </a:cubicBezTo>
                <a:cubicBezTo>
                  <a:pt x="489" y="64"/>
                  <a:pt x="491" y="65"/>
                  <a:pt x="493" y="66"/>
                </a:cubicBezTo>
                <a:cubicBezTo>
                  <a:pt x="494" y="67"/>
                  <a:pt x="495" y="65"/>
                  <a:pt x="496" y="65"/>
                </a:cubicBezTo>
                <a:cubicBezTo>
                  <a:pt x="498" y="64"/>
                  <a:pt x="499" y="65"/>
                  <a:pt x="500" y="65"/>
                </a:cubicBezTo>
                <a:cubicBezTo>
                  <a:pt x="502" y="65"/>
                  <a:pt x="503" y="65"/>
                  <a:pt x="504" y="65"/>
                </a:cubicBezTo>
                <a:cubicBezTo>
                  <a:pt x="506" y="66"/>
                  <a:pt x="508" y="66"/>
                  <a:pt x="510" y="67"/>
                </a:cubicBezTo>
                <a:cubicBezTo>
                  <a:pt x="510" y="62"/>
                  <a:pt x="511" y="66"/>
                  <a:pt x="512" y="69"/>
                </a:cubicBezTo>
                <a:cubicBezTo>
                  <a:pt x="512" y="67"/>
                  <a:pt x="513" y="66"/>
                  <a:pt x="513" y="64"/>
                </a:cubicBezTo>
                <a:cubicBezTo>
                  <a:pt x="514" y="66"/>
                  <a:pt x="514" y="67"/>
                  <a:pt x="515" y="69"/>
                </a:cubicBezTo>
                <a:cubicBezTo>
                  <a:pt x="515" y="68"/>
                  <a:pt x="516" y="65"/>
                  <a:pt x="516" y="66"/>
                </a:cubicBezTo>
                <a:cubicBezTo>
                  <a:pt x="517" y="68"/>
                  <a:pt x="518" y="70"/>
                  <a:pt x="518" y="65"/>
                </a:cubicBezTo>
                <a:cubicBezTo>
                  <a:pt x="519" y="70"/>
                  <a:pt x="521" y="67"/>
                  <a:pt x="522" y="66"/>
                </a:cubicBezTo>
                <a:cubicBezTo>
                  <a:pt x="522" y="66"/>
                  <a:pt x="523" y="67"/>
                  <a:pt x="523" y="67"/>
                </a:cubicBezTo>
                <a:cubicBezTo>
                  <a:pt x="525" y="67"/>
                  <a:pt x="526" y="67"/>
                  <a:pt x="527" y="67"/>
                </a:cubicBezTo>
                <a:cubicBezTo>
                  <a:pt x="527" y="66"/>
                  <a:pt x="527" y="65"/>
                  <a:pt x="527" y="64"/>
                </a:cubicBezTo>
                <a:cubicBezTo>
                  <a:pt x="527" y="67"/>
                  <a:pt x="528" y="69"/>
                  <a:pt x="528" y="72"/>
                </a:cubicBezTo>
                <a:cubicBezTo>
                  <a:pt x="529" y="69"/>
                  <a:pt x="529" y="67"/>
                  <a:pt x="530" y="64"/>
                </a:cubicBezTo>
                <a:cubicBezTo>
                  <a:pt x="530" y="67"/>
                  <a:pt x="530" y="69"/>
                  <a:pt x="531" y="72"/>
                </a:cubicBezTo>
                <a:cubicBezTo>
                  <a:pt x="531" y="69"/>
                  <a:pt x="532" y="67"/>
                  <a:pt x="532" y="65"/>
                </a:cubicBezTo>
                <a:cubicBezTo>
                  <a:pt x="533" y="67"/>
                  <a:pt x="533" y="69"/>
                  <a:pt x="533" y="72"/>
                </a:cubicBezTo>
                <a:cubicBezTo>
                  <a:pt x="534" y="69"/>
                  <a:pt x="534" y="67"/>
                  <a:pt x="535" y="65"/>
                </a:cubicBezTo>
                <a:cubicBezTo>
                  <a:pt x="535" y="68"/>
                  <a:pt x="536" y="70"/>
                  <a:pt x="536" y="73"/>
                </a:cubicBezTo>
                <a:cubicBezTo>
                  <a:pt x="537" y="69"/>
                  <a:pt x="537" y="68"/>
                  <a:pt x="538" y="66"/>
                </a:cubicBezTo>
                <a:cubicBezTo>
                  <a:pt x="538" y="68"/>
                  <a:pt x="539" y="70"/>
                  <a:pt x="539" y="72"/>
                </a:cubicBezTo>
                <a:cubicBezTo>
                  <a:pt x="539" y="70"/>
                  <a:pt x="540" y="68"/>
                  <a:pt x="541" y="66"/>
                </a:cubicBezTo>
                <a:cubicBezTo>
                  <a:pt x="541" y="69"/>
                  <a:pt x="541" y="71"/>
                  <a:pt x="542" y="74"/>
                </a:cubicBezTo>
                <a:cubicBezTo>
                  <a:pt x="542" y="71"/>
                  <a:pt x="498" y="69"/>
                  <a:pt x="498" y="66"/>
                </a:cubicBezTo>
                <a:cubicBezTo>
                  <a:pt x="499" y="69"/>
                  <a:pt x="499" y="71"/>
                  <a:pt x="499" y="74"/>
                </a:cubicBezTo>
                <a:cubicBezTo>
                  <a:pt x="500" y="71"/>
                  <a:pt x="500" y="69"/>
                  <a:pt x="501" y="67"/>
                </a:cubicBezTo>
                <a:cubicBezTo>
                  <a:pt x="502" y="74"/>
                  <a:pt x="503" y="75"/>
                  <a:pt x="504" y="67"/>
                </a:cubicBezTo>
                <a:cubicBezTo>
                  <a:pt x="504" y="75"/>
                  <a:pt x="505" y="70"/>
                  <a:pt x="506" y="70"/>
                </a:cubicBezTo>
                <a:cubicBezTo>
                  <a:pt x="509" y="70"/>
                  <a:pt x="511" y="74"/>
                  <a:pt x="513" y="74"/>
                </a:cubicBezTo>
                <a:cubicBezTo>
                  <a:pt x="519" y="75"/>
                  <a:pt x="525" y="75"/>
                  <a:pt x="531" y="76"/>
                </a:cubicBezTo>
                <a:cubicBezTo>
                  <a:pt x="544" y="78"/>
                  <a:pt x="558" y="80"/>
                  <a:pt x="571" y="82"/>
                </a:cubicBezTo>
                <a:cubicBezTo>
                  <a:pt x="581" y="84"/>
                  <a:pt x="590" y="85"/>
                  <a:pt x="600" y="86"/>
                </a:cubicBezTo>
                <a:cubicBezTo>
                  <a:pt x="607" y="87"/>
                  <a:pt x="613" y="88"/>
                  <a:pt x="619" y="90"/>
                </a:cubicBezTo>
                <a:cubicBezTo>
                  <a:pt x="620" y="90"/>
                  <a:pt x="620" y="91"/>
                  <a:pt x="621" y="92"/>
                </a:cubicBezTo>
                <a:cubicBezTo>
                  <a:pt x="620" y="92"/>
                  <a:pt x="620" y="94"/>
                  <a:pt x="619" y="94"/>
                </a:cubicBezTo>
                <a:cubicBezTo>
                  <a:pt x="614" y="94"/>
                  <a:pt x="609" y="93"/>
                  <a:pt x="604" y="93"/>
                </a:cubicBezTo>
                <a:cubicBezTo>
                  <a:pt x="595" y="93"/>
                  <a:pt x="585" y="92"/>
                  <a:pt x="575" y="92"/>
                </a:cubicBezTo>
                <a:cubicBezTo>
                  <a:pt x="569" y="92"/>
                  <a:pt x="563" y="92"/>
                  <a:pt x="557" y="92"/>
                </a:cubicBezTo>
                <a:cubicBezTo>
                  <a:pt x="572" y="95"/>
                  <a:pt x="607" y="98"/>
                  <a:pt x="623" y="100"/>
                </a:cubicBezTo>
                <a:cubicBezTo>
                  <a:pt x="631" y="102"/>
                  <a:pt x="639" y="102"/>
                  <a:pt x="647" y="103"/>
                </a:cubicBezTo>
                <a:cubicBezTo>
                  <a:pt x="648" y="103"/>
                  <a:pt x="648" y="104"/>
                  <a:pt x="649" y="106"/>
                </a:cubicBezTo>
                <a:cubicBezTo>
                  <a:pt x="648" y="108"/>
                  <a:pt x="648" y="109"/>
                  <a:pt x="648" y="109"/>
                </a:cubicBezTo>
                <a:cubicBezTo>
                  <a:pt x="645" y="109"/>
                  <a:pt x="643" y="109"/>
                  <a:pt x="640" y="110"/>
                </a:cubicBezTo>
                <a:cubicBezTo>
                  <a:pt x="635" y="112"/>
                  <a:pt x="629" y="116"/>
                  <a:pt x="623" y="116"/>
                </a:cubicBezTo>
                <a:cubicBezTo>
                  <a:pt x="595" y="116"/>
                  <a:pt x="576" y="132"/>
                  <a:pt x="574" y="132"/>
                </a:cubicBezTo>
                <a:cubicBezTo>
                  <a:pt x="523" y="128"/>
                  <a:pt x="520" y="123"/>
                  <a:pt x="469" y="121"/>
                </a:cubicBezTo>
                <a:cubicBezTo>
                  <a:pt x="397" y="117"/>
                  <a:pt x="328" y="125"/>
                  <a:pt x="254" y="121"/>
                </a:cubicBezTo>
                <a:cubicBezTo>
                  <a:pt x="252" y="121"/>
                  <a:pt x="250" y="122"/>
                  <a:pt x="248" y="123"/>
                </a:cubicBezTo>
                <a:cubicBezTo>
                  <a:pt x="248" y="124"/>
                  <a:pt x="248" y="125"/>
                  <a:pt x="248" y="126"/>
                </a:cubicBezTo>
                <a:cubicBezTo>
                  <a:pt x="255" y="126"/>
                  <a:pt x="262" y="127"/>
                  <a:pt x="269" y="126"/>
                </a:cubicBezTo>
                <a:cubicBezTo>
                  <a:pt x="275" y="126"/>
                  <a:pt x="282" y="124"/>
                  <a:pt x="288" y="124"/>
                </a:cubicBezTo>
                <a:cubicBezTo>
                  <a:pt x="310" y="123"/>
                  <a:pt x="331" y="123"/>
                  <a:pt x="353" y="122"/>
                </a:cubicBezTo>
                <a:cubicBezTo>
                  <a:pt x="364" y="121"/>
                  <a:pt x="375" y="120"/>
                  <a:pt x="385" y="120"/>
                </a:cubicBezTo>
                <a:cubicBezTo>
                  <a:pt x="400" y="119"/>
                  <a:pt x="414" y="120"/>
                  <a:pt x="428" y="120"/>
                </a:cubicBezTo>
                <a:cubicBezTo>
                  <a:pt x="435" y="120"/>
                  <a:pt x="442" y="120"/>
                  <a:pt x="449" y="120"/>
                </a:cubicBezTo>
                <a:cubicBezTo>
                  <a:pt x="455" y="120"/>
                  <a:pt x="462" y="120"/>
                  <a:pt x="469" y="121"/>
                </a:cubicBezTo>
                <a:cubicBezTo>
                  <a:pt x="475" y="121"/>
                  <a:pt x="481" y="121"/>
                  <a:pt x="487" y="122"/>
                </a:cubicBezTo>
                <a:cubicBezTo>
                  <a:pt x="491" y="122"/>
                  <a:pt x="494" y="122"/>
                  <a:pt x="498" y="122"/>
                </a:cubicBezTo>
                <a:cubicBezTo>
                  <a:pt x="502" y="122"/>
                  <a:pt x="505" y="122"/>
                  <a:pt x="508" y="122"/>
                </a:cubicBezTo>
                <a:cubicBezTo>
                  <a:pt x="511" y="122"/>
                  <a:pt x="514" y="123"/>
                  <a:pt x="517" y="123"/>
                </a:cubicBezTo>
                <a:cubicBezTo>
                  <a:pt x="521" y="124"/>
                  <a:pt x="524" y="124"/>
                  <a:pt x="527" y="124"/>
                </a:cubicBezTo>
                <a:cubicBezTo>
                  <a:pt x="530" y="124"/>
                  <a:pt x="532" y="123"/>
                  <a:pt x="534" y="123"/>
                </a:cubicBezTo>
                <a:cubicBezTo>
                  <a:pt x="536" y="123"/>
                  <a:pt x="538" y="123"/>
                  <a:pt x="540" y="123"/>
                </a:cubicBezTo>
                <a:cubicBezTo>
                  <a:pt x="542" y="123"/>
                  <a:pt x="543" y="125"/>
                  <a:pt x="544" y="125"/>
                </a:cubicBezTo>
                <a:cubicBezTo>
                  <a:pt x="546" y="125"/>
                  <a:pt x="547" y="124"/>
                  <a:pt x="548" y="124"/>
                </a:cubicBezTo>
                <a:cubicBezTo>
                  <a:pt x="549" y="124"/>
                  <a:pt x="551" y="124"/>
                  <a:pt x="552" y="125"/>
                </a:cubicBezTo>
                <a:cubicBezTo>
                  <a:pt x="553" y="125"/>
                  <a:pt x="554" y="126"/>
                  <a:pt x="555" y="126"/>
                </a:cubicBezTo>
                <a:cubicBezTo>
                  <a:pt x="557" y="126"/>
                  <a:pt x="558" y="124"/>
                  <a:pt x="560" y="124"/>
                </a:cubicBezTo>
                <a:cubicBezTo>
                  <a:pt x="561" y="125"/>
                  <a:pt x="517" y="127"/>
                  <a:pt x="518" y="127"/>
                </a:cubicBezTo>
                <a:cubicBezTo>
                  <a:pt x="520" y="127"/>
                  <a:pt x="521" y="125"/>
                  <a:pt x="522" y="125"/>
                </a:cubicBezTo>
                <a:cubicBezTo>
                  <a:pt x="525" y="125"/>
                  <a:pt x="527" y="128"/>
                  <a:pt x="529" y="127"/>
                </a:cubicBezTo>
                <a:cubicBezTo>
                  <a:pt x="533" y="125"/>
                  <a:pt x="537" y="129"/>
                  <a:pt x="541" y="128"/>
                </a:cubicBezTo>
                <a:cubicBezTo>
                  <a:pt x="544" y="127"/>
                  <a:pt x="547" y="129"/>
                  <a:pt x="550" y="130"/>
                </a:cubicBezTo>
                <a:cubicBezTo>
                  <a:pt x="555" y="131"/>
                  <a:pt x="561" y="132"/>
                  <a:pt x="566" y="133"/>
                </a:cubicBezTo>
                <a:cubicBezTo>
                  <a:pt x="571" y="135"/>
                  <a:pt x="576" y="137"/>
                  <a:pt x="581" y="138"/>
                </a:cubicBezTo>
                <a:cubicBezTo>
                  <a:pt x="590" y="140"/>
                  <a:pt x="587" y="142"/>
                  <a:pt x="596" y="143"/>
                </a:cubicBezTo>
                <a:cubicBezTo>
                  <a:pt x="605" y="144"/>
                  <a:pt x="615" y="146"/>
                  <a:pt x="624" y="147"/>
                </a:cubicBezTo>
                <a:cubicBezTo>
                  <a:pt x="636" y="148"/>
                  <a:pt x="648" y="150"/>
                  <a:pt x="660" y="151"/>
                </a:cubicBezTo>
                <a:cubicBezTo>
                  <a:pt x="661" y="151"/>
                  <a:pt x="662" y="152"/>
                  <a:pt x="662" y="152"/>
                </a:cubicBezTo>
                <a:cubicBezTo>
                  <a:pt x="662" y="155"/>
                  <a:pt x="662" y="156"/>
                  <a:pt x="661" y="156"/>
                </a:cubicBezTo>
                <a:cubicBezTo>
                  <a:pt x="647" y="156"/>
                  <a:pt x="632" y="156"/>
                  <a:pt x="618" y="155"/>
                </a:cubicBezTo>
                <a:cubicBezTo>
                  <a:pt x="605" y="154"/>
                  <a:pt x="606" y="152"/>
                  <a:pt x="593" y="158"/>
                </a:cubicBezTo>
                <a:cubicBezTo>
                  <a:pt x="593" y="158"/>
                  <a:pt x="592" y="159"/>
                  <a:pt x="592" y="159"/>
                </a:cubicBezTo>
                <a:cubicBezTo>
                  <a:pt x="596" y="161"/>
                  <a:pt x="587" y="162"/>
                  <a:pt x="590" y="163"/>
                </a:cubicBezTo>
                <a:cubicBezTo>
                  <a:pt x="608" y="165"/>
                  <a:pt x="625" y="166"/>
                  <a:pt x="642" y="168"/>
                </a:cubicBezTo>
                <a:cubicBezTo>
                  <a:pt x="645" y="169"/>
                  <a:pt x="647" y="170"/>
                  <a:pt x="650" y="171"/>
                </a:cubicBezTo>
                <a:cubicBezTo>
                  <a:pt x="650" y="173"/>
                  <a:pt x="650" y="174"/>
                  <a:pt x="650" y="175"/>
                </a:cubicBezTo>
                <a:cubicBezTo>
                  <a:pt x="633" y="177"/>
                  <a:pt x="616" y="179"/>
                  <a:pt x="599" y="179"/>
                </a:cubicBezTo>
                <a:cubicBezTo>
                  <a:pt x="583" y="179"/>
                  <a:pt x="579" y="177"/>
                  <a:pt x="562" y="176"/>
                </a:cubicBezTo>
                <a:cubicBezTo>
                  <a:pt x="562" y="177"/>
                  <a:pt x="562" y="178"/>
                  <a:pt x="562" y="179"/>
                </a:cubicBezTo>
                <a:cubicBezTo>
                  <a:pt x="599" y="190"/>
                  <a:pt x="668" y="189"/>
                  <a:pt x="705" y="198"/>
                </a:cubicBezTo>
                <a:cubicBezTo>
                  <a:pt x="705" y="200"/>
                  <a:pt x="705" y="201"/>
                  <a:pt x="705" y="203"/>
                </a:cubicBezTo>
                <a:cubicBezTo>
                  <a:pt x="655" y="200"/>
                  <a:pt x="618" y="196"/>
                  <a:pt x="568" y="193"/>
                </a:cubicBezTo>
                <a:cubicBezTo>
                  <a:pt x="568" y="194"/>
                  <a:pt x="568" y="195"/>
                  <a:pt x="568" y="196"/>
                </a:cubicBezTo>
                <a:cubicBezTo>
                  <a:pt x="602" y="201"/>
                  <a:pt x="624" y="206"/>
                  <a:pt x="659" y="211"/>
                </a:cubicBezTo>
                <a:cubicBezTo>
                  <a:pt x="659" y="212"/>
                  <a:pt x="659" y="213"/>
                  <a:pt x="659" y="215"/>
                </a:cubicBezTo>
                <a:cubicBezTo>
                  <a:pt x="640" y="217"/>
                  <a:pt x="635" y="219"/>
                  <a:pt x="616" y="220"/>
                </a:cubicBezTo>
                <a:cubicBezTo>
                  <a:pt x="616" y="221"/>
                  <a:pt x="616" y="222"/>
                  <a:pt x="616" y="223"/>
                </a:cubicBezTo>
                <a:cubicBezTo>
                  <a:pt x="617" y="223"/>
                  <a:pt x="618" y="224"/>
                  <a:pt x="619" y="224"/>
                </a:cubicBezTo>
                <a:cubicBezTo>
                  <a:pt x="631" y="226"/>
                  <a:pt x="630" y="228"/>
                  <a:pt x="642" y="230"/>
                </a:cubicBezTo>
                <a:cubicBezTo>
                  <a:pt x="653" y="231"/>
                  <a:pt x="663" y="232"/>
                  <a:pt x="674" y="234"/>
                </a:cubicBezTo>
                <a:cubicBezTo>
                  <a:pt x="675" y="234"/>
                  <a:pt x="676" y="236"/>
                  <a:pt x="676" y="237"/>
                </a:cubicBezTo>
                <a:cubicBezTo>
                  <a:pt x="676" y="238"/>
                  <a:pt x="676" y="239"/>
                  <a:pt x="676" y="241"/>
                </a:cubicBezTo>
                <a:cubicBezTo>
                  <a:pt x="640" y="238"/>
                  <a:pt x="617" y="236"/>
                  <a:pt x="580" y="233"/>
                </a:cubicBezTo>
                <a:cubicBezTo>
                  <a:pt x="580" y="234"/>
                  <a:pt x="580" y="235"/>
                  <a:pt x="580" y="236"/>
                </a:cubicBezTo>
                <a:cubicBezTo>
                  <a:pt x="583" y="237"/>
                  <a:pt x="586" y="238"/>
                  <a:pt x="589" y="238"/>
                </a:cubicBezTo>
                <a:cubicBezTo>
                  <a:pt x="604" y="241"/>
                  <a:pt x="619" y="243"/>
                  <a:pt x="634" y="246"/>
                </a:cubicBezTo>
                <a:cubicBezTo>
                  <a:pt x="656" y="250"/>
                  <a:pt x="664" y="253"/>
                  <a:pt x="686" y="257"/>
                </a:cubicBezTo>
                <a:cubicBezTo>
                  <a:pt x="687" y="257"/>
                  <a:pt x="688" y="258"/>
                  <a:pt x="689" y="259"/>
                </a:cubicBezTo>
                <a:cubicBezTo>
                  <a:pt x="689" y="261"/>
                  <a:pt x="689" y="262"/>
                  <a:pt x="688" y="262"/>
                </a:cubicBezTo>
                <a:cubicBezTo>
                  <a:pt x="672" y="261"/>
                  <a:pt x="655" y="260"/>
                  <a:pt x="639" y="259"/>
                </a:cubicBezTo>
                <a:cubicBezTo>
                  <a:pt x="631" y="259"/>
                  <a:pt x="635" y="258"/>
                  <a:pt x="627" y="258"/>
                </a:cubicBezTo>
                <a:cubicBezTo>
                  <a:pt x="626" y="258"/>
                  <a:pt x="625" y="260"/>
                  <a:pt x="623" y="261"/>
                </a:cubicBezTo>
                <a:cubicBezTo>
                  <a:pt x="623" y="262"/>
                  <a:pt x="623" y="263"/>
                  <a:pt x="623" y="264"/>
                </a:cubicBezTo>
                <a:cubicBezTo>
                  <a:pt x="624" y="264"/>
                  <a:pt x="624" y="265"/>
                  <a:pt x="624" y="265"/>
                </a:cubicBezTo>
                <a:cubicBezTo>
                  <a:pt x="632" y="269"/>
                  <a:pt x="639" y="263"/>
                  <a:pt x="647" y="274"/>
                </a:cubicBezTo>
                <a:cubicBezTo>
                  <a:pt x="649" y="278"/>
                  <a:pt x="639" y="276"/>
                  <a:pt x="642" y="277"/>
                </a:cubicBezTo>
                <a:cubicBezTo>
                  <a:pt x="644" y="277"/>
                  <a:pt x="646" y="278"/>
                  <a:pt x="648" y="279"/>
                </a:cubicBezTo>
                <a:cubicBezTo>
                  <a:pt x="648" y="280"/>
                  <a:pt x="648" y="281"/>
                  <a:pt x="648" y="283"/>
                </a:cubicBezTo>
                <a:cubicBezTo>
                  <a:pt x="606" y="287"/>
                  <a:pt x="578" y="277"/>
                  <a:pt x="537" y="277"/>
                </a:cubicBezTo>
                <a:cubicBezTo>
                  <a:pt x="537" y="278"/>
                  <a:pt x="538" y="278"/>
                  <a:pt x="538" y="278"/>
                </a:cubicBezTo>
                <a:cubicBezTo>
                  <a:pt x="553" y="280"/>
                  <a:pt x="569" y="282"/>
                  <a:pt x="585" y="284"/>
                </a:cubicBezTo>
                <a:cubicBezTo>
                  <a:pt x="593" y="285"/>
                  <a:pt x="601" y="287"/>
                  <a:pt x="609" y="289"/>
                </a:cubicBezTo>
                <a:cubicBezTo>
                  <a:pt x="610" y="289"/>
                  <a:pt x="610" y="290"/>
                  <a:pt x="611" y="291"/>
                </a:cubicBezTo>
                <a:cubicBezTo>
                  <a:pt x="611" y="291"/>
                  <a:pt x="611" y="292"/>
                  <a:pt x="611" y="293"/>
                </a:cubicBezTo>
                <a:cubicBezTo>
                  <a:pt x="602" y="293"/>
                  <a:pt x="594" y="293"/>
                  <a:pt x="586" y="293"/>
                </a:cubicBezTo>
                <a:cubicBezTo>
                  <a:pt x="586" y="295"/>
                  <a:pt x="586" y="296"/>
                  <a:pt x="586" y="297"/>
                </a:cubicBezTo>
                <a:cubicBezTo>
                  <a:pt x="628" y="304"/>
                  <a:pt x="658" y="311"/>
                  <a:pt x="701" y="318"/>
                </a:cubicBezTo>
                <a:cubicBezTo>
                  <a:pt x="701" y="319"/>
                  <a:pt x="701" y="320"/>
                  <a:pt x="700" y="321"/>
                </a:cubicBezTo>
                <a:cubicBezTo>
                  <a:pt x="666" y="326"/>
                  <a:pt x="644" y="317"/>
                  <a:pt x="610" y="316"/>
                </a:cubicBezTo>
                <a:cubicBezTo>
                  <a:pt x="614" y="317"/>
                  <a:pt x="618" y="318"/>
                  <a:pt x="622" y="319"/>
                </a:cubicBezTo>
                <a:cubicBezTo>
                  <a:pt x="639" y="321"/>
                  <a:pt x="643" y="323"/>
                  <a:pt x="660" y="325"/>
                </a:cubicBezTo>
                <a:cubicBezTo>
                  <a:pt x="661" y="325"/>
                  <a:pt x="662" y="326"/>
                  <a:pt x="663" y="327"/>
                </a:cubicBezTo>
                <a:cubicBezTo>
                  <a:pt x="663" y="328"/>
                  <a:pt x="663" y="329"/>
                  <a:pt x="663" y="330"/>
                </a:cubicBezTo>
                <a:cubicBezTo>
                  <a:pt x="640" y="335"/>
                  <a:pt x="629" y="328"/>
                  <a:pt x="605" y="333"/>
                </a:cubicBezTo>
                <a:cubicBezTo>
                  <a:pt x="606" y="333"/>
                  <a:pt x="606" y="333"/>
                  <a:pt x="607" y="333"/>
                </a:cubicBezTo>
                <a:cubicBezTo>
                  <a:pt x="624" y="336"/>
                  <a:pt x="628" y="338"/>
                  <a:pt x="646" y="341"/>
                </a:cubicBezTo>
                <a:cubicBezTo>
                  <a:pt x="658" y="343"/>
                  <a:pt x="669" y="345"/>
                  <a:pt x="681" y="347"/>
                </a:cubicBezTo>
                <a:cubicBezTo>
                  <a:pt x="682" y="347"/>
                  <a:pt x="683" y="349"/>
                  <a:pt x="683" y="350"/>
                </a:cubicBezTo>
                <a:cubicBezTo>
                  <a:pt x="682" y="352"/>
                  <a:pt x="681" y="353"/>
                  <a:pt x="680" y="353"/>
                </a:cubicBezTo>
                <a:cubicBezTo>
                  <a:pt x="676" y="352"/>
                  <a:pt x="671" y="352"/>
                  <a:pt x="667" y="352"/>
                </a:cubicBezTo>
                <a:cubicBezTo>
                  <a:pt x="652" y="351"/>
                  <a:pt x="650" y="352"/>
                  <a:pt x="635" y="351"/>
                </a:cubicBezTo>
                <a:cubicBezTo>
                  <a:pt x="594" y="347"/>
                  <a:pt x="555" y="366"/>
                  <a:pt x="514" y="362"/>
                </a:cubicBezTo>
                <a:cubicBezTo>
                  <a:pt x="468" y="358"/>
                  <a:pt x="418" y="356"/>
                  <a:pt x="372" y="361"/>
                </a:cubicBezTo>
                <a:cubicBezTo>
                  <a:pt x="350" y="363"/>
                  <a:pt x="331" y="347"/>
                  <a:pt x="309" y="350"/>
                </a:cubicBezTo>
                <a:cubicBezTo>
                  <a:pt x="305" y="350"/>
                  <a:pt x="300" y="352"/>
                  <a:pt x="297" y="352"/>
                </a:cubicBezTo>
                <a:cubicBezTo>
                  <a:pt x="303" y="352"/>
                  <a:pt x="310" y="352"/>
                  <a:pt x="317" y="352"/>
                </a:cubicBezTo>
                <a:cubicBezTo>
                  <a:pt x="378" y="352"/>
                  <a:pt x="438" y="352"/>
                  <a:pt x="499" y="360"/>
                </a:cubicBezTo>
                <a:cubicBezTo>
                  <a:pt x="533" y="365"/>
                  <a:pt x="567" y="368"/>
                  <a:pt x="600" y="373"/>
                </a:cubicBezTo>
                <a:cubicBezTo>
                  <a:pt x="627" y="376"/>
                  <a:pt x="672" y="380"/>
                  <a:pt x="699" y="384"/>
                </a:cubicBezTo>
                <a:cubicBezTo>
                  <a:pt x="704" y="385"/>
                  <a:pt x="710" y="387"/>
                  <a:pt x="716" y="388"/>
                </a:cubicBezTo>
                <a:cubicBezTo>
                  <a:pt x="716" y="389"/>
                  <a:pt x="717" y="390"/>
                  <a:pt x="717" y="391"/>
                </a:cubicBezTo>
                <a:cubicBezTo>
                  <a:pt x="717" y="392"/>
                  <a:pt x="730" y="393"/>
                  <a:pt x="730" y="394"/>
                </a:cubicBezTo>
                <a:cubicBezTo>
                  <a:pt x="729" y="394"/>
                  <a:pt x="729" y="393"/>
                  <a:pt x="728" y="393"/>
                </a:cubicBezTo>
                <a:cubicBezTo>
                  <a:pt x="722" y="394"/>
                  <a:pt x="716" y="395"/>
                  <a:pt x="710" y="395"/>
                </a:cubicBezTo>
                <a:cubicBezTo>
                  <a:pt x="684" y="396"/>
                  <a:pt x="658" y="392"/>
                  <a:pt x="631" y="392"/>
                </a:cubicBezTo>
                <a:cubicBezTo>
                  <a:pt x="596" y="393"/>
                  <a:pt x="536" y="399"/>
                  <a:pt x="500" y="394"/>
                </a:cubicBezTo>
                <a:cubicBezTo>
                  <a:pt x="457" y="388"/>
                  <a:pt x="407" y="394"/>
                  <a:pt x="363" y="381"/>
                </a:cubicBezTo>
                <a:cubicBezTo>
                  <a:pt x="359" y="381"/>
                  <a:pt x="355" y="382"/>
                  <a:pt x="351" y="383"/>
                </a:cubicBezTo>
                <a:cubicBezTo>
                  <a:pt x="352" y="384"/>
                  <a:pt x="352" y="384"/>
                  <a:pt x="353" y="384"/>
                </a:cubicBezTo>
                <a:cubicBezTo>
                  <a:pt x="379" y="386"/>
                  <a:pt x="405" y="387"/>
                  <a:pt x="431" y="389"/>
                </a:cubicBezTo>
                <a:cubicBezTo>
                  <a:pt x="454" y="391"/>
                  <a:pt x="477" y="391"/>
                  <a:pt x="500" y="394"/>
                </a:cubicBezTo>
                <a:cubicBezTo>
                  <a:pt x="533" y="399"/>
                  <a:pt x="597" y="405"/>
                  <a:pt x="630" y="411"/>
                </a:cubicBezTo>
                <a:cubicBezTo>
                  <a:pt x="643" y="413"/>
                  <a:pt x="656" y="414"/>
                  <a:pt x="669" y="417"/>
                </a:cubicBezTo>
                <a:cubicBezTo>
                  <a:pt x="674" y="418"/>
                  <a:pt x="680" y="427"/>
                  <a:pt x="686" y="426"/>
                </a:cubicBezTo>
                <a:cubicBezTo>
                  <a:pt x="686" y="426"/>
                  <a:pt x="687" y="427"/>
                  <a:pt x="688" y="427"/>
                </a:cubicBezTo>
                <a:cubicBezTo>
                  <a:pt x="688" y="428"/>
                  <a:pt x="688" y="428"/>
                  <a:pt x="688" y="429"/>
                </a:cubicBezTo>
                <a:cubicBezTo>
                  <a:pt x="683" y="430"/>
                  <a:pt x="677" y="431"/>
                  <a:pt x="672" y="432"/>
                </a:cubicBezTo>
                <a:cubicBezTo>
                  <a:pt x="672" y="433"/>
                  <a:pt x="672" y="433"/>
                  <a:pt x="672" y="433"/>
                </a:cubicBezTo>
                <a:cubicBezTo>
                  <a:pt x="682" y="435"/>
                  <a:pt x="691" y="437"/>
                  <a:pt x="700" y="439"/>
                </a:cubicBezTo>
                <a:cubicBezTo>
                  <a:pt x="700" y="441"/>
                  <a:pt x="700" y="442"/>
                  <a:pt x="700" y="444"/>
                </a:cubicBezTo>
                <a:cubicBezTo>
                  <a:pt x="662" y="445"/>
                  <a:pt x="591" y="436"/>
                  <a:pt x="553" y="435"/>
                </a:cubicBezTo>
                <a:cubicBezTo>
                  <a:pt x="557" y="436"/>
                  <a:pt x="561" y="437"/>
                  <a:pt x="565" y="438"/>
                </a:cubicBezTo>
                <a:cubicBezTo>
                  <a:pt x="590" y="442"/>
                  <a:pt x="646" y="446"/>
                  <a:pt x="670" y="450"/>
                </a:cubicBezTo>
                <a:cubicBezTo>
                  <a:pt x="679" y="451"/>
                  <a:pt x="688" y="453"/>
                  <a:pt x="696" y="455"/>
                </a:cubicBezTo>
                <a:cubicBezTo>
                  <a:pt x="697" y="455"/>
                  <a:pt x="697" y="457"/>
                  <a:pt x="698" y="458"/>
                </a:cubicBezTo>
                <a:cubicBezTo>
                  <a:pt x="697" y="459"/>
                  <a:pt x="697" y="462"/>
                  <a:pt x="696" y="462"/>
                </a:cubicBezTo>
                <a:cubicBezTo>
                  <a:pt x="694" y="462"/>
                  <a:pt x="692" y="461"/>
                  <a:pt x="690" y="461"/>
                </a:cubicBezTo>
                <a:cubicBezTo>
                  <a:pt x="682" y="460"/>
                  <a:pt x="674" y="459"/>
                  <a:pt x="666" y="459"/>
                </a:cubicBezTo>
                <a:cubicBezTo>
                  <a:pt x="661" y="459"/>
                  <a:pt x="655" y="459"/>
                  <a:pt x="650" y="459"/>
                </a:cubicBezTo>
                <a:cubicBezTo>
                  <a:pt x="652" y="460"/>
                  <a:pt x="655" y="461"/>
                  <a:pt x="658" y="462"/>
                </a:cubicBezTo>
                <a:cubicBezTo>
                  <a:pt x="658" y="463"/>
                  <a:pt x="658" y="464"/>
                  <a:pt x="658" y="465"/>
                </a:cubicBezTo>
                <a:cubicBezTo>
                  <a:pt x="639" y="469"/>
                  <a:pt x="587" y="465"/>
                  <a:pt x="567" y="463"/>
                </a:cubicBezTo>
                <a:cubicBezTo>
                  <a:pt x="548" y="461"/>
                  <a:pt x="528" y="459"/>
                  <a:pt x="509" y="457"/>
                </a:cubicBezTo>
                <a:cubicBezTo>
                  <a:pt x="509" y="458"/>
                  <a:pt x="509" y="433"/>
                  <a:pt x="509" y="434"/>
                </a:cubicBezTo>
                <a:cubicBezTo>
                  <a:pt x="557" y="442"/>
                  <a:pt x="638" y="475"/>
                  <a:pt x="686" y="483"/>
                </a:cubicBezTo>
                <a:cubicBezTo>
                  <a:pt x="686" y="484"/>
                  <a:pt x="686" y="486"/>
                  <a:pt x="686" y="488"/>
                </a:cubicBezTo>
                <a:cubicBezTo>
                  <a:pt x="680" y="488"/>
                  <a:pt x="674" y="488"/>
                  <a:pt x="667" y="488"/>
                </a:cubicBezTo>
                <a:cubicBezTo>
                  <a:pt x="667" y="489"/>
                  <a:pt x="667" y="490"/>
                  <a:pt x="667" y="491"/>
                </a:cubicBezTo>
                <a:cubicBezTo>
                  <a:pt x="668" y="492"/>
                  <a:pt x="670" y="494"/>
                  <a:pt x="671" y="495"/>
                </a:cubicBezTo>
                <a:cubicBezTo>
                  <a:pt x="671" y="496"/>
                  <a:pt x="671" y="497"/>
                  <a:pt x="671" y="498"/>
                </a:cubicBezTo>
                <a:cubicBezTo>
                  <a:pt x="602" y="497"/>
                  <a:pt x="502" y="455"/>
                  <a:pt x="433" y="452"/>
                </a:cubicBezTo>
                <a:cubicBezTo>
                  <a:pt x="459" y="457"/>
                  <a:pt x="485" y="461"/>
                  <a:pt x="511" y="465"/>
                </a:cubicBezTo>
                <a:cubicBezTo>
                  <a:pt x="537" y="469"/>
                  <a:pt x="595" y="499"/>
                  <a:pt x="621" y="504"/>
                </a:cubicBezTo>
                <a:cubicBezTo>
                  <a:pt x="646" y="509"/>
                  <a:pt x="672" y="514"/>
                  <a:pt x="698" y="520"/>
                </a:cubicBezTo>
                <a:cubicBezTo>
                  <a:pt x="698" y="521"/>
                  <a:pt x="698" y="522"/>
                  <a:pt x="698" y="523"/>
                </a:cubicBezTo>
                <a:cubicBezTo>
                  <a:pt x="697" y="523"/>
                  <a:pt x="697" y="523"/>
                  <a:pt x="697" y="523"/>
                </a:cubicBezTo>
                <a:cubicBezTo>
                  <a:pt x="688" y="523"/>
                  <a:pt x="680" y="524"/>
                  <a:pt x="672" y="523"/>
                </a:cubicBezTo>
                <a:cubicBezTo>
                  <a:pt x="644" y="520"/>
                  <a:pt x="585" y="515"/>
                  <a:pt x="558" y="511"/>
                </a:cubicBezTo>
                <a:cubicBezTo>
                  <a:pt x="528" y="506"/>
                  <a:pt x="498" y="475"/>
                  <a:pt x="468" y="472"/>
                </a:cubicBezTo>
                <a:cubicBezTo>
                  <a:pt x="439" y="469"/>
                  <a:pt x="411" y="467"/>
                  <a:pt x="382" y="466"/>
                </a:cubicBezTo>
                <a:cubicBezTo>
                  <a:pt x="358" y="465"/>
                  <a:pt x="334" y="453"/>
                  <a:pt x="310" y="452"/>
                </a:cubicBezTo>
                <a:cubicBezTo>
                  <a:pt x="276" y="451"/>
                  <a:pt x="241" y="450"/>
                  <a:pt x="206" y="450"/>
                </a:cubicBezTo>
                <a:cubicBezTo>
                  <a:pt x="204" y="449"/>
                  <a:pt x="201" y="452"/>
                  <a:pt x="199" y="453"/>
                </a:cubicBezTo>
                <a:cubicBezTo>
                  <a:pt x="198" y="454"/>
                  <a:pt x="197" y="454"/>
                  <a:pt x="196" y="453"/>
                </a:cubicBezTo>
                <a:cubicBezTo>
                  <a:pt x="195" y="452"/>
                  <a:pt x="194" y="450"/>
                  <a:pt x="193" y="449"/>
                </a:cubicBezTo>
                <a:cubicBezTo>
                  <a:pt x="191" y="449"/>
                  <a:pt x="189" y="449"/>
                  <a:pt x="187" y="449"/>
                </a:cubicBezTo>
                <a:cubicBezTo>
                  <a:pt x="164" y="451"/>
                  <a:pt x="142" y="453"/>
                  <a:pt x="119" y="457"/>
                </a:cubicBezTo>
                <a:cubicBezTo>
                  <a:pt x="101" y="460"/>
                  <a:pt x="83" y="453"/>
                  <a:pt x="66" y="458"/>
                </a:cubicBezTo>
                <a:cubicBezTo>
                  <a:pt x="52" y="462"/>
                  <a:pt x="59" y="466"/>
                  <a:pt x="46" y="470"/>
                </a:cubicBezTo>
                <a:cubicBezTo>
                  <a:pt x="31" y="474"/>
                  <a:pt x="49" y="479"/>
                  <a:pt x="34" y="482"/>
                </a:cubicBezTo>
                <a:cubicBezTo>
                  <a:pt x="25" y="484"/>
                  <a:pt x="54" y="486"/>
                  <a:pt x="45" y="487"/>
                </a:cubicBezTo>
                <a:cubicBezTo>
                  <a:pt x="43" y="487"/>
                  <a:pt x="2" y="485"/>
                  <a:pt x="0" y="484"/>
                </a:cubicBezTo>
                <a:cubicBezTo>
                  <a:pt x="0" y="483"/>
                  <a:pt x="0" y="481"/>
                  <a:pt x="0" y="480"/>
                </a:cubicBezTo>
                <a:cubicBezTo>
                  <a:pt x="1" y="479"/>
                  <a:pt x="1" y="476"/>
                  <a:pt x="2" y="475"/>
                </a:cubicBezTo>
                <a:cubicBezTo>
                  <a:pt x="9" y="468"/>
                  <a:pt x="54" y="459"/>
                  <a:pt x="60" y="454"/>
                </a:cubicBezTo>
                <a:cubicBezTo>
                  <a:pt x="65" y="449"/>
                  <a:pt x="32" y="447"/>
                  <a:pt x="37" y="444"/>
                </a:cubicBezTo>
                <a:cubicBezTo>
                  <a:pt x="38" y="444"/>
                  <a:pt x="39" y="442"/>
                  <a:pt x="40" y="441"/>
                </a:cubicBezTo>
                <a:cubicBezTo>
                  <a:pt x="40" y="440"/>
                  <a:pt x="39" y="439"/>
                  <a:pt x="39" y="438"/>
                </a:cubicBezTo>
                <a:cubicBezTo>
                  <a:pt x="39" y="438"/>
                  <a:pt x="38" y="438"/>
                  <a:pt x="37" y="438"/>
                </a:cubicBezTo>
                <a:cubicBezTo>
                  <a:pt x="29" y="437"/>
                  <a:pt x="60" y="436"/>
                  <a:pt x="52" y="435"/>
                </a:cubicBezTo>
                <a:cubicBezTo>
                  <a:pt x="52" y="435"/>
                  <a:pt x="51" y="433"/>
                  <a:pt x="50" y="433"/>
                </a:cubicBezTo>
                <a:cubicBezTo>
                  <a:pt x="50" y="431"/>
                  <a:pt x="50" y="430"/>
                  <a:pt x="50" y="429"/>
                </a:cubicBezTo>
                <a:cubicBezTo>
                  <a:pt x="51" y="428"/>
                  <a:pt x="52" y="426"/>
                  <a:pt x="53" y="426"/>
                </a:cubicBezTo>
                <a:cubicBezTo>
                  <a:pt x="59" y="424"/>
                  <a:pt x="27" y="422"/>
                  <a:pt x="34" y="420"/>
                </a:cubicBezTo>
                <a:cubicBezTo>
                  <a:pt x="35" y="420"/>
                  <a:pt x="83" y="423"/>
                  <a:pt x="84" y="413"/>
                </a:cubicBezTo>
                <a:cubicBezTo>
                  <a:pt x="84" y="412"/>
                  <a:pt x="84" y="411"/>
                  <a:pt x="85" y="410"/>
                </a:cubicBezTo>
                <a:cubicBezTo>
                  <a:pt x="86" y="409"/>
                  <a:pt x="88" y="407"/>
                  <a:pt x="89" y="406"/>
                </a:cubicBezTo>
                <a:cubicBezTo>
                  <a:pt x="106" y="393"/>
                  <a:pt x="89" y="388"/>
                  <a:pt x="106" y="384"/>
                </a:cubicBezTo>
                <a:cubicBezTo>
                  <a:pt x="109" y="383"/>
                  <a:pt x="111" y="377"/>
                  <a:pt x="113" y="371"/>
                </a:cubicBezTo>
                <a:cubicBezTo>
                  <a:pt x="111" y="371"/>
                  <a:pt x="108" y="372"/>
                  <a:pt x="106" y="372"/>
                </a:cubicBezTo>
                <a:cubicBezTo>
                  <a:pt x="99" y="374"/>
                  <a:pt x="92" y="377"/>
                  <a:pt x="85" y="378"/>
                </a:cubicBezTo>
                <a:cubicBezTo>
                  <a:pt x="72" y="381"/>
                  <a:pt x="93" y="382"/>
                  <a:pt x="80" y="384"/>
                </a:cubicBezTo>
                <a:cubicBezTo>
                  <a:pt x="79" y="384"/>
                  <a:pt x="78" y="383"/>
                  <a:pt x="77" y="382"/>
                </a:cubicBezTo>
                <a:cubicBezTo>
                  <a:pt x="77" y="381"/>
                  <a:pt x="77" y="380"/>
                  <a:pt x="77" y="379"/>
                </a:cubicBezTo>
                <a:cubicBezTo>
                  <a:pt x="78" y="378"/>
                  <a:pt x="79" y="376"/>
                  <a:pt x="80" y="375"/>
                </a:cubicBezTo>
                <a:cubicBezTo>
                  <a:pt x="86" y="371"/>
                  <a:pt x="84" y="366"/>
                  <a:pt x="91" y="364"/>
                </a:cubicBezTo>
                <a:cubicBezTo>
                  <a:pt x="106" y="357"/>
                  <a:pt x="95" y="352"/>
                  <a:pt x="110" y="347"/>
                </a:cubicBezTo>
                <a:cubicBezTo>
                  <a:pt x="124" y="342"/>
                  <a:pt x="71" y="338"/>
                  <a:pt x="85" y="335"/>
                </a:cubicBezTo>
                <a:cubicBezTo>
                  <a:pt x="99" y="332"/>
                  <a:pt x="113" y="379"/>
                  <a:pt x="127" y="369"/>
                </a:cubicBezTo>
                <a:cubicBezTo>
                  <a:pt x="130" y="368"/>
                  <a:pt x="132" y="366"/>
                  <a:pt x="134" y="364"/>
                </a:cubicBezTo>
                <a:cubicBezTo>
                  <a:pt x="134" y="363"/>
                  <a:pt x="134" y="363"/>
                  <a:pt x="134" y="362"/>
                </a:cubicBezTo>
                <a:cubicBezTo>
                  <a:pt x="133" y="362"/>
                  <a:pt x="131" y="362"/>
                  <a:pt x="130" y="363"/>
                </a:cubicBezTo>
                <a:cubicBezTo>
                  <a:pt x="124" y="366"/>
                  <a:pt x="119" y="369"/>
                  <a:pt x="114" y="371"/>
                </a:cubicBezTo>
                <a:cubicBezTo>
                  <a:pt x="107" y="374"/>
                  <a:pt x="100" y="377"/>
                  <a:pt x="93" y="379"/>
                </a:cubicBezTo>
                <a:cubicBezTo>
                  <a:pt x="87" y="381"/>
                  <a:pt x="127" y="330"/>
                  <a:pt x="121" y="331"/>
                </a:cubicBezTo>
                <a:cubicBezTo>
                  <a:pt x="112" y="334"/>
                  <a:pt x="125" y="340"/>
                  <a:pt x="116" y="342"/>
                </a:cubicBezTo>
                <a:cubicBezTo>
                  <a:pt x="107" y="344"/>
                  <a:pt x="98" y="344"/>
                  <a:pt x="88" y="345"/>
                </a:cubicBezTo>
                <a:cubicBezTo>
                  <a:pt x="88" y="345"/>
                  <a:pt x="87" y="344"/>
                  <a:pt x="86" y="344"/>
                </a:cubicBezTo>
                <a:cubicBezTo>
                  <a:pt x="86" y="343"/>
                  <a:pt x="86" y="342"/>
                  <a:pt x="86" y="341"/>
                </a:cubicBezTo>
                <a:cubicBezTo>
                  <a:pt x="87" y="339"/>
                  <a:pt x="88" y="337"/>
                  <a:pt x="89" y="337"/>
                </a:cubicBezTo>
                <a:cubicBezTo>
                  <a:pt x="92" y="334"/>
                  <a:pt x="82" y="332"/>
                  <a:pt x="86" y="330"/>
                </a:cubicBezTo>
                <a:cubicBezTo>
                  <a:pt x="87" y="329"/>
                  <a:pt x="88" y="327"/>
                  <a:pt x="88" y="319"/>
                </a:cubicBezTo>
                <a:cubicBezTo>
                  <a:pt x="88" y="319"/>
                  <a:pt x="87" y="319"/>
                  <a:pt x="86" y="319"/>
                </a:cubicBezTo>
                <a:cubicBezTo>
                  <a:pt x="79" y="321"/>
                  <a:pt x="98" y="322"/>
                  <a:pt x="90" y="323"/>
                </a:cubicBezTo>
                <a:cubicBezTo>
                  <a:pt x="89" y="323"/>
                  <a:pt x="63" y="324"/>
                  <a:pt x="62" y="322"/>
                </a:cubicBezTo>
                <a:cubicBezTo>
                  <a:pt x="60" y="316"/>
                  <a:pt x="58" y="319"/>
                  <a:pt x="56" y="318"/>
                </a:cubicBezTo>
                <a:cubicBezTo>
                  <a:pt x="55" y="318"/>
                  <a:pt x="54" y="317"/>
                  <a:pt x="53" y="316"/>
                </a:cubicBezTo>
                <a:cubicBezTo>
                  <a:pt x="53" y="315"/>
                  <a:pt x="53" y="314"/>
                  <a:pt x="53" y="312"/>
                </a:cubicBezTo>
                <a:cubicBezTo>
                  <a:pt x="55" y="311"/>
                  <a:pt x="50" y="309"/>
                  <a:pt x="51" y="308"/>
                </a:cubicBezTo>
                <a:cubicBezTo>
                  <a:pt x="66" y="301"/>
                  <a:pt x="58" y="293"/>
                  <a:pt x="73" y="289"/>
                </a:cubicBezTo>
                <a:cubicBezTo>
                  <a:pt x="99" y="281"/>
                  <a:pt x="90" y="282"/>
                  <a:pt x="126" y="284"/>
                </a:cubicBezTo>
                <a:cubicBezTo>
                  <a:pt x="128" y="283"/>
                  <a:pt x="109" y="305"/>
                  <a:pt x="112" y="303"/>
                </a:cubicBezTo>
                <a:cubicBezTo>
                  <a:pt x="111" y="302"/>
                  <a:pt x="110" y="302"/>
                  <a:pt x="110" y="302"/>
                </a:cubicBezTo>
                <a:cubicBezTo>
                  <a:pt x="102" y="304"/>
                  <a:pt x="135" y="272"/>
                  <a:pt x="127" y="274"/>
                </a:cubicBezTo>
                <a:cubicBezTo>
                  <a:pt x="120" y="275"/>
                  <a:pt x="118" y="259"/>
                  <a:pt x="112" y="261"/>
                </a:cubicBezTo>
                <a:cubicBezTo>
                  <a:pt x="98" y="265"/>
                  <a:pt x="83" y="270"/>
                  <a:pt x="69" y="274"/>
                </a:cubicBezTo>
                <a:cubicBezTo>
                  <a:pt x="67" y="274"/>
                  <a:pt x="65" y="272"/>
                  <a:pt x="63" y="271"/>
                </a:cubicBezTo>
                <a:cubicBezTo>
                  <a:pt x="63" y="271"/>
                  <a:pt x="62" y="270"/>
                  <a:pt x="62" y="270"/>
                </a:cubicBezTo>
                <a:cubicBezTo>
                  <a:pt x="58" y="272"/>
                  <a:pt x="54" y="273"/>
                  <a:pt x="50" y="275"/>
                </a:cubicBezTo>
                <a:cubicBezTo>
                  <a:pt x="45" y="277"/>
                  <a:pt x="62" y="279"/>
                  <a:pt x="56" y="280"/>
                </a:cubicBezTo>
                <a:cubicBezTo>
                  <a:pt x="55" y="281"/>
                  <a:pt x="54" y="279"/>
                  <a:pt x="53" y="279"/>
                </a:cubicBezTo>
                <a:cubicBezTo>
                  <a:pt x="53" y="278"/>
                  <a:pt x="53" y="277"/>
                  <a:pt x="53" y="276"/>
                </a:cubicBezTo>
                <a:cubicBezTo>
                  <a:pt x="54" y="274"/>
                  <a:pt x="55" y="273"/>
                  <a:pt x="56" y="272"/>
                </a:cubicBezTo>
                <a:cubicBezTo>
                  <a:pt x="60" y="270"/>
                  <a:pt x="41" y="268"/>
                  <a:pt x="46" y="266"/>
                </a:cubicBezTo>
                <a:cubicBezTo>
                  <a:pt x="54" y="260"/>
                  <a:pt x="81" y="254"/>
                  <a:pt x="89" y="249"/>
                </a:cubicBezTo>
                <a:cubicBezTo>
                  <a:pt x="96" y="246"/>
                  <a:pt x="102" y="243"/>
                  <a:pt x="109" y="239"/>
                </a:cubicBezTo>
                <a:cubicBezTo>
                  <a:pt x="104" y="239"/>
                  <a:pt x="100" y="241"/>
                  <a:pt x="96" y="242"/>
                </a:cubicBezTo>
                <a:cubicBezTo>
                  <a:pt x="87" y="245"/>
                  <a:pt x="79" y="248"/>
                  <a:pt x="71" y="251"/>
                </a:cubicBezTo>
                <a:cubicBezTo>
                  <a:pt x="70" y="252"/>
                  <a:pt x="69" y="251"/>
                  <a:pt x="68" y="250"/>
                </a:cubicBezTo>
                <a:cubicBezTo>
                  <a:pt x="68" y="249"/>
                  <a:pt x="68" y="248"/>
                  <a:pt x="68" y="246"/>
                </a:cubicBezTo>
                <a:cubicBezTo>
                  <a:pt x="69" y="245"/>
                  <a:pt x="71" y="242"/>
                  <a:pt x="73" y="242"/>
                </a:cubicBezTo>
                <a:cubicBezTo>
                  <a:pt x="89" y="234"/>
                  <a:pt x="86" y="279"/>
                  <a:pt x="102" y="271"/>
                </a:cubicBezTo>
                <a:cubicBezTo>
                  <a:pt x="113" y="266"/>
                  <a:pt x="79" y="260"/>
                  <a:pt x="91" y="255"/>
                </a:cubicBezTo>
                <a:cubicBezTo>
                  <a:pt x="95" y="253"/>
                  <a:pt x="99" y="250"/>
                  <a:pt x="103" y="247"/>
                </a:cubicBezTo>
                <a:cubicBezTo>
                  <a:pt x="102" y="246"/>
                  <a:pt x="101" y="246"/>
                  <a:pt x="100" y="246"/>
                </a:cubicBezTo>
                <a:cubicBezTo>
                  <a:pt x="95" y="246"/>
                  <a:pt x="91" y="251"/>
                  <a:pt x="87" y="246"/>
                </a:cubicBezTo>
                <a:cubicBezTo>
                  <a:pt x="85" y="243"/>
                  <a:pt x="129" y="246"/>
                  <a:pt x="127" y="247"/>
                </a:cubicBezTo>
                <a:cubicBezTo>
                  <a:pt x="130" y="246"/>
                  <a:pt x="114" y="251"/>
                  <a:pt x="80" y="265"/>
                </a:cubicBezTo>
                <a:cubicBezTo>
                  <a:pt x="73" y="268"/>
                  <a:pt x="84" y="221"/>
                  <a:pt x="76" y="224"/>
                </a:cubicBezTo>
                <a:cubicBezTo>
                  <a:pt x="75" y="225"/>
                  <a:pt x="54" y="279"/>
                  <a:pt x="53" y="271"/>
                </a:cubicBezTo>
                <a:cubicBezTo>
                  <a:pt x="94" y="235"/>
                  <a:pt x="118" y="229"/>
                  <a:pt x="126" y="224"/>
                </a:cubicBezTo>
                <a:cubicBezTo>
                  <a:pt x="123" y="222"/>
                  <a:pt x="119" y="227"/>
                  <a:pt x="116" y="221"/>
                </a:cubicBezTo>
                <a:cubicBezTo>
                  <a:pt x="126" y="210"/>
                  <a:pt x="56" y="207"/>
                  <a:pt x="66" y="199"/>
                </a:cubicBezTo>
                <a:cubicBezTo>
                  <a:pt x="65" y="196"/>
                  <a:pt x="65" y="194"/>
                  <a:pt x="64" y="194"/>
                </a:cubicBezTo>
                <a:cubicBezTo>
                  <a:pt x="53" y="199"/>
                  <a:pt x="76" y="204"/>
                  <a:pt x="65" y="209"/>
                </a:cubicBezTo>
                <a:cubicBezTo>
                  <a:pt x="56" y="213"/>
                  <a:pt x="114" y="216"/>
                  <a:pt x="106" y="220"/>
                </a:cubicBezTo>
                <a:cubicBezTo>
                  <a:pt x="104" y="221"/>
                  <a:pt x="103" y="220"/>
                  <a:pt x="102" y="220"/>
                </a:cubicBezTo>
                <a:cubicBezTo>
                  <a:pt x="102" y="219"/>
                  <a:pt x="102" y="218"/>
                  <a:pt x="102" y="216"/>
                </a:cubicBezTo>
                <a:cubicBezTo>
                  <a:pt x="103" y="215"/>
                  <a:pt x="58" y="213"/>
                  <a:pt x="59" y="212"/>
                </a:cubicBezTo>
                <a:cubicBezTo>
                  <a:pt x="63" y="209"/>
                  <a:pt x="67" y="206"/>
                  <a:pt x="71" y="203"/>
                </a:cubicBezTo>
                <a:cubicBezTo>
                  <a:pt x="82" y="194"/>
                  <a:pt x="40" y="185"/>
                  <a:pt x="52" y="176"/>
                </a:cubicBezTo>
                <a:cubicBezTo>
                  <a:pt x="53" y="175"/>
                  <a:pt x="54" y="174"/>
                  <a:pt x="54" y="173"/>
                </a:cubicBezTo>
                <a:cubicBezTo>
                  <a:pt x="54" y="162"/>
                  <a:pt x="57" y="163"/>
                  <a:pt x="58" y="162"/>
                </a:cubicBezTo>
                <a:cubicBezTo>
                  <a:pt x="64" y="156"/>
                  <a:pt x="61" y="151"/>
                  <a:pt x="67" y="147"/>
                </a:cubicBezTo>
                <a:cubicBezTo>
                  <a:pt x="71" y="142"/>
                  <a:pt x="57" y="139"/>
                  <a:pt x="61" y="135"/>
                </a:cubicBezTo>
                <a:cubicBezTo>
                  <a:pt x="65" y="133"/>
                  <a:pt x="69" y="131"/>
                  <a:pt x="72" y="129"/>
                </a:cubicBezTo>
                <a:cubicBezTo>
                  <a:pt x="66" y="130"/>
                  <a:pt x="78" y="132"/>
                  <a:pt x="72" y="136"/>
                </a:cubicBezTo>
                <a:cubicBezTo>
                  <a:pt x="64" y="139"/>
                  <a:pt x="57" y="143"/>
                  <a:pt x="49" y="147"/>
                </a:cubicBezTo>
                <a:cubicBezTo>
                  <a:pt x="48" y="147"/>
                  <a:pt x="47" y="147"/>
                  <a:pt x="46" y="147"/>
                </a:cubicBezTo>
                <a:cubicBezTo>
                  <a:pt x="46" y="146"/>
                  <a:pt x="46" y="144"/>
                  <a:pt x="46" y="143"/>
                </a:cubicBezTo>
                <a:cubicBezTo>
                  <a:pt x="47" y="142"/>
                  <a:pt x="48" y="140"/>
                  <a:pt x="49" y="139"/>
                </a:cubicBezTo>
                <a:cubicBezTo>
                  <a:pt x="54" y="136"/>
                  <a:pt x="58" y="132"/>
                  <a:pt x="63" y="129"/>
                </a:cubicBezTo>
                <a:cubicBezTo>
                  <a:pt x="65" y="127"/>
                  <a:pt x="68" y="126"/>
                  <a:pt x="70" y="124"/>
                </a:cubicBezTo>
                <a:cubicBezTo>
                  <a:pt x="70" y="122"/>
                  <a:pt x="69" y="122"/>
                  <a:pt x="68" y="123"/>
                </a:cubicBezTo>
                <a:cubicBezTo>
                  <a:pt x="55" y="129"/>
                  <a:pt x="43" y="135"/>
                  <a:pt x="30" y="141"/>
                </a:cubicBezTo>
                <a:cubicBezTo>
                  <a:pt x="29" y="141"/>
                  <a:pt x="28" y="141"/>
                  <a:pt x="26" y="141"/>
                </a:cubicBezTo>
                <a:cubicBezTo>
                  <a:pt x="26" y="139"/>
                  <a:pt x="26" y="138"/>
                  <a:pt x="26" y="137"/>
                </a:cubicBezTo>
                <a:cubicBezTo>
                  <a:pt x="28" y="135"/>
                  <a:pt x="29" y="133"/>
                  <a:pt x="30" y="132"/>
                </a:cubicBezTo>
                <a:cubicBezTo>
                  <a:pt x="41" y="124"/>
                  <a:pt x="52" y="117"/>
                  <a:pt x="62" y="108"/>
                </a:cubicBezTo>
                <a:cubicBezTo>
                  <a:pt x="67" y="104"/>
                  <a:pt x="72" y="99"/>
                  <a:pt x="76" y="87"/>
                </a:cubicBezTo>
                <a:cubicBezTo>
                  <a:pt x="78" y="81"/>
                  <a:pt x="62" y="76"/>
                  <a:pt x="64" y="75"/>
                </a:cubicBezTo>
                <a:cubicBezTo>
                  <a:pt x="72" y="71"/>
                  <a:pt x="51" y="66"/>
                  <a:pt x="59" y="66"/>
                </a:cubicBezTo>
                <a:cubicBezTo>
                  <a:pt x="67" y="66"/>
                  <a:pt x="54" y="53"/>
                  <a:pt x="62" y="49"/>
                </a:cubicBezTo>
                <a:cubicBezTo>
                  <a:pt x="61" y="48"/>
                  <a:pt x="61" y="47"/>
                  <a:pt x="60" y="47"/>
                </a:cubicBezTo>
                <a:cubicBezTo>
                  <a:pt x="51" y="48"/>
                  <a:pt x="61" y="49"/>
                  <a:pt x="52" y="51"/>
                </a:cubicBezTo>
                <a:cubicBezTo>
                  <a:pt x="44" y="53"/>
                  <a:pt x="37" y="56"/>
                  <a:pt x="29" y="58"/>
                </a:cubicBezTo>
                <a:cubicBezTo>
                  <a:pt x="28" y="59"/>
                  <a:pt x="26" y="58"/>
                  <a:pt x="25" y="57"/>
                </a:cubicBezTo>
                <a:cubicBezTo>
                  <a:pt x="25" y="56"/>
                  <a:pt x="25" y="54"/>
                  <a:pt x="25" y="53"/>
                </a:cubicBezTo>
                <a:cubicBezTo>
                  <a:pt x="26" y="52"/>
                  <a:pt x="27" y="50"/>
                  <a:pt x="29" y="49"/>
                </a:cubicBezTo>
                <a:cubicBezTo>
                  <a:pt x="35" y="46"/>
                  <a:pt x="41" y="44"/>
                  <a:pt x="47" y="42"/>
                </a:cubicBezTo>
                <a:cubicBezTo>
                  <a:pt x="48" y="41"/>
                  <a:pt x="49" y="40"/>
                  <a:pt x="50" y="39"/>
                </a:cubicBezTo>
                <a:cubicBezTo>
                  <a:pt x="50" y="38"/>
                  <a:pt x="50" y="37"/>
                  <a:pt x="50" y="37"/>
                </a:cubicBezTo>
                <a:cubicBezTo>
                  <a:pt x="47" y="37"/>
                  <a:pt x="45" y="37"/>
                  <a:pt x="43" y="37"/>
                </a:cubicBezTo>
                <a:cubicBezTo>
                  <a:pt x="43" y="35"/>
                  <a:pt x="42" y="34"/>
                  <a:pt x="42" y="33"/>
                </a:cubicBezTo>
                <a:cubicBezTo>
                  <a:pt x="44" y="32"/>
                  <a:pt x="45" y="30"/>
                  <a:pt x="46" y="29"/>
                </a:cubicBezTo>
                <a:cubicBezTo>
                  <a:pt x="57" y="23"/>
                  <a:pt x="49" y="16"/>
                  <a:pt x="60" y="13"/>
                </a:cubicBezTo>
                <a:cubicBezTo>
                  <a:pt x="74" y="9"/>
                  <a:pt x="88" y="7"/>
                  <a:pt x="103" y="6"/>
                </a:cubicBezTo>
                <a:cubicBezTo>
                  <a:pt x="117" y="5"/>
                  <a:pt x="263" y="6"/>
                  <a:pt x="278" y="6"/>
                </a:cubicBezTo>
                <a:cubicBezTo>
                  <a:pt x="292" y="7"/>
                  <a:pt x="307" y="7"/>
                  <a:pt x="322" y="7"/>
                </a:cubicBezTo>
                <a:cubicBezTo>
                  <a:pt x="333" y="7"/>
                  <a:pt x="343" y="7"/>
                  <a:pt x="354" y="7"/>
                </a:cubicBezTo>
                <a:cubicBezTo>
                  <a:pt x="358" y="7"/>
                  <a:pt x="362" y="6"/>
                  <a:pt x="366" y="5"/>
                </a:cubicBezTo>
                <a:cubicBezTo>
                  <a:pt x="368" y="5"/>
                  <a:pt x="370" y="4"/>
                  <a:pt x="372" y="5"/>
                </a:cubicBezTo>
                <a:cubicBezTo>
                  <a:pt x="373" y="5"/>
                  <a:pt x="375" y="7"/>
                  <a:pt x="377" y="7"/>
                </a:cubicBezTo>
                <a:cubicBezTo>
                  <a:pt x="378" y="7"/>
                  <a:pt x="380" y="4"/>
                  <a:pt x="380" y="5"/>
                </a:cubicBezTo>
                <a:cubicBezTo>
                  <a:pt x="381" y="11"/>
                  <a:pt x="382" y="7"/>
                  <a:pt x="382" y="4"/>
                </a:cubicBezTo>
                <a:cubicBezTo>
                  <a:pt x="383" y="9"/>
                  <a:pt x="384" y="9"/>
                  <a:pt x="385" y="3"/>
                </a:cubicBezTo>
                <a:cubicBezTo>
                  <a:pt x="385" y="4"/>
                  <a:pt x="385" y="5"/>
                  <a:pt x="385" y="7"/>
                </a:cubicBezTo>
                <a:cubicBezTo>
                  <a:pt x="386" y="6"/>
                  <a:pt x="387" y="6"/>
                  <a:pt x="388" y="6"/>
                </a:cubicBezTo>
                <a:cubicBezTo>
                  <a:pt x="389" y="10"/>
                  <a:pt x="390" y="9"/>
                  <a:pt x="390" y="7"/>
                </a:cubicBezTo>
                <a:cubicBezTo>
                  <a:pt x="401" y="7"/>
                  <a:pt x="412" y="7"/>
                  <a:pt x="423" y="7"/>
                </a:cubicBezTo>
                <a:close/>
                <a:moveTo>
                  <a:pt x="184" y="282"/>
                </a:moveTo>
                <a:cubicBezTo>
                  <a:pt x="200" y="281"/>
                  <a:pt x="236" y="277"/>
                  <a:pt x="252" y="275"/>
                </a:cubicBezTo>
                <a:cubicBezTo>
                  <a:pt x="261" y="275"/>
                  <a:pt x="271" y="276"/>
                  <a:pt x="280" y="276"/>
                </a:cubicBezTo>
                <a:cubicBezTo>
                  <a:pt x="293" y="277"/>
                  <a:pt x="312" y="276"/>
                  <a:pt x="325" y="276"/>
                </a:cubicBezTo>
                <a:cubicBezTo>
                  <a:pt x="346" y="275"/>
                  <a:pt x="371" y="277"/>
                  <a:pt x="393" y="276"/>
                </a:cubicBezTo>
                <a:cubicBezTo>
                  <a:pt x="416" y="276"/>
                  <a:pt x="428" y="279"/>
                  <a:pt x="451" y="279"/>
                </a:cubicBezTo>
                <a:cubicBezTo>
                  <a:pt x="460" y="279"/>
                  <a:pt x="476" y="287"/>
                  <a:pt x="485" y="286"/>
                </a:cubicBezTo>
                <a:cubicBezTo>
                  <a:pt x="466" y="271"/>
                  <a:pt x="191" y="273"/>
                  <a:pt x="155" y="288"/>
                </a:cubicBezTo>
                <a:cubicBezTo>
                  <a:pt x="155" y="289"/>
                  <a:pt x="155" y="290"/>
                  <a:pt x="155" y="290"/>
                </a:cubicBezTo>
                <a:cubicBezTo>
                  <a:pt x="166" y="292"/>
                  <a:pt x="173" y="283"/>
                  <a:pt x="184" y="282"/>
                </a:cubicBezTo>
                <a:close/>
                <a:moveTo>
                  <a:pt x="192" y="385"/>
                </a:moveTo>
                <a:cubicBezTo>
                  <a:pt x="175" y="384"/>
                  <a:pt x="157" y="388"/>
                  <a:pt x="139" y="403"/>
                </a:cubicBezTo>
                <a:cubicBezTo>
                  <a:pt x="157" y="397"/>
                  <a:pt x="175" y="391"/>
                  <a:pt x="192" y="385"/>
                </a:cubicBezTo>
                <a:close/>
                <a:moveTo>
                  <a:pt x="443" y="316"/>
                </a:moveTo>
                <a:cubicBezTo>
                  <a:pt x="443" y="316"/>
                  <a:pt x="443" y="315"/>
                  <a:pt x="443" y="315"/>
                </a:cubicBezTo>
                <a:cubicBezTo>
                  <a:pt x="416" y="315"/>
                  <a:pt x="389" y="315"/>
                  <a:pt x="363" y="315"/>
                </a:cubicBezTo>
                <a:cubicBezTo>
                  <a:pt x="363" y="315"/>
                  <a:pt x="362" y="316"/>
                  <a:pt x="362" y="316"/>
                </a:cubicBezTo>
                <a:cubicBezTo>
                  <a:pt x="389" y="316"/>
                  <a:pt x="416" y="316"/>
                  <a:pt x="443" y="316"/>
                </a:cubicBezTo>
                <a:close/>
                <a:moveTo>
                  <a:pt x="168" y="348"/>
                </a:moveTo>
                <a:cubicBezTo>
                  <a:pt x="168" y="349"/>
                  <a:pt x="168" y="350"/>
                  <a:pt x="168" y="351"/>
                </a:cubicBezTo>
                <a:cubicBezTo>
                  <a:pt x="181" y="359"/>
                  <a:pt x="194" y="347"/>
                  <a:pt x="207" y="344"/>
                </a:cubicBezTo>
                <a:cubicBezTo>
                  <a:pt x="194" y="345"/>
                  <a:pt x="181" y="347"/>
                  <a:pt x="168" y="348"/>
                </a:cubicBezTo>
                <a:close/>
                <a:moveTo>
                  <a:pt x="247" y="180"/>
                </a:moveTo>
                <a:cubicBezTo>
                  <a:pt x="247" y="180"/>
                  <a:pt x="247" y="181"/>
                  <a:pt x="247" y="181"/>
                </a:cubicBezTo>
                <a:cubicBezTo>
                  <a:pt x="256" y="181"/>
                  <a:pt x="265" y="181"/>
                  <a:pt x="274" y="181"/>
                </a:cubicBezTo>
                <a:cubicBezTo>
                  <a:pt x="274" y="179"/>
                  <a:pt x="274" y="178"/>
                  <a:pt x="274" y="177"/>
                </a:cubicBezTo>
                <a:cubicBezTo>
                  <a:pt x="265" y="178"/>
                  <a:pt x="256" y="179"/>
                  <a:pt x="247" y="180"/>
                </a:cubicBezTo>
                <a:close/>
                <a:moveTo>
                  <a:pt x="420" y="448"/>
                </a:moveTo>
                <a:cubicBezTo>
                  <a:pt x="420" y="449"/>
                  <a:pt x="420" y="449"/>
                  <a:pt x="420" y="450"/>
                </a:cubicBezTo>
                <a:cubicBezTo>
                  <a:pt x="436" y="451"/>
                  <a:pt x="453" y="453"/>
                  <a:pt x="470" y="455"/>
                </a:cubicBezTo>
                <a:cubicBezTo>
                  <a:pt x="470" y="454"/>
                  <a:pt x="470" y="453"/>
                  <a:pt x="470" y="453"/>
                </a:cubicBezTo>
                <a:cubicBezTo>
                  <a:pt x="453" y="451"/>
                  <a:pt x="436" y="450"/>
                  <a:pt x="420" y="448"/>
                </a:cubicBezTo>
                <a:close/>
                <a:moveTo>
                  <a:pt x="314" y="317"/>
                </a:moveTo>
                <a:cubicBezTo>
                  <a:pt x="314" y="317"/>
                  <a:pt x="314" y="318"/>
                  <a:pt x="314" y="318"/>
                </a:cubicBezTo>
                <a:cubicBezTo>
                  <a:pt x="325" y="318"/>
                  <a:pt x="337" y="318"/>
                  <a:pt x="348" y="318"/>
                </a:cubicBezTo>
                <a:cubicBezTo>
                  <a:pt x="348" y="318"/>
                  <a:pt x="348" y="317"/>
                  <a:pt x="348" y="317"/>
                </a:cubicBezTo>
                <a:cubicBezTo>
                  <a:pt x="337" y="317"/>
                  <a:pt x="325" y="317"/>
                  <a:pt x="314" y="317"/>
                </a:cubicBezTo>
                <a:close/>
                <a:moveTo>
                  <a:pt x="164" y="227"/>
                </a:moveTo>
                <a:cubicBezTo>
                  <a:pt x="167" y="231"/>
                  <a:pt x="171" y="231"/>
                  <a:pt x="178" y="224"/>
                </a:cubicBezTo>
                <a:cubicBezTo>
                  <a:pt x="174" y="225"/>
                  <a:pt x="169" y="226"/>
                  <a:pt x="164" y="227"/>
                </a:cubicBezTo>
                <a:close/>
                <a:moveTo>
                  <a:pt x="486" y="455"/>
                </a:moveTo>
                <a:cubicBezTo>
                  <a:pt x="486" y="455"/>
                  <a:pt x="486" y="455"/>
                  <a:pt x="486" y="454"/>
                </a:cubicBezTo>
                <a:cubicBezTo>
                  <a:pt x="482" y="454"/>
                  <a:pt x="478" y="454"/>
                  <a:pt x="473" y="454"/>
                </a:cubicBezTo>
                <a:cubicBezTo>
                  <a:pt x="473" y="455"/>
                  <a:pt x="474" y="455"/>
                  <a:pt x="474" y="455"/>
                </a:cubicBezTo>
                <a:cubicBezTo>
                  <a:pt x="478" y="455"/>
                  <a:pt x="482" y="455"/>
                  <a:pt x="486" y="455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61"/>
          <p:cNvSpPr/>
          <p:nvPr/>
        </p:nvSpPr>
        <p:spPr>
          <a:xfrm>
            <a:off x="9150350" y="1555750"/>
            <a:ext cx="6232524" cy="4292600"/>
          </a:xfrm>
          <a:custGeom>
            <a:avLst/>
            <a:gdLst/>
            <a:ahLst/>
            <a:cxnLst/>
            <a:rect l="l" t="t" r="r" b="b"/>
            <a:pathLst>
              <a:path w="759" h="522" extrusionOk="0">
                <a:moveTo>
                  <a:pt x="297" y="516"/>
                </a:moveTo>
                <a:cubicBezTo>
                  <a:pt x="297" y="515"/>
                  <a:pt x="297" y="514"/>
                  <a:pt x="297" y="513"/>
                </a:cubicBezTo>
                <a:cubicBezTo>
                  <a:pt x="296" y="512"/>
                  <a:pt x="295" y="509"/>
                  <a:pt x="294" y="509"/>
                </a:cubicBezTo>
                <a:cubicBezTo>
                  <a:pt x="290" y="508"/>
                  <a:pt x="285" y="507"/>
                  <a:pt x="281" y="507"/>
                </a:cubicBezTo>
                <a:cubicBezTo>
                  <a:pt x="275" y="506"/>
                  <a:pt x="270" y="507"/>
                  <a:pt x="265" y="507"/>
                </a:cubicBezTo>
                <a:cubicBezTo>
                  <a:pt x="265" y="505"/>
                  <a:pt x="265" y="504"/>
                  <a:pt x="265" y="503"/>
                </a:cubicBezTo>
                <a:cubicBezTo>
                  <a:pt x="333" y="503"/>
                  <a:pt x="401" y="503"/>
                  <a:pt x="469" y="503"/>
                </a:cubicBezTo>
                <a:cubicBezTo>
                  <a:pt x="469" y="501"/>
                  <a:pt x="469" y="500"/>
                  <a:pt x="469" y="499"/>
                </a:cubicBezTo>
                <a:cubicBezTo>
                  <a:pt x="383" y="498"/>
                  <a:pt x="297" y="497"/>
                  <a:pt x="212" y="497"/>
                </a:cubicBezTo>
                <a:cubicBezTo>
                  <a:pt x="215" y="498"/>
                  <a:pt x="218" y="499"/>
                  <a:pt x="221" y="500"/>
                </a:cubicBezTo>
                <a:cubicBezTo>
                  <a:pt x="232" y="501"/>
                  <a:pt x="242" y="502"/>
                  <a:pt x="252" y="504"/>
                </a:cubicBezTo>
                <a:cubicBezTo>
                  <a:pt x="255" y="504"/>
                  <a:pt x="255" y="506"/>
                  <a:pt x="254" y="517"/>
                </a:cubicBezTo>
                <a:cubicBezTo>
                  <a:pt x="253" y="513"/>
                  <a:pt x="253" y="510"/>
                  <a:pt x="252" y="506"/>
                </a:cubicBezTo>
                <a:cubicBezTo>
                  <a:pt x="252" y="510"/>
                  <a:pt x="252" y="513"/>
                  <a:pt x="252" y="518"/>
                </a:cubicBezTo>
                <a:cubicBezTo>
                  <a:pt x="251" y="514"/>
                  <a:pt x="250" y="511"/>
                  <a:pt x="250" y="508"/>
                </a:cubicBezTo>
                <a:cubicBezTo>
                  <a:pt x="249" y="511"/>
                  <a:pt x="249" y="513"/>
                  <a:pt x="249" y="517"/>
                </a:cubicBezTo>
                <a:cubicBezTo>
                  <a:pt x="248" y="513"/>
                  <a:pt x="248" y="511"/>
                  <a:pt x="247" y="507"/>
                </a:cubicBezTo>
                <a:cubicBezTo>
                  <a:pt x="247" y="511"/>
                  <a:pt x="246" y="513"/>
                  <a:pt x="246" y="516"/>
                </a:cubicBezTo>
                <a:cubicBezTo>
                  <a:pt x="245" y="514"/>
                  <a:pt x="245" y="512"/>
                  <a:pt x="244" y="509"/>
                </a:cubicBezTo>
                <a:cubicBezTo>
                  <a:pt x="244" y="512"/>
                  <a:pt x="244" y="514"/>
                  <a:pt x="243" y="516"/>
                </a:cubicBezTo>
                <a:cubicBezTo>
                  <a:pt x="243" y="514"/>
                  <a:pt x="242" y="512"/>
                  <a:pt x="242" y="510"/>
                </a:cubicBezTo>
                <a:cubicBezTo>
                  <a:pt x="241" y="520"/>
                  <a:pt x="240" y="513"/>
                  <a:pt x="239" y="510"/>
                </a:cubicBezTo>
                <a:cubicBezTo>
                  <a:pt x="238" y="522"/>
                  <a:pt x="237" y="510"/>
                  <a:pt x="236" y="509"/>
                </a:cubicBezTo>
                <a:cubicBezTo>
                  <a:pt x="236" y="512"/>
                  <a:pt x="236" y="513"/>
                  <a:pt x="235" y="517"/>
                </a:cubicBezTo>
                <a:cubicBezTo>
                  <a:pt x="234" y="513"/>
                  <a:pt x="234" y="511"/>
                  <a:pt x="234" y="507"/>
                </a:cubicBezTo>
                <a:cubicBezTo>
                  <a:pt x="233" y="512"/>
                  <a:pt x="233" y="513"/>
                  <a:pt x="233" y="516"/>
                </a:cubicBezTo>
                <a:cubicBezTo>
                  <a:pt x="232" y="513"/>
                  <a:pt x="231" y="511"/>
                  <a:pt x="231" y="509"/>
                </a:cubicBezTo>
                <a:cubicBezTo>
                  <a:pt x="230" y="511"/>
                  <a:pt x="230" y="513"/>
                  <a:pt x="230" y="516"/>
                </a:cubicBezTo>
                <a:cubicBezTo>
                  <a:pt x="229" y="513"/>
                  <a:pt x="229" y="511"/>
                  <a:pt x="228" y="509"/>
                </a:cubicBezTo>
                <a:cubicBezTo>
                  <a:pt x="228" y="511"/>
                  <a:pt x="227" y="513"/>
                  <a:pt x="227" y="517"/>
                </a:cubicBezTo>
                <a:cubicBezTo>
                  <a:pt x="226" y="513"/>
                  <a:pt x="226" y="509"/>
                  <a:pt x="226" y="506"/>
                </a:cubicBezTo>
                <a:cubicBezTo>
                  <a:pt x="225" y="507"/>
                  <a:pt x="225" y="508"/>
                  <a:pt x="225" y="509"/>
                </a:cubicBezTo>
                <a:cubicBezTo>
                  <a:pt x="225" y="511"/>
                  <a:pt x="225" y="513"/>
                  <a:pt x="224" y="515"/>
                </a:cubicBezTo>
                <a:cubicBezTo>
                  <a:pt x="222" y="505"/>
                  <a:pt x="220" y="505"/>
                  <a:pt x="219" y="514"/>
                </a:cubicBezTo>
                <a:cubicBezTo>
                  <a:pt x="218" y="511"/>
                  <a:pt x="218" y="508"/>
                  <a:pt x="217" y="507"/>
                </a:cubicBezTo>
                <a:cubicBezTo>
                  <a:pt x="215" y="505"/>
                  <a:pt x="213" y="505"/>
                  <a:pt x="212" y="504"/>
                </a:cubicBezTo>
                <a:cubicBezTo>
                  <a:pt x="204" y="503"/>
                  <a:pt x="197" y="503"/>
                  <a:pt x="189" y="502"/>
                </a:cubicBezTo>
                <a:cubicBezTo>
                  <a:pt x="177" y="500"/>
                  <a:pt x="165" y="499"/>
                  <a:pt x="152" y="497"/>
                </a:cubicBezTo>
                <a:cubicBezTo>
                  <a:pt x="141" y="496"/>
                  <a:pt x="130" y="495"/>
                  <a:pt x="119" y="493"/>
                </a:cubicBezTo>
                <a:cubicBezTo>
                  <a:pt x="118" y="493"/>
                  <a:pt x="118" y="490"/>
                  <a:pt x="117" y="489"/>
                </a:cubicBezTo>
                <a:cubicBezTo>
                  <a:pt x="120" y="488"/>
                  <a:pt x="123" y="488"/>
                  <a:pt x="125" y="488"/>
                </a:cubicBezTo>
                <a:cubicBezTo>
                  <a:pt x="128" y="487"/>
                  <a:pt x="131" y="487"/>
                  <a:pt x="135" y="487"/>
                </a:cubicBezTo>
                <a:cubicBezTo>
                  <a:pt x="135" y="487"/>
                  <a:pt x="136" y="486"/>
                  <a:pt x="136" y="486"/>
                </a:cubicBezTo>
                <a:cubicBezTo>
                  <a:pt x="136" y="485"/>
                  <a:pt x="135" y="483"/>
                  <a:pt x="135" y="483"/>
                </a:cubicBezTo>
                <a:cubicBezTo>
                  <a:pt x="127" y="482"/>
                  <a:pt x="120" y="481"/>
                  <a:pt x="113" y="480"/>
                </a:cubicBezTo>
                <a:cubicBezTo>
                  <a:pt x="99" y="478"/>
                  <a:pt x="86" y="476"/>
                  <a:pt x="72" y="474"/>
                </a:cubicBezTo>
                <a:cubicBezTo>
                  <a:pt x="64" y="473"/>
                  <a:pt x="56" y="472"/>
                  <a:pt x="47" y="471"/>
                </a:cubicBezTo>
                <a:cubicBezTo>
                  <a:pt x="43" y="470"/>
                  <a:pt x="39" y="469"/>
                  <a:pt x="35" y="468"/>
                </a:cubicBezTo>
                <a:cubicBezTo>
                  <a:pt x="30" y="468"/>
                  <a:pt x="25" y="468"/>
                  <a:pt x="20" y="468"/>
                </a:cubicBezTo>
                <a:cubicBezTo>
                  <a:pt x="19" y="468"/>
                  <a:pt x="18" y="467"/>
                  <a:pt x="17" y="467"/>
                </a:cubicBezTo>
                <a:cubicBezTo>
                  <a:pt x="17" y="466"/>
                  <a:pt x="17" y="465"/>
                  <a:pt x="17" y="464"/>
                </a:cubicBezTo>
                <a:cubicBezTo>
                  <a:pt x="19" y="464"/>
                  <a:pt x="22" y="463"/>
                  <a:pt x="24" y="463"/>
                </a:cubicBezTo>
                <a:cubicBezTo>
                  <a:pt x="34" y="463"/>
                  <a:pt x="38" y="459"/>
                  <a:pt x="57" y="454"/>
                </a:cubicBezTo>
                <a:cubicBezTo>
                  <a:pt x="65" y="454"/>
                  <a:pt x="76" y="449"/>
                  <a:pt x="83" y="450"/>
                </a:cubicBezTo>
                <a:cubicBezTo>
                  <a:pt x="110" y="452"/>
                  <a:pt x="121" y="445"/>
                  <a:pt x="147" y="448"/>
                </a:cubicBezTo>
                <a:cubicBezTo>
                  <a:pt x="173" y="450"/>
                  <a:pt x="209" y="459"/>
                  <a:pt x="235" y="459"/>
                </a:cubicBezTo>
                <a:cubicBezTo>
                  <a:pt x="282" y="458"/>
                  <a:pt x="330" y="460"/>
                  <a:pt x="377" y="456"/>
                </a:cubicBezTo>
                <a:cubicBezTo>
                  <a:pt x="404" y="454"/>
                  <a:pt x="431" y="448"/>
                  <a:pt x="458" y="456"/>
                </a:cubicBezTo>
                <a:cubicBezTo>
                  <a:pt x="459" y="456"/>
                  <a:pt x="460" y="455"/>
                  <a:pt x="461" y="455"/>
                </a:cubicBezTo>
                <a:cubicBezTo>
                  <a:pt x="462" y="454"/>
                  <a:pt x="463" y="454"/>
                  <a:pt x="464" y="454"/>
                </a:cubicBezTo>
                <a:cubicBezTo>
                  <a:pt x="463" y="452"/>
                  <a:pt x="463" y="452"/>
                  <a:pt x="463" y="452"/>
                </a:cubicBezTo>
                <a:cubicBezTo>
                  <a:pt x="447" y="453"/>
                  <a:pt x="430" y="455"/>
                  <a:pt x="413" y="456"/>
                </a:cubicBezTo>
                <a:cubicBezTo>
                  <a:pt x="407" y="456"/>
                  <a:pt x="402" y="456"/>
                  <a:pt x="396" y="456"/>
                </a:cubicBezTo>
                <a:cubicBezTo>
                  <a:pt x="386" y="457"/>
                  <a:pt x="375" y="459"/>
                  <a:pt x="365" y="459"/>
                </a:cubicBezTo>
                <a:cubicBezTo>
                  <a:pt x="358" y="460"/>
                  <a:pt x="351" y="459"/>
                  <a:pt x="345" y="458"/>
                </a:cubicBezTo>
                <a:cubicBezTo>
                  <a:pt x="342" y="458"/>
                  <a:pt x="339" y="457"/>
                  <a:pt x="336" y="458"/>
                </a:cubicBezTo>
                <a:cubicBezTo>
                  <a:pt x="333" y="458"/>
                  <a:pt x="329" y="459"/>
                  <a:pt x="326" y="459"/>
                </a:cubicBezTo>
                <a:cubicBezTo>
                  <a:pt x="322" y="459"/>
                  <a:pt x="318" y="459"/>
                  <a:pt x="314" y="459"/>
                </a:cubicBezTo>
                <a:cubicBezTo>
                  <a:pt x="310" y="460"/>
                  <a:pt x="306" y="462"/>
                  <a:pt x="302" y="462"/>
                </a:cubicBezTo>
                <a:cubicBezTo>
                  <a:pt x="301" y="461"/>
                  <a:pt x="300" y="463"/>
                  <a:pt x="299" y="462"/>
                </a:cubicBezTo>
                <a:cubicBezTo>
                  <a:pt x="298" y="461"/>
                  <a:pt x="296" y="458"/>
                  <a:pt x="295" y="460"/>
                </a:cubicBezTo>
                <a:cubicBezTo>
                  <a:pt x="294" y="465"/>
                  <a:pt x="293" y="460"/>
                  <a:pt x="293" y="458"/>
                </a:cubicBezTo>
                <a:cubicBezTo>
                  <a:pt x="292" y="467"/>
                  <a:pt x="291" y="461"/>
                  <a:pt x="290" y="457"/>
                </a:cubicBezTo>
                <a:cubicBezTo>
                  <a:pt x="289" y="468"/>
                  <a:pt x="288" y="461"/>
                  <a:pt x="287" y="458"/>
                </a:cubicBezTo>
                <a:cubicBezTo>
                  <a:pt x="287" y="460"/>
                  <a:pt x="286" y="461"/>
                  <a:pt x="286" y="465"/>
                </a:cubicBezTo>
                <a:cubicBezTo>
                  <a:pt x="285" y="462"/>
                  <a:pt x="285" y="459"/>
                  <a:pt x="285" y="456"/>
                </a:cubicBezTo>
                <a:cubicBezTo>
                  <a:pt x="284" y="460"/>
                  <a:pt x="284" y="461"/>
                  <a:pt x="283" y="464"/>
                </a:cubicBezTo>
                <a:cubicBezTo>
                  <a:pt x="283" y="461"/>
                  <a:pt x="282" y="459"/>
                  <a:pt x="282" y="457"/>
                </a:cubicBezTo>
                <a:cubicBezTo>
                  <a:pt x="281" y="460"/>
                  <a:pt x="281" y="461"/>
                  <a:pt x="281" y="463"/>
                </a:cubicBezTo>
                <a:cubicBezTo>
                  <a:pt x="280" y="461"/>
                  <a:pt x="280" y="459"/>
                  <a:pt x="279" y="457"/>
                </a:cubicBezTo>
                <a:cubicBezTo>
                  <a:pt x="278" y="468"/>
                  <a:pt x="277" y="459"/>
                  <a:pt x="276" y="459"/>
                </a:cubicBezTo>
                <a:cubicBezTo>
                  <a:pt x="276" y="460"/>
                  <a:pt x="275" y="459"/>
                  <a:pt x="274" y="459"/>
                </a:cubicBezTo>
                <a:cubicBezTo>
                  <a:pt x="274" y="459"/>
                  <a:pt x="274" y="459"/>
                  <a:pt x="273" y="459"/>
                </a:cubicBezTo>
                <a:cubicBezTo>
                  <a:pt x="272" y="459"/>
                  <a:pt x="270" y="460"/>
                  <a:pt x="269" y="460"/>
                </a:cubicBezTo>
                <a:cubicBezTo>
                  <a:pt x="268" y="460"/>
                  <a:pt x="266" y="459"/>
                  <a:pt x="265" y="459"/>
                </a:cubicBezTo>
                <a:cubicBezTo>
                  <a:pt x="263" y="459"/>
                  <a:pt x="261" y="460"/>
                  <a:pt x="258" y="460"/>
                </a:cubicBezTo>
                <a:cubicBezTo>
                  <a:pt x="256" y="460"/>
                  <a:pt x="254" y="459"/>
                  <a:pt x="252" y="459"/>
                </a:cubicBezTo>
                <a:cubicBezTo>
                  <a:pt x="249" y="459"/>
                  <a:pt x="247" y="461"/>
                  <a:pt x="245" y="460"/>
                </a:cubicBezTo>
                <a:cubicBezTo>
                  <a:pt x="243" y="460"/>
                  <a:pt x="240" y="458"/>
                  <a:pt x="238" y="458"/>
                </a:cubicBezTo>
                <a:cubicBezTo>
                  <a:pt x="236" y="458"/>
                  <a:pt x="234" y="460"/>
                  <a:pt x="232" y="461"/>
                </a:cubicBezTo>
                <a:cubicBezTo>
                  <a:pt x="228" y="461"/>
                  <a:pt x="224" y="462"/>
                  <a:pt x="221" y="460"/>
                </a:cubicBezTo>
                <a:cubicBezTo>
                  <a:pt x="220" y="460"/>
                  <a:pt x="219" y="460"/>
                  <a:pt x="218" y="460"/>
                </a:cubicBezTo>
                <a:cubicBezTo>
                  <a:pt x="216" y="461"/>
                  <a:pt x="215" y="457"/>
                  <a:pt x="214" y="458"/>
                </a:cubicBezTo>
                <a:cubicBezTo>
                  <a:pt x="212" y="460"/>
                  <a:pt x="210" y="459"/>
                  <a:pt x="209" y="458"/>
                </a:cubicBezTo>
                <a:cubicBezTo>
                  <a:pt x="208" y="457"/>
                  <a:pt x="206" y="460"/>
                  <a:pt x="205" y="460"/>
                </a:cubicBezTo>
                <a:cubicBezTo>
                  <a:pt x="204" y="460"/>
                  <a:pt x="202" y="459"/>
                  <a:pt x="201" y="459"/>
                </a:cubicBezTo>
                <a:cubicBezTo>
                  <a:pt x="200" y="459"/>
                  <a:pt x="198" y="459"/>
                  <a:pt x="197" y="459"/>
                </a:cubicBezTo>
                <a:cubicBezTo>
                  <a:pt x="195" y="459"/>
                  <a:pt x="194" y="458"/>
                  <a:pt x="192" y="458"/>
                </a:cubicBezTo>
                <a:cubicBezTo>
                  <a:pt x="191" y="463"/>
                  <a:pt x="190" y="459"/>
                  <a:pt x="189" y="455"/>
                </a:cubicBezTo>
                <a:cubicBezTo>
                  <a:pt x="189" y="457"/>
                  <a:pt x="189" y="459"/>
                  <a:pt x="188" y="460"/>
                </a:cubicBezTo>
                <a:cubicBezTo>
                  <a:pt x="188" y="459"/>
                  <a:pt x="187" y="457"/>
                  <a:pt x="187" y="456"/>
                </a:cubicBezTo>
                <a:cubicBezTo>
                  <a:pt x="186" y="457"/>
                  <a:pt x="186" y="459"/>
                  <a:pt x="185" y="459"/>
                </a:cubicBezTo>
                <a:cubicBezTo>
                  <a:pt x="184" y="456"/>
                  <a:pt x="184" y="455"/>
                  <a:pt x="183" y="459"/>
                </a:cubicBezTo>
                <a:cubicBezTo>
                  <a:pt x="182" y="455"/>
                  <a:pt x="181" y="458"/>
                  <a:pt x="180" y="458"/>
                </a:cubicBezTo>
                <a:cubicBezTo>
                  <a:pt x="179" y="459"/>
                  <a:pt x="178" y="457"/>
                  <a:pt x="178" y="457"/>
                </a:cubicBezTo>
                <a:cubicBezTo>
                  <a:pt x="176" y="457"/>
                  <a:pt x="175" y="457"/>
                  <a:pt x="175" y="457"/>
                </a:cubicBezTo>
                <a:cubicBezTo>
                  <a:pt x="174" y="458"/>
                  <a:pt x="174" y="459"/>
                  <a:pt x="174" y="460"/>
                </a:cubicBezTo>
                <a:cubicBezTo>
                  <a:pt x="174" y="458"/>
                  <a:pt x="174" y="455"/>
                  <a:pt x="173" y="453"/>
                </a:cubicBezTo>
                <a:cubicBezTo>
                  <a:pt x="173" y="456"/>
                  <a:pt x="172" y="458"/>
                  <a:pt x="172" y="461"/>
                </a:cubicBezTo>
                <a:cubicBezTo>
                  <a:pt x="171" y="458"/>
                  <a:pt x="171" y="455"/>
                  <a:pt x="171" y="453"/>
                </a:cubicBezTo>
                <a:cubicBezTo>
                  <a:pt x="170" y="456"/>
                  <a:pt x="170" y="457"/>
                  <a:pt x="169" y="460"/>
                </a:cubicBezTo>
                <a:cubicBezTo>
                  <a:pt x="169" y="457"/>
                  <a:pt x="168" y="455"/>
                  <a:pt x="168" y="453"/>
                </a:cubicBezTo>
                <a:cubicBezTo>
                  <a:pt x="167" y="455"/>
                  <a:pt x="167" y="457"/>
                  <a:pt x="166" y="460"/>
                </a:cubicBezTo>
                <a:cubicBezTo>
                  <a:pt x="166" y="457"/>
                  <a:pt x="166" y="455"/>
                  <a:pt x="165" y="452"/>
                </a:cubicBezTo>
                <a:cubicBezTo>
                  <a:pt x="164" y="455"/>
                  <a:pt x="164" y="457"/>
                  <a:pt x="164" y="459"/>
                </a:cubicBezTo>
                <a:cubicBezTo>
                  <a:pt x="163" y="457"/>
                  <a:pt x="163" y="455"/>
                  <a:pt x="162" y="453"/>
                </a:cubicBezTo>
                <a:cubicBezTo>
                  <a:pt x="162" y="455"/>
                  <a:pt x="161" y="456"/>
                  <a:pt x="161" y="458"/>
                </a:cubicBezTo>
                <a:cubicBezTo>
                  <a:pt x="160" y="456"/>
                  <a:pt x="160" y="453"/>
                  <a:pt x="160" y="451"/>
                </a:cubicBezTo>
                <a:cubicBezTo>
                  <a:pt x="159" y="454"/>
                  <a:pt x="159" y="456"/>
                  <a:pt x="158" y="459"/>
                </a:cubicBezTo>
                <a:cubicBezTo>
                  <a:pt x="158" y="456"/>
                  <a:pt x="157" y="453"/>
                  <a:pt x="157" y="450"/>
                </a:cubicBezTo>
                <a:cubicBezTo>
                  <a:pt x="156" y="454"/>
                  <a:pt x="156" y="456"/>
                  <a:pt x="155" y="458"/>
                </a:cubicBezTo>
                <a:cubicBezTo>
                  <a:pt x="155" y="451"/>
                  <a:pt x="154" y="450"/>
                  <a:pt x="153" y="458"/>
                </a:cubicBezTo>
                <a:cubicBezTo>
                  <a:pt x="152" y="450"/>
                  <a:pt x="151" y="454"/>
                  <a:pt x="150" y="454"/>
                </a:cubicBezTo>
                <a:cubicBezTo>
                  <a:pt x="148" y="454"/>
                  <a:pt x="145" y="451"/>
                  <a:pt x="143" y="451"/>
                </a:cubicBezTo>
                <a:cubicBezTo>
                  <a:pt x="137" y="450"/>
                  <a:pt x="131" y="449"/>
                  <a:pt x="125" y="449"/>
                </a:cubicBezTo>
                <a:cubicBezTo>
                  <a:pt x="112" y="447"/>
                  <a:pt x="99" y="445"/>
                  <a:pt x="85" y="443"/>
                </a:cubicBezTo>
                <a:cubicBezTo>
                  <a:pt x="76" y="441"/>
                  <a:pt x="66" y="440"/>
                  <a:pt x="56" y="439"/>
                </a:cubicBezTo>
                <a:cubicBezTo>
                  <a:pt x="50" y="438"/>
                  <a:pt x="44" y="437"/>
                  <a:pt x="37" y="436"/>
                </a:cubicBezTo>
                <a:cubicBezTo>
                  <a:pt x="37" y="435"/>
                  <a:pt x="36" y="434"/>
                  <a:pt x="36" y="434"/>
                </a:cubicBezTo>
                <a:cubicBezTo>
                  <a:pt x="36" y="433"/>
                  <a:pt x="37" y="431"/>
                  <a:pt x="37" y="431"/>
                </a:cubicBezTo>
                <a:cubicBezTo>
                  <a:pt x="42" y="431"/>
                  <a:pt x="47" y="432"/>
                  <a:pt x="52" y="432"/>
                </a:cubicBezTo>
                <a:cubicBezTo>
                  <a:pt x="62" y="433"/>
                  <a:pt x="71" y="433"/>
                  <a:pt x="81" y="433"/>
                </a:cubicBezTo>
                <a:cubicBezTo>
                  <a:pt x="87" y="433"/>
                  <a:pt x="93" y="433"/>
                  <a:pt x="100" y="433"/>
                </a:cubicBezTo>
                <a:cubicBezTo>
                  <a:pt x="84" y="430"/>
                  <a:pt x="69" y="427"/>
                  <a:pt x="53" y="425"/>
                </a:cubicBezTo>
                <a:cubicBezTo>
                  <a:pt x="45" y="424"/>
                  <a:pt x="37" y="424"/>
                  <a:pt x="28" y="423"/>
                </a:cubicBezTo>
                <a:cubicBezTo>
                  <a:pt x="28" y="423"/>
                  <a:pt x="27" y="421"/>
                  <a:pt x="26" y="420"/>
                </a:cubicBezTo>
                <a:cubicBezTo>
                  <a:pt x="27" y="418"/>
                  <a:pt x="27" y="417"/>
                  <a:pt x="28" y="417"/>
                </a:cubicBezTo>
                <a:cubicBezTo>
                  <a:pt x="30" y="417"/>
                  <a:pt x="33" y="417"/>
                  <a:pt x="35" y="416"/>
                </a:cubicBezTo>
                <a:cubicBezTo>
                  <a:pt x="41" y="414"/>
                  <a:pt x="47" y="410"/>
                  <a:pt x="52" y="410"/>
                </a:cubicBezTo>
                <a:cubicBezTo>
                  <a:pt x="68" y="410"/>
                  <a:pt x="86" y="394"/>
                  <a:pt x="102" y="395"/>
                </a:cubicBezTo>
                <a:cubicBezTo>
                  <a:pt x="153" y="398"/>
                  <a:pt x="201" y="403"/>
                  <a:pt x="252" y="405"/>
                </a:cubicBezTo>
                <a:cubicBezTo>
                  <a:pt x="323" y="409"/>
                  <a:pt x="392" y="401"/>
                  <a:pt x="467" y="405"/>
                </a:cubicBezTo>
                <a:cubicBezTo>
                  <a:pt x="469" y="405"/>
                  <a:pt x="471" y="404"/>
                  <a:pt x="472" y="403"/>
                </a:cubicBezTo>
                <a:cubicBezTo>
                  <a:pt x="472" y="402"/>
                  <a:pt x="472" y="401"/>
                  <a:pt x="472" y="400"/>
                </a:cubicBezTo>
                <a:cubicBezTo>
                  <a:pt x="465" y="400"/>
                  <a:pt x="459" y="400"/>
                  <a:pt x="452" y="400"/>
                </a:cubicBezTo>
                <a:cubicBezTo>
                  <a:pt x="445" y="401"/>
                  <a:pt x="439" y="402"/>
                  <a:pt x="432" y="402"/>
                </a:cubicBezTo>
                <a:cubicBezTo>
                  <a:pt x="411" y="403"/>
                  <a:pt x="389" y="404"/>
                  <a:pt x="368" y="404"/>
                </a:cubicBezTo>
                <a:cubicBezTo>
                  <a:pt x="357" y="405"/>
                  <a:pt x="346" y="406"/>
                  <a:pt x="335" y="406"/>
                </a:cubicBezTo>
                <a:cubicBezTo>
                  <a:pt x="321" y="407"/>
                  <a:pt x="307" y="406"/>
                  <a:pt x="293" y="406"/>
                </a:cubicBezTo>
                <a:cubicBezTo>
                  <a:pt x="286" y="406"/>
                  <a:pt x="279" y="406"/>
                  <a:pt x="272" y="406"/>
                </a:cubicBezTo>
                <a:cubicBezTo>
                  <a:pt x="265" y="406"/>
                  <a:pt x="258" y="406"/>
                  <a:pt x="252" y="405"/>
                </a:cubicBezTo>
                <a:cubicBezTo>
                  <a:pt x="246" y="405"/>
                  <a:pt x="240" y="405"/>
                  <a:pt x="234" y="404"/>
                </a:cubicBezTo>
                <a:cubicBezTo>
                  <a:pt x="230" y="404"/>
                  <a:pt x="226" y="404"/>
                  <a:pt x="222" y="404"/>
                </a:cubicBezTo>
                <a:cubicBezTo>
                  <a:pt x="219" y="404"/>
                  <a:pt x="216" y="404"/>
                  <a:pt x="212" y="404"/>
                </a:cubicBezTo>
                <a:cubicBezTo>
                  <a:pt x="209" y="404"/>
                  <a:pt x="206" y="403"/>
                  <a:pt x="203" y="403"/>
                </a:cubicBezTo>
                <a:cubicBezTo>
                  <a:pt x="200" y="402"/>
                  <a:pt x="197" y="402"/>
                  <a:pt x="193" y="402"/>
                </a:cubicBezTo>
                <a:cubicBezTo>
                  <a:pt x="191" y="402"/>
                  <a:pt x="189" y="403"/>
                  <a:pt x="187" y="403"/>
                </a:cubicBezTo>
                <a:cubicBezTo>
                  <a:pt x="184" y="403"/>
                  <a:pt x="182" y="403"/>
                  <a:pt x="180" y="403"/>
                </a:cubicBezTo>
                <a:cubicBezTo>
                  <a:pt x="179" y="403"/>
                  <a:pt x="178" y="401"/>
                  <a:pt x="176" y="401"/>
                </a:cubicBezTo>
                <a:cubicBezTo>
                  <a:pt x="175" y="401"/>
                  <a:pt x="174" y="402"/>
                  <a:pt x="172" y="402"/>
                </a:cubicBezTo>
                <a:cubicBezTo>
                  <a:pt x="171" y="403"/>
                  <a:pt x="170" y="402"/>
                  <a:pt x="169" y="401"/>
                </a:cubicBezTo>
                <a:cubicBezTo>
                  <a:pt x="168" y="401"/>
                  <a:pt x="166" y="400"/>
                  <a:pt x="165" y="400"/>
                </a:cubicBezTo>
                <a:cubicBezTo>
                  <a:pt x="164" y="400"/>
                  <a:pt x="162" y="402"/>
                  <a:pt x="161" y="402"/>
                </a:cubicBezTo>
                <a:cubicBezTo>
                  <a:pt x="160" y="402"/>
                  <a:pt x="159" y="399"/>
                  <a:pt x="157" y="399"/>
                </a:cubicBezTo>
                <a:cubicBezTo>
                  <a:pt x="156" y="399"/>
                  <a:pt x="155" y="402"/>
                  <a:pt x="153" y="401"/>
                </a:cubicBezTo>
                <a:cubicBezTo>
                  <a:pt x="151" y="401"/>
                  <a:pt x="149" y="398"/>
                  <a:pt x="147" y="399"/>
                </a:cubicBezTo>
                <a:cubicBezTo>
                  <a:pt x="142" y="401"/>
                  <a:pt x="138" y="397"/>
                  <a:pt x="134" y="398"/>
                </a:cubicBezTo>
                <a:cubicBezTo>
                  <a:pt x="131" y="399"/>
                  <a:pt x="129" y="397"/>
                  <a:pt x="126" y="397"/>
                </a:cubicBezTo>
                <a:cubicBezTo>
                  <a:pt x="120" y="396"/>
                  <a:pt x="115" y="395"/>
                  <a:pt x="110" y="393"/>
                </a:cubicBezTo>
                <a:cubicBezTo>
                  <a:pt x="105" y="392"/>
                  <a:pt x="100" y="389"/>
                  <a:pt x="95" y="388"/>
                </a:cubicBezTo>
                <a:cubicBezTo>
                  <a:pt x="85" y="386"/>
                  <a:pt x="76" y="385"/>
                  <a:pt x="67" y="384"/>
                </a:cubicBezTo>
                <a:cubicBezTo>
                  <a:pt x="57" y="382"/>
                  <a:pt x="48" y="381"/>
                  <a:pt x="39" y="380"/>
                </a:cubicBezTo>
                <a:cubicBezTo>
                  <a:pt x="27" y="379"/>
                  <a:pt x="14" y="377"/>
                  <a:pt x="2" y="376"/>
                </a:cubicBezTo>
                <a:cubicBezTo>
                  <a:pt x="2" y="376"/>
                  <a:pt x="1" y="375"/>
                  <a:pt x="0" y="375"/>
                </a:cubicBezTo>
                <a:cubicBezTo>
                  <a:pt x="1" y="372"/>
                  <a:pt x="1" y="371"/>
                  <a:pt x="1" y="371"/>
                </a:cubicBezTo>
                <a:cubicBezTo>
                  <a:pt x="16" y="372"/>
                  <a:pt x="31" y="371"/>
                  <a:pt x="45" y="372"/>
                </a:cubicBezTo>
                <a:cubicBezTo>
                  <a:pt x="58" y="373"/>
                  <a:pt x="135" y="375"/>
                  <a:pt x="147" y="369"/>
                </a:cubicBezTo>
                <a:cubicBezTo>
                  <a:pt x="148" y="369"/>
                  <a:pt x="148" y="368"/>
                  <a:pt x="149" y="368"/>
                </a:cubicBezTo>
                <a:cubicBezTo>
                  <a:pt x="145" y="366"/>
                  <a:pt x="141" y="365"/>
                  <a:pt x="137" y="365"/>
                </a:cubicBezTo>
                <a:cubicBezTo>
                  <a:pt x="120" y="363"/>
                  <a:pt x="103" y="361"/>
                  <a:pt x="86" y="359"/>
                </a:cubicBezTo>
                <a:cubicBezTo>
                  <a:pt x="83" y="359"/>
                  <a:pt x="80" y="357"/>
                  <a:pt x="78" y="356"/>
                </a:cubicBezTo>
                <a:cubicBezTo>
                  <a:pt x="78" y="355"/>
                  <a:pt x="78" y="354"/>
                  <a:pt x="78" y="352"/>
                </a:cubicBezTo>
                <a:cubicBezTo>
                  <a:pt x="95" y="351"/>
                  <a:pt x="112" y="349"/>
                  <a:pt x="128" y="349"/>
                </a:cubicBezTo>
                <a:cubicBezTo>
                  <a:pt x="145" y="349"/>
                  <a:pt x="97" y="351"/>
                  <a:pt x="114" y="352"/>
                </a:cubicBezTo>
                <a:cubicBezTo>
                  <a:pt x="114" y="351"/>
                  <a:pt x="114" y="350"/>
                  <a:pt x="114" y="349"/>
                </a:cubicBezTo>
                <a:cubicBezTo>
                  <a:pt x="77" y="338"/>
                  <a:pt x="105" y="339"/>
                  <a:pt x="68" y="330"/>
                </a:cubicBezTo>
                <a:cubicBezTo>
                  <a:pt x="68" y="329"/>
                  <a:pt x="68" y="327"/>
                  <a:pt x="68" y="325"/>
                </a:cubicBezTo>
                <a:cubicBezTo>
                  <a:pt x="118" y="329"/>
                  <a:pt x="103" y="332"/>
                  <a:pt x="153" y="335"/>
                </a:cubicBezTo>
                <a:cubicBezTo>
                  <a:pt x="153" y="334"/>
                  <a:pt x="153" y="333"/>
                  <a:pt x="153" y="332"/>
                </a:cubicBezTo>
                <a:cubicBezTo>
                  <a:pt x="118" y="327"/>
                  <a:pt x="149" y="323"/>
                  <a:pt x="114" y="318"/>
                </a:cubicBezTo>
                <a:cubicBezTo>
                  <a:pt x="114" y="317"/>
                  <a:pt x="114" y="315"/>
                  <a:pt x="114" y="314"/>
                </a:cubicBezTo>
                <a:cubicBezTo>
                  <a:pt x="132" y="312"/>
                  <a:pt x="86" y="310"/>
                  <a:pt x="104" y="309"/>
                </a:cubicBezTo>
                <a:cubicBezTo>
                  <a:pt x="104" y="308"/>
                  <a:pt x="104" y="307"/>
                  <a:pt x="104" y="306"/>
                </a:cubicBezTo>
                <a:cubicBezTo>
                  <a:pt x="103" y="306"/>
                  <a:pt x="102" y="305"/>
                  <a:pt x="101" y="305"/>
                </a:cubicBezTo>
                <a:cubicBezTo>
                  <a:pt x="89" y="303"/>
                  <a:pt x="142" y="301"/>
                  <a:pt x="130" y="300"/>
                </a:cubicBezTo>
                <a:cubicBezTo>
                  <a:pt x="120" y="298"/>
                  <a:pt x="109" y="297"/>
                  <a:pt x="99" y="296"/>
                </a:cubicBezTo>
                <a:cubicBezTo>
                  <a:pt x="98" y="296"/>
                  <a:pt x="97" y="294"/>
                  <a:pt x="96" y="292"/>
                </a:cubicBezTo>
                <a:cubicBezTo>
                  <a:pt x="96" y="291"/>
                  <a:pt x="96" y="290"/>
                  <a:pt x="96" y="289"/>
                </a:cubicBezTo>
                <a:cubicBezTo>
                  <a:pt x="133" y="291"/>
                  <a:pt x="104" y="294"/>
                  <a:pt x="140" y="296"/>
                </a:cubicBezTo>
                <a:cubicBezTo>
                  <a:pt x="140" y="295"/>
                  <a:pt x="140" y="294"/>
                  <a:pt x="140" y="293"/>
                </a:cubicBezTo>
                <a:cubicBezTo>
                  <a:pt x="137" y="293"/>
                  <a:pt x="134" y="292"/>
                  <a:pt x="131" y="291"/>
                </a:cubicBezTo>
                <a:cubicBezTo>
                  <a:pt x="116" y="289"/>
                  <a:pt x="166" y="286"/>
                  <a:pt x="151" y="284"/>
                </a:cubicBezTo>
                <a:cubicBezTo>
                  <a:pt x="130" y="280"/>
                  <a:pt x="108" y="277"/>
                  <a:pt x="87" y="273"/>
                </a:cubicBezTo>
                <a:cubicBezTo>
                  <a:pt x="86" y="273"/>
                  <a:pt x="85" y="272"/>
                  <a:pt x="84" y="271"/>
                </a:cubicBezTo>
                <a:cubicBezTo>
                  <a:pt x="84" y="269"/>
                  <a:pt x="84" y="268"/>
                  <a:pt x="84" y="268"/>
                </a:cubicBezTo>
                <a:cubicBezTo>
                  <a:pt x="101" y="269"/>
                  <a:pt x="117" y="270"/>
                  <a:pt x="134" y="271"/>
                </a:cubicBezTo>
                <a:cubicBezTo>
                  <a:pt x="142" y="271"/>
                  <a:pt x="85" y="272"/>
                  <a:pt x="93" y="272"/>
                </a:cubicBezTo>
                <a:cubicBezTo>
                  <a:pt x="95" y="272"/>
                  <a:pt x="96" y="270"/>
                  <a:pt x="97" y="269"/>
                </a:cubicBezTo>
                <a:cubicBezTo>
                  <a:pt x="97" y="268"/>
                  <a:pt x="97" y="267"/>
                  <a:pt x="97" y="266"/>
                </a:cubicBezTo>
                <a:cubicBezTo>
                  <a:pt x="97" y="266"/>
                  <a:pt x="97" y="265"/>
                  <a:pt x="96" y="265"/>
                </a:cubicBezTo>
                <a:cubicBezTo>
                  <a:pt x="89" y="262"/>
                  <a:pt x="146" y="267"/>
                  <a:pt x="139" y="257"/>
                </a:cubicBezTo>
                <a:cubicBezTo>
                  <a:pt x="136" y="253"/>
                  <a:pt x="133" y="255"/>
                  <a:pt x="130" y="254"/>
                </a:cubicBezTo>
                <a:cubicBezTo>
                  <a:pt x="129" y="253"/>
                  <a:pt x="127" y="253"/>
                  <a:pt x="125" y="252"/>
                </a:cubicBezTo>
                <a:cubicBezTo>
                  <a:pt x="125" y="251"/>
                  <a:pt x="125" y="249"/>
                  <a:pt x="125" y="248"/>
                </a:cubicBezTo>
                <a:cubicBezTo>
                  <a:pt x="166" y="244"/>
                  <a:pt x="143" y="254"/>
                  <a:pt x="184" y="254"/>
                </a:cubicBezTo>
                <a:cubicBezTo>
                  <a:pt x="183" y="253"/>
                  <a:pt x="183" y="253"/>
                  <a:pt x="183" y="253"/>
                </a:cubicBezTo>
                <a:cubicBezTo>
                  <a:pt x="167" y="251"/>
                  <a:pt x="152" y="249"/>
                  <a:pt x="136" y="247"/>
                </a:cubicBezTo>
                <a:cubicBezTo>
                  <a:pt x="128" y="246"/>
                  <a:pt x="119" y="244"/>
                  <a:pt x="111" y="242"/>
                </a:cubicBezTo>
                <a:cubicBezTo>
                  <a:pt x="111" y="242"/>
                  <a:pt x="110" y="241"/>
                  <a:pt x="110" y="241"/>
                </a:cubicBezTo>
                <a:cubicBezTo>
                  <a:pt x="110" y="240"/>
                  <a:pt x="110" y="239"/>
                  <a:pt x="110" y="238"/>
                </a:cubicBezTo>
                <a:cubicBezTo>
                  <a:pt x="118" y="238"/>
                  <a:pt x="127" y="238"/>
                  <a:pt x="135" y="238"/>
                </a:cubicBezTo>
                <a:cubicBezTo>
                  <a:pt x="135" y="237"/>
                  <a:pt x="135" y="235"/>
                  <a:pt x="135" y="234"/>
                </a:cubicBezTo>
                <a:cubicBezTo>
                  <a:pt x="92" y="227"/>
                  <a:pt x="115" y="221"/>
                  <a:pt x="72" y="214"/>
                </a:cubicBezTo>
                <a:cubicBezTo>
                  <a:pt x="72" y="213"/>
                  <a:pt x="72" y="212"/>
                  <a:pt x="72" y="211"/>
                </a:cubicBezTo>
                <a:cubicBezTo>
                  <a:pt x="107" y="206"/>
                  <a:pt x="76" y="214"/>
                  <a:pt x="111" y="216"/>
                </a:cubicBezTo>
                <a:cubicBezTo>
                  <a:pt x="107" y="215"/>
                  <a:pt x="103" y="214"/>
                  <a:pt x="99" y="213"/>
                </a:cubicBezTo>
                <a:cubicBezTo>
                  <a:pt x="82" y="211"/>
                  <a:pt x="130" y="209"/>
                  <a:pt x="113" y="207"/>
                </a:cubicBezTo>
                <a:cubicBezTo>
                  <a:pt x="112" y="207"/>
                  <a:pt x="111" y="206"/>
                  <a:pt x="109" y="205"/>
                </a:cubicBezTo>
                <a:cubicBezTo>
                  <a:pt x="109" y="204"/>
                  <a:pt x="109" y="203"/>
                  <a:pt x="110" y="202"/>
                </a:cubicBezTo>
                <a:cubicBezTo>
                  <a:pt x="133" y="198"/>
                  <a:pt x="92" y="204"/>
                  <a:pt x="115" y="200"/>
                </a:cubicBezTo>
                <a:cubicBezTo>
                  <a:pt x="115" y="199"/>
                  <a:pt x="115" y="199"/>
                  <a:pt x="114" y="199"/>
                </a:cubicBezTo>
                <a:cubicBezTo>
                  <a:pt x="97" y="197"/>
                  <a:pt x="144" y="194"/>
                  <a:pt x="127" y="192"/>
                </a:cubicBezTo>
                <a:cubicBezTo>
                  <a:pt x="115" y="190"/>
                  <a:pt x="103" y="188"/>
                  <a:pt x="91" y="186"/>
                </a:cubicBezTo>
                <a:cubicBezTo>
                  <a:pt x="91" y="186"/>
                  <a:pt x="90" y="184"/>
                  <a:pt x="89" y="183"/>
                </a:cubicBezTo>
                <a:cubicBezTo>
                  <a:pt x="91" y="181"/>
                  <a:pt x="92" y="180"/>
                  <a:pt x="93" y="180"/>
                </a:cubicBezTo>
                <a:cubicBezTo>
                  <a:pt x="97" y="180"/>
                  <a:pt x="101" y="181"/>
                  <a:pt x="106" y="181"/>
                </a:cubicBezTo>
                <a:cubicBezTo>
                  <a:pt x="121" y="182"/>
                  <a:pt x="136" y="181"/>
                  <a:pt x="151" y="182"/>
                </a:cubicBezTo>
                <a:cubicBezTo>
                  <a:pt x="192" y="185"/>
                  <a:pt x="166" y="167"/>
                  <a:pt x="206" y="171"/>
                </a:cubicBezTo>
                <a:cubicBezTo>
                  <a:pt x="252" y="175"/>
                  <a:pt x="302" y="177"/>
                  <a:pt x="348" y="172"/>
                </a:cubicBezTo>
                <a:cubicBezTo>
                  <a:pt x="370" y="170"/>
                  <a:pt x="390" y="186"/>
                  <a:pt x="412" y="183"/>
                </a:cubicBezTo>
                <a:cubicBezTo>
                  <a:pt x="416" y="182"/>
                  <a:pt x="420" y="181"/>
                  <a:pt x="423" y="181"/>
                </a:cubicBezTo>
                <a:cubicBezTo>
                  <a:pt x="417" y="181"/>
                  <a:pt x="411" y="181"/>
                  <a:pt x="404" y="181"/>
                </a:cubicBezTo>
                <a:cubicBezTo>
                  <a:pt x="343" y="181"/>
                  <a:pt x="282" y="181"/>
                  <a:pt x="221" y="173"/>
                </a:cubicBezTo>
                <a:cubicBezTo>
                  <a:pt x="188" y="168"/>
                  <a:pt x="154" y="165"/>
                  <a:pt x="120" y="161"/>
                </a:cubicBezTo>
                <a:cubicBezTo>
                  <a:pt x="94" y="157"/>
                  <a:pt x="133" y="154"/>
                  <a:pt x="106" y="150"/>
                </a:cubicBezTo>
                <a:cubicBezTo>
                  <a:pt x="101" y="149"/>
                  <a:pt x="95" y="147"/>
                  <a:pt x="89" y="145"/>
                </a:cubicBezTo>
                <a:cubicBezTo>
                  <a:pt x="89" y="145"/>
                  <a:pt x="23" y="144"/>
                  <a:pt x="23" y="143"/>
                </a:cubicBezTo>
                <a:cubicBezTo>
                  <a:pt x="23" y="142"/>
                  <a:pt x="23" y="141"/>
                  <a:pt x="23" y="140"/>
                </a:cubicBezTo>
                <a:cubicBezTo>
                  <a:pt x="23" y="140"/>
                  <a:pt x="24" y="141"/>
                  <a:pt x="25" y="141"/>
                </a:cubicBezTo>
                <a:cubicBezTo>
                  <a:pt x="31" y="141"/>
                  <a:pt x="37" y="140"/>
                  <a:pt x="43" y="139"/>
                </a:cubicBezTo>
                <a:cubicBezTo>
                  <a:pt x="69" y="138"/>
                  <a:pt x="95" y="142"/>
                  <a:pt x="121" y="142"/>
                </a:cubicBezTo>
                <a:cubicBezTo>
                  <a:pt x="157" y="141"/>
                  <a:pt x="185" y="135"/>
                  <a:pt x="221" y="140"/>
                </a:cubicBezTo>
                <a:cubicBezTo>
                  <a:pt x="264" y="146"/>
                  <a:pt x="314" y="140"/>
                  <a:pt x="357" y="153"/>
                </a:cubicBezTo>
                <a:cubicBezTo>
                  <a:pt x="361" y="153"/>
                  <a:pt x="365" y="152"/>
                  <a:pt x="370" y="151"/>
                </a:cubicBezTo>
                <a:cubicBezTo>
                  <a:pt x="369" y="150"/>
                  <a:pt x="368" y="150"/>
                  <a:pt x="368" y="150"/>
                </a:cubicBezTo>
                <a:cubicBezTo>
                  <a:pt x="342" y="148"/>
                  <a:pt x="316" y="147"/>
                  <a:pt x="290" y="145"/>
                </a:cubicBezTo>
                <a:cubicBezTo>
                  <a:pt x="267" y="144"/>
                  <a:pt x="244" y="143"/>
                  <a:pt x="221" y="140"/>
                </a:cubicBezTo>
                <a:cubicBezTo>
                  <a:pt x="188" y="136"/>
                  <a:pt x="156" y="129"/>
                  <a:pt x="123" y="124"/>
                </a:cubicBezTo>
                <a:cubicBezTo>
                  <a:pt x="110" y="122"/>
                  <a:pt x="97" y="121"/>
                  <a:pt x="84" y="118"/>
                </a:cubicBezTo>
                <a:cubicBezTo>
                  <a:pt x="78" y="117"/>
                  <a:pt x="73" y="108"/>
                  <a:pt x="67" y="109"/>
                </a:cubicBezTo>
                <a:cubicBezTo>
                  <a:pt x="67" y="109"/>
                  <a:pt x="66" y="109"/>
                  <a:pt x="65" y="108"/>
                </a:cubicBezTo>
                <a:cubicBezTo>
                  <a:pt x="65" y="108"/>
                  <a:pt x="65" y="107"/>
                  <a:pt x="65" y="106"/>
                </a:cubicBezTo>
                <a:cubicBezTo>
                  <a:pt x="70" y="105"/>
                  <a:pt x="75" y="104"/>
                  <a:pt x="80" y="103"/>
                </a:cubicBezTo>
                <a:cubicBezTo>
                  <a:pt x="80" y="103"/>
                  <a:pt x="80" y="102"/>
                  <a:pt x="80" y="102"/>
                </a:cubicBezTo>
                <a:cubicBezTo>
                  <a:pt x="71" y="100"/>
                  <a:pt x="62" y="98"/>
                  <a:pt x="52" y="96"/>
                </a:cubicBezTo>
                <a:cubicBezTo>
                  <a:pt x="52" y="95"/>
                  <a:pt x="52" y="93"/>
                  <a:pt x="52" y="92"/>
                </a:cubicBezTo>
                <a:cubicBezTo>
                  <a:pt x="91" y="90"/>
                  <a:pt x="129" y="99"/>
                  <a:pt x="168" y="100"/>
                </a:cubicBezTo>
                <a:cubicBezTo>
                  <a:pt x="164" y="99"/>
                  <a:pt x="159" y="98"/>
                  <a:pt x="155" y="97"/>
                </a:cubicBezTo>
                <a:cubicBezTo>
                  <a:pt x="131" y="94"/>
                  <a:pt x="107" y="90"/>
                  <a:pt x="83" y="86"/>
                </a:cubicBezTo>
                <a:cubicBezTo>
                  <a:pt x="74" y="85"/>
                  <a:pt x="65" y="83"/>
                  <a:pt x="56" y="81"/>
                </a:cubicBezTo>
                <a:cubicBezTo>
                  <a:pt x="56" y="81"/>
                  <a:pt x="55" y="79"/>
                  <a:pt x="55" y="78"/>
                </a:cubicBezTo>
                <a:cubicBezTo>
                  <a:pt x="55" y="77"/>
                  <a:pt x="56" y="74"/>
                  <a:pt x="57" y="74"/>
                </a:cubicBezTo>
                <a:cubicBezTo>
                  <a:pt x="59" y="74"/>
                  <a:pt x="61" y="75"/>
                  <a:pt x="63" y="75"/>
                </a:cubicBezTo>
                <a:cubicBezTo>
                  <a:pt x="71" y="76"/>
                  <a:pt x="79" y="77"/>
                  <a:pt x="87" y="77"/>
                </a:cubicBezTo>
                <a:cubicBezTo>
                  <a:pt x="92" y="77"/>
                  <a:pt x="98" y="77"/>
                  <a:pt x="103" y="77"/>
                </a:cubicBezTo>
                <a:cubicBezTo>
                  <a:pt x="101" y="76"/>
                  <a:pt x="98" y="75"/>
                  <a:pt x="95" y="74"/>
                </a:cubicBezTo>
                <a:cubicBezTo>
                  <a:pt x="95" y="73"/>
                  <a:pt x="95" y="72"/>
                  <a:pt x="95" y="72"/>
                </a:cubicBezTo>
                <a:cubicBezTo>
                  <a:pt x="114" y="68"/>
                  <a:pt x="134" y="71"/>
                  <a:pt x="153" y="73"/>
                </a:cubicBezTo>
                <a:cubicBezTo>
                  <a:pt x="173" y="75"/>
                  <a:pt x="192" y="77"/>
                  <a:pt x="212" y="79"/>
                </a:cubicBezTo>
                <a:cubicBezTo>
                  <a:pt x="212" y="78"/>
                  <a:pt x="212" y="78"/>
                  <a:pt x="212" y="77"/>
                </a:cubicBezTo>
                <a:cubicBezTo>
                  <a:pt x="163" y="69"/>
                  <a:pt x="115" y="62"/>
                  <a:pt x="66" y="54"/>
                </a:cubicBezTo>
                <a:cubicBezTo>
                  <a:pt x="66" y="52"/>
                  <a:pt x="66" y="51"/>
                  <a:pt x="66" y="49"/>
                </a:cubicBezTo>
                <a:cubicBezTo>
                  <a:pt x="73" y="49"/>
                  <a:pt x="79" y="49"/>
                  <a:pt x="85" y="49"/>
                </a:cubicBezTo>
                <a:cubicBezTo>
                  <a:pt x="85" y="48"/>
                  <a:pt x="85" y="47"/>
                  <a:pt x="85" y="46"/>
                </a:cubicBezTo>
                <a:cubicBezTo>
                  <a:pt x="84" y="45"/>
                  <a:pt x="83" y="44"/>
                  <a:pt x="82" y="42"/>
                </a:cubicBezTo>
                <a:cubicBezTo>
                  <a:pt x="82" y="41"/>
                  <a:pt x="82" y="40"/>
                  <a:pt x="82" y="39"/>
                </a:cubicBezTo>
                <a:cubicBezTo>
                  <a:pt x="151" y="40"/>
                  <a:pt x="219" y="56"/>
                  <a:pt x="288" y="59"/>
                </a:cubicBezTo>
                <a:cubicBezTo>
                  <a:pt x="262" y="54"/>
                  <a:pt x="236" y="51"/>
                  <a:pt x="210" y="47"/>
                </a:cubicBezTo>
                <a:cubicBezTo>
                  <a:pt x="184" y="42"/>
                  <a:pt x="158" y="38"/>
                  <a:pt x="132" y="33"/>
                </a:cubicBezTo>
                <a:cubicBezTo>
                  <a:pt x="106" y="28"/>
                  <a:pt x="81" y="23"/>
                  <a:pt x="55" y="18"/>
                </a:cubicBezTo>
                <a:cubicBezTo>
                  <a:pt x="55" y="17"/>
                  <a:pt x="55" y="16"/>
                  <a:pt x="55" y="15"/>
                </a:cubicBezTo>
                <a:cubicBezTo>
                  <a:pt x="55" y="15"/>
                  <a:pt x="56" y="15"/>
                  <a:pt x="56" y="15"/>
                </a:cubicBezTo>
                <a:cubicBezTo>
                  <a:pt x="65" y="15"/>
                  <a:pt x="73" y="14"/>
                  <a:pt x="81" y="15"/>
                </a:cubicBezTo>
                <a:cubicBezTo>
                  <a:pt x="108" y="18"/>
                  <a:pt x="136" y="23"/>
                  <a:pt x="163" y="27"/>
                </a:cubicBezTo>
                <a:cubicBezTo>
                  <a:pt x="193" y="31"/>
                  <a:pt x="223" y="37"/>
                  <a:pt x="253" y="40"/>
                </a:cubicBezTo>
                <a:cubicBezTo>
                  <a:pt x="281" y="43"/>
                  <a:pt x="310" y="44"/>
                  <a:pt x="338" y="45"/>
                </a:cubicBezTo>
                <a:cubicBezTo>
                  <a:pt x="362" y="46"/>
                  <a:pt x="386" y="46"/>
                  <a:pt x="410" y="47"/>
                </a:cubicBezTo>
                <a:cubicBezTo>
                  <a:pt x="445" y="47"/>
                  <a:pt x="480" y="48"/>
                  <a:pt x="514" y="49"/>
                </a:cubicBezTo>
                <a:cubicBezTo>
                  <a:pt x="517" y="49"/>
                  <a:pt x="519" y="46"/>
                  <a:pt x="522" y="45"/>
                </a:cubicBezTo>
                <a:cubicBezTo>
                  <a:pt x="523" y="45"/>
                  <a:pt x="524" y="45"/>
                  <a:pt x="524" y="46"/>
                </a:cubicBezTo>
                <a:cubicBezTo>
                  <a:pt x="525" y="46"/>
                  <a:pt x="526" y="49"/>
                  <a:pt x="527" y="49"/>
                </a:cubicBezTo>
                <a:cubicBezTo>
                  <a:pt x="530" y="50"/>
                  <a:pt x="532" y="50"/>
                  <a:pt x="534" y="50"/>
                </a:cubicBezTo>
                <a:cubicBezTo>
                  <a:pt x="557" y="47"/>
                  <a:pt x="579" y="46"/>
                  <a:pt x="602" y="42"/>
                </a:cubicBezTo>
                <a:cubicBezTo>
                  <a:pt x="619" y="39"/>
                  <a:pt x="637" y="33"/>
                  <a:pt x="655" y="28"/>
                </a:cubicBezTo>
                <a:cubicBezTo>
                  <a:pt x="668" y="25"/>
                  <a:pt x="661" y="20"/>
                  <a:pt x="675" y="17"/>
                </a:cubicBezTo>
                <a:cubicBezTo>
                  <a:pt x="690" y="12"/>
                  <a:pt x="697" y="8"/>
                  <a:pt x="713" y="5"/>
                </a:cubicBezTo>
                <a:cubicBezTo>
                  <a:pt x="722" y="3"/>
                  <a:pt x="731" y="1"/>
                  <a:pt x="740" y="0"/>
                </a:cubicBezTo>
                <a:cubicBezTo>
                  <a:pt x="742" y="0"/>
                  <a:pt x="757" y="2"/>
                  <a:pt x="759" y="3"/>
                </a:cubicBezTo>
                <a:cubicBezTo>
                  <a:pt x="759" y="5"/>
                  <a:pt x="759" y="6"/>
                  <a:pt x="759" y="7"/>
                </a:cubicBezTo>
                <a:cubicBezTo>
                  <a:pt x="759" y="8"/>
                  <a:pt x="758" y="11"/>
                  <a:pt x="757" y="12"/>
                </a:cubicBezTo>
                <a:cubicBezTo>
                  <a:pt x="751" y="19"/>
                  <a:pt x="731" y="27"/>
                  <a:pt x="725" y="33"/>
                </a:cubicBezTo>
                <a:cubicBezTo>
                  <a:pt x="720" y="37"/>
                  <a:pt x="714" y="39"/>
                  <a:pt x="709" y="42"/>
                </a:cubicBezTo>
                <a:cubicBezTo>
                  <a:pt x="709" y="42"/>
                  <a:pt x="708" y="44"/>
                  <a:pt x="707" y="45"/>
                </a:cubicBezTo>
                <a:cubicBezTo>
                  <a:pt x="707" y="46"/>
                  <a:pt x="707" y="47"/>
                  <a:pt x="707" y="48"/>
                </a:cubicBezTo>
                <a:cubicBezTo>
                  <a:pt x="708" y="48"/>
                  <a:pt x="709" y="48"/>
                  <a:pt x="710" y="48"/>
                </a:cubicBezTo>
                <a:cubicBezTo>
                  <a:pt x="717" y="49"/>
                  <a:pt x="725" y="50"/>
                  <a:pt x="732" y="51"/>
                </a:cubicBezTo>
                <a:cubicBezTo>
                  <a:pt x="733" y="51"/>
                  <a:pt x="734" y="52"/>
                  <a:pt x="735" y="53"/>
                </a:cubicBezTo>
                <a:cubicBezTo>
                  <a:pt x="735" y="54"/>
                  <a:pt x="735" y="55"/>
                  <a:pt x="735" y="56"/>
                </a:cubicBezTo>
                <a:cubicBezTo>
                  <a:pt x="734" y="57"/>
                  <a:pt x="733" y="59"/>
                  <a:pt x="732" y="59"/>
                </a:cubicBezTo>
                <a:cubicBezTo>
                  <a:pt x="726" y="61"/>
                  <a:pt x="719" y="63"/>
                  <a:pt x="713" y="65"/>
                </a:cubicBezTo>
                <a:cubicBezTo>
                  <a:pt x="711" y="65"/>
                  <a:pt x="709" y="63"/>
                  <a:pt x="709" y="72"/>
                </a:cubicBezTo>
                <a:cubicBezTo>
                  <a:pt x="709" y="73"/>
                  <a:pt x="708" y="74"/>
                  <a:pt x="708" y="75"/>
                </a:cubicBezTo>
                <a:cubicBezTo>
                  <a:pt x="706" y="76"/>
                  <a:pt x="705" y="77"/>
                  <a:pt x="704" y="78"/>
                </a:cubicBezTo>
                <a:cubicBezTo>
                  <a:pt x="687" y="91"/>
                  <a:pt x="678" y="96"/>
                  <a:pt x="661" y="101"/>
                </a:cubicBezTo>
                <a:cubicBezTo>
                  <a:pt x="658" y="101"/>
                  <a:pt x="656" y="107"/>
                  <a:pt x="654" y="113"/>
                </a:cubicBezTo>
                <a:cubicBezTo>
                  <a:pt x="656" y="113"/>
                  <a:pt x="659" y="112"/>
                  <a:pt x="661" y="111"/>
                </a:cubicBezTo>
                <a:cubicBezTo>
                  <a:pt x="668" y="110"/>
                  <a:pt x="675" y="107"/>
                  <a:pt x="682" y="106"/>
                </a:cubicBezTo>
                <a:cubicBezTo>
                  <a:pt x="695" y="104"/>
                  <a:pt x="700" y="102"/>
                  <a:pt x="713" y="100"/>
                </a:cubicBezTo>
                <a:cubicBezTo>
                  <a:pt x="714" y="100"/>
                  <a:pt x="715" y="101"/>
                  <a:pt x="715" y="102"/>
                </a:cubicBezTo>
                <a:cubicBezTo>
                  <a:pt x="715" y="103"/>
                  <a:pt x="715" y="104"/>
                  <a:pt x="715" y="105"/>
                </a:cubicBezTo>
                <a:cubicBezTo>
                  <a:pt x="715" y="106"/>
                  <a:pt x="714" y="108"/>
                  <a:pt x="713" y="108"/>
                </a:cubicBezTo>
                <a:cubicBezTo>
                  <a:pt x="707" y="112"/>
                  <a:pt x="708" y="117"/>
                  <a:pt x="702" y="120"/>
                </a:cubicBezTo>
                <a:cubicBezTo>
                  <a:pt x="687" y="126"/>
                  <a:pt x="672" y="131"/>
                  <a:pt x="657" y="136"/>
                </a:cubicBezTo>
                <a:cubicBezTo>
                  <a:pt x="643" y="141"/>
                  <a:pt x="650" y="145"/>
                  <a:pt x="636" y="148"/>
                </a:cubicBezTo>
                <a:cubicBezTo>
                  <a:pt x="621" y="151"/>
                  <a:pt x="607" y="155"/>
                  <a:pt x="593" y="164"/>
                </a:cubicBezTo>
                <a:cubicBezTo>
                  <a:pt x="591" y="166"/>
                  <a:pt x="589" y="167"/>
                  <a:pt x="586" y="169"/>
                </a:cubicBezTo>
                <a:cubicBezTo>
                  <a:pt x="586" y="170"/>
                  <a:pt x="586" y="171"/>
                  <a:pt x="586" y="171"/>
                </a:cubicBezTo>
                <a:cubicBezTo>
                  <a:pt x="588" y="171"/>
                  <a:pt x="589" y="171"/>
                  <a:pt x="591" y="170"/>
                </a:cubicBezTo>
                <a:cubicBezTo>
                  <a:pt x="596" y="168"/>
                  <a:pt x="602" y="165"/>
                  <a:pt x="607" y="163"/>
                </a:cubicBezTo>
                <a:cubicBezTo>
                  <a:pt x="614" y="160"/>
                  <a:pt x="621" y="157"/>
                  <a:pt x="628" y="154"/>
                </a:cubicBezTo>
                <a:cubicBezTo>
                  <a:pt x="634" y="152"/>
                  <a:pt x="639" y="150"/>
                  <a:pt x="645" y="149"/>
                </a:cubicBezTo>
                <a:cubicBezTo>
                  <a:pt x="654" y="146"/>
                  <a:pt x="642" y="143"/>
                  <a:pt x="651" y="141"/>
                </a:cubicBezTo>
                <a:cubicBezTo>
                  <a:pt x="660" y="139"/>
                  <a:pt x="669" y="139"/>
                  <a:pt x="679" y="138"/>
                </a:cubicBezTo>
                <a:cubicBezTo>
                  <a:pt x="679" y="138"/>
                  <a:pt x="680" y="139"/>
                  <a:pt x="681" y="139"/>
                </a:cubicBezTo>
                <a:cubicBezTo>
                  <a:pt x="681" y="140"/>
                  <a:pt x="681" y="141"/>
                  <a:pt x="681" y="142"/>
                </a:cubicBezTo>
                <a:cubicBezTo>
                  <a:pt x="680" y="144"/>
                  <a:pt x="679" y="145"/>
                  <a:pt x="678" y="146"/>
                </a:cubicBezTo>
                <a:cubicBezTo>
                  <a:pt x="675" y="149"/>
                  <a:pt x="685" y="151"/>
                  <a:pt x="681" y="153"/>
                </a:cubicBezTo>
                <a:cubicBezTo>
                  <a:pt x="680" y="154"/>
                  <a:pt x="679" y="156"/>
                  <a:pt x="679" y="163"/>
                </a:cubicBezTo>
                <a:cubicBezTo>
                  <a:pt x="679" y="163"/>
                  <a:pt x="680" y="163"/>
                  <a:pt x="681" y="163"/>
                </a:cubicBezTo>
                <a:cubicBezTo>
                  <a:pt x="688" y="162"/>
                  <a:pt x="695" y="160"/>
                  <a:pt x="702" y="159"/>
                </a:cubicBezTo>
                <a:cubicBezTo>
                  <a:pt x="703" y="159"/>
                  <a:pt x="704" y="158"/>
                  <a:pt x="705" y="160"/>
                </a:cubicBezTo>
                <a:cubicBezTo>
                  <a:pt x="707" y="166"/>
                  <a:pt x="709" y="164"/>
                  <a:pt x="711" y="164"/>
                </a:cubicBezTo>
                <a:cubicBezTo>
                  <a:pt x="712" y="164"/>
                  <a:pt x="713" y="165"/>
                  <a:pt x="714" y="166"/>
                </a:cubicBezTo>
                <a:cubicBezTo>
                  <a:pt x="714" y="167"/>
                  <a:pt x="714" y="168"/>
                  <a:pt x="714" y="170"/>
                </a:cubicBezTo>
                <a:cubicBezTo>
                  <a:pt x="712" y="171"/>
                  <a:pt x="717" y="173"/>
                  <a:pt x="716" y="174"/>
                </a:cubicBezTo>
                <a:cubicBezTo>
                  <a:pt x="701" y="180"/>
                  <a:pt x="709" y="188"/>
                  <a:pt x="694" y="193"/>
                </a:cubicBezTo>
                <a:cubicBezTo>
                  <a:pt x="668" y="201"/>
                  <a:pt x="642" y="208"/>
                  <a:pt x="616" y="223"/>
                </a:cubicBezTo>
                <a:cubicBezTo>
                  <a:pt x="614" y="224"/>
                  <a:pt x="611" y="226"/>
                  <a:pt x="609" y="228"/>
                </a:cubicBezTo>
                <a:cubicBezTo>
                  <a:pt x="610" y="230"/>
                  <a:pt x="610" y="230"/>
                  <a:pt x="611" y="230"/>
                </a:cubicBezTo>
                <a:cubicBezTo>
                  <a:pt x="619" y="227"/>
                  <a:pt x="627" y="225"/>
                  <a:pt x="635" y="223"/>
                </a:cubicBezTo>
                <a:cubicBezTo>
                  <a:pt x="642" y="222"/>
                  <a:pt x="649" y="221"/>
                  <a:pt x="655" y="219"/>
                </a:cubicBezTo>
                <a:cubicBezTo>
                  <a:pt x="669" y="216"/>
                  <a:pt x="684" y="211"/>
                  <a:pt x="698" y="207"/>
                </a:cubicBezTo>
                <a:cubicBezTo>
                  <a:pt x="700" y="206"/>
                  <a:pt x="702" y="209"/>
                  <a:pt x="704" y="210"/>
                </a:cubicBezTo>
                <a:cubicBezTo>
                  <a:pt x="704" y="210"/>
                  <a:pt x="705" y="211"/>
                  <a:pt x="705" y="210"/>
                </a:cubicBezTo>
                <a:cubicBezTo>
                  <a:pt x="709" y="209"/>
                  <a:pt x="713" y="208"/>
                  <a:pt x="717" y="206"/>
                </a:cubicBezTo>
                <a:cubicBezTo>
                  <a:pt x="722" y="204"/>
                  <a:pt x="705" y="202"/>
                  <a:pt x="711" y="201"/>
                </a:cubicBezTo>
                <a:cubicBezTo>
                  <a:pt x="712" y="200"/>
                  <a:pt x="713" y="202"/>
                  <a:pt x="714" y="202"/>
                </a:cubicBezTo>
                <a:cubicBezTo>
                  <a:pt x="714" y="203"/>
                  <a:pt x="714" y="204"/>
                  <a:pt x="714" y="205"/>
                </a:cubicBezTo>
                <a:cubicBezTo>
                  <a:pt x="713" y="206"/>
                  <a:pt x="712" y="208"/>
                  <a:pt x="711" y="209"/>
                </a:cubicBezTo>
                <a:cubicBezTo>
                  <a:pt x="707" y="211"/>
                  <a:pt x="726" y="213"/>
                  <a:pt x="721" y="215"/>
                </a:cubicBezTo>
                <a:cubicBezTo>
                  <a:pt x="713" y="220"/>
                  <a:pt x="705" y="226"/>
                  <a:pt x="697" y="231"/>
                </a:cubicBezTo>
                <a:cubicBezTo>
                  <a:pt x="691" y="234"/>
                  <a:pt x="684" y="237"/>
                  <a:pt x="678" y="241"/>
                </a:cubicBezTo>
                <a:cubicBezTo>
                  <a:pt x="682" y="241"/>
                  <a:pt x="686" y="239"/>
                  <a:pt x="691" y="238"/>
                </a:cubicBezTo>
                <a:cubicBezTo>
                  <a:pt x="699" y="235"/>
                  <a:pt x="707" y="232"/>
                  <a:pt x="716" y="229"/>
                </a:cubicBezTo>
                <a:cubicBezTo>
                  <a:pt x="717" y="229"/>
                  <a:pt x="718" y="229"/>
                  <a:pt x="719" y="230"/>
                </a:cubicBezTo>
                <a:cubicBezTo>
                  <a:pt x="719" y="231"/>
                  <a:pt x="719" y="232"/>
                  <a:pt x="719" y="234"/>
                </a:cubicBezTo>
                <a:cubicBezTo>
                  <a:pt x="717" y="235"/>
                  <a:pt x="715" y="238"/>
                  <a:pt x="713" y="238"/>
                </a:cubicBezTo>
                <a:cubicBezTo>
                  <a:pt x="697" y="245"/>
                  <a:pt x="681" y="252"/>
                  <a:pt x="665" y="259"/>
                </a:cubicBezTo>
                <a:cubicBezTo>
                  <a:pt x="654" y="264"/>
                  <a:pt x="642" y="270"/>
                  <a:pt x="630" y="275"/>
                </a:cubicBezTo>
                <a:cubicBezTo>
                  <a:pt x="626" y="277"/>
                  <a:pt x="621" y="280"/>
                  <a:pt x="617" y="283"/>
                </a:cubicBezTo>
                <a:cubicBezTo>
                  <a:pt x="619" y="284"/>
                  <a:pt x="620" y="283"/>
                  <a:pt x="621" y="283"/>
                </a:cubicBezTo>
                <a:cubicBezTo>
                  <a:pt x="625" y="283"/>
                  <a:pt x="629" y="279"/>
                  <a:pt x="633" y="284"/>
                </a:cubicBezTo>
                <a:cubicBezTo>
                  <a:pt x="635" y="287"/>
                  <a:pt x="638" y="283"/>
                  <a:pt x="640" y="283"/>
                </a:cubicBezTo>
                <a:cubicBezTo>
                  <a:pt x="656" y="277"/>
                  <a:pt x="671" y="272"/>
                  <a:pt x="687" y="266"/>
                </a:cubicBezTo>
                <a:cubicBezTo>
                  <a:pt x="694" y="263"/>
                  <a:pt x="702" y="258"/>
                  <a:pt x="710" y="255"/>
                </a:cubicBezTo>
                <a:cubicBezTo>
                  <a:pt x="711" y="254"/>
                  <a:pt x="713" y="252"/>
                  <a:pt x="714" y="260"/>
                </a:cubicBezTo>
                <a:cubicBezTo>
                  <a:pt x="690" y="280"/>
                  <a:pt x="665" y="290"/>
                  <a:pt x="641" y="305"/>
                </a:cubicBezTo>
                <a:cubicBezTo>
                  <a:pt x="644" y="307"/>
                  <a:pt x="648" y="302"/>
                  <a:pt x="651" y="308"/>
                </a:cubicBezTo>
                <a:cubicBezTo>
                  <a:pt x="641" y="319"/>
                  <a:pt x="684" y="322"/>
                  <a:pt x="674" y="329"/>
                </a:cubicBezTo>
                <a:cubicBezTo>
                  <a:pt x="675" y="332"/>
                  <a:pt x="675" y="334"/>
                  <a:pt x="676" y="334"/>
                </a:cubicBezTo>
                <a:cubicBezTo>
                  <a:pt x="687" y="329"/>
                  <a:pt x="645" y="325"/>
                  <a:pt x="656" y="320"/>
                </a:cubicBezTo>
                <a:cubicBezTo>
                  <a:pt x="664" y="316"/>
                  <a:pt x="672" y="312"/>
                  <a:pt x="681" y="309"/>
                </a:cubicBezTo>
                <a:cubicBezTo>
                  <a:pt x="682" y="308"/>
                  <a:pt x="683" y="309"/>
                  <a:pt x="684" y="309"/>
                </a:cubicBezTo>
                <a:cubicBezTo>
                  <a:pt x="684" y="310"/>
                  <a:pt x="684" y="311"/>
                  <a:pt x="684" y="313"/>
                </a:cubicBezTo>
                <a:cubicBezTo>
                  <a:pt x="683" y="314"/>
                  <a:pt x="682" y="316"/>
                  <a:pt x="681" y="317"/>
                </a:cubicBezTo>
                <a:cubicBezTo>
                  <a:pt x="677" y="320"/>
                  <a:pt x="673" y="322"/>
                  <a:pt x="669" y="325"/>
                </a:cubicBezTo>
                <a:cubicBezTo>
                  <a:pt x="658" y="334"/>
                  <a:pt x="700" y="343"/>
                  <a:pt x="688" y="352"/>
                </a:cubicBezTo>
                <a:cubicBezTo>
                  <a:pt x="687" y="352"/>
                  <a:pt x="686" y="353"/>
                  <a:pt x="686" y="355"/>
                </a:cubicBezTo>
                <a:cubicBezTo>
                  <a:pt x="685" y="365"/>
                  <a:pt x="683" y="364"/>
                  <a:pt x="681" y="365"/>
                </a:cubicBezTo>
                <a:cubicBezTo>
                  <a:pt x="676" y="371"/>
                  <a:pt x="679" y="376"/>
                  <a:pt x="673" y="380"/>
                </a:cubicBezTo>
                <a:cubicBezTo>
                  <a:pt x="668" y="384"/>
                  <a:pt x="664" y="388"/>
                  <a:pt x="659" y="391"/>
                </a:cubicBezTo>
                <a:cubicBezTo>
                  <a:pt x="656" y="394"/>
                  <a:pt x="652" y="395"/>
                  <a:pt x="648" y="397"/>
                </a:cubicBezTo>
                <a:cubicBezTo>
                  <a:pt x="655" y="396"/>
                  <a:pt x="662" y="394"/>
                  <a:pt x="668" y="391"/>
                </a:cubicBezTo>
                <a:cubicBezTo>
                  <a:pt x="676" y="388"/>
                  <a:pt x="683" y="384"/>
                  <a:pt x="690" y="380"/>
                </a:cubicBezTo>
                <a:cubicBezTo>
                  <a:pt x="691" y="379"/>
                  <a:pt x="693" y="380"/>
                  <a:pt x="694" y="380"/>
                </a:cubicBezTo>
                <a:cubicBezTo>
                  <a:pt x="694" y="381"/>
                  <a:pt x="694" y="383"/>
                  <a:pt x="694" y="384"/>
                </a:cubicBezTo>
                <a:cubicBezTo>
                  <a:pt x="693" y="385"/>
                  <a:pt x="692" y="387"/>
                  <a:pt x="691" y="388"/>
                </a:cubicBezTo>
                <a:cubicBezTo>
                  <a:pt x="686" y="391"/>
                  <a:pt x="682" y="394"/>
                  <a:pt x="677" y="397"/>
                </a:cubicBezTo>
                <a:cubicBezTo>
                  <a:pt x="674" y="399"/>
                  <a:pt x="672" y="401"/>
                  <a:pt x="669" y="402"/>
                </a:cubicBezTo>
                <a:cubicBezTo>
                  <a:pt x="670" y="404"/>
                  <a:pt x="671" y="404"/>
                  <a:pt x="672" y="403"/>
                </a:cubicBezTo>
                <a:cubicBezTo>
                  <a:pt x="685" y="398"/>
                  <a:pt x="697" y="392"/>
                  <a:pt x="710" y="386"/>
                </a:cubicBezTo>
                <a:cubicBezTo>
                  <a:pt x="711" y="386"/>
                  <a:pt x="712" y="386"/>
                  <a:pt x="714" y="386"/>
                </a:cubicBezTo>
                <a:cubicBezTo>
                  <a:pt x="714" y="387"/>
                  <a:pt x="714" y="389"/>
                  <a:pt x="714" y="390"/>
                </a:cubicBezTo>
                <a:cubicBezTo>
                  <a:pt x="712" y="392"/>
                  <a:pt x="711" y="394"/>
                  <a:pt x="710" y="395"/>
                </a:cubicBezTo>
                <a:cubicBezTo>
                  <a:pt x="699" y="402"/>
                  <a:pt x="688" y="409"/>
                  <a:pt x="678" y="418"/>
                </a:cubicBezTo>
                <a:cubicBezTo>
                  <a:pt x="673" y="422"/>
                  <a:pt x="668" y="426"/>
                  <a:pt x="663" y="438"/>
                </a:cubicBezTo>
                <a:cubicBezTo>
                  <a:pt x="661" y="444"/>
                  <a:pt x="659" y="448"/>
                  <a:pt x="656" y="450"/>
                </a:cubicBezTo>
                <a:cubicBezTo>
                  <a:pt x="649" y="454"/>
                  <a:pt x="689" y="459"/>
                  <a:pt x="681" y="459"/>
                </a:cubicBezTo>
                <a:cubicBezTo>
                  <a:pt x="673" y="459"/>
                  <a:pt x="666" y="471"/>
                  <a:pt x="659" y="475"/>
                </a:cubicBezTo>
                <a:cubicBezTo>
                  <a:pt x="659" y="476"/>
                  <a:pt x="660" y="477"/>
                  <a:pt x="660" y="477"/>
                </a:cubicBezTo>
                <a:cubicBezTo>
                  <a:pt x="669" y="476"/>
                  <a:pt x="679" y="475"/>
                  <a:pt x="688" y="473"/>
                </a:cubicBezTo>
                <a:cubicBezTo>
                  <a:pt x="696" y="471"/>
                  <a:pt x="703" y="468"/>
                  <a:pt x="711" y="466"/>
                </a:cubicBezTo>
                <a:cubicBezTo>
                  <a:pt x="712" y="466"/>
                  <a:pt x="714" y="467"/>
                  <a:pt x="715" y="467"/>
                </a:cubicBezTo>
                <a:cubicBezTo>
                  <a:pt x="715" y="468"/>
                  <a:pt x="715" y="470"/>
                  <a:pt x="715" y="471"/>
                </a:cubicBezTo>
                <a:cubicBezTo>
                  <a:pt x="714" y="472"/>
                  <a:pt x="712" y="474"/>
                  <a:pt x="711" y="475"/>
                </a:cubicBezTo>
                <a:cubicBezTo>
                  <a:pt x="705" y="477"/>
                  <a:pt x="699" y="480"/>
                  <a:pt x="693" y="482"/>
                </a:cubicBezTo>
                <a:cubicBezTo>
                  <a:pt x="692" y="483"/>
                  <a:pt x="691" y="484"/>
                  <a:pt x="690" y="484"/>
                </a:cubicBezTo>
                <a:cubicBezTo>
                  <a:pt x="690" y="485"/>
                  <a:pt x="690" y="486"/>
                  <a:pt x="690" y="487"/>
                </a:cubicBezTo>
                <a:cubicBezTo>
                  <a:pt x="693" y="487"/>
                  <a:pt x="695" y="487"/>
                  <a:pt x="697" y="487"/>
                </a:cubicBezTo>
                <a:cubicBezTo>
                  <a:pt x="697" y="488"/>
                  <a:pt x="697" y="489"/>
                  <a:pt x="697" y="490"/>
                </a:cubicBezTo>
                <a:cubicBezTo>
                  <a:pt x="696" y="492"/>
                  <a:pt x="695" y="494"/>
                  <a:pt x="694" y="494"/>
                </a:cubicBezTo>
                <a:cubicBezTo>
                  <a:pt x="683" y="500"/>
                  <a:pt x="672" y="507"/>
                  <a:pt x="661" y="510"/>
                </a:cubicBezTo>
                <a:cubicBezTo>
                  <a:pt x="647" y="514"/>
                  <a:pt x="632" y="516"/>
                  <a:pt x="618" y="517"/>
                </a:cubicBezTo>
                <a:cubicBezTo>
                  <a:pt x="604" y="518"/>
                  <a:pt x="457" y="517"/>
                  <a:pt x="443" y="516"/>
                </a:cubicBezTo>
                <a:cubicBezTo>
                  <a:pt x="428" y="516"/>
                  <a:pt x="413" y="516"/>
                  <a:pt x="398" y="516"/>
                </a:cubicBezTo>
                <a:cubicBezTo>
                  <a:pt x="388" y="516"/>
                  <a:pt x="377" y="516"/>
                  <a:pt x="367" y="516"/>
                </a:cubicBezTo>
                <a:cubicBezTo>
                  <a:pt x="363" y="516"/>
                  <a:pt x="359" y="517"/>
                  <a:pt x="355" y="518"/>
                </a:cubicBezTo>
                <a:cubicBezTo>
                  <a:pt x="353" y="518"/>
                  <a:pt x="351" y="518"/>
                  <a:pt x="349" y="518"/>
                </a:cubicBezTo>
                <a:cubicBezTo>
                  <a:pt x="347" y="518"/>
                  <a:pt x="345" y="516"/>
                  <a:pt x="344" y="515"/>
                </a:cubicBezTo>
                <a:cubicBezTo>
                  <a:pt x="343" y="515"/>
                  <a:pt x="341" y="519"/>
                  <a:pt x="341" y="517"/>
                </a:cubicBezTo>
                <a:cubicBezTo>
                  <a:pt x="340" y="512"/>
                  <a:pt x="339" y="516"/>
                  <a:pt x="338" y="519"/>
                </a:cubicBezTo>
                <a:cubicBezTo>
                  <a:pt x="337" y="513"/>
                  <a:pt x="336" y="514"/>
                  <a:pt x="335" y="520"/>
                </a:cubicBezTo>
                <a:cubicBezTo>
                  <a:pt x="335" y="518"/>
                  <a:pt x="335" y="517"/>
                  <a:pt x="335" y="516"/>
                </a:cubicBezTo>
                <a:cubicBezTo>
                  <a:pt x="334" y="516"/>
                  <a:pt x="334" y="517"/>
                  <a:pt x="332" y="517"/>
                </a:cubicBezTo>
                <a:cubicBezTo>
                  <a:pt x="332" y="512"/>
                  <a:pt x="331" y="514"/>
                  <a:pt x="330" y="516"/>
                </a:cubicBezTo>
                <a:cubicBezTo>
                  <a:pt x="319" y="516"/>
                  <a:pt x="308" y="516"/>
                  <a:pt x="297" y="516"/>
                </a:cubicBezTo>
                <a:close/>
                <a:moveTo>
                  <a:pt x="536" y="248"/>
                </a:moveTo>
                <a:cubicBezTo>
                  <a:pt x="521" y="250"/>
                  <a:pt x="484" y="254"/>
                  <a:pt x="469" y="255"/>
                </a:cubicBezTo>
                <a:cubicBezTo>
                  <a:pt x="460" y="256"/>
                  <a:pt x="450" y="255"/>
                  <a:pt x="440" y="254"/>
                </a:cubicBezTo>
                <a:cubicBezTo>
                  <a:pt x="427" y="253"/>
                  <a:pt x="409" y="255"/>
                  <a:pt x="396" y="255"/>
                </a:cubicBezTo>
                <a:cubicBezTo>
                  <a:pt x="374" y="256"/>
                  <a:pt x="349" y="254"/>
                  <a:pt x="328" y="254"/>
                </a:cubicBezTo>
                <a:cubicBezTo>
                  <a:pt x="305" y="255"/>
                  <a:pt x="292" y="252"/>
                  <a:pt x="270" y="251"/>
                </a:cubicBezTo>
                <a:cubicBezTo>
                  <a:pt x="260" y="251"/>
                  <a:pt x="245" y="244"/>
                  <a:pt x="236" y="245"/>
                </a:cubicBezTo>
                <a:cubicBezTo>
                  <a:pt x="255" y="260"/>
                  <a:pt x="530" y="257"/>
                  <a:pt x="565" y="243"/>
                </a:cubicBezTo>
                <a:cubicBezTo>
                  <a:pt x="565" y="242"/>
                  <a:pt x="565" y="241"/>
                  <a:pt x="565" y="241"/>
                </a:cubicBezTo>
                <a:cubicBezTo>
                  <a:pt x="554" y="239"/>
                  <a:pt x="547" y="247"/>
                  <a:pt x="536" y="248"/>
                </a:cubicBezTo>
                <a:close/>
                <a:moveTo>
                  <a:pt x="400" y="356"/>
                </a:moveTo>
                <a:cubicBezTo>
                  <a:pt x="359" y="358"/>
                  <a:pt x="317" y="359"/>
                  <a:pt x="276" y="361"/>
                </a:cubicBezTo>
                <a:cubicBezTo>
                  <a:pt x="276" y="361"/>
                  <a:pt x="276" y="362"/>
                  <a:pt x="276" y="363"/>
                </a:cubicBezTo>
                <a:cubicBezTo>
                  <a:pt x="317" y="365"/>
                  <a:pt x="359" y="360"/>
                  <a:pt x="400" y="356"/>
                </a:cubicBezTo>
                <a:close/>
                <a:moveTo>
                  <a:pt x="528" y="149"/>
                </a:moveTo>
                <a:cubicBezTo>
                  <a:pt x="546" y="149"/>
                  <a:pt x="564" y="146"/>
                  <a:pt x="582" y="131"/>
                </a:cubicBezTo>
                <a:cubicBezTo>
                  <a:pt x="564" y="137"/>
                  <a:pt x="546" y="143"/>
                  <a:pt x="528" y="149"/>
                </a:cubicBezTo>
                <a:close/>
                <a:moveTo>
                  <a:pt x="278" y="216"/>
                </a:moveTo>
                <a:cubicBezTo>
                  <a:pt x="278" y="216"/>
                  <a:pt x="278" y="216"/>
                  <a:pt x="278" y="217"/>
                </a:cubicBezTo>
                <a:cubicBezTo>
                  <a:pt x="304" y="217"/>
                  <a:pt x="331" y="217"/>
                  <a:pt x="358" y="217"/>
                </a:cubicBezTo>
                <a:cubicBezTo>
                  <a:pt x="358" y="216"/>
                  <a:pt x="358" y="216"/>
                  <a:pt x="358" y="216"/>
                </a:cubicBezTo>
                <a:cubicBezTo>
                  <a:pt x="331" y="216"/>
                  <a:pt x="304" y="216"/>
                  <a:pt x="278" y="216"/>
                </a:cubicBezTo>
                <a:close/>
                <a:moveTo>
                  <a:pt x="553" y="184"/>
                </a:moveTo>
                <a:cubicBezTo>
                  <a:pt x="553" y="183"/>
                  <a:pt x="553" y="183"/>
                  <a:pt x="553" y="182"/>
                </a:cubicBezTo>
                <a:cubicBezTo>
                  <a:pt x="540" y="174"/>
                  <a:pt x="527" y="186"/>
                  <a:pt x="514" y="189"/>
                </a:cubicBezTo>
                <a:cubicBezTo>
                  <a:pt x="527" y="187"/>
                  <a:pt x="540" y="186"/>
                  <a:pt x="553" y="184"/>
                </a:cubicBezTo>
                <a:close/>
                <a:moveTo>
                  <a:pt x="473" y="348"/>
                </a:moveTo>
                <a:cubicBezTo>
                  <a:pt x="473" y="348"/>
                  <a:pt x="473" y="347"/>
                  <a:pt x="473" y="347"/>
                </a:cubicBezTo>
                <a:cubicBezTo>
                  <a:pt x="465" y="347"/>
                  <a:pt x="456" y="347"/>
                  <a:pt x="447" y="347"/>
                </a:cubicBezTo>
                <a:cubicBezTo>
                  <a:pt x="447" y="348"/>
                  <a:pt x="447" y="350"/>
                  <a:pt x="447" y="351"/>
                </a:cubicBezTo>
                <a:cubicBezTo>
                  <a:pt x="456" y="350"/>
                  <a:pt x="465" y="349"/>
                  <a:pt x="473" y="348"/>
                </a:cubicBezTo>
                <a:close/>
                <a:moveTo>
                  <a:pt x="301" y="88"/>
                </a:moveTo>
                <a:cubicBezTo>
                  <a:pt x="301" y="87"/>
                  <a:pt x="301" y="86"/>
                  <a:pt x="301" y="86"/>
                </a:cubicBezTo>
                <a:cubicBezTo>
                  <a:pt x="284" y="84"/>
                  <a:pt x="267" y="83"/>
                  <a:pt x="251" y="81"/>
                </a:cubicBezTo>
                <a:cubicBezTo>
                  <a:pt x="251" y="82"/>
                  <a:pt x="251" y="83"/>
                  <a:pt x="251" y="83"/>
                </a:cubicBezTo>
                <a:cubicBezTo>
                  <a:pt x="267" y="85"/>
                  <a:pt x="284" y="86"/>
                  <a:pt x="301" y="88"/>
                </a:cubicBezTo>
                <a:close/>
                <a:moveTo>
                  <a:pt x="226" y="360"/>
                </a:moveTo>
                <a:cubicBezTo>
                  <a:pt x="226" y="360"/>
                  <a:pt x="226" y="360"/>
                  <a:pt x="226" y="360"/>
                </a:cubicBezTo>
                <a:cubicBezTo>
                  <a:pt x="240" y="361"/>
                  <a:pt x="254" y="362"/>
                  <a:pt x="268" y="363"/>
                </a:cubicBezTo>
                <a:cubicBezTo>
                  <a:pt x="268" y="362"/>
                  <a:pt x="268" y="361"/>
                  <a:pt x="268" y="360"/>
                </a:cubicBezTo>
                <a:cubicBezTo>
                  <a:pt x="254" y="360"/>
                  <a:pt x="240" y="360"/>
                  <a:pt x="226" y="360"/>
                </a:cubicBezTo>
                <a:close/>
                <a:moveTo>
                  <a:pt x="407" y="215"/>
                </a:moveTo>
                <a:cubicBezTo>
                  <a:pt x="407" y="215"/>
                  <a:pt x="407" y="214"/>
                  <a:pt x="407" y="214"/>
                </a:cubicBezTo>
                <a:cubicBezTo>
                  <a:pt x="395" y="214"/>
                  <a:pt x="384" y="214"/>
                  <a:pt x="372" y="214"/>
                </a:cubicBezTo>
                <a:cubicBezTo>
                  <a:pt x="372" y="214"/>
                  <a:pt x="372" y="215"/>
                  <a:pt x="372" y="215"/>
                </a:cubicBezTo>
                <a:cubicBezTo>
                  <a:pt x="384" y="215"/>
                  <a:pt x="395" y="215"/>
                  <a:pt x="407" y="215"/>
                </a:cubicBezTo>
                <a:close/>
                <a:moveTo>
                  <a:pt x="556" y="302"/>
                </a:moveTo>
                <a:cubicBezTo>
                  <a:pt x="554" y="298"/>
                  <a:pt x="550" y="299"/>
                  <a:pt x="543" y="305"/>
                </a:cubicBezTo>
                <a:cubicBezTo>
                  <a:pt x="547" y="304"/>
                  <a:pt x="552" y="303"/>
                  <a:pt x="556" y="302"/>
                </a:cubicBezTo>
                <a:close/>
                <a:moveTo>
                  <a:pt x="234" y="81"/>
                </a:moveTo>
                <a:cubicBezTo>
                  <a:pt x="234" y="81"/>
                  <a:pt x="234" y="81"/>
                  <a:pt x="234" y="82"/>
                </a:cubicBezTo>
                <a:cubicBezTo>
                  <a:pt x="239" y="82"/>
                  <a:pt x="243" y="82"/>
                  <a:pt x="247" y="82"/>
                </a:cubicBezTo>
                <a:cubicBezTo>
                  <a:pt x="247" y="81"/>
                  <a:pt x="247" y="81"/>
                  <a:pt x="247" y="81"/>
                </a:cubicBezTo>
                <a:cubicBezTo>
                  <a:pt x="243" y="81"/>
                  <a:pt x="239" y="81"/>
                  <a:pt x="234" y="81"/>
                </a:cubicBezTo>
                <a:close/>
              </a:path>
            </a:pathLst>
          </a:custGeom>
          <a:solidFill>
            <a:srgbClr val="3DA9C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61"/>
          <p:cNvSpPr/>
          <p:nvPr/>
        </p:nvSpPr>
        <p:spPr>
          <a:xfrm>
            <a:off x="9378950" y="7902575"/>
            <a:ext cx="6003924" cy="4324350"/>
          </a:xfrm>
          <a:custGeom>
            <a:avLst/>
            <a:gdLst/>
            <a:ahLst/>
            <a:cxnLst/>
            <a:rect l="l" t="t" r="r" b="b"/>
            <a:pathLst>
              <a:path w="731" h="526" extrusionOk="0">
                <a:moveTo>
                  <a:pt x="447" y="520"/>
                </a:moveTo>
                <a:cubicBezTo>
                  <a:pt x="446" y="517"/>
                  <a:pt x="446" y="516"/>
                  <a:pt x="445" y="521"/>
                </a:cubicBezTo>
                <a:cubicBezTo>
                  <a:pt x="444" y="520"/>
                  <a:pt x="443" y="520"/>
                  <a:pt x="442" y="520"/>
                </a:cubicBezTo>
                <a:cubicBezTo>
                  <a:pt x="442" y="521"/>
                  <a:pt x="442" y="522"/>
                  <a:pt x="442" y="523"/>
                </a:cubicBezTo>
                <a:cubicBezTo>
                  <a:pt x="441" y="517"/>
                  <a:pt x="440" y="517"/>
                  <a:pt x="440" y="522"/>
                </a:cubicBezTo>
                <a:cubicBezTo>
                  <a:pt x="439" y="519"/>
                  <a:pt x="438" y="516"/>
                  <a:pt x="437" y="521"/>
                </a:cubicBezTo>
                <a:cubicBezTo>
                  <a:pt x="437" y="522"/>
                  <a:pt x="435" y="519"/>
                  <a:pt x="434" y="519"/>
                </a:cubicBezTo>
                <a:cubicBezTo>
                  <a:pt x="433" y="519"/>
                  <a:pt x="431" y="521"/>
                  <a:pt x="429" y="521"/>
                </a:cubicBezTo>
                <a:cubicBezTo>
                  <a:pt x="428" y="522"/>
                  <a:pt x="426" y="521"/>
                  <a:pt x="424" y="521"/>
                </a:cubicBezTo>
                <a:cubicBezTo>
                  <a:pt x="420" y="521"/>
                  <a:pt x="416" y="520"/>
                  <a:pt x="413" y="520"/>
                </a:cubicBezTo>
                <a:cubicBezTo>
                  <a:pt x="403" y="519"/>
                  <a:pt x="393" y="519"/>
                  <a:pt x="383" y="519"/>
                </a:cubicBezTo>
                <a:cubicBezTo>
                  <a:pt x="369" y="519"/>
                  <a:pt x="355" y="520"/>
                  <a:pt x="340" y="520"/>
                </a:cubicBezTo>
                <a:cubicBezTo>
                  <a:pt x="327" y="520"/>
                  <a:pt x="188" y="522"/>
                  <a:pt x="175" y="521"/>
                </a:cubicBezTo>
                <a:cubicBezTo>
                  <a:pt x="161" y="520"/>
                  <a:pt x="148" y="518"/>
                  <a:pt x="134" y="513"/>
                </a:cubicBezTo>
                <a:cubicBezTo>
                  <a:pt x="124" y="510"/>
                  <a:pt x="113" y="503"/>
                  <a:pt x="103" y="498"/>
                </a:cubicBezTo>
                <a:cubicBezTo>
                  <a:pt x="102" y="497"/>
                  <a:pt x="101" y="495"/>
                  <a:pt x="100" y="494"/>
                </a:cubicBezTo>
                <a:cubicBezTo>
                  <a:pt x="100" y="493"/>
                  <a:pt x="100" y="492"/>
                  <a:pt x="100" y="490"/>
                </a:cubicBezTo>
                <a:cubicBezTo>
                  <a:pt x="102" y="490"/>
                  <a:pt x="105" y="490"/>
                  <a:pt x="107" y="490"/>
                </a:cubicBezTo>
                <a:cubicBezTo>
                  <a:pt x="107" y="489"/>
                  <a:pt x="107" y="489"/>
                  <a:pt x="107" y="488"/>
                </a:cubicBezTo>
                <a:cubicBezTo>
                  <a:pt x="106" y="487"/>
                  <a:pt x="105" y="486"/>
                  <a:pt x="104" y="485"/>
                </a:cubicBezTo>
                <a:cubicBezTo>
                  <a:pt x="98" y="483"/>
                  <a:pt x="93" y="481"/>
                  <a:pt x="87" y="478"/>
                </a:cubicBezTo>
                <a:cubicBezTo>
                  <a:pt x="86" y="478"/>
                  <a:pt x="85" y="475"/>
                  <a:pt x="83" y="474"/>
                </a:cubicBezTo>
                <a:cubicBezTo>
                  <a:pt x="83" y="473"/>
                  <a:pt x="83" y="472"/>
                  <a:pt x="83" y="470"/>
                </a:cubicBezTo>
                <a:cubicBezTo>
                  <a:pt x="85" y="470"/>
                  <a:pt x="86" y="469"/>
                  <a:pt x="87" y="469"/>
                </a:cubicBezTo>
                <a:cubicBezTo>
                  <a:pt x="94" y="471"/>
                  <a:pt x="102" y="475"/>
                  <a:pt x="109" y="476"/>
                </a:cubicBezTo>
                <a:cubicBezTo>
                  <a:pt x="118" y="478"/>
                  <a:pt x="126" y="479"/>
                  <a:pt x="135" y="480"/>
                </a:cubicBezTo>
                <a:cubicBezTo>
                  <a:pt x="136" y="480"/>
                  <a:pt x="136" y="479"/>
                  <a:pt x="137" y="478"/>
                </a:cubicBezTo>
                <a:cubicBezTo>
                  <a:pt x="129" y="474"/>
                  <a:pt x="123" y="462"/>
                  <a:pt x="115" y="462"/>
                </a:cubicBezTo>
                <a:cubicBezTo>
                  <a:pt x="108" y="462"/>
                  <a:pt x="146" y="457"/>
                  <a:pt x="139" y="453"/>
                </a:cubicBezTo>
                <a:cubicBezTo>
                  <a:pt x="136" y="451"/>
                  <a:pt x="134" y="447"/>
                  <a:pt x="132" y="441"/>
                </a:cubicBezTo>
                <a:cubicBezTo>
                  <a:pt x="128" y="429"/>
                  <a:pt x="99" y="425"/>
                  <a:pt x="94" y="421"/>
                </a:cubicBezTo>
                <a:cubicBezTo>
                  <a:pt x="84" y="412"/>
                  <a:pt x="44" y="405"/>
                  <a:pt x="34" y="397"/>
                </a:cubicBezTo>
                <a:cubicBezTo>
                  <a:pt x="32" y="396"/>
                  <a:pt x="31" y="394"/>
                  <a:pt x="30" y="393"/>
                </a:cubicBezTo>
                <a:cubicBezTo>
                  <a:pt x="30" y="391"/>
                  <a:pt x="30" y="390"/>
                  <a:pt x="30" y="389"/>
                </a:cubicBezTo>
                <a:cubicBezTo>
                  <a:pt x="31" y="389"/>
                  <a:pt x="32" y="388"/>
                  <a:pt x="33" y="389"/>
                </a:cubicBezTo>
                <a:cubicBezTo>
                  <a:pt x="45" y="394"/>
                  <a:pt x="57" y="400"/>
                  <a:pt x="69" y="406"/>
                </a:cubicBezTo>
                <a:cubicBezTo>
                  <a:pt x="70" y="406"/>
                  <a:pt x="71" y="406"/>
                  <a:pt x="72" y="405"/>
                </a:cubicBezTo>
                <a:cubicBezTo>
                  <a:pt x="69" y="403"/>
                  <a:pt x="67" y="401"/>
                  <a:pt x="64" y="400"/>
                </a:cubicBezTo>
                <a:cubicBezTo>
                  <a:pt x="60" y="397"/>
                  <a:pt x="56" y="394"/>
                  <a:pt x="51" y="390"/>
                </a:cubicBezTo>
                <a:cubicBezTo>
                  <a:pt x="50" y="390"/>
                  <a:pt x="50" y="388"/>
                  <a:pt x="49" y="386"/>
                </a:cubicBezTo>
                <a:cubicBezTo>
                  <a:pt x="49" y="385"/>
                  <a:pt x="49" y="384"/>
                  <a:pt x="49" y="382"/>
                </a:cubicBezTo>
                <a:cubicBezTo>
                  <a:pt x="50" y="382"/>
                  <a:pt x="51" y="382"/>
                  <a:pt x="52" y="382"/>
                </a:cubicBezTo>
                <a:cubicBezTo>
                  <a:pt x="59" y="386"/>
                  <a:pt x="66" y="390"/>
                  <a:pt x="73" y="394"/>
                </a:cubicBezTo>
                <a:cubicBezTo>
                  <a:pt x="79" y="397"/>
                  <a:pt x="85" y="399"/>
                  <a:pt x="92" y="400"/>
                </a:cubicBezTo>
                <a:cubicBezTo>
                  <a:pt x="88" y="398"/>
                  <a:pt x="85" y="396"/>
                  <a:pt x="81" y="394"/>
                </a:cubicBezTo>
                <a:cubicBezTo>
                  <a:pt x="77" y="391"/>
                  <a:pt x="73" y="387"/>
                  <a:pt x="68" y="383"/>
                </a:cubicBezTo>
                <a:cubicBezTo>
                  <a:pt x="63" y="378"/>
                  <a:pt x="66" y="373"/>
                  <a:pt x="60" y="368"/>
                </a:cubicBezTo>
                <a:cubicBezTo>
                  <a:pt x="59" y="366"/>
                  <a:pt x="56" y="368"/>
                  <a:pt x="56" y="357"/>
                </a:cubicBezTo>
                <a:cubicBezTo>
                  <a:pt x="56" y="356"/>
                  <a:pt x="55" y="355"/>
                  <a:pt x="54" y="354"/>
                </a:cubicBezTo>
                <a:cubicBezTo>
                  <a:pt x="43" y="345"/>
                  <a:pt x="83" y="336"/>
                  <a:pt x="72" y="327"/>
                </a:cubicBezTo>
                <a:cubicBezTo>
                  <a:pt x="68" y="324"/>
                  <a:pt x="64" y="322"/>
                  <a:pt x="60" y="319"/>
                </a:cubicBezTo>
                <a:cubicBezTo>
                  <a:pt x="59" y="318"/>
                  <a:pt x="59" y="316"/>
                  <a:pt x="58" y="315"/>
                </a:cubicBezTo>
                <a:cubicBezTo>
                  <a:pt x="58" y="313"/>
                  <a:pt x="58" y="312"/>
                  <a:pt x="58" y="311"/>
                </a:cubicBezTo>
                <a:cubicBezTo>
                  <a:pt x="59" y="311"/>
                  <a:pt x="60" y="310"/>
                  <a:pt x="61" y="311"/>
                </a:cubicBezTo>
                <a:cubicBezTo>
                  <a:pt x="69" y="314"/>
                  <a:pt x="77" y="318"/>
                  <a:pt x="85" y="322"/>
                </a:cubicBezTo>
                <a:cubicBezTo>
                  <a:pt x="95" y="327"/>
                  <a:pt x="55" y="332"/>
                  <a:pt x="65" y="336"/>
                </a:cubicBezTo>
                <a:cubicBezTo>
                  <a:pt x="66" y="336"/>
                  <a:pt x="67" y="334"/>
                  <a:pt x="67" y="332"/>
                </a:cubicBezTo>
                <a:cubicBezTo>
                  <a:pt x="58" y="324"/>
                  <a:pt x="99" y="321"/>
                  <a:pt x="89" y="310"/>
                </a:cubicBezTo>
                <a:cubicBezTo>
                  <a:pt x="92" y="304"/>
                  <a:pt x="95" y="309"/>
                  <a:pt x="98" y="307"/>
                </a:cubicBezTo>
                <a:cubicBezTo>
                  <a:pt x="75" y="292"/>
                  <a:pt x="34" y="282"/>
                  <a:pt x="11" y="261"/>
                </a:cubicBezTo>
                <a:cubicBezTo>
                  <a:pt x="12" y="253"/>
                  <a:pt x="14" y="256"/>
                  <a:pt x="15" y="257"/>
                </a:cubicBezTo>
                <a:cubicBezTo>
                  <a:pt x="22" y="260"/>
                  <a:pt x="30" y="264"/>
                  <a:pt x="37" y="267"/>
                </a:cubicBezTo>
                <a:cubicBezTo>
                  <a:pt x="52" y="273"/>
                  <a:pt x="66" y="279"/>
                  <a:pt x="81" y="284"/>
                </a:cubicBezTo>
                <a:cubicBezTo>
                  <a:pt x="83" y="285"/>
                  <a:pt x="86" y="288"/>
                  <a:pt x="87" y="286"/>
                </a:cubicBezTo>
                <a:cubicBezTo>
                  <a:pt x="91" y="281"/>
                  <a:pt x="95" y="285"/>
                  <a:pt x="99" y="285"/>
                </a:cubicBezTo>
                <a:cubicBezTo>
                  <a:pt x="100" y="285"/>
                  <a:pt x="102" y="286"/>
                  <a:pt x="103" y="285"/>
                </a:cubicBezTo>
                <a:cubicBezTo>
                  <a:pt x="99" y="282"/>
                  <a:pt x="95" y="279"/>
                  <a:pt x="91" y="277"/>
                </a:cubicBezTo>
                <a:cubicBezTo>
                  <a:pt x="80" y="271"/>
                  <a:pt x="68" y="266"/>
                  <a:pt x="57" y="261"/>
                </a:cubicBezTo>
                <a:cubicBezTo>
                  <a:pt x="42" y="254"/>
                  <a:pt x="27" y="247"/>
                  <a:pt x="12" y="240"/>
                </a:cubicBezTo>
                <a:cubicBezTo>
                  <a:pt x="10" y="239"/>
                  <a:pt x="8" y="237"/>
                  <a:pt x="7" y="235"/>
                </a:cubicBezTo>
                <a:cubicBezTo>
                  <a:pt x="7" y="234"/>
                  <a:pt x="7" y="233"/>
                  <a:pt x="7" y="231"/>
                </a:cubicBezTo>
                <a:cubicBezTo>
                  <a:pt x="8" y="231"/>
                  <a:pt x="9" y="230"/>
                  <a:pt x="10" y="230"/>
                </a:cubicBezTo>
                <a:cubicBezTo>
                  <a:pt x="18" y="233"/>
                  <a:pt x="25" y="236"/>
                  <a:pt x="33" y="239"/>
                </a:cubicBezTo>
                <a:cubicBezTo>
                  <a:pt x="37" y="241"/>
                  <a:pt x="42" y="242"/>
                  <a:pt x="46" y="242"/>
                </a:cubicBezTo>
                <a:cubicBezTo>
                  <a:pt x="40" y="239"/>
                  <a:pt x="33" y="236"/>
                  <a:pt x="27" y="232"/>
                </a:cubicBezTo>
                <a:cubicBezTo>
                  <a:pt x="20" y="227"/>
                  <a:pt x="12" y="221"/>
                  <a:pt x="4" y="216"/>
                </a:cubicBezTo>
                <a:cubicBezTo>
                  <a:pt x="0" y="214"/>
                  <a:pt x="18" y="212"/>
                  <a:pt x="14" y="210"/>
                </a:cubicBezTo>
                <a:cubicBezTo>
                  <a:pt x="13" y="209"/>
                  <a:pt x="12" y="208"/>
                  <a:pt x="11" y="207"/>
                </a:cubicBezTo>
                <a:cubicBezTo>
                  <a:pt x="11" y="205"/>
                  <a:pt x="11" y="204"/>
                  <a:pt x="11" y="203"/>
                </a:cubicBezTo>
                <a:cubicBezTo>
                  <a:pt x="12" y="203"/>
                  <a:pt x="13" y="202"/>
                  <a:pt x="14" y="202"/>
                </a:cubicBezTo>
                <a:cubicBezTo>
                  <a:pt x="19" y="204"/>
                  <a:pt x="3" y="206"/>
                  <a:pt x="9" y="208"/>
                </a:cubicBezTo>
                <a:cubicBezTo>
                  <a:pt x="12" y="209"/>
                  <a:pt x="16" y="210"/>
                  <a:pt x="19" y="212"/>
                </a:cubicBezTo>
                <a:cubicBezTo>
                  <a:pt x="20" y="212"/>
                  <a:pt x="20" y="211"/>
                  <a:pt x="21" y="211"/>
                </a:cubicBezTo>
                <a:cubicBezTo>
                  <a:pt x="23" y="210"/>
                  <a:pt x="25" y="208"/>
                  <a:pt x="27" y="208"/>
                </a:cubicBezTo>
                <a:cubicBezTo>
                  <a:pt x="40" y="212"/>
                  <a:pt x="53" y="217"/>
                  <a:pt x="67" y="221"/>
                </a:cubicBezTo>
                <a:cubicBezTo>
                  <a:pt x="73" y="223"/>
                  <a:pt x="79" y="223"/>
                  <a:pt x="86" y="224"/>
                </a:cubicBezTo>
                <a:cubicBezTo>
                  <a:pt x="93" y="226"/>
                  <a:pt x="101" y="229"/>
                  <a:pt x="109" y="231"/>
                </a:cubicBezTo>
                <a:cubicBezTo>
                  <a:pt x="109" y="231"/>
                  <a:pt x="110" y="231"/>
                  <a:pt x="111" y="229"/>
                </a:cubicBezTo>
                <a:cubicBezTo>
                  <a:pt x="108" y="228"/>
                  <a:pt x="106" y="226"/>
                  <a:pt x="104" y="224"/>
                </a:cubicBezTo>
                <a:cubicBezTo>
                  <a:pt x="80" y="209"/>
                  <a:pt x="55" y="202"/>
                  <a:pt x="30" y="194"/>
                </a:cubicBezTo>
                <a:cubicBezTo>
                  <a:pt x="16" y="189"/>
                  <a:pt x="48" y="181"/>
                  <a:pt x="34" y="175"/>
                </a:cubicBezTo>
                <a:cubicBezTo>
                  <a:pt x="32" y="174"/>
                  <a:pt x="38" y="172"/>
                  <a:pt x="36" y="171"/>
                </a:cubicBezTo>
                <a:cubicBezTo>
                  <a:pt x="36" y="169"/>
                  <a:pt x="36" y="168"/>
                  <a:pt x="36" y="167"/>
                </a:cubicBezTo>
                <a:cubicBezTo>
                  <a:pt x="37" y="166"/>
                  <a:pt x="38" y="165"/>
                  <a:pt x="38" y="165"/>
                </a:cubicBezTo>
                <a:cubicBezTo>
                  <a:pt x="40" y="165"/>
                  <a:pt x="73" y="167"/>
                  <a:pt x="74" y="161"/>
                </a:cubicBezTo>
                <a:cubicBezTo>
                  <a:pt x="75" y="159"/>
                  <a:pt x="76" y="160"/>
                  <a:pt x="77" y="160"/>
                </a:cubicBezTo>
                <a:cubicBezTo>
                  <a:pt x="84" y="161"/>
                  <a:pt x="60" y="163"/>
                  <a:pt x="67" y="164"/>
                </a:cubicBezTo>
                <a:cubicBezTo>
                  <a:pt x="68" y="164"/>
                  <a:pt x="68" y="164"/>
                  <a:pt x="69" y="164"/>
                </a:cubicBezTo>
                <a:cubicBezTo>
                  <a:pt x="69" y="157"/>
                  <a:pt x="99" y="154"/>
                  <a:pt x="97" y="154"/>
                </a:cubicBezTo>
                <a:cubicBezTo>
                  <a:pt x="94" y="152"/>
                  <a:pt x="103" y="149"/>
                  <a:pt x="100" y="147"/>
                </a:cubicBezTo>
                <a:cubicBezTo>
                  <a:pt x="99" y="146"/>
                  <a:pt x="98" y="144"/>
                  <a:pt x="97" y="143"/>
                </a:cubicBezTo>
                <a:cubicBezTo>
                  <a:pt x="97" y="142"/>
                  <a:pt x="97" y="141"/>
                  <a:pt x="97" y="140"/>
                </a:cubicBezTo>
                <a:cubicBezTo>
                  <a:pt x="98" y="139"/>
                  <a:pt x="99" y="138"/>
                  <a:pt x="99" y="138"/>
                </a:cubicBezTo>
                <a:cubicBezTo>
                  <a:pt x="108" y="139"/>
                  <a:pt x="117" y="140"/>
                  <a:pt x="126" y="142"/>
                </a:cubicBezTo>
                <a:cubicBezTo>
                  <a:pt x="134" y="144"/>
                  <a:pt x="141" y="147"/>
                  <a:pt x="150" y="149"/>
                </a:cubicBezTo>
                <a:cubicBezTo>
                  <a:pt x="155" y="151"/>
                  <a:pt x="160" y="153"/>
                  <a:pt x="166" y="155"/>
                </a:cubicBezTo>
                <a:cubicBezTo>
                  <a:pt x="172" y="158"/>
                  <a:pt x="179" y="160"/>
                  <a:pt x="185" y="163"/>
                </a:cubicBezTo>
                <a:cubicBezTo>
                  <a:pt x="190" y="166"/>
                  <a:pt x="165" y="169"/>
                  <a:pt x="170" y="171"/>
                </a:cubicBezTo>
                <a:cubicBezTo>
                  <a:pt x="172" y="172"/>
                  <a:pt x="173" y="172"/>
                  <a:pt x="175" y="172"/>
                </a:cubicBezTo>
                <a:cubicBezTo>
                  <a:pt x="175" y="172"/>
                  <a:pt x="175" y="171"/>
                  <a:pt x="175" y="170"/>
                </a:cubicBezTo>
                <a:cubicBezTo>
                  <a:pt x="172" y="168"/>
                  <a:pt x="170" y="167"/>
                  <a:pt x="168" y="165"/>
                </a:cubicBezTo>
                <a:cubicBezTo>
                  <a:pt x="155" y="156"/>
                  <a:pt x="172" y="152"/>
                  <a:pt x="158" y="149"/>
                </a:cubicBezTo>
                <a:cubicBezTo>
                  <a:pt x="145" y="146"/>
                  <a:pt x="133" y="141"/>
                  <a:pt x="120" y="137"/>
                </a:cubicBezTo>
                <a:cubicBezTo>
                  <a:pt x="106" y="132"/>
                  <a:pt x="91" y="127"/>
                  <a:pt x="77" y="120"/>
                </a:cubicBezTo>
                <a:cubicBezTo>
                  <a:pt x="71" y="118"/>
                  <a:pt x="91" y="113"/>
                  <a:pt x="85" y="109"/>
                </a:cubicBezTo>
                <a:cubicBezTo>
                  <a:pt x="84" y="108"/>
                  <a:pt x="84" y="107"/>
                  <a:pt x="83" y="105"/>
                </a:cubicBezTo>
                <a:cubicBezTo>
                  <a:pt x="83" y="104"/>
                  <a:pt x="83" y="103"/>
                  <a:pt x="83" y="102"/>
                </a:cubicBezTo>
                <a:cubicBezTo>
                  <a:pt x="84" y="102"/>
                  <a:pt x="84" y="100"/>
                  <a:pt x="85" y="100"/>
                </a:cubicBezTo>
                <a:cubicBezTo>
                  <a:pt x="98" y="102"/>
                  <a:pt x="102" y="104"/>
                  <a:pt x="115" y="106"/>
                </a:cubicBezTo>
                <a:cubicBezTo>
                  <a:pt x="121" y="108"/>
                  <a:pt x="110" y="110"/>
                  <a:pt x="116" y="112"/>
                </a:cubicBezTo>
                <a:cubicBezTo>
                  <a:pt x="118" y="113"/>
                  <a:pt x="120" y="113"/>
                  <a:pt x="122" y="113"/>
                </a:cubicBezTo>
                <a:cubicBezTo>
                  <a:pt x="121" y="107"/>
                  <a:pt x="137" y="102"/>
                  <a:pt x="134" y="101"/>
                </a:cubicBezTo>
                <a:cubicBezTo>
                  <a:pt x="118" y="96"/>
                  <a:pt x="110" y="92"/>
                  <a:pt x="94" y="79"/>
                </a:cubicBezTo>
                <a:cubicBezTo>
                  <a:pt x="93" y="78"/>
                  <a:pt x="91" y="76"/>
                  <a:pt x="90" y="75"/>
                </a:cubicBezTo>
                <a:cubicBezTo>
                  <a:pt x="90" y="74"/>
                  <a:pt x="89" y="73"/>
                  <a:pt x="89" y="72"/>
                </a:cubicBezTo>
                <a:cubicBezTo>
                  <a:pt x="89" y="63"/>
                  <a:pt x="87" y="65"/>
                  <a:pt x="85" y="65"/>
                </a:cubicBezTo>
                <a:cubicBezTo>
                  <a:pt x="79" y="63"/>
                  <a:pt x="73" y="61"/>
                  <a:pt x="67" y="59"/>
                </a:cubicBezTo>
                <a:cubicBezTo>
                  <a:pt x="66" y="59"/>
                  <a:pt x="65" y="57"/>
                  <a:pt x="64" y="56"/>
                </a:cubicBezTo>
                <a:cubicBezTo>
                  <a:pt x="64" y="55"/>
                  <a:pt x="64" y="54"/>
                  <a:pt x="64" y="53"/>
                </a:cubicBezTo>
                <a:cubicBezTo>
                  <a:pt x="65" y="52"/>
                  <a:pt x="66" y="51"/>
                  <a:pt x="67" y="51"/>
                </a:cubicBezTo>
                <a:cubicBezTo>
                  <a:pt x="74" y="50"/>
                  <a:pt x="81" y="49"/>
                  <a:pt x="88" y="48"/>
                </a:cubicBezTo>
                <a:cubicBezTo>
                  <a:pt x="89" y="48"/>
                  <a:pt x="90" y="48"/>
                  <a:pt x="91" y="48"/>
                </a:cubicBezTo>
                <a:cubicBezTo>
                  <a:pt x="91" y="47"/>
                  <a:pt x="91" y="46"/>
                  <a:pt x="91" y="45"/>
                </a:cubicBezTo>
                <a:cubicBezTo>
                  <a:pt x="90" y="44"/>
                  <a:pt x="89" y="42"/>
                  <a:pt x="89" y="42"/>
                </a:cubicBezTo>
                <a:cubicBezTo>
                  <a:pt x="84" y="39"/>
                  <a:pt x="79" y="37"/>
                  <a:pt x="74" y="33"/>
                </a:cubicBezTo>
                <a:cubicBezTo>
                  <a:pt x="68" y="27"/>
                  <a:pt x="50" y="19"/>
                  <a:pt x="43" y="11"/>
                </a:cubicBezTo>
                <a:cubicBezTo>
                  <a:pt x="43" y="11"/>
                  <a:pt x="42" y="8"/>
                  <a:pt x="41" y="6"/>
                </a:cubicBezTo>
                <a:cubicBezTo>
                  <a:pt x="41" y="5"/>
                  <a:pt x="42" y="4"/>
                  <a:pt x="42" y="3"/>
                </a:cubicBezTo>
                <a:cubicBezTo>
                  <a:pt x="43" y="2"/>
                  <a:pt x="58" y="0"/>
                  <a:pt x="59" y="0"/>
                </a:cubicBezTo>
                <a:cubicBezTo>
                  <a:pt x="68" y="1"/>
                  <a:pt x="77" y="2"/>
                  <a:pt x="86" y="5"/>
                </a:cubicBezTo>
                <a:cubicBezTo>
                  <a:pt x="100" y="8"/>
                  <a:pt x="107" y="12"/>
                  <a:pt x="122" y="16"/>
                </a:cubicBezTo>
                <a:cubicBezTo>
                  <a:pt x="134" y="20"/>
                  <a:pt x="128" y="25"/>
                  <a:pt x="140" y="28"/>
                </a:cubicBezTo>
                <a:cubicBezTo>
                  <a:pt x="157" y="33"/>
                  <a:pt x="174" y="39"/>
                  <a:pt x="191" y="42"/>
                </a:cubicBezTo>
                <a:cubicBezTo>
                  <a:pt x="212" y="46"/>
                  <a:pt x="233" y="47"/>
                  <a:pt x="254" y="50"/>
                </a:cubicBezTo>
                <a:cubicBezTo>
                  <a:pt x="257" y="50"/>
                  <a:pt x="259" y="50"/>
                  <a:pt x="261" y="49"/>
                </a:cubicBezTo>
                <a:cubicBezTo>
                  <a:pt x="262" y="49"/>
                  <a:pt x="263" y="46"/>
                  <a:pt x="264" y="46"/>
                </a:cubicBezTo>
                <a:cubicBezTo>
                  <a:pt x="264" y="45"/>
                  <a:pt x="265" y="45"/>
                  <a:pt x="266" y="45"/>
                </a:cubicBezTo>
                <a:cubicBezTo>
                  <a:pt x="268" y="46"/>
                  <a:pt x="271" y="49"/>
                  <a:pt x="273" y="49"/>
                </a:cubicBezTo>
                <a:cubicBezTo>
                  <a:pt x="306" y="48"/>
                  <a:pt x="339" y="47"/>
                  <a:pt x="371" y="47"/>
                </a:cubicBezTo>
                <a:cubicBezTo>
                  <a:pt x="394" y="46"/>
                  <a:pt x="417" y="46"/>
                  <a:pt x="440" y="45"/>
                </a:cubicBezTo>
                <a:cubicBezTo>
                  <a:pt x="467" y="44"/>
                  <a:pt x="493" y="43"/>
                  <a:pt x="520" y="40"/>
                </a:cubicBezTo>
                <a:cubicBezTo>
                  <a:pt x="549" y="37"/>
                  <a:pt x="577" y="31"/>
                  <a:pt x="605" y="27"/>
                </a:cubicBezTo>
                <a:cubicBezTo>
                  <a:pt x="631" y="23"/>
                  <a:pt x="657" y="18"/>
                  <a:pt x="683" y="14"/>
                </a:cubicBezTo>
                <a:cubicBezTo>
                  <a:pt x="691" y="13"/>
                  <a:pt x="698" y="14"/>
                  <a:pt x="706" y="14"/>
                </a:cubicBezTo>
                <a:cubicBezTo>
                  <a:pt x="707" y="14"/>
                  <a:pt x="707" y="15"/>
                  <a:pt x="707" y="15"/>
                </a:cubicBezTo>
                <a:cubicBezTo>
                  <a:pt x="707" y="16"/>
                  <a:pt x="707" y="17"/>
                  <a:pt x="707" y="18"/>
                </a:cubicBezTo>
                <a:cubicBezTo>
                  <a:pt x="683" y="23"/>
                  <a:pt x="659" y="28"/>
                  <a:pt x="635" y="33"/>
                </a:cubicBezTo>
                <a:cubicBezTo>
                  <a:pt x="610" y="38"/>
                  <a:pt x="586" y="42"/>
                  <a:pt x="561" y="47"/>
                </a:cubicBezTo>
                <a:cubicBezTo>
                  <a:pt x="537" y="51"/>
                  <a:pt x="512" y="54"/>
                  <a:pt x="488" y="59"/>
                </a:cubicBezTo>
                <a:cubicBezTo>
                  <a:pt x="552" y="57"/>
                  <a:pt x="617" y="40"/>
                  <a:pt x="682" y="39"/>
                </a:cubicBezTo>
                <a:cubicBezTo>
                  <a:pt x="682" y="40"/>
                  <a:pt x="682" y="41"/>
                  <a:pt x="682" y="42"/>
                </a:cubicBezTo>
                <a:cubicBezTo>
                  <a:pt x="681" y="43"/>
                  <a:pt x="680" y="45"/>
                  <a:pt x="679" y="46"/>
                </a:cubicBezTo>
                <a:cubicBezTo>
                  <a:pt x="679" y="47"/>
                  <a:pt x="679" y="48"/>
                  <a:pt x="679" y="49"/>
                </a:cubicBezTo>
                <a:cubicBezTo>
                  <a:pt x="685" y="49"/>
                  <a:pt x="691" y="49"/>
                  <a:pt x="697" y="49"/>
                </a:cubicBezTo>
                <a:cubicBezTo>
                  <a:pt x="697" y="51"/>
                  <a:pt x="697" y="52"/>
                  <a:pt x="697" y="54"/>
                </a:cubicBezTo>
                <a:cubicBezTo>
                  <a:pt x="651" y="62"/>
                  <a:pt x="605" y="69"/>
                  <a:pt x="559" y="77"/>
                </a:cubicBezTo>
                <a:cubicBezTo>
                  <a:pt x="559" y="78"/>
                  <a:pt x="559" y="79"/>
                  <a:pt x="559" y="79"/>
                </a:cubicBezTo>
                <a:cubicBezTo>
                  <a:pt x="578" y="77"/>
                  <a:pt x="596" y="75"/>
                  <a:pt x="615" y="73"/>
                </a:cubicBezTo>
                <a:cubicBezTo>
                  <a:pt x="633" y="72"/>
                  <a:pt x="627" y="68"/>
                  <a:pt x="646" y="72"/>
                </a:cubicBezTo>
                <a:cubicBezTo>
                  <a:pt x="646" y="73"/>
                  <a:pt x="646" y="73"/>
                  <a:pt x="646" y="74"/>
                </a:cubicBezTo>
                <a:cubicBezTo>
                  <a:pt x="643" y="75"/>
                  <a:pt x="664" y="77"/>
                  <a:pt x="662" y="77"/>
                </a:cubicBezTo>
                <a:cubicBezTo>
                  <a:pt x="667" y="77"/>
                  <a:pt x="648" y="78"/>
                  <a:pt x="653" y="77"/>
                </a:cubicBezTo>
                <a:cubicBezTo>
                  <a:pt x="661" y="77"/>
                  <a:pt x="668" y="76"/>
                  <a:pt x="675" y="76"/>
                </a:cubicBezTo>
                <a:cubicBezTo>
                  <a:pt x="678" y="75"/>
                  <a:pt x="680" y="74"/>
                  <a:pt x="682" y="75"/>
                </a:cubicBezTo>
                <a:cubicBezTo>
                  <a:pt x="682" y="75"/>
                  <a:pt x="683" y="77"/>
                  <a:pt x="683" y="78"/>
                </a:cubicBezTo>
                <a:cubicBezTo>
                  <a:pt x="683" y="79"/>
                  <a:pt x="682" y="82"/>
                  <a:pt x="682" y="82"/>
                </a:cubicBezTo>
                <a:cubicBezTo>
                  <a:pt x="674" y="83"/>
                  <a:pt x="665" y="85"/>
                  <a:pt x="657" y="86"/>
                </a:cubicBezTo>
                <a:cubicBezTo>
                  <a:pt x="634" y="90"/>
                  <a:pt x="636" y="94"/>
                  <a:pt x="613" y="98"/>
                </a:cubicBezTo>
                <a:cubicBezTo>
                  <a:pt x="609" y="99"/>
                  <a:pt x="605" y="99"/>
                  <a:pt x="601" y="101"/>
                </a:cubicBezTo>
                <a:cubicBezTo>
                  <a:pt x="637" y="100"/>
                  <a:pt x="649" y="91"/>
                  <a:pt x="686" y="92"/>
                </a:cubicBezTo>
                <a:cubicBezTo>
                  <a:pt x="686" y="94"/>
                  <a:pt x="686" y="95"/>
                  <a:pt x="686" y="97"/>
                </a:cubicBezTo>
                <a:cubicBezTo>
                  <a:pt x="677" y="99"/>
                  <a:pt x="668" y="100"/>
                  <a:pt x="659" y="102"/>
                </a:cubicBezTo>
                <a:cubicBezTo>
                  <a:pt x="659" y="103"/>
                  <a:pt x="659" y="103"/>
                  <a:pt x="659" y="104"/>
                </a:cubicBezTo>
                <a:cubicBezTo>
                  <a:pt x="664" y="105"/>
                  <a:pt x="669" y="106"/>
                  <a:pt x="674" y="107"/>
                </a:cubicBezTo>
                <a:cubicBezTo>
                  <a:pt x="674" y="107"/>
                  <a:pt x="674" y="108"/>
                  <a:pt x="674" y="109"/>
                </a:cubicBezTo>
                <a:cubicBezTo>
                  <a:pt x="673" y="109"/>
                  <a:pt x="672" y="110"/>
                  <a:pt x="672" y="110"/>
                </a:cubicBezTo>
                <a:cubicBezTo>
                  <a:pt x="666" y="109"/>
                  <a:pt x="661" y="117"/>
                  <a:pt x="656" y="119"/>
                </a:cubicBezTo>
                <a:cubicBezTo>
                  <a:pt x="643" y="122"/>
                  <a:pt x="655" y="122"/>
                  <a:pt x="643" y="125"/>
                </a:cubicBezTo>
                <a:cubicBezTo>
                  <a:pt x="612" y="130"/>
                  <a:pt x="582" y="136"/>
                  <a:pt x="551" y="141"/>
                </a:cubicBezTo>
                <a:cubicBezTo>
                  <a:pt x="529" y="144"/>
                  <a:pt x="507" y="144"/>
                  <a:pt x="485" y="146"/>
                </a:cubicBezTo>
                <a:cubicBezTo>
                  <a:pt x="461" y="147"/>
                  <a:pt x="436" y="149"/>
                  <a:pt x="412" y="150"/>
                </a:cubicBezTo>
                <a:cubicBezTo>
                  <a:pt x="411" y="150"/>
                  <a:pt x="411" y="150"/>
                  <a:pt x="410" y="152"/>
                </a:cubicBezTo>
                <a:cubicBezTo>
                  <a:pt x="414" y="152"/>
                  <a:pt x="417" y="149"/>
                  <a:pt x="421" y="150"/>
                </a:cubicBezTo>
                <a:cubicBezTo>
                  <a:pt x="462" y="137"/>
                  <a:pt x="510" y="146"/>
                  <a:pt x="551" y="141"/>
                </a:cubicBezTo>
                <a:cubicBezTo>
                  <a:pt x="585" y="136"/>
                  <a:pt x="611" y="142"/>
                  <a:pt x="645" y="143"/>
                </a:cubicBezTo>
                <a:cubicBezTo>
                  <a:pt x="669" y="143"/>
                  <a:pt x="627" y="139"/>
                  <a:pt x="652" y="140"/>
                </a:cubicBezTo>
                <a:cubicBezTo>
                  <a:pt x="658" y="140"/>
                  <a:pt x="639" y="141"/>
                  <a:pt x="645" y="142"/>
                </a:cubicBezTo>
                <a:cubicBezTo>
                  <a:pt x="645" y="142"/>
                  <a:pt x="646" y="141"/>
                  <a:pt x="647" y="141"/>
                </a:cubicBezTo>
                <a:cubicBezTo>
                  <a:pt x="647" y="142"/>
                  <a:pt x="647" y="143"/>
                  <a:pt x="647" y="144"/>
                </a:cubicBezTo>
                <a:cubicBezTo>
                  <a:pt x="646" y="145"/>
                  <a:pt x="646" y="146"/>
                  <a:pt x="645" y="146"/>
                </a:cubicBezTo>
                <a:cubicBezTo>
                  <a:pt x="640" y="148"/>
                  <a:pt x="659" y="150"/>
                  <a:pt x="654" y="151"/>
                </a:cubicBezTo>
                <a:cubicBezTo>
                  <a:pt x="629" y="154"/>
                  <a:pt x="671" y="158"/>
                  <a:pt x="646" y="162"/>
                </a:cubicBezTo>
                <a:cubicBezTo>
                  <a:pt x="614" y="166"/>
                  <a:pt x="582" y="169"/>
                  <a:pt x="550" y="174"/>
                </a:cubicBezTo>
                <a:cubicBezTo>
                  <a:pt x="493" y="182"/>
                  <a:pt x="435" y="182"/>
                  <a:pt x="378" y="182"/>
                </a:cubicBezTo>
                <a:cubicBezTo>
                  <a:pt x="371" y="182"/>
                  <a:pt x="365" y="182"/>
                  <a:pt x="359" y="182"/>
                </a:cubicBezTo>
                <a:cubicBezTo>
                  <a:pt x="362" y="182"/>
                  <a:pt x="370" y="182"/>
                  <a:pt x="374" y="182"/>
                </a:cubicBezTo>
                <a:cubicBezTo>
                  <a:pt x="394" y="185"/>
                  <a:pt x="409" y="171"/>
                  <a:pt x="430" y="173"/>
                </a:cubicBezTo>
                <a:cubicBezTo>
                  <a:pt x="473" y="178"/>
                  <a:pt x="521" y="176"/>
                  <a:pt x="564" y="172"/>
                </a:cubicBezTo>
                <a:cubicBezTo>
                  <a:pt x="603" y="168"/>
                  <a:pt x="573" y="186"/>
                  <a:pt x="612" y="183"/>
                </a:cubicBezTo>
                <a:cubicBezTo>
                  <a:pt x="626" y="182"/>
                  <a:pt x="640" y="183"/>
                  <a:pt x="654" y="182"/>
                </a:cubicBezTo>
                <a:cubicBezTo>
                  <a:pt x="658" y="182"/>
                  <a:pt x="662" y="181"/>
                  <a:pt x="666" y="181"/>
                </a:cubicBezTo>
                <a:cubicBezTo>
                  <a:pt x="667" y="181"/>
                  <a:pt x="668" y="182"/>
                  <a:pt x="670" y="184"/>
                </a:cubicBezTo>
                <a:cubicBezTo>
                  <a:pt x="669" y="185"/>
                  <a:pt x="668" y="187"/>
                  <a:pt x="668" y="187"/>
                </a:cubicBezTo>
                <a:cubicBezTo>
                  <a:pt x="656" y="189"/>
                  <a:pt x="645" y="191"/>
                  <a:pt x="634" y="193"/>
                </a:cubicBezTo>
                <a:cubicBezTo>
                  <a:pt x="618" y="195"/>
                  <a:pt x="601" y="198"/>
                  <a:pt x="585" y="200"/>
                </a:cubicBezTo>
                <a:cubicBezTo>
                  <a:pt x="584" y="200"/>
                  <a:pt x="584" y="200"/>
                  <a:pt x="583" y="201"/>
                </a:cubicBezTo>
                <a:cubicBezTo>
                  <a:pt x="606" y="205"/>
                  <a:pt x="628" y="199"/>
                  <a:pt x="650" y="203"/>
                </a:cubicBezTo>
                <a:cubicBezTo>
                  <a:pt x="650" y="204"/>
                  <a:pt x="650" y="205"/>
                  <a:pt x="651" y="206"/>
                </a:cubicBezTo>
                <a:cubicBezTo>
                  <a:pt x="649" y="207"/>
                  <a:pt x="648" y="208"/>
                  <a:pt x="647" y="208"/>
                </a:cubicBezTo>
                <a:cubicBezTo>
                  <a:pt x="631" y="211"/>
                  <a:pt x="615" y="212"/>
                  <a:pt x="599" y="214"/>
                </a:cubicBezTo>
                <a:cubicBezTo>
                  <a:pt x="595" y="215"/>
                  <a:pt x="592" y="216"/>
                  <a:pt x="588" y="217"/>
                </a:cubicBezTo>
                <a:cubicBezTo>
                  <a:pt x="620" y="216"/>
                  <a:pt x="653" y="208"/>
                  <a:pt x="686" y="213"/>
                </a:cubicBezTo>
                <a:cubicBezTo>
                  <a:pt x="686" y="213"/>
                  <a:pt x="686" y="214"/>
                  <a:pt x="686" y="215"/>
                </a:cubicBezTo>
                <a:cubicBezTo>
                  <a:pt x="646" y="222"/>
                  <a:pt x="672" y="229"/>
                  <a:pt x="632" y="235"/>
                </a:cubicBezTo>
                <a:cubicBezTo>
                  <a:pt x="632" y="237"/>
                  <a:pt x="632" y="238"/>
                  <a:pt x="632" y="239"/>
                </a:cubicBezTo>
                <a:cubicBezTo>
                  <a:pt x="640" y="239"/>
                  <a:pt x="581" y="239"/>
                  <a:pt x="589" y="239"/>
                </a:cubicBezTo>
                <a:cubicBezTo>
                  <a:pt x="589" y="240"/>
                  <a:pt x="589" y="241"/>
                  <a:pt x="589" y="242"/>
                </a:cubicBezTo>
                <a:cubicBezTo>
                  <a:pt x="588" y="243"/>
                  <a:pt x="588" y="244"/>
                  <a:pt x="587" y="244"/>
                </a:cubicBezTo>
                <a:cubicBezTo>
                  <a:pt x="580" y="245"/>
                  <a:pt x="639" y="247"/>
                  <a:pt x="631" y="248"/>
                </a:cubicBezTo>
                <a:cubicBezTo>
                  <a:pt x="616" y="251"/>
                  <a:pt x="601" y="253"/>
                  <a:pt x="587" y="255"/>
                </a:cubicBezTo>
                <a:cubicBezTo>
                  <a:pt x="586" y="255"/>
                  <a:pt x="586" y="255"/>
                  <a:pt x="586" y="256"/>
                </a:cubicBezTo>
                <a:cubicBezTo>
                  <a:pt x="625" y="255"/>
                  <a:pt x="597" y="246"/>
                  <a:pt x="636" y="250"/>
                </a:cubicBezTo>
                <a:cubicBezTo>
                  <a:pt x="636" y="251"/>
                  <a:pt x="636" y="252"/>
                  <a:pt x="636" y="253"/>
                </a:cubicBezTo>
                <a:cubicBezTo>
                  <a:pt x="634" y="254"/>
                  <a:pt x="632" y="255"/>
                  <a:pt x="631" y="255"/>
                </a:cubicBezTo>
                <a:cubicBezTo>
                  <a:pt x="628" y="256"/>
                  <a:pt x="625" y="255"/>
                  <a:pt x="623" y="258"/>
                </a:cubicBezTo>
                <a:cubicBezTo>
                  <a:pt x="616" y="268"/>
                  <a:pt x="609" y="263"/>
                  <a:pt x="601" y="267"/>
                </a:cubicBezTo>
                <a:cubicBezTo>
                  <a:pt x="601" y="267"/>
                  <a:pt x="601" y="268"/>
                  <a:pt x="601" y="268"/>
                </a:cubicBezTo>
                <a:cubicBezTo>
                  <a:pt x="601" y="269"/>
                  <a:pt x="601" y="270"/>
                  <a:pt x="601" y="271"/>
                </a:cubicBezTo>
                <a:cubicBezTo>
                  <a:pt x="602" y="272"/>
                  <a:pt x="603" y="274"/>
                  <a:pt x="604" y="274"/>
                </a:cubicBezTo>
                <a:cubicBezTo>
                  <a:pt x="612" y="274"/>
                  <a:pt x="620" y="273"/>
                  <a:pt x="627" y="273"/>
                </a:cubicBezTo>
                <a:cubicBezTo>
                  <a:pt x="643" y="272"/>
                  <a:pt x="659" y="271"/>
                  <a:pt x="674" y="270"/>
                </a:cubicBezTo>
                <a:cubicBezTo>
                  <a:pt x="674" y="270"/>
                  <a:pt x="675" y="271"/>
                  <a:pt x="675" y="273"/>
                </a:cubicBezTo>
                <a:cubicBezTo>
                  <a:pt x="674" y="274"/>
                  <a:pt x="673" y="275"/>
                  <a:pt x="672" y="275"/>
                </a:cubicBezTo>
                <a:cubicBezTo>
                  <a:pt x="652" y="279"/>
                  <a:pt x="631" y="282"/>
                  <a:pt x="611" y="286"/>
                </a:cubicBezTo>
                <a:cubicBezTo>
                  <a:pt x="597" y="288"/>
                  <a:pt x="649" y="290"/>
                  <a:pt x="635" y="293"/>
                </a:cubicBezTo>
                <a:cubicBezTo>
                  <a:pt x="632" y="293"/>
                  <a:pt x="630" y="294"/>
                  <a:pt x="627" y="295"/>
                </a:cubicBezTo>
                <a:cubicBezTo>
                  <a:pt x="627" y="296"/>
                  <a:pt x="627" y="297"/>
                  <a:pt x="627" y="298"/>
                </a:cubicBezTo>
                <a:cubicBezTo>
                  <a:pt x="661" y="296"/>
                  <a:pt x="629" y="293"/>
                  <a:pt x="663" y="291"/>
                </a:cubicBezTo>
                <a:cubicBezTo>
                  <a:pt x="663" y="292"/>
                  <a:pt x="663" y="293"/>
                  <a:pt x="663" y="294"/>
                </a:cubicBezTo>
                <a:cubicBezTo>
                  <a:pt x="662" y="295"/>
                  <a:pt x="661" y="297"/>
                  <a:pt x="661" y="298"/>
                </a:cubicBezTo>
                <a:cubicBezTo>
                  <a:pt x="651" y="299"/>
                  <a:pt x="641" y="300"/>
                  <a:pt x="631" y="302"/>
                </a:cubicBezTo>
                <a:cubicBezTo>
                  <a:pt x="619" y="303"/>
                  <a:pt x="608" y="305"/>
                  <a:pt x="597" y="307"/>
                </a:cubicBezTo>
                <a:cubicBezTo>
                  <a:pt x="596" y="307"/>
                  <a:pt x="595" y="308"/>
                  <a:pt x="594" y="308"/>
                </a:cubicBezTo>
                <a:cubicBezTo>
                  <a:pt x="594" y="309"/>
                  <a:pt x="594" y="310"/>
                  <a:pt x="594" y="311"/>
                </a:cubicBezTo>
                <a:cubicBezTo>
                  <a:pt x="611" y="312"/>
                  <a:pt x="629" y="314"/>
                  <a:pt x="646" y="316"/>
                </a:cubicBezTo>
                <a:cubicBezTo>
                  <a:pt x="646" y="317"/>
                  <a:pt x="646" y="319"/>
                  <a:pt x="646" y="320"/>
                </a:cubicBezTo>
                <a:cubicBezTo>
                  <a:pt x="613" y="325"/>
                  <a:pt x="648" y="330"/>
                  <a:pt x="615" y="334"/>
                </a:cubicBezTo>
                <a:cubicBezTo>
                  <a:pt x="615" y="335"/>
                  <a:pt x="615" y="336"/>
                  <a:pt x="615" y="337"/>
                </a:cubicBezTo>
                <a:cubicBezTo>
                  <a:pt x="662" y="334"/>
                  <a:pt x="642" y="331"/>
                  <a:pt x="690" y="328"/>
                </a:cubicBezTo>
                <a:cubicBezTo>
                  <a:pt x="690" y="329"/>
                  <a:pt x="690" y="331"/>
                  <a:pt x="690" y="332"/>
                </a:cubicBezTo>
                <a:cubicBezTo>
                  <a:pt x="655" y="341"/>
                  <a:pt x="620" y="340"/>
                  <a:pt x="585" y="351"/>
                </a:cubicBezTo>
                <a:cubicBezTo>
                  <a:pt x="585" y="352"/>
                  <a:pt x="585" y="353"/>
                  <a:pt x="585" y="354"/>
                </a:cubicBezTo>
                <a:cubicBezTo>
                  <a:pt x="601" y="353"/>
                  <a:pt x="617" y="351"/>
                  <a:pt x="633" y="351"/>
                </a:cubicBezTo>
                <a:cubicBezTo>
                  <a:pt x="648" y="351"/>
                  <a:pt x="664" y="353"/>
                  <a:pt x="680" y="355"/>
                </a:cubicBezTo>
                <a:cubicBezTo>
                  <a:pt x="680" y="356"/>
                  <a:pt x="680" y="357"/>
                  <a:pt x="680" y="359"/>
                </a:cubicBezTo>
                <a:cubicBezTo>
                  <a:pt x="678" y="359"/>
                  <a:pt x="676" y="361"/>
                  <a:pt x="673" y="361"/>
                </a:cubicBezTo>
                <a:cubicBezTo>
                  <a:pt x="657" y="363"/>
                  <a:pt x="640" y="365"/>
                  <a:pt x="624" y="367"/>
                </a:cubicBezTo>
                <a:cubicBezTo>
                  <a:pt x="621" y="367"/>
                  <a:pt x="617" y="368"/>
                  <a:pt x="613" y="370"/>
                </a:cubicBezTo>
                <a:cubicBezTo>
                  <a:pt x="614" y="371"/>
                  <a:pt x="614" y="371"/>
                  <a:pt x="615" y="371"/>
                </a:cubicBezTo>
                <a:cubicBezTo>
                  <a:pt x="626" y="377"/>
                  <a:pt x="638" y="375"/>
                  <a:pt x="650" y="375"/>
                </a:cubicBezTo>
                <a:cubicBezTo>
                  <a:pt x="664" y="374"/>
                  <a:pt x="677" y="374"/>
                  <a:pt x="691" y="374"/>
                </a:cubicBezTo>
                <a:cubicBezTo>
                  <a:pt x="692" y="374"/>
                  <a:pt x="692" y="375"/>
                  <a:pt x="692" y="377"/>
                </a:cubicBezTo>
                <a:cubicBezTo>
                  <a:pt x="692" y="378"/>
                  <a:pt x="691" y="378"/>
                  <a:pt x="690" y="378"/>
                </a:cubicBezTo>
                <a:cubicBezTo>
                  <a:pt x="679" y="380"/>
                  <a:pt x="667" y="381"/>
                  <a:pt x="656" y="383"/>
                </a:cubicBezTo>
                <a:cubicBezTo>
                  <a:pt x="647" y="384"/>
                  <a:pt x="638" y="385"/>
                  <a:pt x="629" y="386"/>
                </a:cubicBezTo>
                <a:cubicBezTo>
                  <a:pt x="621" y="388"/>
                  <a:pt x="612" y="389"/>
                  <a:pt x="603" y="391"/>
                </a:cubicBezTo>
                <a:cubicBezTo>
                  <a:pt x="598" y="392"/>
                  <a:pt x="594" y="394"/>
                  <a:pt x="589" y="396"/>
                </a:cubicBezTo>
                <a:cubicBezTo>
                  <a:pt x="584" y="397"/>
                  <a:pt x="646" y="398"/>
                  <a:pt x="640" y="399"/>
                </a:cubicBezTo>
                <a:cubicBezTo>
                  <a:pt x="638" y="400"/>
                  <a:pt x="635" y="402"/>
                  <a:pt x="633" y="401"/>
                </a:cubicBezTo>
                <a:cubicBezTo>
                  <a:pt x="629" y="400"/>
                  <a:pt x="625" y="404"/>
                  <a:pt x="621" y="402"/>
                </a:cubicBezTo>
                <a:cubicBezTo>
                  <a:pt x="619" y="401"/>
                  <a:pt x="617" y="404"/>
                  <a:pt x="615" y="404"/>
                </a:cubicBezTo>
                <a:cubicBezTo>
                  <a:pt x="613" y="404"/>
                  <a:pt x="612" y="402"/>
                  <a:pt x="611" y="402"/>
                </a:cubicBezTo>
                <a:cubicBezTo>
                  <a:pt x="609" y="402"/>
                  <a:pt x="608" y="404"/>
                  <a:pt x="607" y="404"/>
                </a:cubicBezTo>
                <a:cubicBezTo>
                  <a:pt x="606" y="405"/>
                  <a:pt x="605" y="403"/>
                  <a:pt x="603" y="403"/>
                </a:cubicBezTo>
                <a:cubicBezTo>
                  <a:pt x="602" y="403"/>
                  <a:pt x="601" y="404"/>
                  <a:pt x="600" y="404"/>
                </a:cubicBezTo>
                <a:cubicBezTo>
                  <a:pt x="599" y="404"/>
                  <a:pt x="598" y="405"/>
                  <a:pt x="596" y="405"/>
                </a:cubicBezTo>
                <a:cubicBezTo>
                  <a:pt x="595" y="405"/>
                  <a:pt x="594" y="404"/>
                  <a:pt x="593" y="404"/>
                </a:cubicBezTo>
                <a:cubicBezTo>
                  <a:pt x="592" y="404"/>
                  <a:pt x="590" y="405"/>
                  <a:pt x="589" y="406"/>
                </a:cubicBezTo>
                <a:cubicBezTo>
                  <a:pt x="587" y="406"/>
                  <a:pt x="585" y="406"/>
                  <a:pt x="583" y="406"/>
                </a:cubicBezTo>
                <a:cubicBezTo>
                  <a:pt x="581" y="405"/>
                  <a:pt x="579" y="405"/>
                  <a:pt x="577" y="405"/>
                </a:cubicBezTo>
                <a:cubicBezTo>
                  <a:pt x="574" y="405"/>
                  <a:pt x="570" y="405"/>
                  <a:pt x="567" y="405"/>
                </a:cubicBezTo>
                <a:cubicBezTo>
                  <a:pt x="564" y="406"/>
                  <a:pt x="561" y="406"/>
                  <a:pt x="559" y="407"/>
                </a:cubicBezTo>
                <a:cubicBezTo>
                  <a:pt x="555" y="407"/>
                  <a:pt x="552" y="407"/>
                  <a:pt x="549" y="407"/>
                </a:cubicBezTo>
                <a:cubicBezTo>
                  <a:pt x="546" y="407"/>
                  <a:pt x="542" y="407"/>
                  <a:pt x="538" y="407"/>
                </a:cubicBezTo>
                <a:cubicBezTo>
                  <a:pt x="533" y="407"/>
                  <a:pt x="527" y="408"/>
                  <a:pt x="521" y="408"/>
                </a:cubicBezTo>
                <a:cubicBezTo>
                  <a:pt x="515" y="408"/>
                  <a:pt x="509" y="408"/>
                  <a:pt x="502" y="408"/>
                </a:cubicBezTo>
                <a:cubicBezTo>
                  <a:pt x="496" y="408"/>
                  <a:pt x="489" y="408"/>
                  <a:pt x="483" y="409"/>
                </a:cubicBezTo>
                <a:cubicBezTo>
                  <a:pt x="469" y="409"/>
                  <a:pt x="456" y="409"/>
                  <a:pt x="442" y="409"/>
                </a:cubicBezTo>
                <a:cubicBezTo>
                  <a:pt x="432" y="409"/>
                  <a:pt x="422" y="407"/>
                  <a:pt x="412" y="407"/>
                </a:cubicBezTo>
                <a:cubicBezTo>
                  <a:pt x="391" y="406"/>
                  <a:pt x="371" y="406"/>
                  <a:pt x="351" y="405"/>
                </a:cubicBezTo>
                <a:cubicBezTo>
                  <a:pt x="345" y="405"/>
                  <a:pt x="338" y="403"/>
                  <a:pt x="332" y="403"/>
                </a:cubicBezTo>
                <a:cubicBezTo>
                  <a:pt x="326" y="402"/>
                  <a:pt x="319" y="403"/>
                  <a:pt x="313" y="403"/>
                </a:cubicBezTo>
                <a:cubicBezTo>
                  <a:pt x="313" y="404"/>
                  <a:pt x="314" y="402"/>
                  <a:pt x="314" y="403"/>
                </a:cubicBezTo>
                <a:cubicBezTo>
                  <a:pt x="316" y="404"/>
                  <a:pt x="319" y="402"/>
                  <a:pt x="321" y="402"/>
                </a:cubicBezTo>
                <a:cubicBezTo>
                  <a:pt x="391" y="398"/>
                  <a:pt x="454" y="411"/>
                  <a:pt x="521" y="408"/>
                </a:cubicBezTo>
                <a:cubicBezTo>
                  <a:pt x="570" y="406"/>
                  <a:pt x="548" y="401"/>
                  <a:pt x="596" y="397"/>
                </a:cubicBezTo>
                <a:cubicBezTo>
                  <a:pt x="611" y="396"/>
                  <a:pt x="695" y="412"/>
                  <a:pt x="710" y="413"/>
                </a:cubicBezTo>
                <a:cubicBezTo>
                  <a:pt x="715" y="413"/>
                  <a:pt x="709" y="417"/>
                  <a:pt x="714" y="419"/>
                </a:cubicBezTo>
                <a:cubicBezTo>
                  <a:pt x="716" y="419"/>
                  <a:pt x="719" y="419"/>
                  <a:pt x="721" y="420"/>
                </a:cubicBezTo>
                <a:cubicBezTo>
                  <a:pt x="721" y="420"/>
                  <a:pt x="722" y="421"/>
                  <a:pt x="722" y="422"/>
                </a:cubicBezTo>
                <a:cubicBezTo>
                  <a:pt x="722" y="424"/>
                  <a:pt x="721" y="426"/>
                  <a:pt x="720" y="426"/>
                </a:cubicBezTo>
                <a:cubicBezTo>
                  <a:pt x="713" y="427"/>
                  <a:pt x="717" y="427"/>
                  <a:pt x="709" y="428"/>
                </a:cubicBezTo>
                <a:cubicBezTo>
                  <a:pt x="695" y="430"/>
                  <a:pt x="680" y="433"/>
                  <a:pt x="665" y="436"/>
                </a:cubicBezTo>
                <a:cubicBezTo>
                  <a:pt x="671" y="436"/>
                  <a:pt x="677" y="436"/>
                  <a:pt x="683" y="436"/>
                </a:cubicBezTo>
                <a:cubicBezTo>
                  <a:pt x="692" y="436"/>
                  <a:pt x="701" y="435"/>
                  <a:pt x="710" y="435"/>
                </a:cubicBezTo>
                <a:cubicBezTo>
                  <a:pt x="715" y="435"/>
                  <a:pt x="708" y="434"/>
                  <a:pt x="712" y="434"/>
                </a:cubicBezTo>
                <a:cubicBezTo>
                  <a:pt x="713" y="434"/>
                  <a:pt x="713" y="436"/>
                  <a:pt x="714" y="437"/>
                </a:cubicBezTo>
                <a:cubicBezTo>
                  <a:pt x="713" y="437"/>
                  <a:pt x="713" y="438"/>
                  <a:pt x="712" y="438"/>
                </a:cubicBezTo>
                <a:cubicBezTo>
                  <a:pt x="706" y="440"/>
                  <a:pt x="712" y="441"/>
                  <a:pt x="706" y="442"/>
                </a:cubicBezTo>
                <a:cubicBezTo>
                  <a:pt x="697" y="443"/>
                  <a:pt x="688" y="444"/>
                  <a:pt x="679" y="446"/>
                </a:cubicBezTo>
                <a:cubicBezTo>
                  <a:pt x="666" y="448"/>
                  <a:pt x="654" y="450"/>
                  <a:pt x="641" y="452"/>
                </a:cubicBezTo>
                <a:cubicBezTo>
                  <a:pt x="635" y="452"/>
                  <a:pt x="630" y="453"/>
                  <a:pt x="624" y="454"/>
                </a:cubicBezTo>
                <a:cubicBezTo>
                  <a:pt x="622" y="454"/>
                  <a:pt x="620" y="457"/>
                  <a:pt x="618" y="457"/>
                </a:cubicBezTo>
                <a:cubicBezTo>
                  <a:pt x="617" y="457"/>
                  <a:pt x="616" y="453"/>
                  <a:pt x="615" y="461"/>
                </a:cubicBezTo>
                <a:cubicBezTo>
                  <a:pt x="614" y="453"/>
                  <a:pt x="613" y="454"/>
                  <a:pt x="612" y="461"/>
                </a:cubicBezTo>
                <a:cubicBezTo>
                  <a:pt x="612" y="459"/>
                  <a:pt x="612" y="457"/>
                  <a:pt x="611" y="453"/>
                </a:cubicBezTo>
                <a:cubicBezTo>
                  <a:pt x="611" y="456"/>
                  <a:pt x="610" y="459"/>
                  <a:pt x="610" y="462"/>
                </a:cubicBezTo>
                <a:cubicBezTo>
                  <a:pt x="609" y="459"/>
                  <a:pt x="609" y="457"/>
                  <a:pt x="608" y="454"/>
                </a:cubicBezTo>
                <a:cubicBezTo>
                  <a:pt x="608" y="457"/>
                  <a:pt x="608" y="459"/>
                  <a:pt x="607" y="461"/>
                </a:cubicBezTo>
                <a:cubicBezTo>
                  <a:pt x="607" y="459"/>
                  <a:pt x="606" y="458"/>
                  <a:pt x="606" y="456"/>
                </a:cubicBezTo>
                <a:cubicBezTo>
                  <a:pt x="606" y="458"/>
                  <a:pt x="605" y="460"/>
                  <a:pt x="605" y="462"/>
                </a:cubicBezTo>
                <a:cubicBezTo>
                  <a:pt x="604" y="460"/>
                  <a:pt x="604" y="458"/>
                  <a:pt x="603" y="455"/>
                </a:cubicBezTo>
                <a:cubicBezTo>
                  <a:pt x="603" y="458"/>
                  <a:pt x="603" y="460"/>
                  <a:pt x="602" y="463"/>
                </a:cubicBezTo>
                <a:cubicBezTo>
                  <a:pt x="602" y="460"/>
                  <a:pt x="601" y="459"/>
                  <a:pt x="601" y="456"/>
                </a:cubicBezTo>
                <a:cubicBezTo>
                  <a:pt x="600" y="458"/>
                  <a:pt x="600" y="460"/>
                  <a:pt x="600" y="463"/>
                </a:cubicBezTo>
                <a:cubicBezTo>
                  <a:pt x="599" y="460"/>
                  <a:pt x="599" y="459"/>
                  <a:pt x="598" y="456"/>
                </a:cubicBezTo>
                <a:cubicBezTo>
                  <a:pt x="598" y="458"/>
                  <a:pt x="598" y="461"/>
                  <a:pt x="597" y="464"/>
                </a:cubicBezTo>
                <a:cubicBezTo>
                  <a:pt x="597" y="461"/>
                  <a:pt x="596" y="459"/>
                  <a:pt x="596" y="456"/>
                </a:cubicBezTo>
                <a:cubicBezTo>
                  <a:pt x="595" y="458"/>
                  <a:pt x="595" y="461"/>
                  <a:pt x="595" y="463"/>
                </a:cubicBezTo>
                <a:cubicBezTo>
                  <a:pt x="595" y="462"/>
                  <a:pt x="595" y="461"/>
                  <a:pt x="594" y="460"/>
                </a:cubicBezTo>
                <a:cubicBezTo>
                  <a:pt x="594" y="460"/>
                  <a:pt x="593" y="460"/>
                  <a:pt x="591" y="460"/>
                </a:cubicBezTo>
                <a:cubicBezTo>
                  <a:pt x="591" y="461"/>
                  <a:pt x="590" y="462"/>
                  <a:pt x="590" y="461"/>
                </a:cubicBezTo>
                <a:cubicBezTo>
                  <a:pt x="589" y="461"/>
                  <a:pt x="588" y="458"/>
                  <a:pt x="587" y="462"/>
                </a:cubicBezTo>
                <a:cubicBezTo>
                  <a:pt x="586" y="458"/>
                  <a:pt x="585" y="459"/>
                  <a:pt x="584" y="462"/>
                </a:cubicBezTo>
                <a:cubicBezTo>
                  <a:pt x="584" y="463"/>
                  <a:pt x="583" y="460"/>
                  <a:pt x="583" y="459"/>
                </a:cubicBezTo>
                <a:cubicBezTo>
                  <a:pt x="582" y="460"/>
                  <a:pt x="582" y="462"/>
                  <a:pt x="582" y="463"/>
                </a:cubicBezTo>
                <a:cubicBezTo>
                  <a:pt x="581" y="462"/>
                  <a:pt x="581" y="460"/>
                  <a:pt x="580" y="458"/>
                </a:cubicBezTo>
                <a:cubicBezTo>
                  <a:pt x="580" y="462"/>
                  <a:pt x="579" y="466"/>
                  <a:pt x="578" y="461"/>
                </a:cubicBezTo>
                <a:cubicBezTo>
                  <a:pt x="576" y="461"/>
                  <a:pt x="575" y="462"/>
                  <a:pt x="573" y="462"/>
                </a:cubicBezTo>
                <a:cubicBezTo>
                  <a:pt x="572" y="462"/>
                  <a:pt x="571" y="462"/>
                  <a:pt x="569" y="462"/>
                </a:cubicBezTo>
                <a:cubicBezTo>
                  <a:pt x="568" y="463"/>
                  <a:pt x="567" y="463"/>
                  <a:pt x="566" y="463"/>
                </a:cubicBezTo>
                <a:cubicBezTo>
                  <a:pt x="564" y="463"/>
                  <a:pt x="563" y="460"/>
                  <a:pt x="562" y="461"/>
                </a:cubicBezTo>
                <a:cubicBezTo>
                  <a:pt x="560" y="462"/>
                  <a:pt x="559" y="463"/>
                  <a:pt x="557" y="461"/>
                </a:cubicBezTo>
                <a:cubicBezTo>
                  <a:pt x="556" y="460"/>
                  <a:pt x="555" y="464"/>
                  <a:pt x="554" y="463"/>
                </a:cubicBezTo>
                <a:cubicBezTo>
                  <a:pt x="553" y="463"/>
                  <a:pt x="552" y="463"/>
                  <a:pt x="551" y="464"/>
                </a:cubicBezTo>
                <a:cubicBezTo>
                  <a:pt x="547" y="465"/>
                  <a:pt x="544" y="464"/>
                  <a:pt x="540" y="464"/>
                </a:cubicBezTo>
                <a:cubicBezTo>
                  <a:pt x="538" y="464"/>
                  <a:pt x="536" y="461"/>
                  <a:pt x="534" y="461"/>
                </a:cubicBezTo>
                <a:cubicBezTo>
                  <a:pt x="532" y="461"/>
                  <a:pt x="530" y="463"/>
                  <a:pt x="528" y="464"/>
                </a:cubicBezTo>
                <a:cubicBezTo>
                  <a:pt x="526" y="464"/>
                  <a:pt x="524" y="462"/>
                  <a:pt x="522" y="462"/>
                </a:cubicBezTo>
                <a:cubicBezTo>
                  <a:pt x="519" y="462"/>
                  <a:pt x="517" y="463"/>
                  <a:pt x="515" y="463"/>
                </a:cubicBezTo>
                <a:cubicBezTo>
                  <a:pt x="513" y="463"/>
                  <a:pt x="511" y="462"/>
                  <a:pt x="509" y="462"/>
                </a:cubicBezTo>
                <a:cubicBezTo>
                  <a:pt x="508" y="462"/>
                  <a:pt x="506" y="463"/>
                  <a:pt x="505" y="463"/>
                </a:cubicBezTo>
                <a:cubicBezTo>
                  <a:pt x="504" y="463"/>
                  <a:pt x="502" y="462"/>
                  <a:pt x="501" y="462"/>
                </a:cubicBezTo>
                <a:cubicBezTo>
                  <a:pt x="501" y="462"/>
                  <a:pt x="500" y="462"/>
                  <a:pt x="500" y="462"/>
                </a:cubicBezTo>
                <a:cubicBezTo>
                  <a:pt x="500" y="462"/>
                  <a:pt x="499" y="463"/>
                  <a:pt x="498" y="462"/>
                </a:cubicBezTo>
                <a:cubicBezTo>
                  <a:pt x="497" y="462"/>
                  <a:pt x="497" y="471"/>
                  <a:pt x="496" y="460"/>
                </a:cubicBezTo>
                <a:cubicBezTo>
                  <a:pt x="495" y="462"/>
                  <a:pt x="495" y="464"/>
                  <a:pt x="494" y="466"/>
                </a:cubicBezTo>
                <a:cubicBezTo>
                  <a:pt x="494" y="464"/>
                  <a:pt x="493" y="463"/>
                  <a:pt x="493" y="461"/>
                </a:cubicBezTo>
                <a:cubicBezTo>
                  <a:pt x="493" y="462"/>
                  <a:pt x="492" y="464"/>
                  <a:pt x="491" y="467"/>
                </a:cubicBezTo>
                <a:cubicBezTo>
                  <a:pt x="491" y="464"/>
                  <a:pt x="491" y="463"/>
                  <a:pt x="490" y="459"/>
                </a:cubicBezTo>
                <a:cubicBezTo>
                  <a:pt x="490" y="462"/>
                  <a:pt x="490" y="465"/>
                  <a:pt x="489" y="468"/>
                </a:cubicBezTo>
                <a:cubicBezTo>
                  <a:pt x="489" y="465"/>
                  <a:pt x="488" y="463"/>
                  <a:pt x="488" y="461"/>
                </a:cubicBezTo>
                <a:cubicBezTo>
                  <a:pt x="487" y="464"/>
                  <a:pt x="486" y="471"/>
                  <a:pt x="485" y="461"/>
                </a:cubicBezTo>
                <a:cubicBezTo>
                  <a:pt x="485" y="464"/>
                  <a:pt x="484" y="471"/>
                  <a:pt x="483" y="461"/>
                </a:cubicBezTo>
                <a:cubicBezTo>
                  <a:pt x="482" y="464"/>
                  <a:pt x="482" y="469"/>
                  <a:pt x="480" y="463"/>
                </a:cubicBezTo>
                <a:cubicBezTo>
                  <a:pt x="480" y="461"/>
                  <a:pt x="478" y="464"/>
                  <a:pt x="477" y="465"/>
                </a:cubicBezTo>
                <a:cubicBezTo>
                  <a:pt x="476" y="466"/>
                  <a:pt x="475" y="464"/>
                  <a:pt x="474" y="465"/>
                </a:cubicBezTo>
                <a:cubicBezTo>
                  <a:pt x="470" y="466"/>
                  <a:pt x="468" y="466"/>
                  <a:pt x="464" y="465"/>
                </a:cubicBezTo>
                <a:cubicBezTo>
                  <a:pt x="460" y="465"/>
                  <a:pt x="459" y="466"/>
                  <a:pt x="455" y="466"/>
                </a:cubicBezTo>
                <a:cubicBezTo>
                  <a:pt x="452" y="465"/>
                  <a:pt x="447" y="465"/>
                  <a:pt x="444" y="465"/>
                </a:cubicBezTo>
                <a:cubicBezTo>
                  <a:pt x="441" y="464"/>
                  <a:pt x="436" y="464"/>
                  <a:pt x="433" y="464"/>
                </a:cubicBezTo>
                <a:cubicBezTo>
                  <a:pt x="427" y="465"/>
                  <a:pt x="421" y="463"/>
                  <a:pt x="414" y="462"/>
                </a:cubicBezTo>
                <a:cubicBezTo>
                  <a:pt x="405" y="462"/>
                  <a:pt x="405" y="463"/>
                  <a:pt x="396" y="463"/>
                </a:cubicBezTo>
                <a:cubicBezTo>
                  <a:pt x="390" y="462"/>
                  <a:pt x="376" y="462"/>
                  <a:pt x="370" y="462"/>
                </a:cubicBezTo>
                <a:cubicBezTo>
                  <a:pt x="355" y="460"/>
                  <a:pt x="346" y="461"/>
                  <a:pt x="330" y="460"/>
                </a:cubicBezTo>
                <a:cubicBezTo>
                  <a:pt x="330" y="460"/>
                  <a:pt x="321" y="455"/>
                  <a:pt x="321" y="457"/>
                </a:cubicBezTo>
                <a:cubicBezTo>
                  <a:pt x="322" y="457"/>
                  <a:pt x="323" y="458"/>
                  <a:pt x="323" y="458"/>
                </a:cubicBezTo>
                <a:cubicBezTo>
                  <a:pt x="324" y="458"/>
                  <a:pt x="325" y="459"/>
                  <a:pt x="326" y="459"/>
                </a:cubicBezTo>
                <a:cubicBezTo>
                  <a:pt x="351" y="464"/>
                  <a:pt x="380" y="461"/>
                  <a:pt x="405" y="463"/>
                </a:cubicBezTo>
                <a:cubicBezTo>
                  <a:pt x="451" y="467"/>
                  <a:pt x="491" y="467"/>
                  <a:pt x="536" y="467"/>
                </a:cubicBezTo>
                <a:cubicBezTo>
                  <a:pt x="561" y="467"/>
                  <a:pt x="587" y="465"/>
                  <a:pt x="612" y="462"/>
                </a:cubicBezTo>
                <a:cubicBezTo>
                  <a:pt x="637" y="459"/>
                  <a:pt x="661" y="465"/>
                  <a:pt x="686" y="464"/>
                </a:cubicBezTo>
                <a:cubicBezTo>
                  <a:pt x="693" y="463"/>
                  <a:pt x="700" y="466"/>
                  <a:pt x="707" y="466"/>
                </a:cubicBezTo>
                <a:cubicBezTo>
                  <a:pt x="717" y="467"/>
                  <a:pt x="715" y="466"/>
                  <a:pt x="725" y="466"/>
                </a:cubicBezTo>
                <a:cubicBezTo>
                  <a:pt x="727" y="466"/>
                  <a:pt x="729" y="467"/>
                  <a:pt x="731" y="467"/>
                </a:cubicBezTo>
                <a:cubicBezTo>
                  <a:pt x="731" y="468"/>
                  <a:pt x="731" y="469"/>
                  <a:pt x="731" y="470"/>
                </a:cubicBezTo>
                <a:cubicBezTo>
                  <a:pt x="730" y="470"/>
                  <a:pt x="729" y="471"/>
                  <a:pt x="728" y="471"/>
                </a:cubicBezTo>
                <a:cubicBezTo>
                  <a:pt x="724" y="471"/>
                  <a:pt x="719" y="471"/>
                  <a:pt x="714" y="471"/>
                </a:cubicBezTo>
                <a:cubicBezTo>
                  <a:pt x="710" y="472"/>
                  <a:pt x="707" y="473"/>
                  <a:pt x="703" y="474"/>
                </a:cubicBezTo>
                <a:cubicBezTo>
                  <a:pt x="695" y="475"/>
                  <a:pt x="699" y="476"/>
                  <a:pt x="691" y="477"/>
                </a:cubicBezTo>
                <a:cubicBezTo>
                  <a:pt x="678" y="479"/>
                  <a:pt x="666" y="481"/>
                  <a:pt x="653" y="483"/>
                </a:cubicBezTo>
                <a:cubicBezTo>
                  <a:pt x="646" y="484"/>
                  <a:pt x="639" y="485"/>
                  <a:pt x="632" y="486"/>
                </a:cubicBezTo>
                <a:cubicBezTo>
                  <a:pt x="632" y="486"/>
                  <a:pt x="631" y="488"/>
                  <a:pt x="631" y="489"/>
                </a:cubicBezTo>
                <a:cubicBezTo>
                  <a:pt x="631" y="489"/>
                  <a:pt x="632" y="490"/>
                  <a:pt x="632" y="490"/>
                </a:cubicBezTo>
                <a:cubicBezTo>
                  <a:pt x="635" y="490"/>
                  <a:pt x="638" y="491"/>
                  <a:pt x="641" y="491"/>
                </a:cubicBezTo>
                <a:cubicBezTo>
                  <a:pt x="643" y="491"/>
                  <a:pt x="646" y="491"/>
                  <a:pt x="649" y="492"/>
                </a:cubicBezTo>
                <a:cubicBezTo>
                  <a:pt x="648" y="494"/>
                  <a:pt x="648" y="496"/>
                  <a:pt x="647" y="497"/>
                </a:cubicBezTo>
                <a:cubicBezTo>
                  <a:pt x="636" y="498"/>
                  <a:pt x="626" y="499"/>
                  <a:pt x="615" y="500"/>
                </a:cubicBezTo>
                <a:cubicBezTo>
                  <a:pt x="604" y="502"/>
                  <a:pt x="592" y="504"/>
                  <a:pt x="580" y="505"/>
                </a:cubicBezTo>
                <a:cubicBezTo>
                  <a:pt x="573" y="506"/>
                  <a:pt x="566" y="507"/>
                  <a:pt x="559" y="508"/>
                </a:cubicBezTo>
                <a:cubicBezTo>
                  <a:pt x="558" y="508"/>
                  <a:pt x="556" y="509"/>
                  <a:pt x="555" y="510"/>
                </a:cubicBezTo>
                <a:cubicBezTo>
                  <a:pt x="554" y="511"/>
                  <a:pt x="553" y="515"/>
                  <a:pt x="552" y="517"/>
                </a:cubicBezTo>
                <a:cubicBezTo>
                  <a:pt x="552" y="508"/>
                  <a:pt x="550" y="508"/>
                  <a:pt x="547" y="519"/>
                </a:cubicBezTo>
                <a:cubicBezTo>
                  <a:pt x="547" y="516"/>
                  <a:pt x="547" y="514"/>
                  <a:pt x="547" y="512"/>
                </a:cubicBezTo>
                <a:cubicBezTo>
                  <a:pt x="547" y="512"/>
                  <a:pt x="546" y="511"/>
                  <a:pt x="546" y="510"/>
                </a:cubicBezTo>
                <a:cubicBezTo>
                  <a:pt x="546" y="513"/>
                  <a:pt x="546" y="516"/>
                  <a:pt x="545" y="521"/>
                </a:cubicBezTo>
                <a:cubicBezTo>
                  <a:pt x="544" y="517"/>
                  <a:pt x="544" y="515"/>
                  <a:pt x="544" y="512"/>
                </a:cubicBezTo>
                <a:cubicBezTo>
                  <a:pt x="543" y="514"/>
                  <a:pt x="543" y="517"/>
                  <a:pt x="542" y="519"/>
                </a:cubicBezTo>
                <a:cubicBezTo>
                  <a:pt x="542" y="517"/>
                  <a:pt x="542" y="515"/>
                  <a:pt x="541" y="512"/>
                </a:cubicBezTo>
                <a:cubicBezTo>
                  <a:pt x="541" y="515"/>
                  <a:pt x="540" y="517"/>
                  <a:pt x="540" y="520"/>
                </a:cubicBezTo>
                <a:cubicBezTo>
                  <a:pt x="539" y="517"/>
                  <a:pt x="539" y="515"/>
                  <a:pt x="539" y="511"/>
                </a:cubicBezTo>
                <a:cubicBezTo>
                  <a:pt x="538" y="514"/>
                  <a:pt x="538" y="517"/>
                  <a:pt x="537" y="521"/>
                </a:cubicBezTo>
                <a:cubicBezTo>
                  <a:pt x="537" y="517"/>
                  <a:pt x="536" y="515"/>
                  <a:pt x="536" y="513"/>
                </a:cubicBezTo>
                <a:cubicBezTo>
                  <a:pt x="535" y="514"/>
                  <a:pt x="535" y="526"/>
                  <a:pt x="534" y="514"/>
                </a:cubicBezTo>
                <a:cubicBezTo>
                  <a:pt x="533" y="516"/>
                  <a:pt x="532" y="524"/>
                  <a:pt x="531" y="514"/>
                </a:cubicBezTo>
                <a:cubicBezTo>
                  <a:pt x="530" y="516"/>
                  <a:pt x="530" y="517"/>
                  <a:pt x="529" y="519"/>
                </a:cubicBezTo>
                <a:cubicBezTo>
                  <a:pt x="529" y="517"/>
                  <a:pt x="529" y="515"/>
                  <a:pt x="528" y="513"/>
                </a:cubicBezTo>
                <a:cubicBezTo>
                  <a:pt x="528" y="515"/>
                  <a:pt x="527" y="517"/>
                  <a:pt x="527" y="520"/>
                </a:cubicBezTo>
                <a:cubicBezTo>
                  <a:pt x="526" y="517"/>
                  <a:pt x="526" y="514"/>
                  <a:pt x="526" y="511"/>
                </a:cubicBezTo>
                <a:cubicBezTo>
                  <a:pt x="525" y="514"/>
                  <a:pt x="525" y="517"/>
                  <a:pt x="524" y="521"/>
                </a:cubicBezTo>
                <a:cubicBezTo>
                  <a:pt x="524" y="517"/>
                  <a:pt x="524" y="515"/>
                  <a:pt x="523" y="512"/>
                </a:cubicBezTo>
                <a:cubicBezTo>
                  <a:pt x="523" y="515"/>
                  <a:pt x="522" y="517"/>
                  <a:pt x="521" y="521"/>
                </a:cubicBezTo>
                <a:cubicBezTo>
                  <a:pt x="521" y="517"/>
                  <a:pt x="521" y="514"/>
                  <a:pt x="521" y="509"/>
                </a:cubicBezTo>
                <a:cubicBezTo>
                  <a:pt x="520" y="514"/>
                  <a:pt x="520" y="517"/>
                  <a:pt x="519" y="520"/>
                </a:cubicBezTo>
                <a:cubicBezTo>
                  <a:pt x="518" y="510"/>
                  <a:pt x="519" y="507"/>
                  <a:pt x="521" y="507"/>
                </a:cubicBezTo>
                <a:cubicBezTo>
                  <a:pt x="531" y="506"/>
                  <a:pt x="540" y="505"/>
                  <a:pt x="550" y="503"/>
                </a:cubicBezTo>
                <a:cubicBezTo>
                  <a:pt x="553" y="503"/>
                  <a:pt x="556" y="502"/>
                  <a:pt x="559" y="500"/>
                </a:cubicBezTo>
                <a:cubicBezTo>
                  <a:pt x="478" y="501"/>
                  <a:pt x="397" y="501"/>
                  <a:pt x="316" y="502"/>
                </a:cubicBezTo>
                <a:cubicBezTo>
                  <a:pt x="316" y="503"/>
                  <a:pt x="316" y="500"/>
                  <a:pt x="316" y="502"/>
                </a:cubicBezTo>
                <a:cubicBezTo>
                  <a:pt x="381" y="502"/>
                  <a:pt x="447" y="500"/>
                  <a:pt x="511" y="500"/>
                </a:cubicBezTo>
                <a:cubicBezTo>
                  <a:pt x="511" y="501"/>
                  <a:pt x="509" y="509"/>
                  <a:pt x="509" y="510"/>
                </a:cubicBezTo>
                <a:cubicBezTo>
                  <a:pt x="504" y="510"/>
                  <a:pt x="499" y="510"/>
                  <a:pt x="494" y="510"/>
                </a:cubicBezTo>
                <a:cubicBezTo>
                  <a:pt x="490" y="511"/>
                  <a:pt x="486" y="511"/>
                  <a:pt x="481" y="512"/>
                </a:cubicBezTo>
                <a:cubicBezTo>
                  <a:pt x="480" y="513"/>
                  <a:pt x="479" y="515"/>
                  <a:pt x="478" y="517"/>
                </a:cubicBezTo>
                <a:cubicBezTo>
                  <a:pt x="478" y="518"/>
                  <a:pt x="478" y="519"/>
                  <a:pt x="478" y="520"/>
                </a:cubicBezTo>
                <a:cubicBezTo>
                  <a:pt x="468" y="520"/>
                  <a:pt x="458" y="520"/>
                  <a:pt x="447" y="520"/>
                </a:cubicBezTo>
                <a:close/>
                <a:moveTo>
                  <a:pt x="419" y="215"/>
                </a:moveTo>
                <a:cubicBezTo>
                  <a:pt x="419" y="215"/>
                  <a:pt x="419" y="215"/>
                  <a:pt x="419" y="216"/>
                </a:cubicBezTo>
                <a:cubicBezTo>
                  <a:pt x="444" y="216"/>
                  <a:pt x="470" y="216"/>
                  <a:pt x="495" y="216"/>
                </a:cubicBezTo>
                <a:cubicBezTo>
                  <a:pt x="495" y="215"/>
                  <a:pt x="495" y="215"/>
                  <a:pt x="495" y="215"/>
                </a:cubicBezTo>
                <a:cubicBezTo>
                  <a:pt x="470" y="215"/>
                  <a:pt x="444" y="215"/>
                  <a:pt x="419" y="215"/>
                </a:cubicBezTo>
                <a:close/>
                <a:moveTo>
                  <a:pt x="521" y="81"/>
                </a:moveTo>
                <a:cubicBezTo>
                  <a:pt x="521" y="81"/>
                  <a:pt x="521" y="80"/>
                  <a:pt x="521" y="79"/>
                </a:cubicBezTo>
                <a:cubicBezTo>
                  <a:pt x="505" y="81"/>
                  <a:pt x="489" y="82"/>
                  <a:pt x="473" y="84"/>
                </a:cubicBezTo>
                <a:cubicBezTo>
                  <a:pt x="473" y="84"/>
                  <a:pt x="473" y="85"/>
                  <a:pt x="473" y="85"/>
                </a:cubicBezTo>
                <a:cubicBezTo>
                  <a:pt x="489" y="84"/>
                  <a:pt x="505" y="83"/>
                  <a:pt x="521" y="81"/>
                </a:cubicBezTo>
                <a:close/>
                <a:moveTo>
                  <a:pt x="406" y="214"/>
                </a:moveTo>
                <a:cubicBezTo>
                  <a:pt x="406" y="213"/>
                  <a:pt x="406" y="213"/>
                  <a:pt x="406" y="213"/>
                </a:cubicBezTo>
                <a:cubicBezTo>
                  <a:pt x="395" y="213"/>
                  <a:pt x="384" y="213"/>
                  <a:pt x="373" y="213"/>
                </a:cubicBezTo>
                <a:cubicBezTo>
                  <a:pt x="373" y="213"/>
                  <a:pt x="373" y="213"/>
                  <a:pt x="373" y="214"/>
                </a:cubicBezTo>
                <a:cubicBezTo>
                  <a:pt x="384" y="214"/>
                  <a:pt x="395" y="214"/>
                  <a:pt x="406" y="214"/>
                </a:cubicBezTo>
                <a:close/>
                <a:moveTo>
                  <a:pt x="245" y="305"/>
                </a:moveTo>
                <a:cubicBezTo>
                  <a:pt x="238" y="298"/>
                  <a:pt x="203" y="298"/>
                  <a:pt x="201" y="302"/>
                </a:cubicBezTo>
                <a:cubicBezTo>
                  <a:pt x="206" y="303"/>
                  <a:pt x="240" y="304"/>
                  <a:pt x="245" y="305"/>
                </a:cubicBezTo>
                <a:close/>
                <a:moveTo>
                  <a:pt x="524" y="79"/>
                </a:moveTo>
                <a:cubicBezTo>
                  <a:pt x="524" y="79"/>
                  <a:pt x="524" y="79"/>
                  <a:pt x="524" y="79"/>
                </a:cubicBezTo>
                <a:cubicBezTo>
                  <a:pt x="528" y="79"/>
                  <a:pt x="532" y="79"/>
                  <a:pt x="536" y="79"/>
                </a:cubicBezTo>
                <a:cubicBezTo>
                  <a:pt x="536" y="79"/>
                  <a:pt x="536" y="79"/>
                  <a:pt x="536" y="79"/>
                </a:cubicBezTo>
                <a:cubicBezTo>
                  <a:pt x="532" y="79"/>
                  <a:pt x="528" y="79"/>
                  <a:pt x="524" y="79"/>
                </a:cubicBezTo>
                <a:close/>
              </a:path>
            </a:pathLst>
          </a:custGeom>
          <a:solidFill>
            <a:srgbClr val="746BC5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61"/>
          <p:cNvSpPr txBox="1"/>
          <p:nvPr/>
        </p:nvSpPr>
        <p:spPr>
          <a:xfrm>
            <a:off x="2423267" y="2334840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1" name="Google Shape;1582;p61">
            <a:extLst>
              <a:ext uri="{FF2B5EF4-FFF2-40B4-BE49-F238E27FC236}">
                <a16:creationId xmlns:a16="http://schemas.microsoft.com/office/drawing/2014/main" id="{A078CC1F-2039-41B2-B4A1-5A4237CA584C}"/>
              </a:ext>
            </a:extLst>
          </p:cNvPr>
          <p:cNvSpPr txBox="1"/>
          <p:nvPr/>
        </p:nvSpPr>
        <p:spPr>
          <a:xfrm>
            <a:off x="10236503" y="2334840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2" name="Google Shape;1582;p61">
            <a:extLst>
              <a:ext uri="{FF2B5EF4-FFF2-40B4-BE49-F238E27FC236}">
                <a16:creationId xmlns:a16="http://schemas.microsoft.com/office/drawing/2014/main" id="{E25BA0B0-153E-456C-AD59-53FB05A10415}"/>
              </a:ext>
            </a:extLst>
          </p:cNvPr>
          <p:cNvSpPr txBox="1"/>
          <p:nvPr/>
        </p:nvSpPr>
        <p:spPr>
          <a:xfrm>
            <a:off x="17764429" y="2334840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3" name="Google Shape;1582;p61">
            <a:extLst>
              <a:ext uri="{FF2B5EF4-FFF2-40B4-BE49-F238E27FC236}">
                <a16:creationId xmlns:a16="http://schemas.microsoft.com/office/drawing/2014/main" id="{9241D6BA-9AE4-4CB9-8451-68FF1A7B1B4A}"/>
              </a:ext>
            </a:extLst>
          </p:cNvPr>
          <p:cNvSpPr txBox="1"/>
          <p:nvPr/>
        </p:nvSpPr>
        <p:spPr>
          <a:xfrm>
            <a:off x="2423267" y="9199297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4" name="Google Shape;1582;p61">
            <a:extLst>
              <a:ext uri="{FF2B5EF4-FFF2-40B4-BE49-F238E27FC236}">
                <a16:creationId xmlns:a16="http://schemas.microsoft.com/office/drawing/2014/main" id="{81BF34FE-1EE2-4F85-929C-63AD76AC64AA}"/>
              </a:ext>
            </a:extLst>
          </p:cNvPr>
          <p:cNvSpPr txBox="1"/>
          <p:nvPr/>
        </p:nvSpPr>
        <p:spPr>
          <a:xfrm>
            <a:off x="10236503" y="9199297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5" name="Google Shape;1582;p61">
            <a:extLst>
              <a:ext uri="{FF2B5EF4-FFF2-40B4-BE49-F238E27FC236}">
                <a16:creationId xmlns:a16="http://schemas.microsoft.com/office/drawing/2014/main" id="{2515F11A-EC94-4123-8895-C824A0F94BDC}"/>
              </a:ext>
            </a:extLst>
          </p:cNvPr>
          <p:cNvSpPr txBox="1"/>
          <p:nvPr/>
        </p:nvSpPr>
        <p:spPr>
          <a:xfrm>
            <a:off x="17764429" y="9199297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2"/>
          <p:cNvSpPr/>
          <p:nvPr/>
        </p:nvSpPr>
        <p:spPr>
          <a:xfrm>
            <a:off x="2495550" y="2317751"/>
            <a:ext cx="8559800" cy="3600450"/>
          </a:xfrm>
          <a:custGeom>
            <a:avLst/>
            <a:gdLst/>
            <a:ahLst/>
            <a:cxnLst/>
            <a:rect l="l" t="t" r="r" b="b"/>
            <a:pathLst>
              <a:path w="937" h="394" extrusionOk="0">
                <a:moveTo>
                  <a:pt x="528" y="4"/>
                </a:moveTo>
                <a:cubicBezTo>
                  <a:pt x="527" y="4"/>
                  <a:pt x="526" y="5"/>
                  <a:pt x="524" y="5"/>
                </a:cubicBezTo>
                <a:cubicBezTo>
                  <a:pt x="524" y="4"/>
                  <a:pt x="524" y="3"/>
                  <a:pt x="524" y="2"/>
                </a:cubicBezTo>
                <a:cubicBezTo>
                  <a:pt x="523" y="7"/>
                  <a:pt x="522" y="7"/>
                  <a:pt x="521" y="3"/>
                </a:cubicBezTo>
                <a:cubicBezTo>
                  <a:pt x="520" y="5"/>
                  <a:pt x="519" y="8"/>
                  <a:pt x="517" y="4"/>
                </a:cubicBezTo>
                <a:cubicBezTo>
                  <a:pt x="517" y="3"/>
                  <a:pt x="515" y="6"/>
                  <a:pt x="513" y="5"/>
                </a:cubicBezTo>
                <a:cubicBezTo>
                  <a:pt x="511" y="5"/>
                  <a:pt x="509" y="4"/>
                  <a:pt x="507" y="4"/>
                </a:cubicBezTo>
                <a:cubicBezTo>
                  <a:pt x="504" y="3"/>
                  <a:pt x="502" y="4"/>
                  <a:pt x="499" y="4"/>
                </a:cubicBezTo>
                <a:cubicBezTo>
                  <a:pt x="494" y="4"/>
                  <a:pt x="489" y="5"/>
                  <a:pt x="484" y="5"/>
                </a:cubicBezTo>
                <a:cubicBezTo>
                  <a:pt x="470" y="5"/>
                  <a:pt x="456" y="5"/>
                  <a:pt x="443" y="5"/>
                </a:cubicBezTo>
                <a:cubicBezTo>
                  <a:pt x="423" y="5"/>
                  <a:pt x="404" y="5"/>
                  <a:pt x="385" y="5"/>
                </a:cubicBezTo>
                <a:cubicBezTo>
                  <a:pt x="366" y="5"/>
                  <a:pt x="176" y="3"/>
                  <a:pt x="158" y="4"/>
                </a:cubicBezTo>
                <a:cubicBezTo>
                  <a:pt x="139" y="5"/>
                  <a:pt x="120" y="6"/>
                  <a:pt x="102" y="10"/>
                </a:cubicBezTo>
                <a:cubicBezTo>
                  <a:pt x="88" y="12"/>
                  <a:pt x="73" y="17"/>
                  <a:pt x="59" y="21"/>
                </a:cubicBezTo>
                <a:cubicBezTo>
                  <a:pt x="57" y="22"/>
                  <a:pt x="56" y="23"/>
                  <a:pt x="55" y="24"/>
                </a:cubicBezTo>
                <a:cubicBezTo>
                  <a:pt x="55" y="25"/>
                  <a:pt x="55" y="26"/>
                  <a:pt x="55" y="27"/>
                </a:cubicBezTo>
                <a:cubicBezTo>
                  <a:pt x="58" y="27"/>
                  <a:pt x="61" y="27"/>
                  <a:pt x="64" y="27"/>
                </a:cubicBezTo>
                <a:cubicBezTo>
                  <a:pt x="64" y="28"/>
                  <a:pt x="64" y="28"/>
                  <a:pt x="64" y="29"/>
                </a:cubicBezTo>
                <a:cubicBezTo>
                  <a:pt x="63" y="29"/>
                  <a:pt x="62" y="30"/>
                  <a:pt x="60" y="31"/>
                </a:cubicBezTo>
                <a:cubicBezTo>
                  <a:pt x="52" y="32"/>
                  <a:pt x="45" y="34"/>
                  <a:pt x="37" y="36"/>
                </a:cubicBezTo>
                <a:cubicBezTo>
                  <a:pt x="35" y="36"/>
                  <a:pt x="34" y="38"/>
                  <a:pt x="32" y="39"/>
                </a:cubicBezTo>
                <a:cubicBezTo>
                  <a:pt x="32" y="40"/>
                  <a:pt x="32" y="41"/>
                  <a:pt x="32" y="42"/>
                </a:cubicBezTo>
                <a:cubicBezTo>
                  <a:pt x="34" y="42"/>
                  <a:pt x="35" y="43"/>
                  <a:pt x="37" y="43"/>
                </a:cubicBezTo>
                <a:cubicBezTo>
                  <a:pt x="47" y="41"/>
                  <a:pt x="57" y="39"/>
                  <a:pt x="67" y="37"/>
                </a:cubicBezTo>
                <a:cubicBezTo>
                  <a:pt x="79" y="36"/>
                  <a:pt x="91" y="35"/>
                  <a:pt x="103" y="35"/>
                </a:cubicBezTo>
                <a:cubicBezTo>
                  <a:pt x="104" y="35"/>
                  <a:pt x="104" y="35"/>
                  <a:pt x="105" y="36"/>
                </a:cubicBezTo>
                <a:cubicBezTo>
                  <a:pt x="95" y="39"/>
                  <a:pt x="86" y="48"/>
                  <a:pt x="76" y="48"/>
                </a:cubicBezTo>
                <a:cubicBezTo>
                  <a:pt x="66" y="48"/>
                  <a:pt x="118" y="52"/>
                  <a:pt x="108" y="55"/>
                </a:cubicBezTo>
                <a:cubicBezTo>
                  <a:pt x="105" y="56"/>
                  <a:pt x="101" y="59"/>
                  <a:pt x="99" y="64"/>
                </a:cubicBezTo>
                <a:cubicBezTo>
                  <a:pt x="93" y="73"/>
                  <a:pt x="87" y="76"/>
                  <a:pt x="80" y="79"/>
                </a:cubicBezTo>
                <a:cubicBezTo>
                  <a:pt x="66" y="86"/>
                  <a:pt x="53" y="91"/>
                  <a:pt x="39" y="97"/>
                </a:cubicBezTo>
                <a:cubicBezTo>
                  <a:pt x="37" y="97"/>
                  <a:pt x="35" y="99"/>
                  <a:pt x="33" y="100"/>
                </a:cubicBezTo>
                <a:cubicBezTo>
                  <a:pt x="33" y="101"/>
                  <a:pt x="34" y="102"/>
                  <a:pt x="34" y="103"/>
                </a:cubicBezTo>
                <a:cubicBezTo>
                  <a:pt x="35" y="103"/>
                  <a:pt x="37" y="103"/>
                  <a:pt x="39" y="103"/>
                </a:cubicBezTo>
                <a:cubicBezTo>
                  <a:pt x="55" y="99"/>
                  <a:pt x="71" y="94"/>
                  <a:pt x="88" y="90"/>
                </a:cubicBezTo>
                <a:cubicBezTo>
                  <a:pt x="89" y="90"/>
                  <a:pt x="90" y="90"/>
                  <a:pt x="91" y="91"/>
                </a:cubicBezTo>
                <a:cubicBezTo>
                  <a:pt x="88" y="92"/>
                  <a:pt x="84" y="93"/>
                  <a:pt x="81" y="95"/>
                </a:cubicBezTo>
                <a:cubicBezTo>
                  <a:pt x="75" y="97"/>
                  <a:pt x="69" y="99"/>
                  <a:pt x="63" y="102"/>
                </a:cubicBezTo>
                <a:cubicBezTo>
                  <a:pt x="62" y="102"/>
                  <a:pt x="61" y="104"/>
                  <a:pt x="59" y="105"/>
                </a:cubicBezTo>
                <a:cubicBezTo>
                  <a:pt x="59" y="106"/>
                  <a:pt x="60" y="107"/>
                  <a:pt x="60" y="108"/>
                </a:cubicBezTo>
                <a:cubicBezTo>
                  <a:pt x="61" y="108"/>
                  <a:pt x="62" y="108"/>
                  <a:pt x="64" y="108"/>
                </a:cubicBezTo>
                <a:cubicBezTo>
                  <a:pt x="73" y="105"/>
                  <a:pt x="83" y="102"/>
                  <a:pt x="93" y="99"/>
                </a:cubicBezTo>
                <a:cubicBezTo>
                  <a:pt x="101" y="97"/>
                  <a:pt x="110" y="95"/>
                  <a:pt x="119" y="95"/>
                </a:cubicBezTo>
                <a:cubicBezTo>
                  <a:pt x="114" y="96"/>
                  <a:pt x="109" y="97"/>
                  <a:pt x="104" y="99"/>
                </a:cubicBezTo>
                <a:cubicBezTo>
                  <a:pt x="98" y="102"/>
                  <a:pt x="92" y="104"/>
                  <a:pt x="86" y="107"/>
                </a:cubicBezTo>
                <a:cubicBezTo>
                  <a:pt x="79" y="111"/>
                  <a:pt x="83" y="115"/>
                  <a:pt x="75" y="119"/>
                </a:cubicBezTo>
                <a:cubicBezTo>
                  <a:pt x="73" y="120"/>
                  <a:pt x="70" y="119"/>
                  <a:pt x="69" y="126"/>
                </a:cubicBezTo>
                <a:cubicBezTo>
                  <a:pt x="69" y="128"/>
                  <a:pt x="68" y="128"/>
                  <a:pt x="67" y="129"/>
                </a:cubicBezTo>
                <a:cubicBezTo>
                  <a:pt x="52" y="136"/>
                  <a:pt x="106" y="142"/>
                  <a:pt x="91" y="149"/>
                </a:cubicBezTo>
                <a:cubicBezTo>
                  <a:pt x="86" y="151"/>
                  <a:pt x="81" y="153"/>
                  <a:pt x="75" y="155"/>
                </a:cubicBezTo>
                <a:cubicBezTo>
                  <a:pt x="74" y="156"/>
                  <a:pt x="73" y="157"/>
                  <a:pt x="72" y="158"/>
                </a:cubicBezTo>
                <a:cubicBezTo>
                  <a:pt x="72" y="159"/>
                  <a:pt x="72" y="160"/>
                  <a:pt x="72" y="161"/>
                </a:cubicBezTo>
                <a:cubicBezTo>
                  <a:pt x="74" y="161"/>
                  <a:pt x="75" y="162"/>
                  <a:pt x="76" y="161"/>
                </a:cubicBezTo>
                <a:cubicBezTo>
                  <a:pt x="87" y="159"/>
                  <a:pt x="98" y="156"/>
                  <a:pt x="109" y="153"/>
                </a:cubicBezTo>
                <a:cubicBezTo>
                  <a:pt x="123" y="149"/>
                  <a:pt x="68" y="146"/>
                  <a:pt x="82" y="142"/>
                </a:cubicBezTo>
                <a:cubicBezTo>
                  <a:pt x="83" y="142"/>
                  <a:pt x="84" y="144"/>
                  <a:pt x="85" y="146"/>
                </a:cubicBezTo>
                <a:cubicBezTo>
                  <a:pt x="72" y="152"/>
                  <a:pt x="128" y="154"/>
                  <a:pt x="115" y="162"/>
                </a:cubicBezTo>
                <a:cubicBezTo>
                  <a:pt x="119" y="166"/>
                  <a:pt x="123" y="162"/>
                  <a:pt x="128" y="164"/>
                </a:cubicBezTo>
                <a:cubicBezTo>
                  <a:pt x="96" y="176"/>
                  <a:pt x="65" y="183"/>
                  <a:pt x="33" y="198"/>
                </a:cubicBezTo>
                <a:cubicBezTo>
                  <a:pt x="35" y="204"/>
                  <a:pt x="37" y="202"/>
                  <a:pt x="38" y="202"/>
                </a:cubicBezTo>
                <a:cubicBezTo>
                  <a:pt x="49" y="199"/>
                  <a:pt x="59" y="196"/>
                  <a:pt x="69" y="194"/>
                </a:cubicBezTo>
                <a:cubicBezTo>
                  <a:pt x="89" y="189"/>
                  <a:pt x="109" y="185"/>
                  <a:pt x="129" y="181"/>
                </a:cubicBezTo>
                <a:cubicBezTo>
                  <a:pt x="132" y="180"/>
                  <a:pt x="135" y="178"/>
                  <a:pt x="138" y="180"/>
                </a:cubicBezTo>
                <a:cubicBezTo>
                  <a:pt x="143" y="184"/>
                  <a:pt x="148" y="180"/>
                  <a:pt x="154" y="180"/>
                </a:cubicBezTo>
                <a:cubicBezTo>
                  <a:pt x="155" y="180"/>
                  <a:pt x="157" y="180"/>
                  <a:pt x="159" y="181"/>
                </a:cubicBezTo>
                <a:cubicBezTo>
                  <a:pt x="153" y="183"/>
                  <a:pt x="148" y="185"/>
                  <a:pt x="142" y="187"/>
                </a:cubicBezTo>
                <a:cubicBezTo>
                  <a:pt x="127" y="191"/>
                  <a:pt x="112" y="195"/>
                  <a:pt x="96" y="199"/>
                </a:cubicBezTo>
                <a:cubicBezTo>
                  <a:pt x="76" y="204"/>
                  <a:pt x="55" y="209"/>
                  <a:pt x="34" y="214"/>
                </a:cubicBezTo>
                <a:cubicBezTo>
                  <a:pt x="32" y="215"/>
                  <a:pt x="29" y="217"/>
                  <a:pt x="27" y="218"/>
                </a:cubicBezTo>
                <a:cubicBezTo>
                  <a:pt x="27" y="219"/>
                  <a:pt x="27" y="220"/>
                  <a:pt x="27" y="221"/>
                </a:cubicBezTo>
                <a:cubicBezTo>
                  <a:pt x="29" y="221"/>
                  <a:pt x="30" y="222"/>
                  <a:pt x="31" y="222"/>
                </a:cubicBezTo>
                <a:cubicBezTo>
                  <a:pt x="42" y="219"/>
                  <a:pt x="53" y="217"/>
                  <a:pt x="63" y="215"/>
                </a:cubicBezTo>
                <a:cubicBezTo>
                  <a:pt x="69" y="214"/>
                  <a:pt x="75" y="213"/>
                  <a:pt x="80" y="213"/>
                </a:cubicBezTo>
                <a:cubicBezTo>
                  <a:pt x="72" y="215"/>
                  <a:pt x="64" y="217"/>
                  <a:pt x="55" y="220"/>
                </a:cubicBezTo>
                <a:cubicBezTo>
                  <a:pt x="45" y="224"/>
                  <a:pt x="34" y="228"/>
                  <a:pt x="23" y="232"/>
                </a:cubicBezTo>
                <a:cubicBezTo>
                  <a:pt x="18" y="234"/>
                  <a:pt x="42" y="235"/>
                  <a:pt x="37" y="237"/>
                </a:cubicBezTo>
                <a:cubicBezTo>
                  <a:pt x="35" y="237"/>
                  <a:pt x="34" y="239"/>
                  <a:pt x="33" y="239"/>
                </a:cubicBezTo>
                <a:cubicBezTo>
                  <a:pt x="33" y="240"/>
                  <a:pt x="33" y="241"/>
                  <a:pt x="33" y="242"/>
                </a:cubicBezTo>
                <a:cubicBezTo>
                  <a:pt x="34" y="242"/>
                  <a:pt x="35" y="243"/>
                  <a:pt x="37" y="243"/>
                </a:cubicBezTo>
                <a:cubicBezTo>
                  <a:pt x="44" y="242"/>
                  <a:pt x="22" y="240"/>
                  <a:pt x="30" y="239"/>
                </a:cubicBezTo>
                <a:cubicBezTo>
                  <a:pt x="35" y="238"/>
                  <a:pt x="40" y="237"/>
                  <a:pt x="44" y="236"/>
                </a:cubicBezTo>
                <a:cubicBezTo>
                  <a:pt x="45" y="235"/>
                  <a:pt x="46" y="236"/>
                  <a:pt x="46" y="236"/>
                </a:cubicBezTo>
                <a:cubicBezTo>
                  <a:pt x="49" y="237"/>
                  <a:pt x="52" y="239"/>
                  <a:pt x="54" y="238"/>
                </a:cubicBezTo>
                <a:cubicBezTo>
                  <a:pt x="73" y="235"/>
                  <a:pt x="91" y="232"/>
                  <a:pt x="110" y="229"/>
                </a:cubicBezTo>
                <a:cubicBezTo>
                  <a:pt x="118" y="227"/>
                  <a:pt x="127" y="227"/>
                  <a:pt x="135" y="226"/>
                </a:cubicBezTo>
                <a:cubicBezTo>
                  <a:pt x="146" y="225"/>
                  <a:pt x="156" y="223"/>
                  <a:pt x="167" y="221"/>
                </a:cubicBezTo>
                <a:cubicBezTo>
                  <a:pt x="168" y="221"/>
                  <a:pt x="169" y="221"/>
                  <a:pt x="169" y="222"/>
                </a:cubicBezTo>
                <a:cubicBezTo>
                  <a:pt x="166" y="224"/>
                  <a:pt x="163" y="225"/>
                  <a:pt x="160" y="226"/>
                </a:cubicBezTo>
                <a:cubicBezTo>
                  <a:pt x="127" y="237"/>
                  <a:pt x="93" y="243"/>
                  <a:pt x="60" y="249"/>
                </a:cubicBezTo>
                <a:cubicBezTo>
                  <a:pt x="40" y="252"/>
                  <a:pt x="50" y="258"/>
                  <a:pt x="31" y="263"/>
                </a:cubicBezTo>
                <a:cubicBezTo>
                  <a:pt x="29" y="264"/>
                  <a:pt x="36" y="265"/>
                  <a:pt x="34" y="266"/>
                </a:cubicBezTo>
                <a:cubicBezTo>
                  <a:pt x="34" y="267"/>
                  <a:pt x="34" y="268"/>
                  <a:pt x="34" y="269"/>
                </a:cubicBezTo>
                <a:cubicBezTo>
                  <a:pt x="35" y="270"/>
                  <a:pt x="36" y="270"/>
                  <a:pt x="37" y="271"/>
                </a:cubicBezTo>
                <a:cubicBezTo>
                  <a:pt x="40" y="271"/>
                  <a:pt x="42" y="269"/>
                  <a:pt x="45" y="274"/>
                </a:cubicBezTo>
                <a:cubicBezTo>
                  <a:pt x="46" y="275"/>
                  <a:pt x="47" y="274"/>
                  <a:pt x="48" y="274"/>
                </a:cubicBezTo>
                <a:cubicBezTo>
                  <a:pt x="58" y="273"/>
                  <a:pt x="67" y="272"/>
                  <a:pt x="76" y="271"/>
                </a:cubicBezTo>
                <a:cubicBezTo>
                  <a:pt x="77" y="271"/>
                  <a:pt x="78" y="271"/>
                  <a:pt x="79" y="271"/>
                </a:cubicBezTo>
                <a:cubicBezTo>
                  <a:pt x="79" y="277"/>
                  <a:pt x="78" y="278"/>
                  <a:pt x="76" y="279"/>
                </a:cubicBezTo>
                <a:cubicBezTo>
                  <a:pt x="71" y="280"/>
                  <a:pt x="84" y="282"/>
                  <a:pt x="80" y="284"/>
                </a:cubicBezTo>
                <a:cubicBezTo>
                  <a:pt x="78" y="285"/>
                  <a:pt x="77" y="286"/>
                  <a:pt x="76" y="287"/>
                </a:cubicBezTo>
                <a:cubicBezTo>
                  <a:pt x="76" y="288"/>
                  <a:pt x="76" y="288"/>
                  <a:pt x="76" y="289"/>
                </a:cubicBezTo>
                <a:cubicBezTo>
                  <a:pt x="77" y="290"/>
                  <a:pt x="78" y="291"/>
                  <a:pt x="79" y="290"/>
                </a:cubicBezTo>
                <a:cubicBezTo>
                  <a:pt x="91" y="290"/>
                  <a:pt x="103" y="289"/>
                  <a:pt x="115" y="288"/>
                </a:cubicBezTo>
                <a:cubicBezTo>
                  <a:pt x="127" y="286"/>
                  <a:pt x="112" y="284"/>
                  <a:pt x="123" y="282"/>
                </a:cubicBezTo>
                <a:cubicBezTo>
                  <a:pt x="130" y="281"/>
                  <a:pt x="137" y="279"/>
                  <a:pt x="145" y="278"/>
                </a:cubicBezTo>
                <a:cubicBezTo>
                  <a:pt x="154" y="276"/>
                  <a:pt x="163" y="274"/>
                  <a:pt x="172" y="272"/>
                </a:cubicBezTo>
                <a:cubicBezTo>
                  <a:pt x="179" y="270"/>
                  <a:pt x="186" y="268"/>
                  <a:pt x="193" y="266"/>
                </a:cubicBezTo>
                <a:cubicBezTo>
                  <a:pt x="195" y="265"/>
                  <a:pt x="197" y="265"/>
                  <a:pt x="199" y="265"/>
                </a:cubicBezTo>
                <a:cubicBezTo>
                  <a:pt x="199" y="266"/>
                  <a:pt x="199" y="266"/>
                  <a:pt x="199" y="267"/>
                </a:cubicBezTo>
                <a:cubicBezTo>
                  <a:pt x="196" y="268"/>
                  <a:pt x="193" y="269"/>
                  <a:pt x="190" y="271"/>
                </a:cubicBezTo>
                <a:cubicBezTo>
                  <a:pt x="172" y="277"/>
                  <a:pt x="153" y="280"/>
                  <a:pt x="135" y="283"/>
                </a:cubicBezTo>
                <a:cubicBezTo>
                  <a:pt x="117" y="285"/>
                  <a:pt x="125" y="288"/>
                  <a:pt x="107" y="292"/>
                </a:cubicBezTo>
                <a:cubicBezTo>
                  <a:pt x="87" y="295"/>
                  <a:pt x="68" y="299"/>
                  <a:pt x="49" y="304"/>
                </a:cubicBezTo>
                <a:cubicBezTo>
                  <a:pt x="40" y="306"/>
                  <a:pt x="43" y="309"/>
                  <a:pt x="35" y="313"/>
                </a:cubicBezTo>
                <a:cubicBezTo>
                  <a:pt x="33" y="313"/>
                  <a:pt x="32" y="314"/>
                  <a:pt x="31" y="315"/>
                </a:cubicBezTo>
                <a:cubicBezTo>
                  <a:pt x="31" y="316"/>
                  <a:pt x="31" y="317"/>
                  <a:pt x="31" y="317"/>
                </a:cubicBezTo>
                <a:cubicBezTo>
                  <a:pt x="32" y="318"/>
                  <a:pt x="33" y="319"/>
                  <a:pt x="34" y="319"/>
                </a:cubicBezTo>
                <a:cubicBezTo>
                  <a:pt x="52" y="318"/>
                  <a:pt x="58" y="316"/>
                  <a:pt x="75" y="314"/>
                </a:cubicBezTo>
                <a:cubicBezTo>
                  <a:pt x="84" y="313"/>
                  <a:pt x="93" y="312"/>
                  <a:pt x="102" y="310"/>
                </a:cubicBezTo>
                <a:cubicBezTo>
                  <a:pt x="105" y="310"/>
                  <a:pt x="108" y="309"/>
                  <a:pt x="111" y="309"/>
                </a:cubicBezTo>
                <a:cubicBezTo>
                  <a:pt x="108" y="314"/>
                  <a:pt x="106" y="318"/>
                  <a:pt x="102" y="318"/>
                </a:cubicBezTo>
                <a:cubicBezTo>
                  <a:pt x="80" y="322"/>
                  <a:pt x="68" y="325"/>
                  <a:pt x="46" y="335"/>
                </a:cubicBezTo>
                <a:cubicBezTo>
                  <a:pt x="45" y="336"/>
                  <a:pt x="43" y="337"/>
                  <a:pt x="41" y="338"/>
                </a:cubicBezTo>
                <a:cubicBezTo>
                  <a:pt x="41" y="338"/>
                  <a:pt x="40" y="339"/>
                  <a:pt x="40" y="340"/>
                </a:cubicBezTo>
                <a:cubicBezTo>
                  <a:pt x="39" y="347"/>
                  <a:pt x="37" y="345"/>
                  <a:pt x="35" y="345"/>
                </a:cubicBezTo>
                <a:cubicBezTo>
                  <a:pt x="26" y="347"/>
                  <a:pt x="43" y="348"/>
                  <a:pt x="35" y="350"/>
                </a:cubicBezTo>
                <a:cubicBezTo>
                  <a:pt x="33" y="350"/>
                  <a:pt x="32" y="351"/>
                  <a:pt x="31" y="352"/>
                </a:cubicBezTo>
                <a:cubicBezTo>
                  <a:pt x="31" y="353"/>
                  <a:pt x="31" y="353"/>
                  <a:pt x="31" y="354"/>
                </a:cubicBezTo>
                <a:cubicBezTo>
                  <a:pt x="32" y="355"/>
                  <a:pt x="33" y="356"/>
                  <a:pt x="34" y="356"/>
                </a:cubicBezTo>
                <a:cubicBezTo>
                  <a:pt x="44" y="357"/>
                  <a:pt x="29" y="358"/>
                  <a:pt x="39" y="358"/>
                </a:cubicBezTo>
                <a:cubicBezTo>
                  <a:pt x="40" y="358"/>
                  <a:pt x="41" y="358"/>
                  <a:pt x="42" y="358"/>
                </a:cubicBezTo>
                <a:cubicBezTo>
                  <a:pt x="42" y="359"/>
                  <a:pt x="43" y="360"/>
                  <a:pt x="43" y="361"/>
                </a:cubicBezTo>
                <a:cubicBezTo>
                  <a:pt x="41" y="361"/>
                  <a:pt x="40" y="363"/>
                  <a:pt x="39" y="363"/>
                </a:cubicBezTo>
                <a:cubicBezTo>
                  <a:pt x="33" y="365"/>
                  <a:pt x="51" y="366"/>
                  <a:pt x="44" y="370"/>
                </a:cubicBezTo>
                <a:cubicBezTo>
                  <a:pt x="36" y="374"/>
                  <a:pt x="11" y="380"/>
                  <a:pt x="2" y="385"/>
                </a:cubicBezTo>
                <a:cubicBezTo>
                  <a:pt x="1" y="386"/>
                  <a:pt x="0" y="388"/>
                  <a:pt x="0" y="389"/>
                </a:cubicBezTo>
                <a:cubicBezTo>
                  <a:pt x="0" y="390"/>
                  <a:pt x="0" y="391"/>
                  <a:pt x="0" y="392"/>
                </a:cubicBezTo>
                <a:cubicBezTo>
                  <a:pt x="2" y="393"/>
                  <a:pt x="22" y="394"/>
                  <a:pt x="24" y="394"/>
                </a:cubicBezTo>
                <a:cubicBezTo>
                  <a:pt x="36" y="393"/>
                  <a:pt x="23" y="392"/>
                  <a:pt x="35" y="391"/>
                </a:cubicBezTo>
                <a:cubicBezTo>
                  <a:pt x="55" y="388"/>
                  <a:pt x="64" y="385"/>
                  <a:pt x="84" y="382"/>
                </a:cubicBezTo>
                <a:cubicBezTo>
                  <a:pt x="102" y="379"/>
                  <a:pt x="93" y="376"/>
                  <a:pt x="110" y="373"/>
                </a:cubicBezTo>
                <a:cubicBezTo>
                  <a:pt x="133" y="369"/>
                  <a:pt x="156" y="365"/>
                  <a:pt x="179" y="363"/>
                </a:cubicBezTo>
                <a:cubicBezTo>
                  <a:pt x="208" y="360"/>
                  <a:pt x="237" y="359"/>
                  <a:pt x="267" y="357"/>
                </a:cubicBezTo>
                <a:cubicBezTo>
                  <a:pt x="269" y="357"/>
                  <a:pt x="272" y="357"/>
                  <a:pt x="275" y="357"/>
                </a:cubicBezTo>
                <a:cubicBezTo>
                  <a:pt x="277" y="357"/>
                  <a:pt x="278" y="359"/>
                  <a:pt x="279" y="360"/>
                </a:cubicBezTo>
                <a:cubicBezTo>
                  <a:pt x="280" y="360"/>
                  <a:pt x="281" y="360"/>
                  <a:pt x="282" y="360"/>
                </a:cubicBezTo>
                <a:cubicBezTo>
                  <a:pt x="285" y="359"/>
                  <a:pt x="289" y="357"/>
                  <a:pt x="292" y="357"/>
                </a:cubicBezTo>
                <a:cubicBezTo>
                  <a:pt x="337" y="358"/>
                  <a:pt x="382" y="359"/>
                  <a:pt x="427" y="359"/>
                </a:cubicBezTo>
                <a:cubicBezTo>
                  <a:pt x="458" y="360"/>
                  <a:pt x="489" y="359"/>
                  <a:pt x="521" y="360"/>
                </a:cubicBezTo>
                <a:cubicBezTo>
                  <a:pt x="558" y="361"/>
                  <a:pt x="594" y="362"/>
                  <a:pt x="631" y="364"/>
                </a:cubicBezTo>
                <a:cubicBezTo>
                  <a:pt x="670" y="367"/>
                  <a:pt x="709" y="371"/>
                  <a:pt x="748" y="374"/>
                </a:cubicBezTo>
                <a:cubicBezTo>
                  <a:pt x="783" y="377"/>
                  <a:pt x="819" y="380"/>
                  <a:pt x="854" y="383"/>
                </a:cubicBezTo>
                <a:cubicBezTo>
                  <a:pt x="865" y="384"/>
                  <a:pt x="876" y="383"/>
                  <a:pt x="886" y="383"/>
                </a:cubicBezTo>
                <a:cubicBezTo>
                  <a:pt x="887" y="383"/>
                  <a:pt x="887" y="383"/>
                  <a:pt x="888" y="383"/>
                </a:cubicBezTo>
                <a:cubicBezTo>
                  <a:pt x="888" y="382"/>
                  <a:pt x="888" y="381"/>
                  <a:pt x="888" y="381"/>
                </a:cubicBezTo>
                <a:cubicBezTo>
                  <a:pt x="855" y="377"/>
                  <a:pt x="821" y="373"/>
                  <a:pt x="788" y="369"/>
                </a:cubicBezTo>
                <a:cubicBezTo>
                  <a:pt x="754" y="366"/>
                  <a:pt x="721" y="362"/>
                  <a:pt x="687" y="359"/>
                </a:cubicBezTo>
                <a:cubicBezTo>
                  <a:pt x="653" y="356"/>
                  <a:pt x="620" y="353"/>
                  <a:pt x="586" y="350"/>
                </a:cubicBezTo>
                <a:cubicBezTo>
                  <a:pt x="675" y="352"/>
                  <a:pt x="764" y="364"/>
                  <a:pt x="853" y="365"/>
                </a:cubicBezTo>
                <a:cubicBezTo>
                  <a:pt x="853" y="364"/>
                  <a:pt x="853" y="363"/>
                  <a:pt x="853" y="362"/>
                </a:cubicBezTo>
                <a:cubicBezTo>
                  <a:pt x="851" y="362"/>
                  <a:pt x="850" y="361"/>
                  <a:pt x="848" y="360"/>
                </a:cubicBezTo>
                <a:cubicBezTo>
                  <a:pt x="849" y="359"/>
                  <a:pt x="849" y="358"/>
                  <a:pt x="849" y="357"/>
                </a:cubicBezTo>
                <a:cubicBezTo>
                  <a:pt x="857" y="357"/>
                  <a:pt x="865" y="357"/>
                  <a:pt x="873" y="357"/>
                </a:cubicBezTo>
                <a:cubicBezTo>
                  <a:pt x="873" y="356"/>
                  <a:pt x="873" y="355"/>
                  <a:pt x="873" y="354"/>
                </a:cubicBezTo>
                <a:cubicBezTo>
                  <a:pt x="810" y="348"/>
                  <a:pt x="747" y="342"/>
                  <a:pt x="684" y="336"/>
                </a:cubicBezTo>
                <a:cubicBezTo>
                  <a:pt x="684" y="336"/>
                  <a:pt x="684" y="335"/>
                  <a:pt x="684" y="335"/>
                </a:cubicBezTo>
                <a:cubicBezTo>
                  <a:pt x="710" y="336"/>
                  <a:pt x="735" y="338"/>
                  <a:pt x="760" y="339"/>
                </a:cubicBezTo>
                <a:cubicBezTo>
                  <a:pt x="786" y="340"/>
                  <a:pt x="811" y="343"/>
                  <a:pt x="836" y="340"/>
                </a:cubicBezTo>
                <a:cubicBezTo>
                  <a:pt x="836" y="340"/>
                  <a:pt x="836" y="339"/>
                  <a:pt x="836" y="338"/>
                </a:cubicBezTo>
                <a:cubicBezTo>
                  <a:pt x="833" y="338"/>
                  <a:pt x="829" y="337"/>
                  <a:pt x="826" y="336"/>
                </a:cubicBezTo>
                <a:cubicBezTo>
                  <a:pt x="832" y="336"/>
                  <a:pt x="840" y="336"/>
                  <a:pt x="847" y="336"/>
                </a:cubicBezTo>
                <a:cubicBezTo>
                  <a:pt x="857" y="336"/>
                  <a:pt x="867" y="337"/>
                  <a:pt x="877" y="337"/>
                </a:cubicBezTo>
                <a:cubicBezTo>
                  <a:pt x="880" y="338"/>
                  <a:pt x="883" y="338"/>
                  <a:pt x="886" y="338"/>
                </a:cubicBezTo>
                <a:cubicBezTo>
                  <a:pt x="887" y="338"/>
                  <a:pt x="887" y="337"/>
                  <a:pt x="888" y="336"/>
                </a:cubicBezTo>
                <a:cubicBezTo>
                  <a:pt x="887" y="335"/>
                  <a:pt x="887" y="333"/>
                  <a:pt x="886" y="333"/>
                </a:cubicBezTo>
                <a:cubicBezTo>
                  <a:pt x="875" y="332"/>
                  <a:pt x="863" y="331"/>
                  <a:pt x="852" y="329"/>
                </a:cubicBezTo>
                <a:cubicBezTo>
                  <a:pt x="820" y="327"/>
                  <a:pt x="789" y="324"/>
                  <a:pt x="758" y="321"/>
                </a:cubicBezTo>
                <a:cubicBezTo>
                  <a:pt x="752" y="320"/>
                  <a:pt x="747" y="320"/>
                  <a:pt x="741" y="319"/>
                </a:cubicBezTo>
                <a:cubicBezTo>
                  <a:pt x="791" y="319"/>
                  <a:pt x="841" y="326"/>
                  <a:pt x="891" y="325"/>
                </a:cubicBezTo>
                <a:cubicBezTo>
                  <a:pt x="891" y="324"/>
                  <a:pt x="891" y="323"/>
                  <a:pt x="891" y="322"/>
                </a:cubicBezTo>
                <a:cubicBezTo>
                  <a:pt x="879" y="320"/>
                  <a:pt x="867" y="319"/>
                  <a:pt x="855" y="317"/>
                </a:cubicBezTo>
                <a:cubicBezTo>
                  <a:pt x="855" y="317"/>
                  <a:pt x="797" y="317"/>
                  <a:pt x="797" y="317"/>
                </a:cubicBezTo>
                <a:cubicBezTo>
                  <a:pt x="803" y="316"/>
                  <a:pt x="810" y="315"/>
                  <a:pt x="816" y="314"/>
                </a:cubicBezTo>
                <a:cubicBezTo>
                  <a:pt x="816" y="314"/>
                  <a:pt x="816" y="313"/>
                  <a:pt x="816" y="313"/>
                </a:cubicBezTo>
                <a:cubicBezTo>
                  <a:pt x="816" y="312"/>
                  <a:pt x="815" y="312"/>
                  <a:pt x="814" y="312"/>
                </a:cubicBezTo>
                <a:cubicBezTo>
                  <a:pt x="806" y="313"/>
                  <a:pt x="799" y="306"/>
                  <a:pt x="792" y="305"/>
                </a:cubicBezTo>
                <a:cubicBezTo>
                  <a:pt x="775" y="303"/>
                  <a:pt x="816" y="302"/>
                  <a:pt x="800" y="301"/>
                </a:cubicBezTo>
                <a:cubicBezTo>
                  <a:pt x="757" y="297"/>
                  <a:pt x="715" y="292"/>
                  <a:pt x="673" y="289"/>
                </a:cubicBezTo>
                <a:cubicBezTo>
                  <a:pt x="643" y="286"/>
                  <a:pt x="613" y="286"/>
                  <a:pt x="583" y="285"/>
                </a:cubicBezTo>
                <a:cubicBezTo>
                  <a:pt x="550" y="284"/>
                  <a:pt x="516" y="283"/>
                  <a:pt x="482" y="281"/>
                </a:cubicBezTo>
                <a:cubicBezTo>
                  <a:pt x="482" y="281"/>
                  <a:pt x="481" y="281"/>
                  <a:pt x="480" y="280"/>
                </a:cubicBezTo>
                <a:cubicBezTo>
                  <a:pt x="485" y="280"/>
                  <a:pt x="491" y="279"/>
                  <a:pt x="496" y="279"/>
                </a:cubicBezTo>
                <a:cubicBezTo>
                  <a:pt x="552" y="277"/>
                  <a:pt x="607" y="276"/>
                  <a:pt x="663" y="280"/>
                </a:cubicBezTo>
                <a:cubicBezTo>
                  <a:pt x="709" y="284"/>
                  <a:pt x="756" y="288"/>
                  <a:pt x="802" y="287"/>
                </a:cubicBezTo>
                <a:cubicBezTo>
                  <a:pt x="836" y="287"/>
                  <a:pt x="812" y="290"/>
                  <a:pt x="846" y="289"/>
                </a:cubicBezTo>
                <a:cubicBezTo>
                  <a:pt x="853" y="289"/>
                  <a:pt x="861" y="288"/>
                  <a:pt x="869" y="288"/>
                </a:cubicBezTo>
                <a:cubicBezTo>
                  <a:pt x="870" y="288"/>
                  <a:pt x="870" y="288"/>
                  <a:pt x="871" y="289"/>
                </a:cubicBezTo>
                <a:cubicBezTo>
                  <a:pt x="871" y="288"/>
                  <a:pt x="872" y="287"/>
                  <a:pt x="872" y="286"/>
                </a:cubicBezTo>
                <a:cubicBezTo>
                  <a:pt x="871" y="286"/>
                  <a:pt x="870" y="285"/>
                  <a:pt x="869" y="285"/>
                </a:cubicBezTo>
                <a:cubicBezTo>
                  <a:pt x="862" y="283"/>
                  <a:pt x="855" y="282"/>
                  <a:pt x="847" y="281"/>
                </a:cubicBezTo>
                <a:cubicBezTo>
                  <a:pt x="813" y="278"/>
                  <a:pt x="837" y="276"/>
                  <a:pt x="803" y="273"/>
                </a:cubicBezTo>
                <a:cubicBezTo>
                  <a:pt x="760" y="270"/>
                  <a:pt x="716" y="267"/>
                  <a:pt x="672" y="264"/>
                </a:cubicBezTo>
                <a:cubicBezTo>
                  <a:pt x="593" y="258"/>
                  <a:pt x="514" y="258"/>
                  <a:pt x="435" y="258"/>
                </a:cubicBezTo>
                <a:cubicBezTo>
                  <a:pt x="427" y="258"/>
                  <a:pt x="418" y="258"/>
                  <a:pt x="410" y="258"/>
                </a:cubicBezTo>
                <a:cubicBezTo>
                  <a:pt x="414" y="258"/>
                  <a:pt x="420" y="257"/>
                  <a:pt x="425" y="256"/>
                </a:cubicBezTo>
                <a:cubicBezTo>
                  <a:pt x="453" y="254"/>
                  <a:pt x="482" y="252"/>
                  <a:pt x="510" y="251"/>
                </a:cubicBezTo>
                <a:cubicBezTo>
                  <a:pt x="570" y="247"/>
                  <a:pt x="629" y="245"/>
                  <a:pt x="689" y="249"/>
                </a:cubicBezTo>
                <a:cubicBezTo>
                  <a:pt x="742" y="251"/>
                  <a:pt x="703" y="254"/>
                  <a:pt x="756" y="257"/>
                </a:cubicBezTo>
                <a:cubicBezTo>
                  <a:pt x="776" y="258"/>
                  <a:pt x="795" y="257"/>
                  <a:pt x="815" y="258"/>
                </a:cubicBezTo>
                <a:cubicBezTo>
                  <a:pt x="820" y="258"/>
                  <a:pt x="826" y="258"/>
                  <a:pt x="831" y="258"/>
                </a:cubicBezTo>
                <a:cubicBezTo>
                  <a:pt x="833" y="258"/>
                  <a:pt x="834" y="258"/>
                  <a:pt x="836" y="256"/>
                </a:cubicBezTo>
                <a:cubicBezTo>
                  <a:pt x="835" y="255"/>
                  <a:pt x="834" y="254"/>
                  <a:pt x="833" y="254"/>
                </a:cubicBezTo>
                <a:cubicBezTo>
                  <a:pt x="818" y="252"/>
                  <a:pt x="802" y="251"/>
                  <a:pt x="787" y="250"/>
                </a:cubicBezTo>
                <a:cubicBezTo>
                  <a:pt x="765" y="248"/>
                  <a:pt x="800" y="246"/>
                  <a:pt x="778" y="244"/>
                </a:cubicBezTo>
                <a:cubicBezTo>
                  <a:pt x="777" y="244"/>
                  <a:pt x="777" y="244"/>
                  <a:pt x="776" y="244"/>
                </a:cubicBezTo>
                <a:cubicBezTo>
                  <a:pt x="807" y="240"/>
                  <a:pt x="779" y="245"/>
                  <a:pt x="810" y="242"/>
                </a:cubicBezTo>
                <a:cubicBezTo>
                  <a:pt x="810" y="241"/>
                  <a:pt x="810" y="240"/>
                  <a:pt x="810" y="240"/>
                </a:cubicBezTo>
                <a:cubicBezTo>
                  <a:pt x="808" y="239"/>
                  <a:pt x="807" y="238"/>
                  <a:pt x="805" y="238"/>
                </a:cubicBezTo>
                <a:cubicBezTo>
                  <a:pt x="783" y="236"/>
                  <a:pt x="761" y="235"/>
                  <a:pt x="739" y="234"/>
                </a:cubicBezTo>
                <a:cubicBezTo>
                  <a:pt x="734" y="233"/>
                  <a:pt x="787" y="232"/>
                  <a:pt x="782" y="232"/>
                </a:cubicBezTo>
                <a:cubicBezTo>
                  <a:pt x="827" y="232"/>
                  <a:pt x="813" y="239"/>
                  <a:pt x="858" y="235"/>
                </a:cubicBezTo>
                <a:cubicBezTo>
                  <a:pt x="858" y="234"/>
                  <a:pt x="858" y="234"/>
                  <a:pt x="858" y="233"/>
                </a:cubicBezTo>
                <a:cubicBezTo>
                  <a:pt x="803" y="228"/>
                  <a:pt x="806" y="223"/>
                  <a:pt x="751" y="218"/>
                </a:cubicBezTo>
                <a:cubicBezTo>
                  <a:pt x="751" y="217"/>
                  <a:pt x="751" y="216"/>
                  <a:pt x="751" y="215"/>
                </a:cubicBezTo>
                <a:cubicBezTo>
                  <a:pt x="762" y="215"/>
                  <a:pt x="772" y="215"/>
                  <a:pt x="783" y="215"/>
                </a:cubicBezTo>
                <a:cubicBezTo>
                  <a:pt x="783" y="214"/>
                  <a:pt x="783" y="213"/>
                  <a:pt x="783" y="213"/>
                </a:cubicBezTo>
                <a:cubicBezTo>
                  <a:pt x="783" y="212"/>
                  <a:pt x="782" y="212"/>
                  <a:pt x="782" y="211"/>
                </a:cubicBezTo>
                <a:cubicBezTo>
                  <a:pt x="771" y="210"/>
                  <a:pt x="760" y="209"/>
                  <a:pt x="749" y="208"/>
                </a:cubicBezTo>
                <a:cubicBezTo>
                  <a:pt x="729" y="206"/>
                  <a:pt x="742" y="205"/>
                  <a:pt x="722" y="203"/>
                </a:cubicBezTo>
                <a:cubicBezTo>
                  <a:pt x="722" y="203"/>
                  <a:pt x="721" y="203"/>
                  <a:pt x="721" y="203"/>
                </a:cubicBezTo>
                <a:cubicBezTo>
                  <a:pt x="774" y="203"/>
                  <a:pt x="736" y="210"/>
                  <a:pt x="789" y="207"/>
                </a:cubicBezTo>
                <a:cubicBezTo>
                  <a:pt x="789" y="206"/>
                  <a:pt x="789" y="205"/>
                  <a:pt x="789" y="204"/>
                </a:cubicBezTo>
                <a:cubicBezTo>
                  <a:pt x="787" y="204"/>
                  <a:pt x="785" y="203"/>
                  <a:pt x="783" y="203"/>
                </a:cubicBezTo>
                <a:cubicBezTo>
                  <a:pt x="779" y="202"/>
                  <a:pt x="775" y="203"/>
                  <a:pt x="772" y="201"/>
                </a:cubicBezTo>
                <a:cubicBezTo>
                  <a:pt x="762" y="193"/>
                  <a:pt x="752" y="197"/>
                  <a:pt x="742" y="194"/>
                </a:cubicBezTo>
                <a:cubicBezTo>
                  <a:pt x="742" y="194"/>
                  <a:pt x="742" y="194"/>
                  <a:pt x="741" y="193"/>
                </a:cubicBezTo>
                <a:cubicBezTo>
                  <a:pt x="741" y="193"/>
                  <a:pt x="741" y="192"/>
                  <a:pt x="741" y="191"/>
                </a:cubicBezTo>
                <a:cubicBezTo>
                  <a:pt x="743" y="191"/>
                  <a:pt x="745" y="189"/>
                  <a:pt x="746" y="189"/>
                </a:cubicBezTo>
                <a:cubicBezTo>
                  <a:pt x="757" y="189"/>
                  <a:pt x="768" y="190"/>
                  <a:pt x="778" y="190"/>
                </a:cubicBezTo>
                <a:cubicBezTo>
                  <a:pt x="800" y="191"/>
                  <a:pt x="821" y="191"/>
                  <a:pt x="842" y="192"/>
                </a:cubicBezTo>
                <a:cubicBezTo>
                  <a:pt x="843" y="192"/>
                  <a:pt x="843" y="191"/>
                  <a:pt x="843" y="190"/>
                </a:cubicBezTo>
                <a:cubicBezTo>
                  <a:pt x="842" y="189"/>
                  <a:pt x="841" y="188"/>
                  <a:pt x="839" y="188"/>
                </a:cubicBezTo>
                <a:cubicBezTo>
                  <a:pt x="811" y="185"/>
                  <a:pt x="783" y="183"/>
                  <a:pt x="755" y="180"/>
                </a:cubicBezTo>
                <a:cubicBezTo>
                  <a:pt x="736" y="178"/>
                  <a:pt x="775" y="177"/>
                  <a:pt x="756" y="175"/>
                </a:cubicBezTo>
                <a:cubicBezTo>
                  <a:pt x="752" y="174"/>
                  <a:pt x="748" y="174"/>
                  <a:pt x="744" y="173"/>
                </a:cubicBezTo>
                <a:cubicBezTo>
                  <a:pt x="744" y="172"/>
                  <a:pt x="744" y="171"/>
                  <a:pt x="744" y="171"/>
                </a:cubicBezTo>
                <a:cubicBezTo>
                  <a:pt x="791" y="173"/>
                  <a:pt x="780" y="174"/>
                  <a:pt x="827" y="176"/>
                </a:cubicBezTo>
                <a:cubicBezTo>
                  <a:pt x="827" y="175"/>
                  <a:pt x="827" y="175"/>
                  <a:pt x="827" y="174"/>
                </a:cubicBezTo>
                <a:cubicBezTo>
                  <a:pt x="826" y="173"/>
                  <a:pt x="825" y="171"/>
                  <a:pt x="824" y="171"/>
                </a:cubicBezTo>
                <a:cubicBezTo>
                  <a:pt x="810" y="170"/>
                  <a:pt x="796" y="169"/>
                  <a:pt x="783" y="168"/>
                </a:cubicBezTo>
                <a:cubicBezTo>
                  <a:pt x="767" y="167"/>
                  <a:pt x="810" y="166"/>
                  <a:pt x="794" y="164"/>
                </a:cubicBezTo>
                <a:cubicBezTo>
                  <a:pt x="793" y="164"/>
                  <a:pt x="792" y="164"/>
                  <a:pt x="791" y="163"/>
                </a:cubicBezTo>
                <a:cubicBezTo>
                  <a:pt x="791" y="163"/>
                  <a:pt x="791" y="162"/>
                  <a:pt x="791" y="161"/>
                </a:cubicBezTo>
                <a:cubicBezTo>
                  <a:pt x="815" y="160"/>
                  <a:pt x="780" y="159"/>
                  <a:pt x="804" y="157"/>
                </a:cubicBezTo>
                <a:cubicBezTo>
                  <a:pt x="804" y="156"/>
                  <a:pt x="804" y="155"/>
                  <a:pt x="804" y="154"/>
                </a:cubicBezTo>
                <a:cubicBezTo>
                  <a:pt x="759" y="151"/>
                  <a:pt x="806" y="147"/>
                  <a:pt x="761" y="144"/>
                </a:cubicBezTo>
                <a:cubicBezTo>
                  <a:pt x="761" y="143"/>
                  <a:pt x="761" y="142"/>
                  <a:pt x="761" y="142"/>
                </a:cubicBezTo>
                <a:cubicBezTo>
                  <a:pt x="826" y="144"/>
                  <a:pt x="799" y="146"/>
                  <a:pt x="863" y="149"/>
                </a:cubicBezTo>
                <a:cubicBezTo>
                  <a:pt x="863" y="148"/>
                  <a:pt x="897" y="146"/>
                  <a:pt x="897" y="145"/>
                </a:cubicBezTo>
                <a:cubicBezTo>
                  <a:pt x="849" y="139"/>
                  <a:pt x="859" y="139"/>
                  <a:pt x="812" y="131"/>
                </a:cubicBezTo>
                <a:cubicBezTo>
                  <a:pt x="812" y="130"/>
                  <a:pt x="812" y="130"/>
                  <a:pt x="812" y="129"/>
                </a:cubicBezTo>
                <a:cubicBezTo>
                  <a:pt x="833" y="130"/>
                  <a:pt x="797" y="131"/>
                  <a:pt x="819" y="131"/>
                </a:cubicBezTo>
                <a:cubicBezTo>
                  <a:pt x="840" y="131"/>
                  <a:pt x="862" y="129"/>
                  <a:pt x="884" y="128"/>
                </a:cubicBezTo>
                <a:cubicBezTo>
                  <a:pt x="884" y="127"/>
                  <a:pt x="884" y="127"/>
                  <a:pt x="884" y="126"/>
                </a:cubicBezTo>
                <a:cubicBezTo>
                  <a:pt x="881" y="125"/>
                  <a:pt x="877" y="124"/>
                  <a:pt x="874" y="123"/>
                </a:cubicBezTo>
                <a:cubicBezTo>
                  <a:pt x="852" y="122"/>
                  <a:pt x="829" y="121"/>
                  <a:pt x="807" y="119"/>
                </a:cubicBezTo>
                <a:cubicBezTo>
                  <a:pt x="802" y="119"/>
                  <a:pt x="797" y="118"/>
                  <a:pt x="792" y="117"/>
                </a:cubicBezTo>
                <a:cubicBezTo>
                  <a:pt x="793" y="117"/>
                  <a:pt x="794" y="116"/>
                  <a:pt x="794" y="116"/>
                </a:cubicBezTo>
                <a:cubicBezTo>
                  <a:pt x="810" y="112"/>
                  <a:pt x="826" y="113"/>
                  <a:pt x="842" y="114"/>
                </a:cubicBezTo>
                <a:cubicBezTo>
                  <a:pt x="861" y="114"/>
                  <a:pt x="880" y="114"/>
                  <a:pt x="899" y="114"/>
                </a:cubicBezTo>
                <a:cubicBezTo>
                  <a:pt x="899" y="114"/>
                  <a:pt x="900" y="114"/>
                  <a:pt x="900" y="112"/>
                </a:cubicBezTo>
                <a:cubicBezTo>
                  <a:pt x="900" y="111"/>
                  <a:pt x="899" y="111"/>
                  <a:pt x="898" y="111"/>
                </a:cubicBezTo>
                <a:cubicBezTo>
                  <a:pt x="882" y="110"/>
                  <a:pt x="866" y="109"/>
                  <a:pt x="851" y="108"/>
                </a:cubicBezTo>
                <a:cubicBezTo>
                  <a:pt x="839" y="107"/>
                  <a:pt x="826" y="106"/>
                  <a:pt x="814" y="105"/>
                </a:cubicBezTo>
                <a:cubicBezTo>
                  <a:pt x="802" y="104"/>
                  <a:pt x="790" y="103"/>
                  <a:pt x="778" y="101"/>
                </a:cubicBezTo>
                <a:cubicBezTo>
                  <a:pt x="772" y="101"/>
                  <a:pt x="824" y="99"/>
                  <a:pt x="817" y="98"/>
                </a:cubicBezTo>
                <a:cubicBezTo>
                  <a:pt x="810" y="97"/>
                  <a:pt x="803" y="96"/>
                  <a:pt x="796" y="95"/>
                </a:cubicBezTo>
                <a:cubicBezTo>
                  <a:pt x="792" y="95"/>
                  <a:pt x="789" y="93"/>
                  <a:pt x="785" y="94"/>
                </a:cubicBezTo>
                <a:cubicBezTo>
                  <a:pt x="780" y="95"/>
                  <a:pt x="774" y="92"/>
                  <a:pt x="769" y="93"/>
                </a:cubicBezTo>
                <a:cubicBezTo>
                  <a:pt x="766" y="94"/>
                  <a:pt x="763" y="92"/>
                  <a:pt x="761" y="91"/>
                </a:cubicBezTo>
                <a:cubicBezTo>
                  <a:pt x="759" y="91"/>
                  <a:pt x="757" y="93"/>
                  <a:pt x="755" y="93"/>
                </a:cubicBezTo>
                <a:cubicBezTo>
                  <a:pt x="754" y="93"/>
                  <a:pt x="752" y="91"/>
                  <a:pt x="750" y="91"/>
                </a:cubicBezTo>
                <a:cubicBezTo>
                  <a:pt x="749" y="91"/>
                  <a:pt x="747" y="92"/>
                  <a:pt x="745" y="92"/>
                </a:cubicBezTo>
                <a:cubicBezTo>
                  <a:pt x="743" y="92"/>
                  <a:pt x="742" y="92"/>
                  <a:pt x="740" y="91"/>
                </a:cubicBezTo>
                <a:cubicBezTo>
                  <a:pt x="739" y="91"/>
                  <a:pt x="737" y="91"/>
                  <a:pt x="736" y="91"/>
                </a:cubicBezTo>
                <a:cubicBezTo>
                  <a:pt x="734" y="91"/>
                  <a:pt x="732" y="92"/>
                  <a:pt x="731" y="92"/>
                </a:cubicBezTo>
                <a:cubicBezTo>
                  <a:pt x="729" y="92"/>
                  <a:pt x="727" y="90"/>
                  <a:pt x="726" y="90"/>
                </a:cubicBezTo>
                <a:cubicBezTo>
                  <a:pt x="723" y="90"/>
                  <a:pt x="720" y="90"/>
                  <a:pt x="717" y="90"/>
                </a:cubicBezTo>
                <a:cubicBezTo>
                  <a:pt x="714" y="90"/>
                  <a:pt x="712" y="91"/>
                  <a:pt x="709" y="91"/>
                </a:cubicBezTo>
                <a:cubicBezTo>
                  <a:pt x="704" y="91"/>
                  <a:pt x="700" y="91"/>
                  <a:pt x="695" y="90"/>
                </a:cubicBezTo>
                <a:cubicBezTo>
                  <a:pt x="692" y="90"/>
                  <a:pt x="688" y="90"/>
                  <a:pt x="684" y="90"/>
                </a:cubicBezTo>
                <a:cubicBezTo>
                  <a:pt x="679" y="89"/>
                  <a:pt x="675" y="90"/>
                  <a:pt x="671" y="89"/>
                </a:cubicBezTo>
                <a:cubicBezTo>
                  <a:pt x="666" y="89"/>
                  <a:pt x="661" y="89"/>
                  <a:pt x="656" y="89"/>
                </a:cubicBezTo>
                <a:cubicBezTo>
                  <a:pt x="648" y="89"/>
                  <a:pt x="640" y="89"/>
                  <a:pt x="633" y="88"/>
                </a:cubicBezTo>
                <a:cubicBezTo>
                  <a:pt x="624" y="88"/>
                  <a:pt x="615" y="88"/>
                  <a:pt x="607" y="88"/>
                </a:cubicBezTo>
                <a:cubicBezTo>
                  <a:pt x="598" y="88"/>
                  <a:pt x="589" y="88"/>
                  <a:pt x="579" y="88"/>
                </a:cubicBezTo>
                <a:cubicBezTo>
                  <a:pt x="561" y="88"/>
                  <a:pt x="543" y="87"/>
                  <a:pt x="525" y="88"/>
                </a:cubicBezTo>
                <a:cubicBezTo>
                  <a:pt x="510" y="88"/>
                  <a:pt x="496" y="89"/>
                  <a:pt x="482" y="89"/>
                </a:cubicBezTo>
                <a:cubicBezTo>
                  <a:pt x="454" y="90"/>
                  <a:pt x="427" y="90"/>
                  <a:pt x="399" y="91"/>
                </a:cubicBezTo>
                <a:cubicBezTo>
                  <a:pt x="390" y="91"/>
                  <a:pt x="382" y="92"/>
                  <a:pt x="373" y="92"/>
                </a:cubicBezTo>
                <a:cubicBezTo>
                  <a:pt x="364" y="93"/>
                  <a:pt x="355" y="93"/>
                  <a:pt x="347" y="93"/>
                </a:cubicBezTo>
                <a:cubicBezTo>
                  <a:pt x="347" y="92"/>
                  <a:pt x="347" y="91"/>
                  <a:pt x="347" y="90"/>
                </a:cubicBezTo>
                <a:cubicBezTo>
                  <a:pt x="349" y="90"/>
                  <a:pt x="351" y="89"/>
                  <a:pt x="354" y="88"/>
                </a:cubicBezTo>
                <a:cubicBezTo>
                  <a:pt x="447" y="77"/>
                  <a:pt x="539" y="73"/>
                  <a:pt x="632" y="75"/>
                </a:cubicBezTo>
                <a:cubicBezTo>
                  <a:pt x="699" y="77"/>
                  <a:pt x="765" y="81"/>
                  <a:pt x="831" y="84"/>
                </a:cubicBezTo>
                <a:cubicBezTo>
                  <a:pt x="851" y="85"/>
                  <a:pt x="871" y="85"/>
                  <a:pt x="892" y="85"/>
                </a:cubicBezTo>
                <a:cubicBezTo>
                  <a:pt x="899" y="85"/>
                  <a:pt x="906" y="82"/>
                  <a:pt x="913" y="81"/>
                </a:cubicBezTo>
                <a:cubicBezTo>
                  <a:pt x="917" y="80"/>
                  <a:pt x="920" y="80"/>
                  <a:pt x="923" y="80"/>
                </a:cubicBezTo>
                <a:cubicBezTo>
                  <a:pt x="924" y="80"/>
                  <a:pt x="924" y="79"/>
                  <a:pt x="925" y="78"/>
                </a:cubicBezTo>
                <a:cubicBezTo>
                  <a:pt x="924" y="77"/>
                  <a:pt x="923" y="75"/>
                  <a:pt x="922" y="75"/>
                </a:cubicBezTo>
                <a:cubicBezTo>
                  <a:pt x="912" y="75"/>
                  <a:pt x="901" y="75"/>
                  <a:pt x="890" y="74"/>
                </a:cubicBezTo>
                <a:cubicBezTo>
                  <a:pt x="870" y="72"/>
                  <a:pt x="850" y="70"/>
                  <a:pt x="830" y="67"/>
                </a:cubicBezTo>
                <a:cubicBezTo>
                  <a:pt x="838" y="67"/>
                  <a:pt x="846" y="67"/>
                  <a:pt x="854" y="67"/>
                </a:cubicBezTo>
                <a:cubicBezTo>
                  <a:pt x="867" y="68"/>
                  <a:pt x="879" y="68"/>
                  <a:pt x="892" y="68"/>
                </a:cubicBezTo>
                <a:cubicBezTo>
                  <a:pt x="898" y="69"/>
                  <a:pt x="905" y="69"/>
                  <a:pt x="911" y="69"/>
                </a:cubicBezTo>
                <a:cubicBezTo>
                  <a:pt x="912" y="69"/>
                  <a:pt x="912" y="68"/>
                  <a:pt x="913" y="67"/>
                </a:cubicBezTo>
                <a:cubicBezTo>
                  <a:pt x="912" y="67"/>
                  <a:pt x="912" y="66"/>
                  <a:pt x="911" y="66"/>
                </a:cubicBezTo>
                <a:cubicBezTo>
                  <a:pt x="903" y="65"/>
                  <a:pt x="895" y="64"/>
                  <a:pt x="886" y="63"/>
                </a:cubicBezTo>
                <a:cubicBezTo>
                  <a:pt x="874" y="62"/>
                  <a:pt x="861" y="61"/>
                  <a:pt x="849" y="60"/>
                </a:cubicBezTo>
                <a:cubicBezTo>
                  <a:pt x="831" y="59"/>
                  <a:pt x="814" y="57"/>
                  <a:pt x="797" y="56"/>
                </a:cubicBezTo>
                <a:cubicBezTo>
                  <a:pt x="789" y="55"/>
                  <a:pt x="781" y="55"/>
                  <a:pt x="774" y="54"/>
                </a:cubicBezTo>
                <a:cubicBezTo>
                  <a:pt x="771" y="54"/>
                  <a:pt x="768" y="52"/>
                  <a:pt x="765" y="52"/>
                </a:cubicBezTo>
                <a:cubicBezTo>
                  <a:pt x="763" y="52"/>
                  <a:pt x="762" y="55"/>
                  <a:pt x="761" y="49"/>
                </a:cubicBezTo>
                <a:cubicBezTo>
                  <a:pt x="760" y="55"/>
                  <a:pt x="759" y="54"/>
                  <a:pt x="758" y="49"/>
                </a:cubicBezTo>
                <a:cubicBezTo>
                  <a:pt x="757" y="51"/>
                  <a:pt x="757" y="52"/>
                  <a:pt x="756" y="54"/>
                </a:cubicBezTo>
                <a:cubicBezTo>
                  <a:pt x="755" y="52"/>
                  <a:pt x="755" y="51"/>
                  <a:pt x="754" y="48"/>
                </a:cubicBezTo>
                <a:cubicBezTo>
                  <a:pt x="753" y="50"/>
                  <a:pt x="753" y="52"/>
                  <a:pt x="752" y="54"/>
                </a:cubicBezTo>
                <a:cubicBezTo>
                  <a:pt x="752" y="52"/>
                  <a:pt x="751" y="50"/>
                  <a:pt x="751" y="49"/>
                </a:cubicBezTo>
                <a:cubicBezTo>
                  <a:pt x="750" y="50"/>
                  <a:pt x="749" y="51"/>
                  <a:pt x="749" y="53"/>
                </a:cubicBezTo>
                <a:cubicBezTo>
                  <a:pt x="748" y="51"/>
                  <a:pt x="748" y="50"/>
                  <a:pt x="747" y="48"/>
                </a:cubicBezTo>
                <a:cubicBezTo>
                  <a:pt x="746" y="50"/>
                  <a:pt x="746" y="51"/>
                  <a:pt x="745" y="53"/>
                </a:cubicBezTo>
                <a:cubicBezTo>
                  <a:pt x="744" y="51"/>
                  <a:pt x="744" y="50"/>
                  <a:pt x="744" y="48"/>
                </a:cubicBezTo>
                <a:cubicBezTo>
                  <a:pt x="743" y="49"/>
                  <a:pt x="742" y="51"/>
                  <a:pt x="742" y="53"/>
                </a:cubicBezTo>
                <a:cubicBezTo>
                  <a:pt x="741" y="51"/>
                  <a:pt x="741" y="50"/>
                  <a:pt x="740" y="48"/>
                </a:cubicBezTo>
                <a:cubicBezTo>
                  <a:pt x="739" y="49"/>
                  <a:pt x="739" y="50"/>
                  <a:pt x="738" y="53"/>
                </a:cubicBezTo>
                <a:cubicBezTo>
                  <a:pt x="738" y="51"/>
                  <a:pt x="737" y="49"/>
                  <a:pt x="737" y="47"/>
                </a:cubicBezTo>
                <a:cubicBezTo>
                  <a:pt x="736" y="49"/>
                  <a:pt x="735" y="50"/>
                  <a:pt x="734" y="53"/>
                </a:cubicBezTo>
                <a:cubicBezTo>
                  <a:pt x="734" y="51"/>
                  <a:pt x="734" y="49"/>
                  <a:pt x="733" y="47"/>
                </a:cubicBezTo>
                <a:cubicBezTo>
                  <a:pt x="733" y="48"/>
                  <a:pt x="733" y="49"/>
                  <a:pt x="733" y="49"/>
                </a:cubicBezTo>
                <a:cubicBezTo>
                  <a:pt x="732" y="49"/>
                  <a:pt x="731" y="49"/>
                  <a:pt x="729" y="49"/>
                </a:cubicBezTo>
                <a:cubicBezTo>
                  <a:pt x="728" y="49"/>
                  <a:pt x="727" y="48"/>
                  <a:pt x="726" y="49"/>
                </a:cubicBezTo>
                <a:cubicBezTo>
                  <a:pt x="725" y="49"/>
                  <a:pt x="723" y="51"/>
                  <a:pt x="722" y="48"/>
                </a:cubicBezTo>
                <a:cubicBezTo>
                  <a:pt x="721" y="51"/>
                  <a:pt x="720" y="50"/>
                  <a:pt x="719" y="48"/>
                </a:cubicBezTo>
                <a:cubicBezTo>
                  <a:pt x="719" y="48"/>
                  <a:pt x="718" y="50"/>
                  <a:pt x="717" y="50"/>
                </a:cubicBezTo>
                <a:cubicBezTo>
                  <a:pt x="716" y="49"/>
                  <a:pt x="716" y="48"/>
                  <a:pt x="715" y="47"/>
                </a:cubicBezTo>
                <a:cubicBezTo>
                  <a:pt x="715" y="48"/>
                  <a:pt x="714" y="49"/>
                  <a:pt x="714" y="51"/>
                </a:cubicBezTo>
                <a:cubicBezTo>
                  <a:pt x="712" y="48"/>
                  <a:pt x="711" y="45"/>
                  <a:pt x="711" y="49"/>
                </a:cubicBezTo>
                <a:cubicBezTo>
                  <a:pt x="708" y="49"/>
                  <a:pt x="706" y="48"/>
                  <a:pt x="704" y="48"/>
                </a:cubicBezTo>
                <a:cubicBezTo>
                  <a:pt x="702" y="48"/>
                  <a:pt x="700" y="48"/>
                  <a:pt x="698" y="48"/>
                </a:cubicBezTo>
                <a:cubicBezTo>
                  <a:pt x="697" y="48"/>
                  <a:pt x="695" y="47"/>
                  <a:pt x="694" y="47"/>
                </a:cubicBezTo>
                <a:cubicBezTo>
                  <a:pt x="692" y="48"/>
                  <a:pt x="690" y="49"/>
                  <a:pt x="688" y="49"/>
                </a:cubicBezTo>
                <a:cubicBezTo>
                  <a:pt x="686" y="48"/>
                  <a:pt x="684" y="47"/>
                  <a:pt x="682" y="49"/>
                </a:cubicBezTo>
                <a:cubicBezTo>
                  <a:pt x="681" y="50"/>
                  <a:pt x="679" y="47"/>
                  <a:pt x="677" y="47"/>
                </a:cubicBezTo>
                <a:cubicBezTo>
                  <a:pt x="675" y="47"/>
                  <a:pt x="674" y="47"/>
                  <a:pt x="673" y="47"/>
                </a:cubicBezTo>
                <a:cubicBezTo>
                  <a:pt x="668" y="46"/>
                  <a:pt x="663" y="46"/>
                  <a:pt x="659" y="47"/>
                </a:cubicBezTo>
                <a:cubicBezTo>
                  <a:pt x="656" y="47"/>
                  <a:pt x="653" y="49"/>
                  <a:pt x="650" y="49"/>
                </a:cubicBezTo>
                <a:cubicBezTo>
                  <a:pt x="647" y="49"/>
                  <a:pt x="644" y="47"/>
                  <a:pt x="642" y="47"/>
                </a:cubicBezTo>
                <a:cubicBezTo>
                  <a:pt x="639" y="47"/>
                  <a:pt x="636" y="48"/>
                  <a:pt x="633" y="48"/>
                </a:cubicBezTo>
                <a:cubicBezTo>
                  <a:pt x="630" y="48"/>
                  <a:pt x="627" y="47"/>
                  <a:pt x="624" y="47"/>
                </a:cubicBezTo>
                <a:cubicBezTo>
                  <a:pt x="621" y="48"/>
                  <a:pt x="618" y="48"/>
                  <a:pt x="615" y="48"/>
                </a:cubicBezTo>
                <a:cubicBezTo>
                  <a:pt x="614" y="48"/>
                  <a:pt x="612" y="47"/>
                  <a:pt x="610" y="47"/>
                </a:cubicBezTo>
                <a:cubicBezTo>
                  <a:pt x="609" y="47"/>
                  <a:pt x="607" y="48"/>
                  <a:pt x="605" y="48"/>
                </a:cubicBezTo>
                <a:cubicBezTo>
                  <a:pt x="604" y="48"/>
                  <a:pt x="604" y="48"/>
                  <a:pt x="604" y="48"/>
                </a:cubicBezTo>
                <a:cubicBezTo>
                  <a:pt x="603" y="48"/>
                  <a:pt x="602" y="48"/>
                  <a:pt x="601" y="48"/>
                </a:cubicBezTo>
                <a:cubicBezTo>
                  <a:pt x="600" y="48"/>
                  <a:pt x="599" y="42"/>
                  <a:pt x="598" y="49"/>
                </a:cubicBezTo>
                <a:cubicBezTo>
                  <a:pt x="597" y="48"/>
                  <a:pt x="596" y="46"/>
                  <a:pt x="595" y="45"/>
                </a:cubicBezTo>
                <a:cubicBezTo>
                  <a:pt x="595" y="46"/>
                  <a:pt x="594" y="48"/>
                  <a:pt x="594" y="49"/>
                </a:cubicBezTo>
                <a:cubicBezTo>
                  <a:pt x="593" y="48"/>
                  <a:pt x="592" y="46"/>
                  <a:pt x="592" y="45"/>
                </a:cubicBezTo>
                <a:cubicBezTo>
                  <a:pt x="591" y="46"/>
                  <a:pt x="591" y="48"/>
                  <a:pt x="590" y="50"/>
                </a:cubicBezTo>
                <a:cubicBezTo>
                  <a:pt x="589" y="48"/>
                  <a:pt x="589" y="46"/>
                  <a:pt x="589" y="44"/>
                </a:cubicBezTo>
                <a:cubicBezTo>
                  <a:pt x="588" y="46"/>
                  <a:pt x="587" y="47"/>
                  <a:pt x="587" y="49"/>
                </a:cubicBezTo>
                <a:cubicBezTo>
                  <a:pt x="586" y="47"/>
                  <a:pt x="585" y="42"/>
                  <a:pt x="583" y="49"/>
                </a:cubicBezTo>
                <a:cubicBezTo>
                  <a:pt x="582" y="46"/>
                  <a:pt x="581" y="42"/>
                  <a:pt x="580" y="49"/>
                </a:cubicBezTo>
                <a:cubicBezTo>
                  <a:pt x="579" y="47"/>
                  <a:pt x="578" y="43"/>
                  <a:pt x="576" y="47"/>
                </a:cubicBezTo>
                <a:cubicBezTo>
                  <a:pt x="576" y="49"/>
                  <a:pt x="573" y="47"/>
                  <a:pt x="571" y="46"/>
                </a:cubicBezTo>
                <a:cubicBezTo>
                  <a:pt x="570" y="45"/>
                  <a:pt x="569" y="46"/>
                  <a:pt x="567" y="46"/>
                </a:cubicBezTo>
                <a:cubicBezTo>
                  <a:pt x="562" y="45"/>
                  <a:pt x="557" y="47"/>
                  <a:pt x="552" y="48"/>
                </a:cubicBezTo>
                <a:cubicBezTo>
                  <a:pt x="547" y="48"/>
                  <a:pt x="541" y="48"/>
                  <a:pt x="536" y="48"/>
                </a:cubicBezTo>
                <a:cubicBezTo>
                  <a:pt x="532" y="48"/>
                  <a:pt x="528" y="49"/>
                  <a:pt x="524" y="49"/>
                </a:cubicBezTo>
                <a:cubicBezTo>
                  <a:pt x="520" y="49"/>
                  <a:pt x="516" y="49"/>
                  <a:pt x="512" y="49"/>
                </a:cubicBezTo>
                <a:cubicBezTo>
                  <a:pt x="504" y="48"/>
                  <a:pt x="495" y="48"/>
                  <a:pt x="486" y="48"/>
                </a:cubicBezTo>
                <a:cubicBezTo>
                  <a:pt x="473" y="48"/>
                  <a:pt x="459" y="50"/>
                  <a:pt x="446" y="50"/>
                </a:cubicBezTo>
                <a:cubicBezTo>
                  <a:pt x="438" y="51"/>
                  <a:pt x="431" y="50"/>
                  <a:pt x="423" y="50"/>
                </a:cubicBezTo>
                <a:cubicBezTo>
                  <a:pt x="402" y="51"/>
                  <a:pt x="380" y="52"/>
                  <a:pt x="358" y="53"/>
                </a:cubicBezTo>
                <a:cubicBezTo>
                  <a:pt x="358" y="53"/>
                  <a:pt x="358" y="53"/>
                  <a:pt x="358" y="52"/>
                </a:cubicBezTo>
                <a:cubicBezTo>
                  <a:pt x="359" y="52"/>
                  <a:pt x="360" y="51"/>
                  <a:pt x="361" y="51"/>
                </a:cubicBezTo>
                <a:cubicBezTo>
                  <a:pt x="362" y="51"/>
                  <a:pt x="364" y="51"/>
                  <a:pt x="365" y="50"/>
                </a:cubicBezTo>
                <a:cubicBezTo>
                  <a:pt x="400" y="47"/>
                  <a:pt x="434" y="41"/>
                  <a:pt x="469" y="40"/>
                </a:cubicBezTo>
                <a:cubicBezTo>
                  <a:pt x="531" y="37"/>
                  <a:pt x="593" y="35"/>
                  <a:pt x="654" y="35"/>
                </a:cubicBezTo>
                <a:cubicBezTo>
                  <a:pt x="688" y="35"/>
                  <a:pt x="722" y="40"/>
                  <a:pt x="755" y="42"/>
                </a:cubicBezTo>
                <a:cubicBezTo>
                  <a:pt x="790" y="44"/>
                  <a:pt x="824" y="46"/>
                  <a:pt x="858" y="47"/>
                </a:cubicBezTo>
                <a:cubicBezTo>
                  <a:pt x="868" y="47"/>
                  <a:pt x="878" y="45"/>
                  <a:pt x="888" y="45"/>
                </a:cubicBezTo>
                <a:cubicBezTo>
                  <a:pt x="901" y="45"/>
                  <a:pt x="915" y="45"/>
                  <a:pt x="928" y="45"/>
                </a:cubicBezTo>
                <a:cubicBezTo>
                  <a:pt x="931" y="45"/>
                  <a:pt x="934" y="44"/>
                  <a:pt x="937" y="44"/>
                </a:cubicBezTo>
                <a:cubicBezTo>
                  <a:pt x="937" y="43"/>
                  <a:pt x="937" y="43"/>
                  <a:pt x="937" y="42"/>
                </a:cubicBezTo>
                <a:cubicBezTo>
                  <a:pt x="936" y="42"/>
                  <a:pt x="934" y="41"/>
                  <a:pt x="933" y="41"/>
                </a:cubicBezTo>
                <a:cubicBezTo>
                  <a:pt x="927" y="41"/>
                  <a:pt x="920" y="41"/>
                  <a:pt x="914" y="41"/>
                </a:cubicBezTo>
                <a:cubicBezTo>
                  <a:pt x="909" y="41"/>
                  <a:pt x="903" y="39"/>
                  <a:pt x="898" y="39"/>
                </a:cubicBezTo>
                <a:cubicBezTo>
                  <a:pt x="887" y="38"/>
                  <a:pt x="876" y="38"/>
                  <a:pt x="865" y="37"/>
                </a:cubicBezTo>
                <a:cubicBezTo>
                  <a:pt x="848" y="35"/>
                  <a:pt x="831" y="34"/>
                  <a:pt x="813" y="33"/>
                </a:cubicBezTo>
                <a:cubicBezTo>
                  <a:pt x="804" y="32"/>
                  <a:pt x="794" y="31"/>
                  <a:pt x="785" y="30"/>
                </a:cubicBezTo>
                <a:cubicBezTo>
                  <a:pt x="784" y="30"/>
                  <a:pt x="783" y="29"/>
                  <a:pt x="782" y="28"/>
                </a:cubicBezTo>
                <a:cubicBezTo>
                  <a:pt x="783" y="28"/>
                  <a:pt x="784" y="27"/>
                  <a:pt x="785" y="27"/>
                </a:cubicBezTo>
                <a:cubicBezTo>
                  <a:pt x="789" y="27"/>
                  <a:pt x="793" y="27"/>
                  <a:pt x="797" y="26"/>
                </a:cubicBezTo>
                <a:cubicBezTo>
                  <a:pt x="800" y="26"/>
                  <a:pt x="803" y="26"/>
                  <a:pt x="807" y="25"/>
                </a:cubicBezTo>
                <a:cubicBezTo>
                  <a:pt x="806" y="24"/>
                  <a:pt x="806" y="22"/>
                  <a:pt x="805" y="22"/>
                </a:cubicBezTo>
                <a:cubicBezTo>
                  <a:pt x="791" y="21"/>
                  <a:pt x="776" y="20"/>
                  <a:pt x="762" y="19"/>
                </a:cubicBezTo>
                <a:cubicBezTo>
                  <a:pt x="746" y="18"/>
                  <a:pt x="730" y="17"/>
                  <a:pt x="714" y="16"/>
                </a:cubicBezTo>
                <a:cubicBezTo>
                  <a:pt x="704" y="15"/>
                  <a:pt x="694" y="15"/>
                  <a:pt x="685" y="14"/>
                </a:cubicBezTo>
                <a:cubicBezTo>
                  <a:pt x="683" y="14"/>
                  <a:pt x="680" y="13"/>
                  <a:pt x="678" y="12"/>
                </a:cubicBezTo>
                <a:cubicBezTo>
                  <a:pt x="677" y="11"/>
                  <a:pt x="676" y="8"/>
                  <a:pt x="675" y="7"/>
                </a:cubicBezTo>
                <a:cubicBezTo>
                  <a:pt x="674" y="13"/>
                  <a:pt x="671" y="13"/>
                  <a:pt x="668" y="6"/>
                </a:cubicBezTo>
                <a:cubicBezTo>
                  <a:pt x="668" y="7"/>
                  <a:pt x="668" y="9"/>
                  <a:pt x="668" y="10"/>
                </a:cubicBezTo>
                <a:cubicBezTo>
                  <a:pt x="667" y="11"/>
                  <a:pt x="667" y="12"/>
                  <a:pt x="667" y="12"/>
                </a:cubicBezTo>
                <a:cubicBezTo>
                  <a:pt x="666" y="10"/>
                  <a:pt x="666" y="8"/>
                  <a:pt x="665" y="4"/>
                </a:cubicBezTo>
                <a:cubicBezTo>
                  <a:pt x="664" y="7"/>
                  <a:pt x="664" y="9"/>
                  <a:pt x="663" y="11"/>
                </a:cubicBezTo>
                <a:cubicBezTo>
                  <a:pt x="663" y="9"/>
                  <a:pt x="662" y="7"/>
                  <a:pt x="661" y="5"/>
                </a:cubicBezTo>
                <a:cubicBezTo>
                  <a:pt x="661" y="7"/>
                  <a:pt x="660" y="9"/>
                  <a:pt x="660" y="11"/>
                </a:cubicBezTo>
                <a:cubicBezTo>
                  <a:pt x="659" y="9"/>
                  <a:pt x="659" y="7"/>
                  <a:pt x="658" y="5"/>
                </a:cubicBezTo>
                <a:cubicBezTo>
                  <a:pt x="657" y="7"/>
                  <a:pt x="657" y="8"/>
                  <a:pt x="656" y="11"/>
                </a:cubicBezTo>
                <a:cubicBezTo>
                  <a:pt x="656" y="9"/>
                  <a:pt x="655" y="7"/>
                  <a:pt x="655" y="4"/>
                </a:cubicBezTo>
                <a:cubicBezTo>
                  <a:pt x="654" y="7"/>
                  <a:pt x="653" y="8"/>
                  <a:pt x="653" y="10"/>
                </a:cubicBezTo>
                <a:cubicBezTo>
                  <a:pt x="652" y="9"/>
                  <a:pt x="651" y="0"/>
                  <a:pt x="649" y="9"/>
                </a:cubicBezTo>
                <a:cubicBezTo>
                  <a:pt x="648" y="7"/>
                  <a:pt x="647" y="2"/>
                  <a:pt x="646" y="9"/>
                </a:cubicBezTo>
                <a:cubicBezTo>
                  <a:pt x="645" y="8"/>
                  <a:pt x="645" y="7"/>
                  <a:pt x="644" y="5"/>
                </a:cubicBezTo>
                <a:cubicBezTo>
                  <a:pt x="643" y="7"/>
                  <a:pt x="643" y="8"/>
                  <a:pt x="642" y="10"/>
                </a:cubicBezTo>
                <a:cubicBezTo>
                  <a:pt x="642" y="8"/>
                  <a:pt x="641" y="7"/>
                  <a:pt x="640" y="5"/>
                </a:cubicBezTo>
                <a:cubicBezTo>
                  <a:pt x="640" y="7"/>
                  <a:pt x="639" y="9"/>
                  <a:pt x="639" y="12"/>
                </a:cubicBezTo>
                <a:cubicBezTo>
                  <a:pt x="638" y="9"/>
                  <a:pt x="638" y="7"/>
                  <a:pt x="637" y="4"/>
                </a:cubicBezTo>
                <a:cubicBezTo>
                  <a:pt x="636" y="7"/>
                  <a:pt x="636" y="9"/>
                  <a:pt x="636" y="11"/>
                </a:cubicBezTo>
                <a:cubicBezTo>
                  <a:pt x="635" y="9"/>
                  <a:pt x="634" y="7"/>
                  <a:pt x="633" y="4"/>
                </a:cubicBezTo>
                <a:cubicBezTo>
                  <a:pt x="633" y="7"/>
                  <a:pt x="632" y="9"/>
                  <a:pt x="632" y="13"/>
                </a:cubicBezTo>
                <a:cubicBezTo>
                  <a:pt x="631" y="9"/>
                  <a:pt x="631" y="7"/>
                  <a:pt x="630" y="4"/>
                </a:cubicBezTo>
                <a:cubicBezTo>
                  <a:pt x="628" y="12"/>
                  <a:pt x="629" y="14"/>
                  <a:pt x="632" y="14"/>
                </a:cubicBezTo>
                <a:cubicBezTo>
                  <a:pt x="646" y="15"/>
                  <a:pt x="659" y="16"/>
                  <a:pt x="672" y="17"/>
                </a:cubicBezTo>
                <a:cubicBezTo>
                  <a:pt x="676" y="18"/>
                  <a:pt x="681" y="18"/>
                  <a:pt x="685" y="20"/>
                </a:cubicBezTo>
                <a:cubicBezTo>
                  <a:pt x="573" y="19"/>
                  <a:pt x="462" y="19"/>
                  <a:pt x="351" y="18"/>
                </a:cubicBezTo>
                <a:cubicBezTo>
                  <a:pt x="351" y="17"/>
                  <a:pt x="351" y="16"/>
                  <a:pt x="351" y="15"/>
                </a:cubicBezTo>
                <a:cubicBezTo>
                  <a:pt x="439" y="15"/>
                  <a:pt x="527" y="15"/>
                  <a:pt x="615" y="15"/>
                </a:cubicBezTo>
                <a:cubicBezTo>
                  <a:pt x="615" y="14"/>
                  <a:pt x="615" y="13"/>
                  <a:pt x="615" y="12"/>
                </a:cubicBezTo>
                <a:cubicBezTo>
                  <a:pt x="609" y="12"/>
                  <a:pt x="602" y="12"/>
                  <a:pt x="595" y="12"/>
                </a:cubicBezTo>
                <a:cubicBezTo>
                  <a:pt x="589" y="12"/>
                  <a:pt x="584" y="11"/>
                  <a:pt x="578" y="10"/>
                </a:cubicBezTo>
                <a:cubicBezTo>
                  <a:pt x="576" y="10"/>
                  <a:pt x="575" y="8"/>
                  <a:pt x="574" y="7"/>
                </a:cubicBezTo>
                <a:cubicBezTo>
                  <a:pt x="574" y="6"/>
                  <a:pt x="574" y="6"/>
                  <a:pt x="574" y="5"/>
                </a:cubicBezTo>
                <a:cubicBezTo>
                  <a:pt x="560" y="5"/>
                  <a:pt x="545" y="5"/>
                  <a:pt x="531" y="5"/>
                </a:cubicBezTo>
                <a:cubicBezTo>
                  <a:pt x="530" y="7"/>
                  <a:pt x="529" y="8"/>
                  <a:pt x="528" y="4"/>
                </a:cubicBezTo>
                <a:close/>
                <a:moveTo>
                  <a:pt x="829" y="24"/>
                </a:moveTo>
                <a:cubicBezTo>
                  <a:pt x="830" y="32"/>
                  <a:pt x="832" y="29"/>
                  <a:pt x="834" y="29"/>
                </a:cubicBezTo>
                <a:cubicBezTo>
                  <a:pt x="851" y="30"/>
                  <a:pt x="868" y="31"/>
                  <a:pt x="885" y="32"/>
                </a:cubicBezTo>
                <a:cubicBezTo>
                  <a:pt x="890" y="32"/>
                  <a:pt x="894" y="32"/>
                  <a:pt x="898" y="32"/>
                </a:cubicBezTo>
                <a:cubicBezTo>
                  <a:pt x="898" y="31"/>
                  <a:pt x="898" y="29"/>
                  <a:pt x="898" y="28"/>
                </a:cubicBezTo>
                <a:cubicBezTo>
                  <a:pt x="875" y="27"/>
                  <a:pt x="852" y="25"/>
                  <a:pt x="829" y="24"/>
                </a:cubicBezTo>
                <a:close/>
                <a:moveTo>
                  <a:pt x="623" y="14"/>
                </a:moveTo>
                <a:cubicBezTo>
                  <a:pt x="623" y="13"/>
                  <a:pt x="624" y="13"/>
                  <a:pt x="624" y="12"/>
                </a:cubicBezTo>
                <a:cubicBezTo>
                  <a:pt x="624" y="10"/>
                  <a:pt x="623" y="7"/>
                  <a:pt x="623" y="5"/>
                </a:cubicBezTo>
                <a:cubicBezTo>
                  <a:pt x="623" y="5"/>
                  <a:pt x="622" y="5"/>
                  <a:pt x="622" y="5"/>
                </a:cubicBezTo>
                <a:cubicBezTo>
                  <a:pt x="622" y="8"/>
                  <a:pt x="623" y="11"/>
                  <a:pt x="623" y="14"/>
                </a:cubicBezTo>
                <a:close/>
                <a:moveTo>
                  <a:pt x="626" y="15"/>
                </a:moveTo>
                <a:cubicBezTo>
                  <a:pt x="627" y="14"/>
                  <a:pt x="627" y="14"/>
                  <a:pt x="628" y="14"/>
                </a:cubicBezTo>
                <a:cubicBezTo>
                  <a:pt x="627" y="11"/>
                  <a:pt x="627" y="8"/>
                  <a:pt x="627" y="5"/>
                </a:cubicBezTo>
                <a:cubicBezTo>
                  <a:pt x="626" y="5"/>
                  <a:pt x="626" y="5"/>
                  <a:pt x="625" y="6"/>
                </a:cubicBezTo>
                <a:cubicBezTo>
                  <a:pt x="626" y="9"/>
                  <a:pt x="626" y="12"/>
                  <a:pt x="626" y="15"/>
                </a:cubicBezTo>
                <a:close/>
                <a:moveTo>
                  <a:pt x="619" y="14"/>
                </a:moveTo>
                <a:cubicBezTo>
                  <a:pt x="621" y="10"/>
                  <a:pt x="621" y="9"/>
                  <a:pt x="618" y="4"/>
                </a:cubicBezTo>
                <a:cubicBezTo>
                  <a:pt x="619" y="8"/>
                  <a:pt x="619" y="11"/>
                  <a:pt x="61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62"/>
          <p:cNvSpPr/>
          <p:nvPr/>
        </p:nvSpPr>
        <p:spPr>
          <a:xfrm>
            <a:off x="2524125" y="2206624"/>
            <a:ext cx="8566150" cy="3594100"/>
          </a:xfrm>
          <a:custGeom>
            <a:avLst/>
            <a:gdLst/>
            <a:ahLst/>
            <a:cxnLst/>
            <a:rect l="l" t="t" r="r" b="b"/>
            <a:pathLst>
              <a:path w="938" h="393" extrusionOk="0">
                <a:moveTo>
                  <a:pt x="575" y="4"/>
                </a:moveTo>
                <a:cubicBezTo>
                  <a:pt x="575" y="5"/>
                  <a:pt x="575" y="6"/>
                  <a:pt x="574" y="6"/>
                </a:cubicBezTo>
                <a:cubicBezTo>
                  <a:pt x="576" y="7"/>
                  <a:pt x="577" y="9"/>
                  <a:pt x="579" y="10"/>
                </a:cubicBezTo>
                <a:cubicBezTo>
                  <a:pt x="584" y="10"/>
                  <a:pt x="590" y="11"/>
                  <a:pt x="596" y="11"/>
                </a:cubicBezTo>
                <a:cubicBezTo>
                  <a:pt x="603" y="11"/>
                  <a:pt x="609" y="11"/>
                  <a:pt x="616" y="11"/>
                </a:cubicBezTo>
                <a:cubicBezTo>
                  <a:pt x="616" y="12"/>
                  <a:pt x="616" y="13"/>
                  <a:pt x="616" y="14"/>
                </a:cubicBezTo>
                <a:cubicBezTo>
                  <a:pt x="528" y="14"/>
                  <a:pt x="440" y="14"/>
                  <a:pt x="351" y="14"/>
                </a:cubicBezTo>
                <a:cubicBezTo>
                  <a:pt x="351" y="15"/>
                  <a:pt x="351" y="16"/>
                  <a:pt x="351" y="17"/>
                </a:cubicBezTo>
                <a:cubicBezTo>
                  <a:pt x="463" y="18"/>
                  <a:pt x="574" y="18"/>
                  <a:pt x="686" y="19"/>
                </a:cubicBezTo>
                <a:cubicBezTo>
                  <a:pt x="682" y="18"/>
                  <a:pt x="677" y="17"/>
                  <a:pt x="673" y="16"/>
                </a:cubicBezTo>
                <a:cubicBezTo>
                  <a:pt x="660" y="15"/>
                  <a:pt x="646" y="15"/>
                  <a:pt x="633" y="14"/>
                </a:cubicBezTo>
                <a:cubicBezTo>
                  <a:pt x="630" y="13"/>
                  <a:pt x="629" y="12"/>
                  <a:pt x="631" y="4"/>
                </a:cubicBezTo>
                <a:cubicBezTo>
                  <a:pt x="631" y="6"/>
                  <a:pt x="632" y="9"/>
                  <a:pt x="633" y="12"/>
                </a:cubicBezTo>
                <a:cubicBezTo>
                  <a:pt x="633" y="9"/>
                  <a:pt x="633" y="6"/>
                  <a:pt x="634" y="3"/>
                </a:cubicBezTo>
                <a:cubicBezTo>
                  <a:pt x="635" y="6"/>
                  <a:pt x="636" y="8"/>
                  <a:pt x="636" y="10"/>
                </a:cubicBezTo>
                <a:cubicBezTo>
                  <a:pt x="637" y="8"/>
                  <a:pt x="637" y="6"/>
                  <a:pt x="637" y="3"/>
                </a:cubicBezTo>
                <a:cubicBezTo>
                  <a:pt x="638" y="6"/>
                  <a:pt x="639" y="8"/>
                  <a:pt x="640" y="11"/>
                </a:cubicBezTo>
                <a:cubicBezTo>
                  <a:pt x="640" y="8"/>
                  <a:pt x="641" y="6"/>
                  <a:pt x="641" y="4"/>
                </a:cubicBezTo>
                <a:cubicBezTo>
                  <a:pt x="642" y="6"/>
                  <a:pt x="643" y="7"/>
                  <a:pt x="643" y="9"/>
                </a:cubicBezTo>
                <a:cubicBezTo>
                  <a:pt x="644" y="7"/>
                  <a:pt x="644" y="6"/>
                  <a:pt x="645" y="4"/>
                </a:cubicBezTo>
                <a:cubicBezTo>
                  <a:pt x="645" y="6"/>
                  <a:pt x="646" y="7"/>
                  <a:pt x="647" y="9"/>
                </a:cubicBezTo>
                <a:cubicBezTo>
                  <a:pt x="648" y="1"/>
                  <a:pt x="649" y="7"/>
                  <a:pt x="650" y="9"/>
                </a:cubicBezTo>
                <a:cubicBezTo>
                  <a:pt x="652" y="0"/>
                  <a:pt x="653" y="9"/>
                  <a:pt x="654" y="9"/>
                </a:cubicBezTo>
                <a:cubicBezTo>
                  <a:pt x="654" y="8"/>
                  <a:pt x="655" y="6"/>
                  <a:pt x="655" y="3"/>
                </a:cubicBezTo>
                <a:cubicBezTo>
                  <a:pt x="656" y="6"/>
                  <a:pt x="657" y="8"/>
                  <a:pt x="657" y="11"/>
                </a:cubicBezTo>
                <a:cubicBezTo>
                  <a:pt x="658" y="8"/>
                  <a:pt x="658" y="6"/>
                  <a:pt x="659" y="4"/>
                </a:cubicBezTo>
                <a:cubicBezTo>
                  <a:pt x="659" y="6"/>
                  <a:pt x="660" y="8"/>
                  <a:pt x="661" y="10"/>
                </a:cubicBezTo>
                <a:cubicBezTo>
                  <a:pt x="661" y="8"/>
                  <a:pt x="662" y="6"/>
                  <a:pt x="662" y="4"/>
                </a:cubicBezTo>
                <a:cubicBezTo>
                  <a:pt x="663" y="6"/>
                  <a:pt x="664" y="8"/>
                  <a:pt x="664" y="10"/>
                </a:cubicBezTo>
                <a:cubicBezTo>
                  <a:pt x="665" y="8"/>
                  <a:pt x="665" y="6"/>
                  <a:pt x="666" y="3"/>
                </a:cubicBezTo>
                <a:cubicBezTo>
                  <a:pt x="667" y="7"/>
                  <a:pt x="667" y="9"/>
                  <a:pt x="667" y="12"/>
                </a:cubicBezTo>
                <a:cubicBezTo>
                  <a:pt x="668" y="11"/>
                  <a:pt x="668" y="10"/>
                  <a:pt x="668" y="10"/>
                </a:cubicBezTo>
                <a:cubicBezTo>
                  <a:pt x="669" y="8"/>
                  <a:pt x="669" y="7"/>
                  <a:pt x="669" y="5"/>
                </a:cubicBezTo>
                <a:cubicBezTo>
                  <a:pt x="672" y="13"/>
                  <a:pt x="675" y="13"/>
                  <a:pt x="676" y="6"/>
                </a:cubicBezTo>
                <a:cubicBezTo>
                  <a:pt x="677" y="8"/>
                  <a:pt x="678" y="10"/>
                  <a:pt x="679" y="11"/>
                </a:cubicBezTo>
                <a:cubicBezTo>
                  <a:pt x="681" y="12"/>
                  <a:pt x="683" y="13"/>
                  <a:pt x="686" y="13"/>
                </a:cubicBezTo>
                <a:cubicBezTo>
                  <a:pt x="695" y="14"/>
                  <a:pt x="705" y="14"/>
                  <a:pt x="714" y="15"/>
                </a:cubicBezTo>
                <a:cubicBezTo>
                  <a:pt x="730" y="16"/>
                  <a:pt x="747" y="17"/>
                  <a:pt x="763" y="19"/>
                </a:cubicBezTo>
                <a:cubicBezTo>
                  <a:pt x="777" y="20"/>
                  <a:pt x="791" y="20"/>
                  <a:pt x="806" y="21"/>
                </a:cubicBezTo>
                <a:cubicBezTo>
                  <a:pt x="807" y="22"/>
                  <a:pt x="807" y="24"/>
                  <a:pt x="808" y="25"/>
                </a:cubicBezTo>
                <a:cubicBezTo>
                  <a:pt x="804" y="26"/>
                  <a:pt x="801" y="26"/>
                  <a:pt x="798" y="26"/>
                </a:cubicBezTo>
                <a:cubicBezTo>
                  <a:pt x="794" y="26"/>
                  <a:pt x="790" y="26"/>
                  <a:pt x="786" y="26"/>
                </a:cubicBezTo>
                <a:cubicBezTo>
                  <a:pt x="785" y="26"/>
                  <a:pt x="784" y="27"/>
                  <a:pt x="783" y="27"/>
                </a:cubicBezTo>
                <a:cubicBezTo>
                  <a:pt x="784" y="28"/>
                  <a:pt x="785" y="29"/>
                  <a:pt x="786" y="29"/>
                </a:cubicBezTo>
                <a:cubicBezTo>
                  <a:pt x="795" y="30"/>
                  <a:pt x="805" y="31"/>
                  <a:pt x="814" y="32"/>
                </a:cubicBezTo>
                <a:cubicBezTo>
                  <a:pt x="831" y="33"/>
                  <a:pt x="849" y="35"/>
                  <a:pt x="866" y="36"/>
                </a:cubicBezTo>
                <a:cubicBezTo>
                  <a:pt x="877" y="37"/>
                  <a:pt x="888" y="37"/>
                  <a:pt x="899" y="38"/>
                </a:cubicBezTo>
                <a:cubicBezTo>
                  <a:pt x="904" y="39"/>
                  <a:pt x="910" y="40"/>
                  <a:pt x="915" y="40"/>
                </a:cubicBezTo>
                <a:cubicBezTo>
                  <a:pt x="921" y="41"/>
                  <a:pt x="928" y="40"/>
                  <a:pt x="934" y="41"/>
                </a:cubicBezTo>
                <a:cubicBezTo>
                  <a:pt x="935" y="41"/>
                  <a:pt x="937" y="41"/>
                  <a:pt x="938" y="41"/>
                </a:cubicBezTo>
                <a:cubicBezTo>
                  <a:pt x="938" y="42"/>
                  <a:pt x="938" y="43"/>
                  <a:pt x="938" y="43"/>
                </a:cubicBezTo>
                <a:cubicBezTo>
                  <a:pt x="935" y="44"/>
                  <a:pt x="932" y="44"/>
                  <a:pt x="929" y="44"/>
                </a:cubicBezTo>
                <a:cubicBezTo>
                  <a:pt x="916" y="44"/>
                  <a:pt x="902" y="44"/>
                  <a:pt x="888" y="44"/>
                </a:cubicBezTo>
                <a:cubicBezTo>
                  <a:pt x="879" y="44"/>
                  <a:pt x="869" y="46"/>
                  <a:pt x="859" y="46"/>
                </a:cubicBezTo>
                <a:cubicBezTo>
                  <a:pt x="825" y="45"/>
                  <a:pt x="790" y="43"/>
                  <a:pt x="756" y="41"/>
                </a:cubicBezTo>
                <a:cubicBezTo>
                  <a:pt x="723" y="39"/>
                  <a:pt x="689" y="34"/>
                  <a:pt x="655" y="34"/>
                </a:cubicBezTo>
                <a:cubicBezTo>
                  <a:pt x="593" y="34"/>
                  <a:pt x="532" y="36"/>
                  <a:pt x="470" y="39"/>
                </a:cubicBezTo>
                <a:cubicBezTo>
                  <a:pt x="435" y="41"/>
                  <a:pt x="401" y="46"/>
                  <a:pt x="366" y="50"/>
                </a:cubicBezTo>
                <a:cubicBezTo>
                  <a:pt x="365" y="50"/>
                  <a:pt x="363" y="50"/>
                  <a:pt x="362" y="50"/>
                </a:cubicBezTo>
                <a:cubicBezTo>
                  <a:pt x="361" y="51"/>
                  <a:pt x="360" y="51"/>
                  <a:pt x="359" y="51"/>
                </a:cubicBezTo>
                <a:cubicBezTo>
                  <a:pt x="359" y="52"/>
                  <a:pt x="359" y="53"/>
                  <a:pt x="359" y="53"/>
                </a:cubicBezTo>
                <a:cubicBezTo>
                  <a:pt x="381" y="52"/>
                  <a:pt x="403" y="51"/>
                  <a:pt x="424" y="50"/>
                </a:cubicBezTo>
                <a:cubicBezTo>
                  <a:pt x="432" y="49"/>
                  <a:pt x="439" y="50"/>
                  <a:pt x="447" y="49"/>
                </a:cubicBezTo>
                <a:cubicBezTo>
                  <a:pt x="460" y="49"/>
                  <a:pt x="473" y="48"/>
                  <a:pt x="487" y="47"/>
                </a:cubicBezTo>
                <a:cubicBezTo>
                  <a:pt x="496" y="47"/>
                  <a:pt x="504" y="48"/>
                  <a:pt x="513" y="48"/>
                </a:cubicBezTo>
                <a:cubicBezTo>
                  <a:pt x="517" y="48"/>
                  <a:pt x="521" y="48"/>
                  <a:pt x="524" y="48"/>
                </a:cubicBezTo>
                <a:cubicBezTo>
                  <a:pt x="529" y="48"/>
                  <a:pt x="533" y="47"/>
                  <a:pt x="537" y="47"/>
                </a:cubicBezTo>
                <a:cubicBezTo>
                  <a:pt x="542" y="47"/>
                  <a:pt x="547" y="47"/>
                  <a:pt x="553" y="47"/>
                </a:cubicBezTo>
                <a:cubicBezTo>
                  <a:pt x="558" y="47"/>
                  <a:pt x="563" y="45"/>
                  <a:pt x="568" y="45"/>
                </a:cubicBezTo>
                <a:cubicBezTo>
                  <a:pt x="569" y="45"/>
                  <a:pt x="571" y="44"/>
                  <a:pt x="572" y="45"/>
                </a:cubicBezTo>
                <a:cubicBezTo>
                  <a:pt x="574" y="46"/>
                  <a:pt x="576" y="48"/>
                  <a:pt x="577" y="47"/>
                </a:cubicBezTo>
                <a:cubicBezTo>
                  <a:pt x="579" y="42"/>
                  <a:pt x="580" y="46"/>
                  <a:pt x="581" y="48"/>
                </a:cubicBezTo>
                <a:cubicBezTo>
                  <a:pt x="582" y="41"/>
                  <a:pt x="583" y="46"/>
                  <a:pt x="584" y="48"/>
                </a:cubicBezTo>
                <a:cubicBezTo>
                  <a:pt x="585" y="41"/>
                  <a:pt x="587" y="46"/>
                  <a:pt x="588" y="48"/>
                </a:cubicBezTo>
                <a:cubicBezTo>
                  <a:pt x="588" y="47"/>
                  <a:pt x="589" y="45"/>
                  <a:pt x="589" y="43"/>
                </a:cubicBezTo>
                <a:cubicBezTo>
                  <a:pt x="590" y="45"/>
                  <a:pt x="590" y="47"/>
                  <a:pt x="591" y="49"/>
                </a:cubicBezTo>
                <a:cubicBezTo>
                  <a:pt x="592" y="47"/>
                  <a:pt x="592" y="46"/>
                  <a:pt x="593" y="44"/>
                </a:cubicBezTo>
                <a:cubicBezTo>
                  <a:pt x="593" y="46"/>
                  <a:pt x="594" y="47"/>
                  <a:pt x="595" y="48"/>
                </a:cubicBezTo>
                <a:cubicBezTo>
                  <a:pt x="595" y="47"/>
                  <a:pt x="596" y="46"/>
                  <a:pt x="596" y="44"/>
                </a:cubicBezTo>
                <a:cubicBezTo>
                  <a:pt x="597" y="46"/>
                  <a:pt x="598" y="47"/>
                  <a:pt x="598" y="49"/>
                </a:cubicBezTo>
                <a:cubicBezTo>
                  <a:pt x="599" y="41"/>
                  <a:pt x="601" y="47"/>
                  <a:pt x="602" y="47"/>
                </a:cubicBezTo>
                <a:cubicBezTo>
                  <a:pt x="603" y="47"/>
                  <a:pt x="604" y="47"/>
                  <a:pt x="604" y="47"/>
                </a:cubicBezTo>
                <a:cubicBezTo>
                  <a:pt x="605" y="47"/>
                  <a:pt x="605" y="48"/>
                  <a:pt x="606" y="47"/>
                </a:cubicBezTo>
                <a:cubicBezTo>
                  <a:pt x="608" y="47"/>
                  <a:pt x="609" y="47"/>
                  <a:pt x="611" y="47"/>
                </a:cubicBezTo>
                <a:cubicBezTo>
                  <a:pt x="613" y="47"/>
                  <a:pt x="615" y="48"/>
                  <a:pt x="616" y="48"/>
                </a:cubicBezTo>
                <a:cubicBezTo>
                  <a:pt x="619" y="47"/>
                  <a:pt x="622" y="47"/>
                  <a:pt x="625" y="47"/>
                </a:cubicBezTo>
                <a:cubicBezTo>
                  <a:pt x="628" y="47"/>
                  <a:pt x="631" y="47"/>
                  <a:pt x="634" y="47"/>
                </a:cubicBezTo>
                <a:cubicBezTo>
                  <a:pt x="637" y="47"/>
                  <a:pt x="640" y="46"/>
                  <a:pt x="642" y="46"/>
                </a:cubicBezTo>
                <a:cubicBezTo>
                  <a:pt x="645" y="46"/>
                  <a:pt x="648" y="48"/>
                  <a:pt x="651" y="48"/>
                </a:cubicBezTo>
                <a:cubicBezTo>
                  <a:pt x="654" y="48"/>
                  <a:pt x="657" y="46"/>
                  <a:pt x="660" y="46"/>
                </a:cubicBezTo>
                <a:cubicBezTo>
                  <a:pt x="664" y="46"/>
                  <a:pt x="669" y="45"/>
                  <a:pt x="674" y="46"/>
                </a:cubicBezTo>
                <a:cubicBezTo>
                  <a:pt x="675" y="46"/>
                  <a:pt x="676" y="47"/>
                  <a:pt x="678" y="46"/>
                </a:cubicBezTo>
                <a:cubicBezTo>
                  <a:pt x="679" y="46"/>
                  <a:pt x="681" y="49"/>
                  <a:pt x="683" y="48"/>
                </a:cubicBezTo>
                <a:cubicBezTo>
                  <a:pt x="685" y="46"/>
                  <a:pt x="687" y="47"/>
                  <a:pt x="689" y="48"/>
                </a:cubicBezTo>
                <a:cubicBezTo>
                  <a:pt x="691" y="48"/>
                  <a:pt x="693" y="47"/>
                  <a:pt x="694" y="47"/>
                </a:cubicBezTo>
                <a:cubicBezTo>
                  <a:pt x="696" y="46"/>
                  <a:pt x="698" y="47"/>
                  <a:pt x="699" y="47"/>
                </a:cubicBezTo>
                <a:cubicBezTo>
                  <a:pt x="701" y="47"/>
                  <a:pt x="703" y="47"/>
                  <a:pt x="705" y="47"/>
                </a:cubicBezTo>
                <a:cubicBezTo>
                  <a:pt x="707" y="47"/>
                  <a:pt x="709" y="48"/>
                  <a:pt x="711" y="48"/>
                </a:cubicBezTo>
                <a:cubicBezTo>
                  <a:pt x="712" y="44"/>
                  <a:pt x="713" y="47"/>
                  <a:pt x="714" y="50"/>
                </a:cubicBezTo>
                <a:cubicBezTo>
                  <a:pt x="715" y="49"/>
                  <a:pt x="716" y="48"/>
                  <a:pt x="716" y="46"/>
                </a:cubicBezTo>
                <a:cubicBezTo>
                  <a:pt x="717" y="48"/>
                  <a:pt x="717" y="49"/>
                  <a:pt x="718" y="50"/>
                </a:cubicBezTo>
                <a:cubicBezTo>
                  <a:pt x="719" y="49"/>
                  <a:pt x="720" y="47"/>
                  <a:pt x="720" y="47"/>
                </a:cubicBezTo>
                <a:cubicBezTo>
                  <a:pt x="721" y="49"/>
                  <a:pt x="722" y="50"/>
                  <a:pt x="723" y="47"/>
                </a:cubicBezTo>
                <a:cubicBezTo>
                  <a:pt x="724" y="50"/>
                  <a:pt x="726" y="48"/>
                  <a:pt x="727" y="48"/>
                </a:cubicBezTo>
                <a:cubicBezTo>
                  <a:pt x="728" y="48"/>
                  <a:pt x="729" y="48"/>
                  <a:pt x="729" y="49"/>
                </a:cubicBezTo>
                <a:cubicBezTo>
                  <a:pt x="731" y="49"/>
                  <a:pt x="733" y="49"/>
                  <a:pt x="734" y="49"/>
                </a:cubicBezTo>
                <a:cubicBezTo>
                  <a:pt x="734" y="48"/>
                  <a:pt x="734" y="47"/>
                  <a:pt x="734" y="46"/>
                </a:cubicBezTo>
                <a:cubicBezTo>
                  <a:pt x="735" y="48"/>
                  <a:pt x="735" y="50"/>
                  <a:pt x="735" y="52"/>
                </a:cubicBezTo>
                <a:cubicBezTo>
                  <a:pt x="736" y="50"/>
                  <a:pt x="737" y="48"/>
                  <a:pt x="738" y="46"/>
                </a:cubicBezTo>
                <a:cubicBezTo>
                  <a:pt x="738" y="48"/>
                  <a:pt x="738" y="50"/>
                  <a:pt x="739" y="52"/>
                </a:cubicBezTo>
                <a:cubicBezTo>
                  <a:pt x="740" y="50"/>
                  <a:pt x="740" y="49"/>
                  <a:pt x="741" y="47"/>
                </a:cubicBezTo>
                <a:cubicBezTo>
                  <a:pt x="742" y="49"/>
                  <a:pt x="742" y="50"/>
                  <a:pt x="742" y="52"/>
                </a:cubicBezTo>
                <a:cubicBezTo>
                  <a:pt x="743" y="50"/>
                  <a:pt x="744" y="49"/>
                  <a:pt x="744" y="47"/>
                </a:cubicBezTo>
                <a:cubicBezTo>
                  <a:pt x="745" y="49"/>
                  <a:pt x="745" y="51"/>
                  <a:pt x="746" y="53"/>
                </a:cubicBezTo>
                <a:cubicBezTo>
                  <a:pt x="747" y="50"/>
                  <a:pt x="747" y="49"/>
                  <a:pt x="748" y="48"/>
                </a:cubicBezTo>
                <a:cubicBezTo>
                  <a:pt x="748" y="49"/>
                  <a:pt x="749" y="50"/>
                  <a:pt x="750" y="52"/>
                </a:cubicBezTo>
                <a:cubicBezTo>
                  <a:pt x="750" y="51"/>
                  <a:pt x="751" y="49"/>
                  <a:pt x="752" y="48"/>
                </a:cubicBezTo>
                <a:cubicBezTo>
                  <a:pt x="752" y="50"/>
                  <a:pt x="752" y="51"/>
                  <a:pt x="753" y="54"/>
                </a:cubicBezTo>
                <a:cubicBezTo>
                  <a:pt x="754" y="51"/>
                  <a:pt x="754" y="50"/>
                  <a:pt x="755" y="48"/>
                </a:cubicBezTo>
                <a:cubicBezTo>
                  <a:pt x="756" y="50"/>
                  <a:pt x="756" y="52"/>
                  <a:pt x="756" y="54"/>
                </a:cubicBezTo>
                <a:cubicBezTo>
                  <a:pt x="757" y="51"/>
                  <a:pt x="758" y="50"/>
                  <a:pt x="759" y="48"/>
                </a:cubicBezTo>
                <a:cubicBezTo>
                  <a:pt x="760" y="53"/>
                  <a:pt x="761" y="54"/>
                  <a:pt x="762" y="48"/>
                </a:cubicBezTo>
                <a:cubicBezTo>
                  <a:pt x="763" y="54"/>
                  <a:pt x="764" y="51"/>
                  <a:pt x="766" y="51"/>
                </a:cubicBezTo>
                <a:cubicBezTo>
                  <a:pt x="769" y="51"/>
                  <a:pt x="772" y="53"/>
                  <a:pt x="775" y="54"/>
                </a:cubicBezTo>
                <a:cubicBezTo>
                  <a:pt x="782" y="54"/>
                  <a:pt x="790" y="54"/>
                  <a:pt x="798" y="55"/>
                </a:cubicBezTo>
                <a:cubicBezTo>
                  <a:pt x="815" y="57"/>
                  <a:pt x="832" y="58"/>
                  <a:pt x="849" y="60"/>
                </a:cubicBezTo>
                <a:cubicBezTo>
                  <a:pt x="862" y="61"/>
                  <a:pt x="875" y="61"/>
                  <a:pt x="887" y="62"/>
                </a:cubicBezTo>
                <a:cubicBezTo>
                  <a:pt x="896" y="63"/>
                  <a:pt x="904" y="64"/>
                  <a:pt x="912" y="65"/>
                </a:cubicBezTo>
                <a:cubicBezTo>
                  <a:pt x="913" y="65"/>
                  <a:pt x="913" y="66"/>
                  <a:pt x="914" y="66"/>
                </a:cubicBezTo>
                <a:cubicBezTo>
                  <a:pt x="913" y="67"/>
                  <a:pt x="913" y="68"/>
                  <a:pt x="912" y="68"/>
                </a:cubicBezTo>
                <a:cubicBezTo>
                  <a:pt x="906" y="68"/>
                  <a:pt x="899" y="68"/>
                  <a:pt x="893" y="68"/>
                </a:cubicBezTo>
                <a:cubicBezTo>
                  <a:pt x="880" y="67"/>
                  <a:pt x="868" y="67"/>
                  <a:pt x="855" y="67"/>
                </a:cubicBezTo>
                <a:cubicBezTo>
                  <a:pt x="847" y="66"/>
                  <a:pt x="839" y="67"/>
                  <a:pt x="831" y="67"/>
                </a:cubicBezTo>
                <a:cubicBezTo>
                  <a:pt x="851" y="69"/>
                  <a:pt x="871" y="71"/>
                  <a:pt x="891" y="73"/>
                </a:cubicBezTo>
                <a:cubicBezTo>
                  <a:pt x="902" y="74"/>
                  <a:pt x="913" y="74"/>
                  <a:pt x="923" y="74"/>
                </a:cubicBezTo>
                <a:cubicBezTo>
                  <a:pt x="924" y="75"/>
                  <a:pt x="925" y="76"/>
                  <a:pt x="926" y="77"/>
                </a:cubicBezTo>
                <a:cubicBezTo>
                  <a:pt x="925" y="78"/>
                  <a:pt x="925" y="79"/>
                  <a:pt x="924" y="79"/>
                </a:cubicBezTo>
                <a:cubicBezTo>
                  <a:pt x="921" y="79"/>
                  <a:pt x="918" y="79"/>
                  <a:pt x="914" y="80"/>
                </a:cubicBezTo>
                <a:cubicBezTo>
                  <a:pt x="907" y="81"/>
                  <a:pt x="900" y="84"/>
                  <a:pt x="892" y="84"/>
                </a:cubicBezTo>
                <a:cubicBezTo>
                  <a:pt x="872" y="84"/>
                  <a:pt x="848" y="97"/>
                  <a:pt x="828" y="96"/>
                </a:cubicBezTo>
                <a:cubicBezTo>
                  <a:pt x="762" y="93"/>
                  <a:pt x="700" y="89"/>
                  <a:pt x="634" y="88"/>
                </a:cubicBezTo>
                <a:cubicBezTo>
                  <a:pt x="541" y="85"/>
                  <a:pt x="451" y="91"/>
                  <a:pt x="355" y="88"/>
                </a:cubicBezTo>
                <a:cubicBezTo>
                  <a:pt x="352" y="88"/>
                  <a:pt x="350" y="89"/>
                  <a:pt x="347" y="89"/>
                </a:cubicBezTo>
                <a:cubicBezTo>
                  <a:pt x="347" y="90"/>
                  <a:pt x="347" y="91"/>
                  <a:pt x="347" y="92"/>
                </a:cubicBezTo>
                <a:cubicBezTo>
                  <a:pt x="356" y="92"/>
                  <a:pt x="365" y="92"/>
                  <a:pt x="374" y="92"/>
                </a:cubicBezTo>
                <a:cubicBezTo>
                  <a:pt x="383" y="91"/>
                  <a:pt x="391" y="90"/>
                  <a:pt x="400" y="90"/>
                </a:cubicBezTo>
                <a:cubicBezTo>
                  <a:pt x="427" y="89"/>
                  <a:pt x="455" y="89"/>
                  <a:pt x="483" y="88"/>
                </a:cubicBezTo>
                <a:cubicBezTo>
                  <a:pt x="497" y="88"/>
                  <a:pt x="511" y="87"/>
                  <a:pt x="525" y="87"/>
                </a:cubicBezTo>
                <a:cubicBezTo>
                  <a:pt x="544" y="87"/>
                  <a:pt x="562" y="87"/>
                  <a:pt x="580" y="87"/>
                </a:cubicBezTo>
                <a:cubicBezTo>
                  <a:pt x="589" y="87"/>
                  <a:pt x="598" y="87"/>
                  <a:pt x="608" y="87"/>
                </a:cubicBezTo>
                <a:cubicBezTo>
                  <a:pt x="616" y="88"/>
                  <a:pt x="625" y="87"/>
                  <a:pt x="634" y="88"/>
                </a:cubicBezTo>
                <a:cubicBezTo>
                  <a:pt x="641" y="88"/>
                  <a:pt x="649" y="88"/>
                  <a:pt x="657" y="88"/>
                </a:cubicBezTo>
                <a:cubicBezTo>
                  <a:pt x="662" y="89"/>
                  <a:pt x="667" y="89"/>
                  <a:pt x="672" y="89"/>
                </a:cubicBezTo>
                <a:cubicBezTo>
                  <a:pt x="676" y="89"/>
                  <a:pt x="680" y="89"/>
                  <a:pt x="685" y="89"/>
                </a:cubicBezTo>
                <a:cubicBezTo>
                  <a:pt x="689" y="89"/>
                  <a:pt x="692" y="89"/>
                  <a:pt x="696" y="90"/>
                </a:cubicBezTo>
                <a:cubicBezTo>
                  <a:pt x="701" y="90"/>
                  <a:pt x="705" y="90"/>
                  <a:pt x="710" y="90"/>
                </a:cubicBezTo>
                <a:cubicBezTo>
                  <a:pt x="712" y="90"/>
                  <a:pt x="715" y="90"/>
                  <a:pt x="718" y="90"/>
                </a:cubicBezTo>
                <a:cubicBezTo>
                  <a:pt x="721" y="89"/>
                  <a:pt x="724" y="89"/>
                  <a:pt x="726" y="90"/>
                </a:cubicBezTo>
                <a:cubicBezTo>
                  <a:pt x="728" y="90"/>
                  <a:pt x="730" y="91"/>
                  <a:pt x="731" y="91"/>
                </a:cubicBezTo>
                <a:cubicBezTo>
                  <a:pt x="733" y="91"/>
                  <a:pt x="735" y="90"/>
                  <a:pt x="737" y="90"/>
                </a:cubicBezTo>
                <a:cubicBezTo>
                  <a:pt x="738" y="90"/>
                  <a:pt x="739" y="90"/>
                  <a:pt x="741" y="91"/>
                </a:cubicBezTo>
                <a:cubicBezTo>
                  <a:pt x="743" y="91"/>
                  <a:pt x="744" y="92"/>
                  <a:pt x="746" y="92"/>
                </a:cubicBezTo>
                <a:cubicBezTo>
                  <a:pt x="748" y="91"/>
                  <a:pt x="749" y="90"/>
                  <a:pt x="751" y="90"/>
                </a:cubicBezTo>
                <a:cubicBezTo>
                  <a:pt x="753" y="91"/>
                  <a:pt x="754" y="92"/>
                  <a:pt x="756" y="92"/>
                </a:cubicBezTo>
                <a:cubicBezTo>
                  <a:pt x="758" y="92"/>
                  <a:pt x="760" y="91"/>
                  <a:pt x="761" y="91"/>
                </a:cubicBezTo>
                <a:cubicBezTo>
                  <a:pt x="764" y="91"/>
                  <a:pt x="767" y="93"/>
                  <a:pt x="770" y="92"/>
                </a:cubicBezTo>
                <a:cubicBezTo>
                  <a:pt x="775" y="91"/>
                  <a:pt x="781" y="94"/>
                  <a:pt x="786" y="93"/>
                </a:cubicBezTo>
                <a:cubicBezTo>
                  <a:pt x="790" y="92"/>
                  <a:pt x="793" y="94"/>
                  <a:pt x="797" y="94"/>
                </a:cubicBezTo>
                <a:cubicBezTo>
                  <a:pt x="804" y="95"/>
                  <a:pt x="811" y="96"/>
                  <a:pt x="818" y="97"/>
                </a:cubicBezTo>
                <a:cubicBezTo>
                  <a:pt x="825" y="98"/>
                  <a:pt x="831" y="100"/>
                  <a:pt x="837" y="101"/>
                </a:cubicBezTo>
                <a:cubicBezTo>
                  <a:pt x="849" y="102"/>
                  <a:pt x="861" y="103"/>
                  <a:pt x="874" y="104"/>
                </a:cubicBezTo>
                <a:cubicBezTo>
                  <a:pt x="886" y="105"/>
                  <a:pt x="839" y="106"/>
                  <a:pt x="852" y="107"/>
                </a:cubicBezTo>
                <a:cubicBezTo>
                  <a:pt x="867" y="108"/>
                  <a:pt x="883" y="109"/>
                  <a:pt x="899" y="110"/>
                </a:cubicBezTo>
                <a:cubicBezTo>
                  <a:pt x="900" y="110"/>
                  <a:pt x="900" y="111"/>
                  <a:pt x="901" y="111"/>
                </a:cubicBezTo>
                <a:cubicBezTo>
                  <a:pt x="901" y="113"/>
                  <a:pt x="900" y="113"/>
                  <a:pt x="900" y="113"/>
                </a:cubicBezTo>
                <a:cubicBezTo>
                  <a:pt x="881" y="113"/>
                  <a:pt x="862" y="113"/>
                  <a:pt x="843" y="113"/>
                </a:cubicBezTo>
                <a:cubicBezTo>
                  <a:pt x="827" y="112"/>
                  <a:pt x="811" y="111"/>
                  <a:pt x="795" y="115"/>
                </a:cubicBezTo>
                <a:cubicBezTo>
                  <a:pt x="794" y="115"/>
                  <a:pt x="794" y="116"/>
                  <a:pt x="793" y="116"/>
                </a:cubicBezTo>
                <a:cubicBezTo>
                  <a:pt x="798" y="117"/>
                  <a:pt x="803" y="118"/>
                  <a:pt x="808" y="119"/>
                </a:cubicBezTo>
                <a:cubicBezTo>
                  <a:pt x="830" y="120"/>
                  <a:pt x="853" y="121"/>
                  <a:pt x="875" y="123"/>
                </a:cubicBezTo>
                <a:cubicBezTo>
                  <a:pt x="878" y="123"/>
                  <a:pt x="882" y="124"/>
                  <a:pt x="885" y="125"/>
                </a:cubicBezTo>
                <a:cubicBezTo>
                  <a:pt x="885" y="126"/>
                  <a:pt x="885" y="127"/>
                  <a:pt x="885" y="128"/>
                </a:cubicBezTo>
                <a:cubicBezTo>
                  <a:pt x="863" y="129"/>
                  <a:pt x="841" y="130"/>
                  <a:pt x="819" y="130"/>
                </a:cubicBezTo>
                <a:cubicBezTo>
                  <a:pt x="798" y="130"/>
                  <a:pt x="834" y="129"/>
                  <a:pt x="813" y="128"/>
                </a:cubicBezTo>
                <a:cubicBezTo>
                  <a:pt x="813" y="129"/>
                  <a:pt x="813" y="130"/>
                  <a:pt x="812" y="130"/>
                </a:cubicBezTo>
                <a:cubicBezTo>
                  <a:pt x="860" y="138"/>
                  <a:pt x="850" y="138"/>
                  <a:pt x="898" y="145"/>
                </a:cubicBezTo>
                <a:cubicBezTo>
                  <a:pt x="898" y="146"/>
                  <a:pt x="898" y="147"/>
                  <a:pt x="898" y="148"/>
                </a:cubicBezTo>
                <a:cubicBezTo>
                  <a:pt x="833" y="146"/>
                  <a:pt x="827" y="143"/>
                  <a:pt x="762" y="141"/>
                </a:cubicBezTo>
                <a:cubicBezTo>
                  <a:pt x="762" y="142"/>
                  <a:pt x="762" y="142"/>
                  <a:pt x="762" y="143"/>
                </a:cubicBezTo>
                <a:cubicBezTo>
                  <a:pt x="807" y="146"/>
                  <a:pt x="793" y="150"/>
                  <a:pt x="838" y="154"/>
                </a:cubicBezTo>
                <a:cubicBezTo>
                  <a:pt x="838" y="155"/>
                  <a:pt x="838" y="156"/>
                  <a:pt x="838" y="157"/>
                </a:cubicBezTo>
                <a:cubicBezTo>
                  <a:pt x="814" y="158"/>
                  <a:pt x="815" y="159"/>
                  <a:pt x="792" y="161"/>
                </a:cubicBezTo>
                <a:cubicBezTo>
                  <a:pt x="792" y="161"/>
                  <a:pt x="792" y="162"/>
                  <a:pt x="792" y="162"/>
                </a:cubicBezTo>
                <a:cubicBezTo>
                  <a:pt x="793" y="163"/>
                  <a:pt x="736" y="163"/>
                  <a:pt x="737" y="164"/>
                </a:cubicBezTo>
                <a:cubicBezTo>
                  <a:pt x="752" y="165"/>
                  <a:pt x="768" y="166"/>
                  <a:pt x="784" y="167"/>
                </a:cubicBezTo>
                <a:cubicBezTo>
                  <a:pt x="797" y="169"/>
                  <a:pt x="811" y="169"/>
                  <a:pt x="824" y="170"/>
                </a:cubicBezTo>
                <a:cubicBezTo>
                  <a:pt x="826" y="171"/>
                  <a:pt x="827" y="172"/>
                  <a:pt x="828" y="173"/>
                </a:cubicBezTo>
                <a:cubicBezTo>
                  <a:pt x="828" y="174"/>
                  <a:pt x="828" y="175"/>
                  <a:pt x="828" y="176"/>
                </a:cubicBezTo>
                <a:cubicBezTo>
                  <a:pt x="781" y="174"/>
                  <a:pt x="792" y="172"/>
                  <a:pt x="745" y="170"/>
                </a:cubicBezTo>
                <a:cubicBezTo>
                  <a:pt x="745" y="171"/>
                  <a:pt x="745" y="171"/>
                  <a:pt x="745" y="172"/>
                </a:cubicBezTo>
                <a:cubicBezTo>
                  <a:pt x="749" y="173"/>
                  <a:pt x="753" y="174"/>
                  <a:pt x="756" y="174"/>
                </a:cubicBezTo>
                <a:cubicBezTo>
                  <a:pt x="776" y="176"/>
                  <a:pt x="737" y="178"/>
                  <a:pt x="756" y="179"/>
                </a:cubicBezTo>
                <a:cubicBezTo>
                  <a:pt x="784" y="182"/>
                  <a:pt x="812" y="185"/>
                  <a:pt x="840" y="187"/>
                </a:cubicBezTo>
                <a:cubicBezTo>
                  <a:pt x="841" y="188"/>
                  <a:pt x="843" y="188"/>
                  <a:pt x="844" y="189"/>
                </a:cubicBezTo>
                <a:cubicBezTo>
                  <a:pt x="844" y="191"/>
                  <a:pt x="844" y="191"/>
                  <a:pt x="843" y="191"/>
                </a:cubicBezTo>
                <a:cubicBezTo>
                  <a:pt x="822" y="190"/>
                  <a:pt x="800" y="190"/>
                  <a:pt x="779" y="189"/>
                </a:cubicBezTo>
                <a:cubicBezTo>
                  <a:pt x="769" y="189"/>
                  <a:pt x="758" y="188"/>
                  <a:pt x="747" y="188"/>
                </a:cubicBezTo>
                <a:cubicBezTo>
                  <a:pt x="746" y="188"/>
                  <a:pt x="744" y="190"/>
                  <a:pt x="742" y="191"/>
                </a:cubicBezTo>
                <a:cubicBezTo>
                  <a:pt x="742" y="191"/>
                  <a:pt x="742" y="192"/>
                  <a:pt x="742" y="193"/>
                </a:cubicBezTo>
                <a:cubicBezTo>
                  <a:pt x="743" y="193"/>
                  <a:pt x="743" y="193"/>
                  <a:pt x="743" y="193"/>
                </a:cubicBezTo>
                <a:cubicBezTo>
                  <a:pt x="753" y="196"/>
                  <a:pt x="763" y="192"/>
                  <a:pt x="773" y="200"/>
                </a:cubicBezTo>
                <a:cubicBezTo>
                  <a:pt x="776" y="203"/>
                  <a:pt x="780" y="201"/>
                  <a:pt x="783" y="202"/>
                </a:cubicBezTo>
                <a:cubicBezTo>
                  <a:pt x="786" y="202"/>
                  <a:pt x="788" y="203"/>
                  <a:pt x="790" y="204"/>
                </a:cubicBezTo>
                <a:cubicBezTo>
                  <a:pt x="790" y="204"/>
                  <a:pt x="790" y="205"/>
                  <a:pt x="790" y="206"/>
                </a:cubicBezTo>
                <a:cubicBezTo>
                  <a:pt x="737" y="209"/>
                  <a:pt x="775" y="202"/>
                  <a:pt x="722" y="202"/>
                </a:cubicBezTo>
                <a:cubicBezTo>
                  <a:pt x="722" y="203"/>
                  <a:pt x="723" y="203"/>
                  <a:pt x="723" y="203"/>
                </a:cubicBezTo>
                <a:cubicBezTo>
                  <a:pt x="743" y="204"/>
                  <a:pt x="730" y="206"/>
                  <a:pt x="750" y="207"/>
                </a:cubicBezTo>
                <a:cubicBezTo>
                  <a:pt x="761" y="208"/>
                  <a:pt x="772" y="209"/>
                  <a:pt x="783" y="211"/>
                </a:cubicBezTo>
                <a:cubicBezTo>
                  <a:pt x="783" y="211"/>
                  <a:pt x="784" y="212"/>
                  <a:pt x="784" y="212"/>
                </a:cubicBezTo>
                <a:cubicBezTo>
                  <a:pt x="784" y="213"/>
                  <a:pt x="784" y="213"/>
                  <a:pt x="784" y="214"/>
                </a:cubicBezTo>
                <a:cubicBezTo>
                  <a:pt x="773" y="214"/>
                  <a:pt x="763" y="214"/>
                  <a:pt x="752" y="214"/>
                </a:cubicBezTo>
                <a:cubicBezTo>
                  <a:pt x="752" y="215"/>
                  <a:pt x="752" y="216"/>
                  <a:pt x="752" y="217"/>
                </a:cubicBezTo>
                <a:cubicBezTo>
                  <a:pt x="807" y="222"/>
                  <a:pt x="804" y="227"/>
                  <a:pt x="859" y="232"/>
                </a:cubicBezTo>
                <a:cubicBezTo>
                  <a:pt x="859" y="233"/>
                  <a:pt x="859" y="233"/>
                  <a:pt x="859" y="234"/>
                </a:cubicBezTo>
                <a:cubicBezTo>
                  <a:pt x="814" y="238"/>
                  <a:pt x="828" y="232"/>
                  <a:pt x="783" y="231"/>
                </a:cubicBezTo>
                <a:cubicBezTo>
                  <a:pt x="788" y="232"/>
                  <a:pt x="735" y="232"/>
                  <a:pt x="740" y="233"/>
                </a:cubicBezTo>
                <a:cubicBezTo>
                  <a:pt x="762" y="234"/>
                  <a:pt x="784" y="236"/>
                  <a:pt x="806" y="237"/>
                </a:cubicBezTo>
                <a:cubicBezTo>
                  <a:pt x="807" y="237"/>
                  <a:pt x="809" y="238"/>
                  <a:pt x="811" y="239"/>
                </a:cubicBezTo>
                <a:cubicBezTo>
                  <a:pt x="811" y="240"/>
                  <a:pt x="811" y="240"/>
                  <a:pt x="811" y="241"/>
                </a:cubicBezTo>
                <a:cubicBezTo>
                  <a:pt x="780" y="244"/>
                  <a:pt x="808" y="240"/>
                  <a:pt x="777" y="243"/>
                </a:cubicBezTo>
                <a:cubicBezTo>
                  <a:pt x="778" y="243"/>
                  <a:pt x="778" y="243"/>
                  <a:pt x="779" y="243"/>
                </a:cubicBezTo>
                <a:cubicBezTo>
                  <a:pt x="801" y="245"/>
                  <a:pt x="765" y="247"/>
                  <a:pt x="788" y="249"/>
                </a:cubicBezTo>
                <a:cubicBezTo>
                  <a:pt x="803" y="250"/>
                  <a:pt x="819" y="252"/>
                  <a:pt x="834" y="253"/>
                </a:cubicBezTo>
                <a:cubicBezTo>
                  <a:pt x="835" y="253"/>
                  <a:pt x="836" y="255"/>
                  <a:pt x="837" y="255"/>
                </a:cubicBezTo>
                <a:cubicBezTo>
                  <a:pt x="835" y="257"/>
                  <a:pt x="834" y="258"/>
                  <a:pt x="832" y="258"/>
                </a:cubicBezTo>
                <a:cubicBezTo>
                  <a:pt x="827" y="257"/>
                  <a:pt x="821" y="257"/>
                  <a:pt x="816" y="257"/>
                </a:cubicBezTo>
                <a:cubicBezTo>
                  <a:pt x="796" y="257"/>
                  <a:pt x="777" y="257"/>
                  <a:pt x="757" y="256"/>
                </a:cubicBezTo>
                <a:cubicBezTo>
                  <a:pt x="704" y="254"/>
                  <a:pt x="745" y="267"/>
                  <a:pt x="692" y="265"/>
                </a:cubicBezTo>
                <a:cubicBezTo>
                  <a:pt x="633" y="261"/>
                  <a:pt x="568" y="260"/>
                  <a:pt x="508" y="263"/>
                </a:cubicBezTo>
                <a:cubicBezTo>
                  <a:pt x="480" y="265"/>
                  <a:pt x="454" y="254"/>
                  <a:pt x="426" y="256"/>
                </a:cubicBezTo>
                <a:cubicBezTo>
                  <a:pt x="420" y="256"/>
                  <a:pt x="415" y="257"/>
                  <a:pt x="411" y="257"/>
                </a:cubicBezTo>
                <a:cubicBezTo>
                  <a:pt x="419" y="257"/>
                  <a:pt x="427" y="257"/>
                  <a:pt x="436" y="257"/>
                </a:cubicBezTo>
                <a:cubicBezTo>
                  <a:pt x="515" y="257"/>
                  <a:pt x="594" y="257"/>
                  <a:pt x="673" y="263"/>
                </a:cubicBezTo>
                <a:cubicBezTo>
                  <a:pt x="717" y="267"/>
                  <a:pt x="727" y="269"/>
                  <a:pt x="771" y="272"/>
                </a:cubicBezTo>
                <a:cubicBezTo>
                  <a:pt x="805" y="275"/>
                  <a:pt x="814" y="278"/>
                  <a:pt x="848" y="280"/>
                </a:cubicBezTo>
                <a:cubicBezTo>
                  <a:pt x="856" y="281"/>
                  <a:pt x="863" y="283"/>
                  <a:pt x="870" y="284"/>
                </a:cubicBezTo>
                <a:cubicBezTo>
                  <a:pt x="871" y="284"/>
                  <a:pt x="872" y="285"/>
                  <a:pt x="873" y="286"/>
                </a:cubicBezTo>
                <a:cubicBezTo>
                  <a:pt x="872" y="286"/>
                  <a:pt x="872" y="287"/>
                  <a:pt x="872" y="288"/>
                </a:cubicBezTo>
                <a:cubicBezTo>
                  <a:pt x="871" y="288"/>
                  <a:pt x="870" y="287"/>
                  <a:pt x="870" y="287"/>
                </a:cubicBezTo>
                <a:cubicBezTo>
                  <a:pt x="862" y="288"/>
                  <a:pt x="854" y="288"/>
                  <a:pt x="846" y="288"/>
                </a:cubicBezTo>
                <a:cubicBezTo>
                  <a:pt x="812" y="289"/>
                  <a:pt x="837" y="286"/>
                  <a:pt x="803" y="287"/>
                </a:cubicBezTo>
                <a:cubicBezTo>
                  <a:pt x="756" y="287"/>
                  <a:pt x="720" y="291"/>
                  <a:pt x="674" y="288"/>
                </a:cubicBezTo>
                <a:cubicBezTo>
                  <a:pt x="618" y="284"/>
                  <a:pt x="553" y="288"/>
                  <a:pt x="497" y="278"/>
                </a:cubicBezTo>
                <a:cubicBezTo>
                  <a:pt x="491" y="278"/>
                  <a:pt x="486" y="279"/>
                  <a:pt x="481" y="280"/>
                </a:cubicBezTo>
                <a:cubicBezTo>
                  <a:pt x="482" y="281"/>
                  <a:pt x="482" y="281"/>
                  <a:pt x="483" y="281"/>
                </a:cubicBezTo>
                <a:cubicBezTo>
                  <a:pt x="517" y="282"/>
                  <a:pt x="550" y="283"/>
                  <a:pt x="584" y="284"/>
                </a:cubicBezTo>
                <a:cubicBezTo>
                  <a:pt x="614" y="285"/>
                  <a:pt x="644" y="286"/>
                  <a:pt x="674" y="288"/>
                </a:cubicBezTo>
                <a:cubicBezTo>
                  <a:pt x="716" y="291"/>
                  <a:pt x="758" y="296"/>
                  <a:pt x="801" y="300"/>
                </a:cubicBezTo>
                <a:cubicBezTo>
                  <a:pt x="817" y="302"/>
                  <a:pt x="776" y="302"/>
                  <a:pt x="793" y="304"/>
                </a:cubicBezTo>
                <a:cubicBezTo>
                  <a:pt x="800" y="305"/>
                  <a:pt x="807" y="312"/>
                  <a:pt x="815" y="311"/>
                </a:cubicBezTo>
                <a:cubicBezTo>
                  <a:pt x="815" y="311"/>
                  <a:pt x="816" y="312"/>
                  <a:pt x="817" y="312"/>
                </a:cubicBezTo>
                <a:cubicBezTo>
                  <a:pt x="817" y="312"/>
                  <a:pt x="817" y="313"/>
                  <a:pt x="817" y="313"/>
                </a:cubicBezTo>
                <a:cubicBezTo>
                  <a:pt x="811" y="314"/>
                  <a:pt x="804" y="315"/>
                  <a:pt x="797" y="316"/>
                </a:cubicBezTo>
                <a:cubicBezTo>
                  <a:pt x="797" y="316"/>
                  <a:pt x="797" y="316"/>
                  <a:pt x="797" y="317"/>
                </a:cubicBezTo>
                <a:cubicBezTo>
                  <a:pt x="810" y="318"/>
                  <a:pt x="822" y="319"/>
                  <a:pt x="834" y="321"/>
                </a:cubicBezTo>
                <a:cubicBezTo>
                  <a:pt x="834" y="322"/>
                  <a:pt x="834" y="323"/>
                  <a:pt x="834" y="324"/>
                </a:cubicBezTo>
                <a:cubicBezTo>
                  <a:pt x="784" y="325"/>
                  <a:pt x="792" y="319"/>
                  <a:pt x="742" y="318"/>
                </a:cubicBezTo>
                <a:cubicBezTo>
                  <a:pt x="748" y="319"/>
                  <a:pt x="753" y="319"/>
                  <a:pt x="759" y="320"/>
                </a:cubicBezTo>
                <a:cubicBezTo>
                  <a:pt x="790" y="323"/>
                  <a:pt x="763" y="326"/>
                  <a:pt x="794" y="329"/>
                </a:cubicBezTo>
                <a:cubicBezTo>
                  <a:pt x="806" y="330"/>
                  <a:pt x="876" y="331"/>
                  <a:pt x="887" y="332"/>
                </a:cubicBezTo>
                <a:cubicBezTo>
                  <a:pt x="888" y="332"/>
                  <a:pt x="888" y="334"/>
                  <a:pt x="889" y="335"/>
                </a:cubicBezTo>
                <a:cubicBezTo>
                  <a:pt x="888" y="336"/>
                  <a:pt x="888" y="337"/>
                  <a:pt x="887" y="337"/>
                </a:cubicBezTo>
                <a:cubicBezTo>
                  <a:pt x="884" y="337"/>
                  <a:pt x="881" y="337"/>
                  <a:pt x="878" y="337"/>
                </a:cubicBezTo>
                <a:cubicBezTo>
                  <a:pt x="868" y="336"/>
                  <a:pt x="858" y="336"/>
                  <a:pt x="848" y="335"/>
                </a:cubicBezTo>
                <a:cubicBezTo>
                  <a:pt x="841" y="335"/>
                  <a:pt x="833" y="335"/>
                  <a:pt x="827" y="335"/>
                </a:cubicBezTo>
                <a:cubicBezTo>
                  <a:pt x="830" y="336"/>
                  <a:pt x="834" y="337"/>
                  <a:pt x="837" y="338"/>
                </a:cubicBezTo>
                <a:cubicBezTo>
                  <a:pt x="837" y="338"/>
                  <a:pt x="837" y="339"/>
                  <a:pt x="837" y="339"/>
                </a:cubicBezTo>
                <a:cubicBezTo>
                  <a:pt x="812" y="343"/>
                  <a:pt x="787" y="340"/>
                  <a:pt x="761" y="338"/>
                </a:cubicBezTo>
                <a:cubicBezTo>
                  <a:pt x="736" y="337"/>
                  <a:pt x="711" y="335"/>
                  <a:pt x="685" y="334"/>
                </a:cubicBezTo>
                <a:cubicBezTo>
                  <a:pt x="685" y="334"/>
                  <a:pt x="685" y="335"/>
                  <a:pt x="685" y="336"/>
                </a:cubicBezTo>
                <a:cubicBezTo>
                  <a:pt x="748" y="341"/>
                  <a:pt x="811" y="347"/>
                  <a:pt x="874" y="353"/>
                </a:cubicBezTo>
                <a:cubicBezTo>
                  <a:pt x="874" y="354"/>
                  <a:pt x="874" y="355"/>
                  <a:pt x="874" y="356"/>
                </a:cubicBezTo>
                <a:cubicBezTo>
                  <a:pt x="866" y="356"/>
                  <a:pt x="858" y="356"/>
                  <a:pt x="849" y="356"/>
                </a:cubicBezTo>
                <a:cubicBezTo>
                  <a:pt x="849" y="357"/>
                  <a:pt x="849" y="358"/>
                  <a:pt x="849" y="359"/>
                </a:cubicBezTo>
                <a:cubicBezTo>
                  <a:pt x="851" y="360"/>
                  <a:pt x="852" y="361"/>
                  <a:pt x="854" y="362"/>
                </a:cubicBezTo>
                <a:cubicBezTo>
                  <a:pt x="854" y="362"/>
                  <a:pt x="854" y="363"/>
                  <a:pt x="854" y="364"/>
                </a:cubicBezTo>
                <a:cubicBezTo>
                  <a:pt x="765" y="363"/>
                  <a:pt x="676" y="351"/>
                  <a:pt x="587" y="349"/>
                </a:cubicBezTo>
                <a:cubicBezTo>
                  <a:pt x="621" y="353"/>
                  <a:pt x="654" y="355"/>
                  <a:pt x="688" y="358"/>
                </a:cubicBezTo>
                <a:cubicBezTo>
                  <a:pt x="722" y="362"/>
                  <a:pt x="755" y="365"/>
                  <a:pt x="789" y="369"/>
                </a:cubicBezTo>
                <a:cubicBezTo>
                  <a:pt x="822" y="372"/>
                  <a:pt x="855" y="376"/>
                  <a:pt x="889" y="380"/>
                </a:cubicBezTo>
                <a:cubicBezTo>
                  <a:pt x="889" y="380"/>
                  <a:pt x="889" y="381"/>
                  <a:pt x="889" y="382"/>
                </a:cubicBezTo>
                <a:cubicBezTo>
                  <a:pt x="888" y="382"/>
                  <a:pt x="888" y="382"/>
                  <a:pt x="887" y="382"/>
                </a:cubicBezTo>
                <a:cubicBezTo>
                  <a:pt x="876" y="383"/>
                  <a:pt x="866" y="383"/>
                  <a:pt x="855" y="382"/>
                </a:cubicBezTo>
                <a:cubicBezTo>
                  <a:pt x="819" y="380"/>
                  <a:pt x="784" y="376"/>
                  <a:pt x="749" y="373"/>
                </a:cubicBezTo>
                <a:cubicBezTo>
                  <a:pt x="710" y="370"/>
                  <a:pt x="671" y="366"/>
                  <a:pt x="632" y="363"/>
                </a:cubicBezTo>
                <a:cubicBezTo>
                  <a:pt x="595" y="361"/>
                  <a:pt x="558" y="360"/>
                  <a:pt x="521" y="359"/>
                </a:cubicBezTo>
                <a:cubicBezTo>
                  <a:pt x="490" y="359"/>
                  <a:pt x="459" y="359"/>
                  <a:pt x="428" y="358"/>
                </a:cubicBezTo>
                <a:cubicBezTo>
                  <a:pt x="383" y="358"/>
                  <a:pt x="338" y="357"/>
                  <a:pt x="293" y="357"/>
                </a:cubicBezTo>
                <a:cubicBezTo>
                  <a:pt x="290" y="357"/>
                  <a:pt x="286" y="359"/>
                  <a:pt x="283" y="359"/>
                </a:cubicBezTo>
                <a:cubicBezTo>
                  <a:pt x="282" y="360"/>
                  <a:pt x="281" y="360"/>
                  <a:pt x="280" y="359"/>
                </a:cubicBezTo>
                <a:cubicBezTo>
                  <a:pt x="279" y="358"/>
                  <a:pt x="278" y="357"/>
                  <a:pt x="276" y="356"/>
                </a:cubicBezTo>
                <a:cubicBezTo>
                  <a:pt x="273" y="356"/>
                  <a:pt x="270" y="356"/>
                  <a:pt x="267" y="356"/>
                </a:cubicBezTo>
                <a:cubicBezTo>
                  <a:pt x="238" y="358"/>
                  <a:pt x="209" y="359"/>
                  <a:pt x="180" y="362"/>
                </a:cubicBezTo>
                <a:cubicBezTo>
                  <a:pt x="157" y="364"/>
                  <a:pt x="134" y="368"/>
                  <a:pt x="111" y="372"/>
                </a:cubicBezTo>
                <a:cubicBezTo>
                  <a:pt x="93" y="375"/>
                  <a:pt x="103" y="378"/>
                  <a:pt x="85" y="381"/>
                </a:cubicBezTo>
                <a:cubicBezTo>
                  <a:pt x="65" y="384"/>
                  <a:pt x="56" y="387"/>
                  <a:pt x="36" y="390"/>
                </a:cubicBezTo>
                <a:cubicBezTo>
                  <a:pt x="24" y="391"/>
                  <a:pt x="37" y="392"/>
                  <a:pt x="25" y="393"/>
                </a:cubicBezTo>
                <a:cubicBezTo>
                  <a:pt x="22" y="393"/>
                  <a:pt x="3" y="392"/>
                  <a:pt x="1" y="391"/>
                </a:cubicBezTo>
                <a:cubicBezTo>
                  <a:pt x="0" y="390"/>
                  <a:pt x="0" y="389"/>
                  <a:pt x="0" y="388"/>
                </a:cubicBezTo>
                <a:cubicBezTo>
                  <a:pt x="1" y="387"/>
                  <a:pt x="2" y="385"/>
                  <a:pt x="3" y="385"/>
                </a:cubicBezTo>
                <a:cubicBezTo>
                  <a:pt x="11" y="379"/>
                  <a:pt x="37" y="373"/>
                  <a:pt x="45" y="369"/>
                </a:cubicBezTo>
                <a:cubicBezTo>
                  <a:pt x="52" y="366"/>
                  <a:pt x="33" y="364"/>
                  <a:pt x="40" y="362"/>
                </a:cubicBezTo>
                <a:cubicBezTo>
                  <a:pt x="41" y="362"/>
                  <a:pt x="42" y="361"/>
                  <a:pt x="43" y="360"/>
                </a:cubicBezTo>
                <a:cubicBezTo>
                  <a:pt x="43" y="359"/>
                  <a:pt x="43" y="358"/>
                  <a:pt x="43" y="357"/>
                </a:cubicBezTo>
                <a:cubicBezTo>
                  <a:pt x="42" y="357"/>
                  <a:pt x="41" y="358"/>
                  <a:pt x="40" y="357"/>
                </a:cubicBezTo>
                <a:cubicBezTo>
                  <a:pt x="30" y="357"/>
                  <a:pt x="45" y="356"/>
                  <a:pt x="35" y="355"/>
                </a:cubicBezTo>
                <a:cubicBezTo>
                  <a:pt x="34" y="355"/>
                  <a:pt x="33" y="354"/>
                  <a:pt x="32" y="354"/>
                </a:cubicBezTo>
                <a:cubicBezTo>
                  <a:pt x="32" y="353"/>
                  <a:pt x="32" y="352"/>
                  <a:pt x="32" y="351"/>
                </a:cubicBezTo>
                <a:cubicBezTo>
                  <a:pt x="33" y="350"/>
                  <a:pt x="34" y="349"/>
                  <a:pt x="36" y="349"/>
                </a:cubicBezTo>
                <a:cubicBezTo>
                  <a:pt x="44" y="347"/>
                  <a:pt x="27" y="346"/>
                  <a:pt x="36" y="345"/>
                </a:cubicBezTo>
                <a:cubicBezTo>
                  <a:pt x="38" y="344"/>
                  <a:pt x="40" y="346"/>
                  <a:pt x="40" y="339"/>
                </a:cubicBezTo>
                <a:cubicBezTo>
                  <a:pt x="40" y="338"/>
                  <a:pt x="41" y="338"/>
                  <a:pt x="42" y="337"/>
                </a:cubicBezTo>
                <a:cubicBezTo>
                  <a:pt x="44" y="336"/>
                  <a:pt x="46" y="335"/>
                  <a:pt x="47" y="334"/>
                </a:cubicBezTo>
                <a:cubicBezTo>
                  <a:pt x="69" y="325"/>
                  <a:pt x="81" y="321"/>
                  <a:pt x="103" y="318"/>
                </a:cubicBezTo>
                <a:cubicBezTo>
                  <a:pt x="107" y="317"/>
                  <a:pt x="109" y="313"/>
                  <a:pt x="112" y="308"/>
                </a:cubicBezTo>
                <a:cubicBezTo>
                  <a:pt x="109" y="308"/>
                  <a:pt x="106" y="309"/>
                  <a:pt x="103" y="309"/>
                </a:cubicBezTo>
                <a:cubicBezTo>
                  <a:pt x="94" y="311"/>
                  <a:pt x="85" y="313"/>
                  <a:pt x="76" y="314"/>
                </a:cubicBezTo>
                <a:cubicBezTo>
                  <a:pt x="59" y="315"/>
                  <a:pt x="53" y="317"/>
                  <a:pt x="35" y="318"/>
                </a:cubicBezTo>
                <a:cubicBezTo>
                  <a:pt x="34" y="318"/>
                  <a:pt x="33" y="317"/>
                  <a:pt x="32" y="317"/>
                </a:cubicBezTo>
                <a:cubicBezTo>
                  <a:pt x="32" y="316"/>
                  <a:pt x="32" y="315"/>
                  <a:pt x="32" y="314"/>
                </a:cubicBezTo>
                <a:cubicBezTo>
                  <a:pt x="33" y="314"/>
                  <a:pt x="34" y="312"/>
                  <a:pt x="35" y="312"/>
                </a:cubicBezTo>
                <a:cubicBezTo>
                  <a:pt x="44" y="309"/>
                  <a:pt x="41" y="305"/>
                  <a:pt x="50" y="303"/>
                </a:cubicBezTo>
                <a:cubicBezTo>
                  <a:pt x="69" y="298"/>
                  <a:pt x="88" y="294"/>
                  <a:pt x="108" y="291"/>
                </a:cubicBezTo>
                <a:cubicBezTo>
                  <a:pt x="126" y="287"/>
                  <a:pt x="118" y="284"/>
                  <a:pt x="136" y="282"/>
                </a:cubicBezTo>
                <a:cubicBezTo>
                  <a:pt x="154" y="280"/>
                  <a:pt x="173" y="277"/>
                  <a:pt x="191" y="270"/>
                </a:cubicBezTo>
                <a:cubicBezTo>
                  <a:pt x="194" y="269"/>
                  <a:pt x="197" y="267"/>
                  <a:pt x="200" y="266"/>
                </a:cubicBezTo>
                <a:cubicBezTo>
                  <a:pt x="200" y="265"/>
                  <a:pt x="200" y="265"/>
                  <a:pt x="200" y="264"/>
                </a:cubicBezTo>
                <a:cubicBezTo>
                  <a:pt x="198" y="265"/>
                  <a:pt x="196" y="265"/>
                  <a:pt x="194" y="265"/>
                </a:cubicBezTo>
                <a:cubicBezTo>
                  <a:pt x="187" y="267"/>
                  <a:pt x="180" y="269"/>
                  <a:pt x="173" y="271"/>
                </a:cubicBezTo>
                <a:cubicBezTo>
                  <a:pt x="164" y="273"/>
                  <a:pt x="155" y="275"/>
                  <a:pt x="146" y="277"/>
                </a:cubicBezTo>
                <a:cubicBezTo>
                  <a:pt x="138" y="279"/>
                  <a:pt x="131" y="280"/>
                  <a:pt x="124" y="281"/>
                </a:cubicBezTo>
                <a:cubicBezTo>
                  <a:pt x="112" y="283"/>
                  <a:pt x="128" y="286"/>
                  <a:pt x="116" y="287"/>
                </a:cubicBezTo>
                <a:cubicBezTo>
                  <a:pt x="104" y="288"/>
                  <a:pt x="92" y="289"/>
                  <a:pt x="80" y="290"/>
                </a:cubicBezTo>
                <a:cubicBezTo>
                  <a:pt x="79" y="290"/>
                  <a:pt x="78" y="289"/>
                  <a:pt x="77" y="288"/>
                </a:cubicBezTo>
                <a:cubicBezTo>
                  <a:pt x="77" y="288"/>
                  <a:pt x="77" y="287"/>
                  <a:pt x="77" y="286"/>
                </a:cubicBezTo>
                <a:cubicBezTo>
                  <a:pt x="78" y="285"/>
                  <a:pt x="79" y="284"/>
                  <a:pt x="81" y="283"/>
                </a:cubicBezTo>
                <a:cubicBezTo>
                  <a:pt x="85" y="281"/>
                  <a:pt x="72" y="280"/>
                  <a:pt x="76" y="278"/>
                </a:cubicBezTo>
                <a:cubicBezTo>
                  <a:pt x="79" y="278"/>
                  <a:pt x="80" y="276"/>
                  <a:pt x="80" y="271"/>
                </a:cubicBezTo>
                <a:cubicBezTo>
                  <a:pt x="79" y="271"/>
                  <a:pt x="78" y="270"/>
                  <a:pt x="77" y="271"/>
                </a:cubicBezTo>
                <a:cubicBezTo>
                  <a:pt x="68" y="272"/>
                  <a:pt x="58" y="273"/>
                  <a:pt x="49" y="274"/>
                </a:cubicBezTo>
                <a:cubicBezTo>
                  <a:pt x="48" y="274"/>
                  <a:pt x="46" y="274"/>
                  <a:pt x="46" y="273"/>
                </a:cubicBezTo>
                <a:cubicBezTo>
                  <a:pt x="43" y="268"/>
                  <a:pt x="41" y="270"/>
                  <a:pt x="38" y="270"/>
                </a:cubicBezTo>
                <a:cubicBezTo>
                  <a:pt x="37" y="270"/>
                  <a:pt x="36" y="269"/>
                  <a:pt x="35" y="268"/>
                </a:cubicBezTo>
                <a:cubicBezTo>
                  <a:pt x="35" y="267"/>
                  <a:pt x="35" y="266"/>
                  <a:pt x="35" y="266"/>
                </a:cubicBezTo>
                <a:cubicBezTo>
                  <a:pt x="37" y="265"/>
                  <a:pt x="30" y="263"/>
                  <a:pt x="32" y="262"/>
                </a:cubicBezTo>
                <a:cubicBezTo>
                  <a:pt x="51" y="257"/>
                  <a:pt x="41" y="252"/>
                  <a:pt x="60" y="248"/>
                </a:cubicBezTo>
                <a:cubicBezTo>
                  <a:pt x="94" y="242"/>
                  <a:pt x="128" y="237"/>
                  <a:pt x="161" y="225"/>
                </a:cubicBezTo>
                <a:cubicBezTo>
                  <a:pt x="164" y="224"/>
                  <a:pt x="167" y="223"/>
                  <a:pt x="170" y="221"/>
                </a:cubicBezTo>
                <a:cubicBezTo>
                  <a:pt x="169" y="220"/>
                  <a:pt x="169" y="220"/>
                  <a:pt x="168" y="220"/>
                </a:cubicBezTo>
                <a:cubicBezTo>
                  <a:pt x="157" y="222"/>
                  <a:pt x="147" y="224"/>
                  <a:pt x="136" y="225"/>
                </a:cubicBezTo>
                <a:cubicBezTo>
                  <a:pt x="127" y="226"/>
                  <a:pt x="119" y="227"/>
                  <a:pt x="110" y="228"/>
                </a:cubicBezTo>
                <a:cubicBezTo>
                  <a:pt x="92" y="231"/>
                  <a:pt x="74" y="234"/>
                  <a:pt x="55" y="237"/>
                </a:cubicBezTo>
                <a:cubicBezTo>
                  <a:pt x="53" y="238"/>
                  <a:pt x="50" y="236"/>
                  <a:pt x="47" y="235"/>
                </a:cubicBezTo>
                <a:cubicBezTo>
                  <a:pt x="47" y="235"/>
                  <a:pt x="46" y="235"/>
                  <a:pt x="45" y="235"/>
                </a:cubicBezTo>
                <a:cubicBezTo>
                  <a:pt x="40" y="236"/>
                  <a:pt x="36" y="237"/>
                  <a:pt x="31" y="238"/>
                </a:cubicBezTo>
                <a:cubicBezTo>
                  <a:pt x="23" y="239"/>
                  <a:pt x="45" y="241"/>
                  <a:pt x="38" y="242"/>
                </a:cubicBezTo>
                <a:cubicBezTo>
                  <a:pt x="36" y="242"/>
                  <a:pt x="35" y="241"/>
                  <a:pt x="34" y="241"/>
                </a:cubicBezTo>
                <a:cubicBezTo>
                  <a:pt x="34" y="240"/>
                  <a:pt x="34" y="239"/>
                  <a:pt x="34" y="239"/>
                </a:cubicBezTo>
                <a:cubicBezTo>
                  <a:pt x="35" y="238"/>
                  <a:pt x="36" y="237"/>
                  <a:pt x="38" y="236"/>
                </a:cubicBezTo>
                <a:cubicBezTo>
                  <a:pt x="43" y="234"/>
                  <a:pt x="19" y="233"/>
                  <a:pt x="24" y="231"/>
                </a:cubicBezTo>
                <a:cubicBezTo>
                  <a:pt x="35" y="227"/>
                  <a:pt x="46" y="223"/>
                  <a:pt x="56" y="219"/>
                </a:cubicBezTo>
                <a:cubicBezTo>
                  <a:pt x="64" y="217"/>
                  <a:pt x="73" y="215"/>
                  <a:pt x="81" y="212"/>
                </a:cubicBezTo>
                <a:cubicBezTo>
                  <a:pt x="76" y="212"/>
                  <a:pt x="70" y="213"/>
                  <a:pt x="64" y="214"/>
                </a:cubicBezTo>
                <a:cubicBezTo>
                  <a:pt x="54" y="216"/>
                  <a:pt x="43" y="219"/>
                  <a:pt x="32" y="221"/>
                </a:cubicBezTo>
                <a:cubicBezTo>
                  <a:pt x="31" y="221"/>
                  <a:pt x="29" y="220"/>
                  <a:pt x="28" y="220"/>
                </a:cubicBezTo>
                <a:cubicBezTo>
                  <a:pt x="28" y="219"/>
                  <a:pt x="28" y="218"/>
                  <a:pt x="28" y="217"/>
                </a:cubicBezTo>
                <a:cubicBezTo>
                  <a:pt x="30" y="216"/>
                  <a:pt x="33" y="214"/>
                  <a:pt x="35" y="214"/>
                </a:cubicBezTo>
                <a:cubicBezTo>
                  <a:pt x="56" y="208"/>
                  <a:pt x="76" y="203"/>
                  <a:pt x="97" y="198"/>
                </a:cubicBezTo>
                <a:cubicBezTo>
                  <a:pt x="112" y="194"/>
                  <a:pt x="128" y="190"/>
                  <a:pt x="143" y="186"/>
                </a:cubicBezTo>
                <a:cubicBezTo>
                  <a:pt x="149" y="184"/>
                  <a:pt x="154" y="182"/>
                  <a:pt x="160" y="180"/>
                </a:cubicBezTo>
                <a:cubicBezTo>
                  <a:pt x="158" y="179"/>
                  <a:pt x="156" y="180"/>
                  <a:pt x="155" y="180"/>
                </a:cubicBezTo>
                <a:cubicBezTo>
                  <a:pt x="149" y="180"/>
                  <a:pt x="144" y="183"/>
                  <a:pt x="139" y="179"/>
                </a:cubicBezTo>
                <a:cubicBezTo>
                  <a:pt x="136" y="177"/>
                  <a:pt x="133" y="180"/>
                  <a:pt x="130" y="180"/>
                </a:cubicBezTo>
                <a:cubicBezTo>
                  <a:pt x="110" y="185"/>
                  <a:pt x="90" y="189"/>
                  <a:pt x="70" y="193"/>
                </a:cubicBezTo>
                <a:cubicBezTo>
                  <a:pt x="59" y="195"/>
                  <a:pt x="49" y="199"/>
                  <a:pt x="39" y="201"/>
                </a:cubicBezTo>
                <a:cubicBezTo>
                  <a:pt x="38" y="202"/>
                  <a:pt x="36" y="204"/>
                  <a:pt x="34" y="198"/>
                </a:cubicBezTo>
                <a:cubicBezTo>
                  <a:pt x="65" y="182"/>
                  <a:pt x="97" y="175"/>
                  <a:pt x="128" y="163"/>
                </a:cubicBezTo>
                <a:cubicBezTo>
                  <a:pt x="124" y="162"/>
                  <a:pt x="120" y="165"/>
                  <a:pt x="116" y="161"/>
                </a:cubicBezTo>
                <a:cubicBezTo>
                  <a:pt x="129" y="153"/>
                  <a:pt x="73" y="151"/>
                  <a:pt x="86" y="145"/>
                </a:cubicBezTo>
                <a:cubicBezTo>
                  <a:pt x="85" y="143"/>
                  <a:pt x="84" y="141"/>
                  <a:pt x="83" y="142"/>
                </a:cubicBezTo>
                <a:cubicBezTo>
                  <a:pt x="69" y="145"/>
                  <a:pt x="124" y="149"/>
                  <a:pt x="110" y="152"/>
                </a:cubicBezTo>
                <a:cubicBezTo>
                  <a:pt x="99" y="155"/>
                  <a:pt x="88" y="158"/>
                  <a:pt x="77" y="160"/>
                </a:cubicBezTo>
                <a:cubicBezTo>
                  <a:pt x="76" y="161"/>
                  <a:pt x="74" y="161"/>
                  <a:pt x="73" y="161"/>
                </a:cubicBezTo>
                <a:cubicBezTo>
                  <a:pt x="73" y="160"/>
                  <a:pt x="73" y="159"/>
                  <a:pt x="73" y="158"/>
                </a:cubicBezTo>
                <a:cubicBezTo>
                  <a:pt x="74" y="157"/>
                  <a:pt x="75" y="155"/>
                  <a:pt x="76" y="155"/>
                </a:cubicBezTo>
                <a:cubicBezTo>
                  <a:pt x="82" y="152"/>
                  <a:pt x="87" y="150"/>
                  <a:pt x="92" y="148"/>
                </a:cubicBezTo>
                <a:cubicBezTo>
                  <a:pt x="107" y="142"/>
                  <a:pt x="53" y="135"/>
                  <a:pt x="68" y="128"/>
                </a:cubicBezTo>
                <a:cubicBezTo>
                  <a:pt x="69" y="128"/>
                  <a:pt x="70" y="127"/>
                  <a:pt x="70" y="126"/>
                </a:cubicBezTo>
                <a:cubicBezTo>
                  <a:pt x="71" y="118"/>
                  <a:pt x="74" y="119"/>
                  <a:pt x="76" y="118"/>
                </a:cubicBezTo>
                <a:cubicBezTo>
                  <a:pt x="83" y="114"/>
                  <a:pt x="80" y="110"/>
                  <a:pt x="87" y="107"/>
                </a:cubicBezTo>
                <a:cubicBezTo>
                  <a:pt x="93" y="104"/>
                  <a:pt x="99" y="101"/>
                  <a:pt x="105" y="98"/>
                </a:cubicBezTo>
                <a:cubicBezTo>
                  <a:pt x="110" y="96"/>
                  <a:pt x="115" y="95"/>
                  <a:pt x="119" y="94"/>
                </a:cubicBezTo>
                <a:cubicBezTo>
                  <a:pt x="111" y="94"/>
                  <a:pt x="102" y="96"/>
                  <a:pt x="93" y="99"/>
                </a:cubicBezTo>
                <a:cubicBezTo>
                  <a:pt x="84" y="101"/>
                  <a:pt x="74" y="104"/>
                  <a:pt x="65" y="107"/>
                </a:cubicBezTo>
                <a:cubicBezTo>
                  <a:pt x="63" y="107"/>
                  <a:pt x="62" y="107"/>
                  <a:pt x="61" y="107"/>
                </a:cubicBezTo>
                <a:cubicBezTo>
                  <a:pt x="60" y="106"/>
                  <a:pt x="60" y="105"/>
                  <a:pt x="60" y="104"/>
                </a:cubicBezTo>
                <a:cubicBezTo>
                  <a:pt x="62" y="103"/>
                  <a:pt x="63" y="102"/>
                  <a:pt x="64" y="101"/>
                </a:cubicBezTo>
                <a:cubicBezTo>
                  <a:pt x="70" y="99"/>
                  <a:pt x="76" y="96"/>
                  <a:pt x="82" y="94"/>
                </a:cubicBezTo>
                <a:cubicBezTo>
                  <a:pt x="85" y="93"/>
                  <a:pt x="89" y="91"/>
                  <a:pt x="92" y="90"/>
                </a:cubicBezTo>
                <a:cubicBezTo>
                  <a:pt x="91" y="89"/>
                  <a:pt x="90" y="89"/>
                  <a:pt x="89" y="89"/>
                </a:cubicBezTo>
                <a:cubicBezTo>
                  <a:pt x="72" y="94"/>
                  <a:pt x="56" y="98"/>
                  <a:pt x="40" y="102"/>
                </a:cubicBezTo>
                <a:cubicBezTo>
                  <a:pt x="38" y="103"/>
                  <a:pt x="36" y="102"/>
                  <a:pt x="35" y="102"/>
                </a:cubicBezTo>
                <a:cubicBezTo>
                  <a:pt x="34" y="101"/>
                  <a:pt x="34" y="100"/>
                  <a:pt x="34" y="99"/>
                </a:cubicBezTo>
                <a:cubicBezTo>
                  <a:pt x="36" y="98"/>
                  <a:pt x="38" y="97"/>
                  <a:pt x="40" y="96"/>
                </a:cubicBezTo>
                <a:cubicBezTo>
                  <a:pt x="54" y="90"/>
                  <a:pt x="67" y="85"/>
                  <a:pt x="81" y="78"/>
                </a:cubicBezTo>
                <a:cubicBezTo>
                  <a:pt x="87" y="75"/>
                  <a:pt x="94" y="72"/>
                  <a:pt x="100" y="63"/>
                </a:cubicBezTo>
                <a:cubicBezTo>
                  <a:pt x="102" y="58"/>
                  <a:pt x="106" y="55"/>
                  <a:pt x="109" y="54"/>
                </a:cubicBezTo>
                <a:cubicBezTo>
                  <a:pt x="119" y="51"/>
                  <a:pt x="67" y="47"/>
                  <a:pt x="77" y="47"/>
                </a:cubicBezTo>
                <a:cubicBezTo>
                  <a:pt x="87" y="47"/>
                  <a:pt x="96" y="38"/>
                  <a:pt x="106" y="35"/>
                </a:cubicBezTo>
                <a:cubicBezTo>
                  <a:pt x="105" y="34"/>
                  <a:pt x="104" y="34"/>
                  <a:pt x="104" y="34"/>
                </a:cubicBezTo>
                <a:cubicBezTo>
                  <a:pt x="92" y="35"/>
                  <a:pt x="80" y="35"/>
                  <a:pt x="68" y="37"/>
                </a:cubicBezTo>
                <a:cubicBezTo>
                  <a:pt x="58" y="38"/>
                  <a:pt x="48" y="40"/>
                  <a:pt x="38" y="42"/>
                </a:cubicBezTo>
                <a:cubicBezTo>
                  <a:pt x="36" y="42"/>
                  <a:pt x="35" y="41"/>
                  <a:pt x="33" y="41"/>
                </a:cubicBezTo>
                <a:cubicBezTo>
                  <a:pt x="33" y="40"/>
                  <a:pt x="33" y="39"/>
                  <a:pt x="33" y="38"/>
                </a:cubicBezTo>
                <a:cubicBezTo>
                  <a:pt x="34" y="37"/>
                  <a:pt x="36" y="36"/>
                  <a:pt x="38" y="35"/>
                </a:cubicBezTo>
                <a:cubicBezTo>
                  <a:pt x="46" y="33"/>
                  <a:pt x="53" y="32"/>
                  <a:pt x="61" y="30"/>
                </a:cubicBezTo>
                <a:cubicBezTo>
                  <a:pt x="62" y="29"/>
                  <a:pt x="64" y="29"/>
                  <a:pt x="65" y="28"/>
                </a:cubicBezTo>
                <a:cubicBezTo>
                  <a:pt x="65" y="27"/>
                  <a:pt x="65" y="27"/>
                  <a:pt x="65" y="26"/>
                </a:cubicBezTo>
                <a:cubicBezTo>
                  <a:pt x="62" y="26"/>
                  <a:pt x="59" y="26"/>
                  <a:pt x="56" y="26"/>
                </a:cubicBezTo>
                <a:cubicBezTo>
                  <a:pt x="56" y="25"/>
                  <a:pt x="56" y="24"/>
                  <a:pt x="55" y="23"/>
                </a:cubicBezTo>
                <a:cubicBezTo>
                  <a:pt x="57" y="22"/>
                  <a:pt x="58" y="21"/>
                  <a:pt x="60" y="21"/>
                </a:cubicBezTo>
                <a:cubicBezTo>
                  <a:pt x="74" y="16"/>
                  <a:pt x="88" y="11"/>
                  <a:pt x="103" y="9"/>
                </a:cubicBezTo>
                <a:cubicBezTo>
                  <a:pt x="121" y="6"/>
                  <a:pt x="140" y="4"/>
                  <a:pt x="158" y="3"/>
                </a:cubicBezTo>
                <a:cubicBezTo>
                  <a:pt x="177" y="3"/>
                  <a:pt x="367" y="4"/>
                  <a:pt x="385" y="4"/>
                </a:cubicBezTo>
                <a:cubicBezTo>
                  <a:pt x="405" y="4"/>
                  <a:pt x="424" y="4"/>
                  <a:pt x="444" y="4"/>
                </a:cubicBezTo>
                <a:cubicBezTo>
                  <a:pt x="457" y="5"/>
                  <a:pt x="471" y="4"/>
                  <a:pt x="484" y="4"/>
                </a:cubicBezTo>
                <a:cubicBezTo>
                  <a:pt x="490" y="4"/>
                  <a:pt x="495" y="3"/>
                  <a:pt x="500" y="3"/>
                </a:cubicBezTo>
                <a:cubicBezTo>
                  <a:pt x="503" y="3"/>
                  <a:pt x="505" y="3"/>
                  <a:pt x="507" y="3"/>
                </a:cubicBezTo>
                <a:cubicBezTo>
                  <a:pt x="510" y="3"/>
                  <a:pt x="512" y="4"/>
                  <a:pt x="514" y="5"/>
                </a:cubicBezTo>
                <a:cubicBezTo>
                  <a:pt x="516" y="5"/>
                  <a:pt x="518" y="2"/>
                  <a:pt x="518" y="3"/>
                </a:cubicBezTo>
                <a:cubicBezTo>
                  <a:pt x="520" y="7"/>
                  <a:pt x="520" y="5"/>
                  <a:pt x="521" y="2"/>
                </a:cubicBezTo>
                <a:cubicBezTo>
                  <a:pt x="523" y="6"/>
                  <a:pt x="524" y="6"/>
                  <a:pt x="525" y="1"/>
                </a:cubicBezTo>
                <a:cubicBezTo>
                  <a:pt x="525" y="2"/>
                  <a:pt x="525" y="3"/>
                  <a:pt x="525" y="4"/>
                </a:cubicBezTo>
                <a:cubicBezTo>
                  <a:pt x="526" y="4"/>
                  <a:pt x="528" y="4"/>
                  <a:pt x="529" y="3"/>
                </a:cubicBezTo>
                <a:cubicBezTo>
                  <a:pt x="530" y="7"/>
                  <a:pt x="531" y="6"/>
                  <a:pt x="532" y="4"/>
                </a:cubicBezTo>
                <a:cubicBezTo>
                  <a:pt x="546" y="4"/>
                  <a:pt x="560" y="4"/>
                  <a:pt x="575" y="4"/>
                </a:cubicBezTo>
                <a:close/>
                <a:moveTo>
                  <a:pt x="265" y="206"/>
                </a:moveTo>
                <a:cubicBezTo>
                  <a:pt x="285" y="205"/>
                  <a:pt x="332" y="202"/>
                  <a:pt x="352" y="201"/>
                </a:cubicBezTo>
                <a:cubicBezTo>
                  <a:pt x="364" y="200"/>
                  <a:pt x="377" y="201"/>
                  <a:pt x="389" y="202"/>
                </a:cubicBezTo>
                <a:cubicBezTo>
                  <a:pt x="406" y="202"/>
                  <a:pt x="430" y="201"/>
                  <a:pt x="447" y="201"/>
                </a:cubicBezTo>
                <a:cubicBezTo>
                  <a:pt x="475" y="201"/>
                  <a:pt x="507" y="202"/>
                  <a:pt x="535" y="202"/>
                </a:cubicBezTo>
                <a:cubicBezTo>
                  <a:pt x="565" y="201"/>
                  <a:pt x="581" y="204"/>
                  <a:pt x="610" y="204"/>
                </a:cubicBezTo>
                <a:cubicBezTo>
                  <a:pt x="622" y="204"/>
                  <a:pt x="643" y="209"/>
                  <a:pt x="654" y="209"/>
                </a:cubicBezTo>
                <a:cubicBezTo>
                  <a:pt x="629" y="198"/>
                  <a:pt x="273" y="199"/>
                  <a:pt x="227" y="210"/>
                </a:cubicBezTo>
                <a:cubicBezTo>
                  <a:pt x="227" y="211"/>
                  <a:pt x="227" y="211"/>
                  <a:pt x="227" y="212"/>
                </a:cubicBezTo>
                <a:cubicBezTo>
                  <a:pt x="241" y="213"/>
                  <a:pt x="250" y="207"/>
                  <a:pt x="265" y="206"/>
                </a:cubicBezTo>
                <a:close/>
                <a:moveTo>
                  <a:pt x="442" y="125"/>
                </a:moveTo>
                <a:cubicBezTo>
                  <a:pt x="495" y="124"/>
                  <a:pt x="548" y="123"/>
                  <a:pt x="602" y="121"/>
                </a:cubicBezTo>
                <a:cubicBezTo>
                  <a:pt x="602" y="121"/>
                  <a:pt x="602" y="120"/>
                  <a:pt x="602" y="120"/>
                </a:cubicBezTo>
                <a:cubicBezTo>
                  <a:pt x="548" y="118"/>
                  <a:pt x="495" y="122"/>
                  <a:pt x="442" y="125"/>
                </a:cubicBezTo>
                <a:close/>
                <a:moveTo>
                  <a:pt x="275" y="281"/>
                </a:moveTo>
                <a:cubicBezTo>
                  <a:pt x="252" y="281"/>
                  <a:pt x="229" y="283"/>
                  <a:pt x="206" y="295"/>
                </a:cubicBezTo>
                <a:cubicBezTo>
                  <a:pt x="229" y="290"/>
                  <a:pt x="252" y="286"/>
                  <a:pt x="275" y="281"/>
                </a:cubicBezTo>
                <a:close/>
                <a:moveTo>
                  <a:pt x="600" y="231"/>
                </a:moveTo>
                <a:cubicBezTo>
                  <a:pt x="600" y="231"/>
                  <a:pt x="600" y="230"/>
                  <a:pt x="600" y="230"/>
                </a:cubicBezTo>
                <a:cubicBezTo>
                  <a:pt x="565" y="230"/>
                  <a:pt x="530" y="230"/>
                  <a:pt x="496" y="230"/>
                </a:cubicBezTo>
                <a:cubicBezTo>
                  <a:pt x="496" y="230"/>
                  <a:pt x="496" y="231"/>
                  <a:pt x="496" y="231"/>
                </a:cubicBezTo>
                <a:cubicBezTo>
                  <a:pt x="530" y="231"/>
                  <a:pt x="565" y="231"/>
                  <a:pt x="600" y="231"/>
                </a:cubicBezTo>
                <a:close/>
                <a:moveTo>
                  <a:pt x="243" y="254"/>
                </a:moveTo>
                <a:cubicBezTo>
                  <a:pt x="243" y="255"/>
                  <a:pt x="243" y="256"/>
                  <a:pt x="243" y="256"/>
                </a:cubicBezTo>
                <a:cubicBezTo>
                  <a:pt x="260" y="262"/>
                  <a:pt x="277" y="253"/>
                  <a:pt x="293" y="251"/>
                </a:cubicBezTo>
                <a:cubicBezTo>
                  <a:pt x="277" y="252"/>
                  <a:pt x="260" y="253"/>
                  <a:pt x="243" y="254"/>
                </a:cubicBezTo>
                <a:close/>
                <a:moveTo>
                  <a:pt x="346" y="131"/>
                </a:moveTo>
                <a:cubicBezTo>
                  <a:pt x="346" y="131"/>
                  <a:pt x="346" y="132"/>
                  <a:pt x="346" y="132"/>
                </a:cubicBezTo>
                <a:cubicBezTo>
                  <a:pt x="358" y="132"/>
                  <a:pt x="369" y="132"/>
                  <a:pt x="381" y="132"/>
                </a:cubicBezTo>
                <a:cubicBezTo>
                  <a:pt x="381" y="131"/>
                  <a:pt x="381" y="130"/>
                  <a:pt x="381" y="129"/>
                </a:cubicBezTo>
                <a:cubicBezTo>
                  <a:pt x="369" y="129"/>
                  <a:pt x="358" y="130"/>
                  <a:pt x="346" y="131"/>
                </a:cubicBezTo>
                <a:close/>
                <a:moveTo>
                  <a:pt x="570" y="328"/>
                </a:moveTo>
                <a:cubicBezTo>
                  <a:pt x="570" y="328"/>
                  <a:pt x="570" y="328"/>
                  <a:pt x="570" y="329"/>
                </a:cubicBezTo>
                <a:cubicBezTo>
                  <a:pt x="592" y="330"/>
                  <a:pt x="613" y="331"/>
                  <a:pt x="635" y="332"/>
                </a:cubicBezTo>
                <a:cubicBezTo>
                  <a:pt x="635" y="332"/>
                  <a:pt x="635" y="331"/>
                  <a:pt x="635" y="331"/>
                </a:cubicBezTo>
                <a:cubicBezTo>
                  <a:pt x="613" y="330"/>
                  <a:pt x="592" y="329"/>
                  <a:pt x="570" y="328"/>
                </a:cubicBezTo>
                <a:close/>
                <a:moveTo>
                  <a:pt x="667" y="122"/>
                </a:moveTo>
                <a:cubicBezTo>
                  <a:pt x="667" y="122"/>
                  <a:pt x="667" y="122"/>
                  <a:pt x="667" y="122"/>
                </a:cubicBezTo>
                <a:cubicBezTo>
                  <a:pt x="649" y="121"/>
                  <a:pt x="631" y="120"/>
                  <a:pt x="612" y="120"/>
                </a:cubicBezTo>
                <a:cubicBezTo>
                  <a:pt x="612" y="121"/>
                  <a:pt x="612" y="121"/>
                  <a:pt x="612" y="122"/>
                </a:cubicBezTo>
                <a:cubicBezTo>
                  <a:pt x="631" y="122"/>
                  <a:pt x="649" y="122"/>
                  <a:pt x="667" y="122"/>
                </a:cubicBezTo>
                <a:close/>
                <a:moveTo>
                  <a:pt x="433" y="231"/>
                </a:moveTo>
                <a:cubicBezTo>
                  <a:pt x="433" y="232"/>
                  <a:pt x="433" y="232"/>
                  <a:pt x="433" y="232"/>
                </a:cubicBezTo>
                <a:cubicBezTo>
                  <a:pt x="448" y="232"/>
                  <a:pt x="463" y="232"/>
                  <a:pt x="477" y="232"/>
                </a:cubicBezTo>
                <a:cubicBezTo>
                  <a:pt x="477" y="232"/>
                  <a:pt x="477" y="232"/>
                  <a:pt x="477" y="231"/>
                </a:cubicBezTo>
                <a:cubicBezTo>
                  <a:pt x="463" y="231"/>
                  <a:pt x="448" y="231"/>
                  <a:pt x="433" y="231"/>
                </a:cubicBezTo>
                <a:close/>
                <a:moveTo>
                  <a:pt x="238" y="165"/>
                </a:moveTo>
                <a:cubicBezTo>
                  <a:pt x="241" y="169"/>
                  <a:pt x="247" y="168"/>
                  <a:pt x="256" y="163"/>
                </a:cubicBezTo>
                <a:cubicBezTo>
                  <a:pt x="251" y="164"/>
                  <a:pt x="245" y="165"/>
                  <a:pt x="238" y="165"/>
                </a:cubicBezTo>
                <a:close/>
                <a:moveTo>
                  <a:pt x="656" y="333"/>
                </a:moveTo>
                <a:cubicBezTo>
                  <a:pt x="656" y="332"/>
                  <a:pt x="656" y="332"/>
                  <a:pt x="656" y="332"/>
                </a:cubicBezTo>
                <a:cubicBezTo>
                  <a:pt x="651" y="332"/>
                  <a:pt x="645" y="332"/>
                  <a:pt x="640" y="332"/>
                </a:cubicBezTo>
                <a:cubicBezTo>
                  <a:pt x="640" y="332"/>
                  <a:pt x="640" y="332"/>
                  <a:pt x="640" y="333"/>
                </a:cubicBezTo>
                <a:cubicBezTo>
                  <a:pt x="645" y="333"/>
                  <a:pt x="651" y="333"/>
                  <a:pt x="656" y="333"/>
                </a:cubicBezTo>
                <a:close/>
              </a:path>
            </a:pathLst>
          </a:custGeom>
          <a:solidFill>
            <a:srgbClr val="33B6D2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62"/>
          <p:cNvSpPr/>
          <p:nvPr/>
        </p:nvSpPr>
        <p:spPr>
          <a:xfrm>
            <a:off x="2178050" y="7791450"/>
            <a:ext cx="8712200" cy="3730624"/>
          </a:xfrm>
          <a:custGeom>
            <a:avLst/>
            <a:gdLst/>
            <a:ahLst/>
            <a:cxnLst/>
            <a:rect l="l" t="t" r="r" b="b"/>
            <a:pathLst>
              <a:path w="954" h="408" extrusionOk="0">
                <a:moveTo>
                  <a:pt x="398" y="404"/>
                </a:moveTo>
                <a:cubicBezTo>
                  <a:pt x="398" y="403"/>
                  <a:pt x="398" y="402"/>
                  <a:pt x="398" y="401"/>
                </a:cubicBezTo>
                <a:cubicBezTo>
                  <a:pt x="397" y="400"/>
                  <a:pt x="396" y="398"/>
                  <a:pt x="394" y="398"/>
                </a:cubicBezTo>
                <a:cubicBezTo>
                  <a:pt x="388" y="397"/>
                  <a:pt x="382" y="396"/>
                  <a:pt x="377" y="396"/>
                </a:cubicBezTo>
                <a:cubicBezTo>
                  <a:pt x="370" y="396"/>
                  <a:pt x="363" y="396"/>
                  <a:pt x="357" y="396"/>
                </a:cubicBezTo>
                <a:cubicBezTo>
                  <a:pt x="357" y="395"/>
                  <a:pt x="357" y="394"/>
                  <a:pt x="357" y="393"/>
                </a:cubicBezTo>
                <a:cubicBezTo>
                  <a:pt x="445" y="393"/>
                  <a:pt x="533" y="393"/>
                  <a:pt x="621" y="393"/>
                </a:cubicBezTo>
                <a:cubicBezTo>
                  <a:pt x="621" y="392"/>
                  <a:pt x="621" y="391"/>
                  <a:pt x="621" y="390"/>
                </a:cubicBezTo>
                <a:cubicBezTo>
                  <a:pt x="510" y="389"/>
                  <a:pt x="423" y="388"/>
                  <a:pt x="312" y="388"/>
                </a:cubicBezTo>
                <a:cubicBezTo>
                  <a:pt x="316" y="389"/>
                  <a:pt x="295" y="390"/>
                  <a:pt x="300" y="390"/>
                </a:cubicBezTo>
                <a:cubicBezTo>
                  <a:pt x="313" y="391"/>
                  <a:pt x="326" y="392"/>
                  <a:pt x="340" y="393"/>
                </a:cubicBezTo>
                <a:cubicBezTo>
                  <a:pt x="343" y="394"/>
                  <a:pt x="343" y="396"/>
                  <a:pt x="342" y="404"/>
                </a:cubicBezTo>
                <a:cubicBezTo>
                  <a:pt x="341" y="401"/>
                  <a:pt x="341" y="399"/>
                  <a:pt x="340" y="395"/>
                </a:cubicBezTo>
                <a:cubicBezTo>
                  <a:pt x="339" y="399"/>
                  <a:pt x="339" y="401"/>
                  <a:pt x="339" y="405"/>
                </a:cubicBezTo>
                <a:cubicBezTo>
                  <a:pt x="338" y="402"/>
                  <a:pt x="337" y="400"/>
                  <a:pt x="336" y="397"/>
                </a:cubicBezTo>
                <a:cubicBezTo>
                  <a:pt x="336" y="400"/>
                  <a:pt x="336" y="401"/>
                  <a:pt x="335" y="404"/>
                </a:cubicBezTo>
                <a:cubicBezTo>
                  <a:pt x="334" y="401"/>
                  <a:pt x="334" y="399"/>
                  <a:pt x="333" y="396"/>
                </a:cubicBezTo>
                <a:cubicBezTo>
                  <a:pt x="332" y="399"/>
                  <a:pt x="332" y="401"/>
                  <a:pt x="332" y="404"/>
                </a:cubicBezTo>
                <a:cubicBezTo>
                  <a:pt x="331" y="402"/>
                  <a:pt x="330" y="400"/>
                  <a:pt x="329" y="398"/>
                </a:cubicBezTo>
                <a:cubicBezTo>
                  <a:pt x="329" y="400"/>
                  <a:pt x="329" y="401"/>
                  <a:pt x="328" y="403"/>
                </a:cubicBezTo>
                <a:cubicBezTo>
                  <a:pt x="327" y="402"/>
                  <a:pt x="327" y="400"/>
                  <a:pt x="326" y="399"/>
                </a:cubicBezTo>
                <a:cubicBezTo>
                  <a:pt x="325" y="407"/>
                  <a:pt x="324" y="401"/>
                  <a:pt x="322" y="399"/>
                </a:cubicBezTo>
                <a:cubicBezTo>
                  <a:pt x="321" y="408"/>
                  <a:pt x="320" y="399"/>
                  <a:pt x="319" y="398"/>
                </a:cubicBezTo>
                <a:cubicBezTo>
                  <a:pt x="318" y="400"/>
                  <a:pt x="318" y="401"/>
                  <a:pt x="317" y="404"/>
                </a:cubicBezTo>
                <a:cubicBezTo>
                  <a:pt x="317" y="401"/>
                  <a:pt x="316" y="399"/>
                  <a:pt x="316" y="396"/>
                </a:cubicBezTo>
                <a:cubicBezTo>
                  <a:pt x="315" y="400"/>
                  <a:pt x="315" y="401"/>
                  <a:pt x="314" y="403"/>
                </a:cubicBezTo>
                <a:cubicBezTo>
                  <a:pt x="313" y="401"/>
                  <a:pt x="313" y="399"/>
                  <a:pt x="312" y="397"/>
                </a:cubicBezTo>
                <a:cubicBezTo>
                  <a:pt x="311" y="400"/>
                  <a:pt x="311" y="401"/>
                  <a:pt x="311" y="403"/>
                </a:cubicBezTo>
                <a:cubicBezTo>
                  <a:pt x="310" y="401"/>
                  <a:pt x="309" y="399"/>
                  <a:pt x="308" y="397"/>
                </a:cubicBezTo>
                <a:cubicBezTo>
                  <a:pt x="308" y="400"/>
                  <a:pt x="308" y="401"/>
                  <a:pt x="307" y="404"/>
                </a:cubicBezTo>
                <a:cubicBezTo>
                  <a:pt x="306" y="401"/>
                  <a:pt x="306" y="398"/>
                  <a:pt x="305" y="396"/>
                </a:cubicBezTo>
                <a:cubicBezTo>
                  <a:pt x="305" y="396"/>
                  <a:pt x="305" y="397"/>
                  <a:pt x="304" y="398"/>
                </a:cubicBezTo>
                <a:cubicBezTo>
                  <a:pt x="304" y="399"/>
                  <a:pt x="304" y="401"/>
                  <a:pt x="304" y="403"/>
                </a:cubicBezTo>
                <a:cubicBezTo>
                  <a:pt x="300" y="395"/>
                  <a:pt x="298" y="394"/>
                  <a:pt x="297" y="402"/>
                </a:cubicBezTo>
                <a:cubicBezTo>
                  <a:pt x="296" y="400"/>
                  <a:pt x="320" y="397"/>
                  <a:pt x="319" y="396"/>
                </a:cubicBezTo>
                <a:cubicBezTo>
                  <a:pt x="317" y="395"/>
                  <a:pt x="314" y="394"/>
                  <a:pt x="312" y="394"/>
                </a:cubicBezTo>
                <a:cubicBezTo>
                  <a:pt x="302" y="393"/>
                  <a:pt x="293" y="393"/>
                  <a:pt x="283" y="392"/>
                </a:cubicBezTo>
                <a:cubicBezTo>
                  <a:pt x="267" y="391"/>
                  <a:pt x="310" y="389"/>
                  <a:pt x="294" y="388"/>
                </a:cubicBezTo>
                <a:cubicBezTo>
                  <a:pt x="279" y="387"/>
                  <a:pt x="265" y="386"/>
                  <a:pt x="250" y="385"/>
                </a:cubicBezTo>
                <a:cubicBezTo>
                  <a:pt x="250" y="385"/>
                  <a:pt x="249" y="383"/>
                  <a:pt x="248" y="382"/>
                </a:cubicBezTo>
                <a:cubicBezTo>
                  <a:pt x="252" y="381"/>
                  <a:pt x="255" y="381"/>
                  <a:pt x="258" y="381"/>
                </a:cubicBezTo>
                <a:cubicBezTo>
                  <a:pt x="262" y="380"/>
                  <a:pt x="267" y="380"/>
                  <a:pt x="271" y="380"/>
                </a:cubicBezTo>
                <a:cubicBezTo>
                  <a:pt x="271" y="380"/>
                  <a:pt x="272" y="379"/>
                  <a:pt x="273" y="379"/>
                </a:cubicBezTo>
                <a:cubicBezTo>
                  <a:pt x="272" y="378"/>
                  <a:pt x="271" y="377"/>
                  <a:pt x="271" y="377"/>
                </a:cubicBezTo>
                <a:cubicBezTo>
                  <a:pt x="261" y="376"/>
                  <a:pt x="252" y="375"/>
                  <a:pt x="242" y="374"/>
                </a:cubicBezTo>
                <a:cubicBezTo>
                  <a:pt x="225" y="373"/>
                  <a:pt x="207" y="371"/>
                  <a:pt x="190" y="370"/>
                </a:cubicBezTo>
                <a:cubicBezTo>
                  <a:pt x="179" y="369"/>
                  <a:pt x="168" y="368"/>
                  <a:pt x="157" y="367"/>
                </a:cubicBezTo>
                <a:cubicBezTo>
                  <a:pt x="152" y="367"/>
                  <a:pt x="147" y="365"/>
                  <a:pt x="141" y="365"/>
                </a:cubicBezTo>
                <a:cubicBezTo>
                  <a:pt x="135" y="365"/>
                  <a:pt x="104" y="365"/>
                  <a:pt x="97" y="365"/>
                </a:cubicBezTo>
                <a:cubicBezTo>
                  <a:pt x="96" y="365"/>
                  <a:pt x="94" y="364"/>
                  <a:pt x="93" y="364"/>
                </a:cubicBezTo>
                <a:cubicBezTo>
                  <a:pt x="93" y="363"/>
                  <a:pt x="93" y="363"/>
                  <a:pt x="93" y="362"/>
                </a:cubicBezTo>
                <a:cubicBezTo>
                  <a:pt x="96" y="361"/>
                  <a:pt x="99" y="361"/>
                  <a:pt x="102" y="361"/>
                </a:cubicBezTo>
                <a:cubicBezTo>
                  <a:pt x="116" y="361"/>
                  <a:pt x="154" y="361"/>
                  <a:pt x="168" y="361"/>
                </a:cubicBezTo>
                <a:cubicBezTo>
                  <a:pt x="178" y="361"/>
                  <a:pt x="187" y="359"/>
                  <a:pt x="197" y="359"/>
                </a:cubicBezTo>
                <a:cubicBezTo>
                  <a:pt x="231" y="360"/>
                  <a:pt x="266" y="362"/>
                  <a:pt x="300" y="364"/>
                </a:cubicBezTo>
                <a:cubicBezTo>
                  <a:pt x="334" y="367"/>
                  <a:pt x="301" y="356"/>
                  <a:pt x="335" y="356"/>
                </a:cubicBezTo>
                <a:cubicBezTo>
                  <a:pt x="397" y="356"/>
                  <a:pt x="450" y="357"/>
                  <a:pt x="512" y="354"/>
                </a:cubicBezTo>
                <a:cubicBezTo>
                  <a:pt x="547" y="352"/>
                  <a:pt x="572" y="359"/>
                  <a:pt x="607" y="355"/>
                </a:cubicBezTo>
                <a:cubicBezTo>
                  <a:pt x="608" y="355"/>
                  <a:pt x="609" y="355"/>
                  <a:pt x="611" y="354"/>
                </a:cubicBezTo>
                <a:cubicBezTo>
                  <a:pt x="612" y="354"/>
                  <a:pt x="613" y="354"/>
                  <a:pt x="614" y="353"/>
                </a:cubicBezTo>
                <a:cubicBezTo>
                  <a:pt x="614" y="352"/>
                  <a:pt x="614" y="352"/>
                  <a:pt x="613" y="352"/>
                </a:cubicBezTo>
                <a:cubicBezTo>
                  <a:pt x="592" y="353"/>
                  <a:pt x="570" y="354"/>
                  <a:pt x="548" y="355"/>
                </a:cubicBezTo>
                <a:cubicBezTo>
                  <a:pt x="541" y="355"/>
                  <a:pt x="534" y="355"/>
                  <a:pt x="526" y="355"/>
                </a:cubicBezTo>
                <a:cubicBezTo>
                  <a:pt x="513" y="356"/>
                  <a:pt x="499" y="357"/>
                  <a:pt x="486" y="358"/>
                </a:cubicBezTo>
                <a:cubicBezTo>
                  <a:pt x="477" y="358"/>
                  <a:pt x="468" y="357"/>
                  <a:pt x="459" y="357"/>
                </a:cubicBezTo>
                <a:cubicBezTo>
                  <a:pt x="456" y="357"/>
                  <a:pt x="452" y="356"/>
                  <a:pt x="448" y="357"/>
                </a:cubicBezTo>
                <a:cubicBezTo>
                  <a:pt x="444" y="357"/>
                  <a:pt x="440" y="358"/>
                  <a:pt x="436" y="358"/>
                </a:cubicBezTo>
                <a:cubicBezTo>
                  <a:pt x="430" y="358"/>
                  <a:pt x="425" y="358"/>
                  <a:pt x="420" y="358"/>
                </a:cubicBezTo>
                <a:cubicBezTo>
                  <a:pt x="415" y="358"/>
                  <a:pt x="410" y="360"/>
                  <a:pt x="405" y="360"/>
                </a:cubicBezTo>
                <a:cubicBezTo>
                  <a:pt x="403" y="360"/>
                  <a:pt x="402" y="361"/>
                  <a:pt x="400" y="360"/>
                </a:cubicBezTo>
                <a:cubicBezTo>
                  <a:pt x="399" y="359"/>
                  <a:pt x="396" y="357"/>
                  <a:pt x="396" y="358"/>
                </a:cubicBezTo>
                <a:cubicBezTo>
                  <a:pt x="394" y="363"/>
                  <a:pt x="393" y="359"/>
                  <a:pt x="392" y="357"/>
                </a:cubicBezTo>
                <a:cubicBezTo>
                  <a:pt x="391" y="364"/>
                  <a:pt x="390" y="359"/>
                  <a:pt x="389" y="356"/>
                </a:cubicBezTo>
                <a:cubicBezTo>
                  <a:pt x="387" y="365"/>
                  <a:pt x="386" y="359"/>
                  <a:pt x="385" y="357"/>
                </a:cubicBezTo>
                <a:cubicBezTo>
                  <a:pt x="385" y="358"/>
                  <a:pt x="384" y="360"/>
                  <a:pt x="383" y="362"/>
                </a:cubicBezTo>
                <a:cubicBezTo>
                  <a:pt x="383" y="360"/>
                  <a:pt x="382" y="358"/>
                  <a:pt x="382" y="356"/>
                </a:cubicBezTo>
                <a:cubicBezTo>
                  <a:pt x="381" y="358"/>
                  <a:pt x="381" y="359"/>
                  <a:pt x="380" y="361"/>
                </a:cubicBezTo>
                <a:cubicBezTo>
                  <a:pt x="379" y="359"/>
                  <a:pt x="379" y="358"/>
                  <a:pt x="378" y="356"/>
                </a:cubicBezTo>
                <a:cubicBezTo>
                  <a:pt x="378" y="358"/>
                  <a:pt x="377" y="359"/>
                  <a:pt x="377" y="361"/>
                </a:cubicBezTo>
                <a:cubicBezTo>
                  <a:pt x="376" y="359"/>
                  <a:pt x="375" y="358"/>
                  <a:pt x="374" y="356"/>
                </a:cubicBezTo>
                <a:cubicBezTo>
                  <a:pt x="373" y="365"/>
                  <a:pt x="372" y="357"/>
                  <a:pt x="371" y="357"/>
                </a:cubicBezTo>
                <a:cubicBezTo>
                  <a:pt x="370" y="358"/>
                  <a:pt x="369" y="358"/>
                  <a:pt x="368" y="358"/>
                </a:cubicBezTo>
                <a:cubicBezTo>
                  <a:pt x="368" y="358"/>
                  <a:pt x="367" y="357"/>
                  <a:pt x="367" y="357"/>
                </a:cubicBezTo>
                <a:cubicBezTo>
                  <a:pt x="365" y="358"/>
                  <a:pt x="363" y="358"/>
                  <a:pt x="362" y="358"/>
                </a:cubicBezTo>
                <a:cubicBezTo>
                  <a:pt x="360" y="358"/>
                  <a:pt x="358" y="357"/>
                  <a:pt x="357" y="357"/>
                </a:cubicBezTo>
                <a:cubicBezTo>
                  <a:pt x="354" y="357"/>
                  <a:pt x="351" y="358"/>
                  <a:pt x="348" y="358"/>
                </a:cubicBezTo>
                <a:cubicBezTo>
                  <a:pt x="345" y="358"/>
                  <a:pt x="342" y="358"/>
                  <a:pt x="339" y="358"/>
                </a:cubicBezTo>
                <a:cubicBezTo>
                  <a:pt x="336" y="358"/>
                  <a:pt x="333" y="359"/>
                  <a:pt x="330" y="359"/>
                </a:cubicBezTo>
                <a:cubicBezTo>
                  <a:pt x="327" y="359"/>
                  <a:pt x="325" y="357"/>
                  <a:pt x="322" y="357"/>
                </a:cubicBezTo>
                <a:cubicBezTo>
                  <a:pt x="319" y="357"/>
                  <a:pt x="316" y="359"/>
                  <a:pt x="313" y="359"/>
                </a:cubicBezTo>
                <a:cubicBezTo>
                  <a:pt x="308" y="359"/>
                  <a:pt x="304" y="360"/>
                  <a:pt x="299" y="359"/>
                </a:cubicBezTo>
                <a:cubicBezTo>
                  <a:pt x="298" y="358"/>
                  <a:pt x="296" y="358"/>
                  <a:pt x="295" y="359"/>
                </a:cubicBezTo>
                <a:cubicBezTo>
                  <a:pt x="293" y="359"/>
                  <a:pt x="316" y="356"/>
                  <a:pt x="315" y="357"/>
                </a:cubicBezTo>
                <a:cubicBezTo>
                  <a:pt x="313" y="359"/>
                  <a:pt x="311" y="358"/>
                  <a:pt x="308" y="357"/>
                </a:cubicBezTo>
                <a:cubicBezTo>
                  <a:pt x="307" y="356"/>
                  <a:pt x="305" y="358"/>
                  <a:pt x="303" y="358"/>
                </a:cubicBezTo>
                <a:cubicBezTo>
                  <a:pt x="302" y="359"/>
                  <a:pt x="300" y="358"/>
                  <a:pt x="299" y="358"/>
                </a:cubicBezTo>
                <a:cubicBezTo>
                  <a:pt x="297" y="358"/>
                  <a:pt x="295" y="358"/>
                  <a:pt x="293" y="358"/>
                </a:cubicBezTo>
                <a:cubicBezTo>
                  <a:pt x="291" y="357"/>
                  <a:pt x="289" y="357"/>
                  <a:pt x="286" y="357"/>
                </a:cubicBezTo>
                <a:cubicBezTo>
                  <a:pt x="286" y="361"/>
                  <a:pt x="284" y="357"/>
                  <a:pt x="283" y="355"/>
                </a:cubicBezTo>
                <a:cubicBezTo>
                  <a:pt x="283" y="356"/>
                  <a:pt x="282" y="357"/>
                  <a:pt x="282" y="359"/>
                </a:cubicBezTo>
                <a:cubicBezTo>
                  <a:pt x="281" y="357"/>
                  <a:pt x="280" y="356"/>
                  <a:pt x="280" y="355"/>
                </a:cubicBezTo>
                <a:cubicBezTo>
                  <a:pt x="279" y="356"/>
                  <a:pt x="278" y="358"/>
                  <a:pt x="278" y="358"/>
                </a:cubicBezTo>
                <a:cubicBezTo>
                  <a:pt x="277" y="356"/>
                  <a:pt x="276" y="354"/>
                  <a:pt x="275" y="358"/>
                </a:cubicBezTo>
                <a:cubicBezTo>
                  <a:pt x="273" y="354"/>
                  <a:pt x="272" y="357"/>
                  <a:pt x="271" y="357"/>
                </a:cubicBezTo>
                <a:cubicBezTo>
                  <a:pt x="270" y="357"/>
                  <a:pt x="269" y="356"/>
                  <a:pt x="268" y="356"/>
                </a:cubicBezTo>
                <a:cubicBezTo>
                  <a:pt x="266" y="356"/>
                  <a:pt x="265" y="356"/>
                  <a:pt x="264" y="356"/>
                </a:cubicBezTo>
                <a:cubicBezTo>
                  <a:pt x="264" y="357"/>
                  <a:pt x="264" y="358"/>
                  <a:pt x="264" y="359"/>
                </a:cubicBezTo>
                <a:cubicBezTo>
                  <a:pt x="263" y="357"/>
                  <a:pt x="263" y="355"/>
                  <a:pt x="262" y="353"/>
                </a:cubicBezTo>
                <a:cubicBezTo>
                  <a:pt x="262" y="355"/>
                  <a:pt x="261" y="356"/>
                  <a:pt x="260" y="359"/>
                </a:cubicBezTo>
                <a:cubicBezTo>
                  <a:pt x="260" y="357"/>
                  <a:pt x="259" y="355"/>
                  <a:pt x="259" y="353"/>
                </a:cubicBezTo>
                <a:cubicBezTo>
                  <a:pt x="258" y="355"/>
                  <a:pt x="257" y="356"/>
                  <a:pt x="257" y="358"/>
                </a:cubicBezTo>
                <a:cubicBezTo>
                  <a:pt x="256" y="356"/>
                  <a:pt x="256" y="355"/>
                  <a:pt x="255" y="353"/>
                </a:cubicBezTo>
                <a:cubicBezTo>
                  <a:pt x="255" y="355"/>
                  <a:pt x="254" y="356"/>
                  <a:pt x="253" y="358"/>
                </a:cubicBezTo>
                <a:cubicBezTo>
                  <a:pt x="253" y="356"/>
                  <a:pt x="252" y="354"/>
                  <a:pt x="252" y="352"/>
                </a:cubicBezTo>
                <a:cubicBezTo>
                  <a:pt x="251" y="355"/>
                  <a:pt x="251" y="356"/>
                  <a:pt x="250" y="357"/>
                </a:cubicBezTo>
                <a:cubicBezTo>
                  <a:pt x="249" y="356"/>
                  <a:pt x="249" y="354"/>
                  <a:pt x="248" y="353"/>
                </a:cubicBezTo>
                <a:cubicBezTo>
                  <a:pt x="248" y="354"/>
                  <a:pt x="247" y="355"/>
                  <a:pt x="246" y="357"/>
                </a:cubicBezTo>
                <a:cubicBezTo>
                  <a:pt x="246" y="355"/>
                  <a:pt x="245" y="353"/>
                  <a:pt x="245" y="351"/>
                </a:cubicBezTo>
                <a:cubicBezTo>
                  <a:pt x="244" y="354"/>
                  <a:pt x="302" y="355"/>
                  <a:pt x="301" y="357"/>
                </a:cubicBezTo>
                <a:cubicBezTo>
                  <a:pt x="301" y="355"/>
                  <a:pt x="300" y="353"/>
                  <a:pt x="300" y="351"/>
                </a:cubicBezTo>
                <a:cubicBezTo>
                  <a:pt x="299" y="354"/>
                  <a:pt x="298" y="355"/>
                  <a:pt x="298" y="357"/>
                </a:cubicBezTo>
                <a:cubicBezTo>
                  <a:pt x="297" y="351"/>
                  <a:pt x="295" y="350"/>
                  <a:pt x="294" y="357"/>
                </a:cubicBezTo>
                <a:cubicBezTo>
                  <a:pt x="293" y="351"/>
                  <a:pt x="292" y="354"/>
                  <a:pt x="291" y="354"/>
                </a:cubicBezTo>
                <a:cubicBezTo>
                  <a:pt x="288" y="354"/>
                  <a:pt x="285" y="351"/>
                  <a:pt x="281" y="351"/>
                </a:cubicBezTo>
                <a:cubicBezTo>
                  <a:pt x="274" y="350"/>
                  <a:pt x="266" y="350"/>
                  <a:pt x="259" y="349"/>
                </a:cubicBezTo>
                <a:cubicBezTo>
                  <a:pt x="241" y="348"/>
                  <a:pt x="224" y="346"/>
                  <a:pt x="207" y="345"/>
                </a:cubicBezTo>
                <a:cubicBezTo>
                  <a:pt x="194" y="343"/>
                  <a:pt x="181" y="343"/>
                  <a:pt x="169" y="342"/>
                </a:cubicBezTo>
                <a:cubicBezTo>
                  <a:pt x="161" y="341"/>
                  <a:pt x="152" y="340"/>
                  <a:pt x="144" y="339"/>
                </a:cubicBezTo>
                <a:cubicBezTo>
                  <a:pt x="144" y="339"/>
                  <a:pt x="143" y="338"/>
                  <a:pt x="142" y="337"/>
                </a:cubicBezTo>
                <a:cubicBezTo>
                  <a:pt x="143" y="337"/>
                  <a:pt x="144" y="335"/>
                  <a:pt x="144" y="335"/>
                </a:cubicBezTo>
                <a:cubicBezTo>
                  <a:pt x="151" y="335"/>
                  <a:pt x="157" y="336"/>
                  <a:pt x="163" y="336"/>
                </a:cubicBezTo>
                <a:cubicBezTo>
                  <a:pt x="176" y="336"/>
                  <a:pt x="188" y="337"/>
                  <a:pt x="201" y="337"/>
                </a:cubicBezTo>
                <a:cubicBezTo>
                  <a:pt x="209" y="337"/>
                  <a:pt x="217" y="337"/>
                  <a:pt x="225" y="337"/>
                </a:cubicBezTo>
                <a:cubicBezTo>
                  <a:pt x="205" y="335"/>
                  <a:pt x="160" y="332"/>
                  <a:pt x="140" y="330"/>
                </a:cubicBezTo>
                <a:cubicBezTo>
                  <a:pt x="129" y="329"/>
                  <a:pt x="119" y="329"/>
                  <a:pt x="108" y="329"/>
                </a:cubicBezTo>
                <a:cubicBezTo>
                  <a:pt x="107" y="329"/>
                  <a:pt x="106" y="327"/>
                  <a:pt x="105" y="326"/>
                </a:cubicBezTo>
                <a:cubicBezTo>
                  <a:pt x="106" y="325"/>
                  <a:pt x="106" y="324"/>
                  <a:pt x="107" y="324"/>
                </a:cubicBezTo>
                <a:cubicBezTo>
                  <a:pt x="110" y="324"/>
                  <a:pt x="113" y="324"/>
                  <a:pt x="117" y="323"/>
                </a:cubicBezTo>
                <a:cubicBezTo>
                  <a:pt x="124" y="322"/>
                  <a:pt x="131" y="318"/>
                  <a:pt x="139" y="318"/>
                </a:cubicBezTo>
                <a:cubicBezTo>
                  <a:pt x="176" y="318"/>
                  <a:pt x="200" y="306"/>
                  <a:pt x="203" y="306"/>
                </a:cubicBezTo>
                <a:cubicBezTo>
                  <a:pt x="269" y="309"/>
                  <a:pt x="273" y="313"/>
                  <a:pt x="339" y="315"/>
                </a:cubicBezTo>
                <a:cubicBezTo>
                  <a:pt x="432" y="317"/>
                  <a:pt x="522" y="311"/>
                  <a:pt x="618" y="315"/>
                </a:cubicBezTo>
                <a:cubicBezTo>
                  <a:pt x="620" y="314"/>
                  <a:pt x="623" y="313"/>
                  <a:pt x="625" y="313"/>
                </a:cubicBezTo>
                <a:cubicBezTo>
                  <a:pt x="625" y="312"/>
                  <a:pt x="625" y="311"/>
                  <a:pt x="625" y="310"/>
                </a:cubicBezTo>
                <a:cubicBezTo>
                  <a:pt x="616" y="310"/>
                  <a:pt x="608" y="310"/>
                  <a:pt x="599" y="310"/>
                </a:cubicBezTo>
                <a:cubicBezTo>
                  <a:pt x="590" y="311"/>
                  <a:pt x="582" y="312"/>
                  <a:pt x="573" y="312"/>
                </a:cubicBezTo>
                <a:cubicBezTo>
                  <a:pt x="545" y="313"/>
                  <a:pt x="518" y="313"/>
                  <a:pt x="490" y="314"/>
                </a:cubicBezTo>
                <a:cubicBezTo>
                  <a:pt x="476" y="314"/>
                  <a:pt x="461" y="315"/>
                  <a:pt x="447" y="315"/>
                </a:cubicBezTo>
                <a:cubicBezTo>
                  <a:pt x="429" y="316"/>
                  <a:pt x="411" y="315"/>
                  <a:pt x="392" y="315"/>
                </a:cubicBezTo>
                <a:cubicBezTo>
                  <a:pt x="383" y="315"/>
                  <a:pt x="374" y="315"/>
                  <a:pt x="365" y="315"/>
                </a:cubicBezTo>
                <a:cubicBezTo>
                  <a:pt x="357" y="315"/>
                  <a:pt x="348" y="315"/>
                  <a:pt x="339" y="315"/>
                </a:cubicBezTo>
                <a:cubicBezTo>
                  <a:pt x="331" y="315"/>
                  <a:pt x="324" y="314"/>
                  <a:pt x="316" y="314"/>
                </a:cubicBezTo>
                <a:cubicBezTo>
                  <a:pt x="311" y="314"/>
                  <a:pt x="306" y="314"/>
                  <a:pt x="301" y="314"/>
                </a:cubicBezTo>
                <a:cubicBezTo>
                  <a:pt x="297" y="314"/>
                  <a:pt x="292" y="314"/>
                  <a:pt x="288" y="313"/>
                </a:cubicBezTo>
                <a:cubicBezTo>
                  <a:pt x="284" y="313"/>
                  <a:pt x="280" y="313"/>
                  <a:pt x="277" y="313"/>
                </a:cubicBezTo>
                <a:cubicBezTo>
                  <a:pt x="272" y="312"/>
                  <a:pt x="268" y="312"/>
                  <a:pt x="263" y="312"/>
                </a:cubicBezTo>
                <a:cubicBezTo>
                  <a:pt x="260" y="312"/>
                  <a:pt x="258" y="312"/>
                  <a:pt x="255" y="313"/>
                </a:cubicBezTo>
                <a:cubicBezTo>
                  <a:pt x="252" y="313"/>
                  <a:pt x="249" y="313"/>
                  <a:pt x="246" y="313"/>
                </a:cubicBezTo>
                <a:cubicBezTo>
                  <a:pt x="245" y="313"/>
                  <a:pt x="243" y="311"/>
                  <a:pt x="241" y="311"/>
                </a:cubicBezTo>
                <a:cubicBezTo>
                  <a:pt x="240" y="311"/>
                  <a:pt x="238" y="312"/>
                  <a:pt x="236" y="312"/>
                </a:cubicBezTo>
                <a:cubicBezTo>
                  <a:pt x="235" y="312"/>
                  <a:pt x="233" y="312"/>
                  <a:pt x="232" y="311"/>
                </a:cubicBezTo>
                <a:cubicBezTo>
                  <a:pt x="230" y="311"/>
                  <a:pt x="229" y="310"/>
                  <a:pt x="227" y="311"/>
                </a:cubicBezTo>
                <a:cubicBezTo>
                  <a:pt x="225" y="311"/>
                  <a:pt x="223" y="312"/>
                  <a:pt x="222" y="312"/>
                </a:cubicBezTo>
                <a:cubicBezTo>
                  <a:pt x="220" y="312"/>
                  <a:pt x="277" y="310"/>
                  <a:pt x="275" y="310"/>
                </a:cubicBezTo>
                <a:cubicBezTo>
                  <a:pt x="273" y="310"/>
                  <a:pt x="271" y="312"/>
                  <a:pt x="270" y="311"/>
                </a:cubicBezTo>
                <a:cubicBezTo>
                  <a:pt x="267" y="311"/>
                  <a:pt x="264" y="309"/>
                  <a:pt x="261" y="310"/>
                </a:cubicBezTo>
                <a:cubicBezTo>
                  <a:pt x="256" y="311"/>
                  <a:pt x="250" y="308"/>
                  <a:pt x="245" y="309"/>
                </a:cubicBezTo>
                <a:cubicBezTo>
                  <a:pt x="241" y="310"/>
                  <a:pt x="238" y="308"/>
                  <a:pt x="234" y="308"/>
                </a:cubicBezTo>
                <a:cubicBezTo>
                  <a:pt x="227" y="307"/>
                  <a:pt x="220" y="306"/>
                  <a:pt x="213" y="305"/>
                </a:cubicBezTo>
                <a:cubicBezTo>
                  <a:pt x="207" y="304"/>
                  <a:pt x="200" y="302"/>
                  <a:pt x="194" y="301"/>
                </a:cubicBezTo>
                <a:cubicBezTo>
                  <a:pt x="182" y="299"/>
                  <a:pt x="186" y="298"/>
                  <a:pt x="174" y="297"/>
                </a:cubicBezTo>
                <a:cubicBezTo>
                  <a:pt x="162" y="296"/>
                  <a:pt x="150" y="295"/>
                  <a:pt x="138" y="294"/>
                </a:cubicBezTo>
                <a:cubicBezTo>
                  <a:pt x="122" y="293"/>
                  <a:pt x="106" y="292"/>
                  <a:pt x="91" y="291"/>
                </a:cubicBezTo>
                <a:cubicBezTo>
                  <a:pt x="90" y="291"/>
                  <a:pt x="89" y="290"/>
                  <a:pt x="88" y="290"/>
                </a:cubicBezTo>
                <a:cubicBezTo>
                  <a:pt x="89" y="288"/>
                  <a:pt x="89" y="287"/>
                  <a:pt x="90" y="287"/>
                </a:cubicBezTo>
                <a:cubicBezTo>
                  <a:pt x="108" y="288"/>
                  <a:pt x="127" y="287"/>
                  <a:pt x="146" y="288"/>
                </a:cubicBezTo>
                <a:cubicBezTo>
                  <a:pt x="162" y="288"/>
                  <a:pt x="162" y="290"/>
                  <a:pt x="178" y="285"/>
                </a:cubicBezTo>
                <a:cubicBezTo>
                  <a:pt x="178" y="285"/>
                  <a:pt x="179" y="285"/>
                  <a:pt x="180" y="285"/>
                </a:cubicBezTo>
                <a:cubicBezTo>
                  <a:pt x="175" y="283"/>
                  <a:pt x="187" y="282"/>
                  <a:pt x="182" y="282"/>
                </a:cubicBezTo>
                <a:cubicBezTo>
                  <a:pt x="159" y="280"/>
                  <a:pt x="137" y="279"/>
                  <a:pt x="114" y="277"/>
                </a:cubicBezTo>
                <a:cubicBezTo>
                  <a:pt x="111" y="277"/>
                  <a:pt x="108" y="276"/>
                  <a:pt x="105" y="275"/>
                </a:cubicBezTo>
                <a:cubicBezTo>
                  <a:pt x="105" y="274"/>
                  <a:pt x="105" y="273"/>
                  <a:pt x="105" y="272"/>
                </a:cubicBezTo>
                <a:cubicBezTo>
                  <a:pt x="126" y="271"/>
                  <a:pt x="148" y="269"/>
                  <a:pt x="170" y="269"/>
                </a:cubicBezTo>
                <a:cubicBezTo>
                  <a:pt x="192" y="269"/>
                  <a:pt x="197" y="271"/>
                  <a:pt x="219" y="272"/>
                </a:cubicBezTo>
                <a:cubicBezTo>
                  <a:pt x="219" y="271"/>
                  <a:pt x="219" y="270"/>
                  <a:pt x="219" y="269"/>
                </a:cubicBezTo>
                <a:cubicBezTo>
                  <a:pt x="171" y="261"/>
                  <a:pt x="81" y="261"/>
                  <a:pt x="33" y="254"/>
                </a:cubicBezTo>
                <a:cubicBezTo>
                  <a:pt x="33" y="253"/>
                  <a:pt x="33" y="252"/>
                  <a:pt x="33" y="251"/>
                </a:cubicBezTo>
                <a:cubicBezTo>
                  <a:pt x="98" y="253"/>
                  <a:pt x="146" y="256"/>
                  <a:pt x="211" y="258"/>
                </a:cubicBezTo>
                <a:cubicBezTo>
                  <a:pt x="211" y="257"/>
                  <a:pt x="211" y="257"/>
                  <a:pt x="211" y="256"/>
                </a:cubicBezTo>
                <a:cubicBezTo>
                  <a:pt x="166" y="252"/>
                  <a:pt x="138" y="248"/>
                  <a:pt x="93" y="245"/>
                </a:cubicBezTo>
                <a:cubicBezTo>
                  <a:pt x="93" y="244"/>
                  <a:pt x="93" y="242"/>
                  <a:pt x="93" y="241"/>
                </a:cubicBezTo>
                <a:cubicBezTo>
                  <a:pt x="117" y="240"/>
                  <a:pt x="124" y="238"/>
                  <a:pt x="148" y="237"/>
                </a:cubicBezTo>
                <a:cubicBezTo>
                  <a:pt x="148" y="236"/>
                  <a:pt x="148" y="236"/>
                  <a:pt x="148" y="235"/>
                </a:cubicBezTo>
                <a:cubicBezTo>
                  <a:pt x="147" y="235"/>
                  <a:pt x="145" y="234"/>
                  <a:pt x="144" y="234"/>
                </a:cubicBezTo>
                <a:cubicBezTo>
                  <a:pt x="129" y="233"/>
                  <a:pt x="130" y="231"/>
                  <a:pt x="114" y="230"/>
                </a:cubicBezTo>
                <a:cubicBezTo>
                  <a:pt x="101" y="229"/>
                  <a:pt x="87" y="228"/>
                  <a:pt x="73" y="227"/>
                </a:cubicBezTo>
                <a:cubicBezTo>
                  <a:pt x="72" y="226"/>
                  <a:pt x="71" y="225"/>
                  <a:pt x="70" y="224"/>
                </a:cubicBezTo>
                <a:cubicBezTo>
                  <a:pt x="70" y="223"/>
                  <a:pt x="70" y="222"/>
                  <a:pt x="70" y="221"/>
                </a:cubicBezTo>
                <a:cubicBezTo>
                  <a:pt x="117" y="223"/>
                  <a:pt x="147" y="225"/>
                  <a:pt x="195" y="227"/>
                </a:cubicBezTo>
                <a:cubicBezTo>
                  <a:pt x="195" y="226"/>
                  <a:pt x="195" y="226"/>
                  <a:pt x="195" y="225"/>
                </a:cubicBezTo>
                <a:cubicBezTo>
                  <a:pt x="191" y="224"/>
                  <a:pt x="187" y="223"/>
                  <a:pt x="183" y="223"/>
                </a:cubicBezTo>
                <a:cubicBezTo>
                  <a:pt x="164" y="221"/>
                  <a:pt x="144" y="219"/>
                  <a:pt x="125" y="217"/>
                </a:cubicBezTo>
                <a:cubicBezTo>
                  <a:pt x="97" y="214"/>
                  <a:pt x="86" y="212"/>
                  <a:pt x="58" y="209"/>
                </a:cubicBezTo>
                <a:cubicBezTo>
                  <a:pt x="56" y="208"/>
                  <a:pt x="55" y="208"/>
                  <a:pt x="53" y="207"/>
                </a:cubicBezTo>
                <a:cubicBezTo>
                  <a:pt x="54" y="205"/>
                  <a:pt x="54" y="205"/>
                  <a:pt x="54" y="205"/>
                </a:cubicBezTo>
                <a:cubicBezTo>
                  <a:pt x="76" y="205"/>
                  <a:pt x="97" y="206"/>
                  <a:pt x="119" y="207"/>
                </a:cubicBezTo>
                <a:cubicBezTo>
                  <a:pt x="129" y="207"/>
                  <a:pt x="123" y="208"/>
                  <a:pt x="134" y="208"/>
                </a:cubicBezTo>
                <a:cubicBezTo>
                  <a:pt x="135" y="208"/>
                  <a:pt x="137" y="206"/>
                  <a:pt x="139" y="205"/>
                </a:cubicBezTo>
                <a:cubicBezTo>
                  <a:pt x="139" y="204"/>
                  <a:pt x="139" y="204"/>
                  <a:pt x="139" y="203"/>
                </a:cubicBezTo>
                <a:cubicBezTo>
                  <a:pt x="138" y="203"/>
                  <a:pt x="138" y="202"/>
                  <a:pt x="138" y="202"/>
                </a:cubicBezTo>
                <a:cubicBezTo>
                  <a:pt x="128" y="199"/>
                  <a:pt x="118" y="203"/>
                  <a:pt x="108" y="195"/>
                </a:cubicBezTo>
                <a:cubicBezTo>
                  <a:pt x="105" y="192"/>
                  <a:pt x="118" y="194"/>
                  <a:pt x="114" y="193"/>
                </a:cubicBezTo>
                <a:cubicBezTo>
                  <a:pt x="112" y="193"/>
                  <a:pt x="110" y="192"/>
                  <a:pt x="107" y="191"/>
                </a:cubicBezTo>
                <a:cubicBezTo>
                  <a:pt x="107" y="190"/>
                  <a:pt x="107" y="189"/>
                  <a:pt x="107" y="188"/>
                </a:cubicBezTo>
                <a:cubicBezTo>
                  <a:pt x="161" y="186"/>
                  <a:pt x="198" y="193"/>
                  <a:pt x="251" y="193"/>
                </a:cubicBezTo>
                <a:cubicBezTo>
                  <a:pt x="251" y="193"/>
                  <a:pt x="250" y="192"/>
                  <a:pt x="250" y="192"/>
                </a:cubicBezTo>
                <a:cubicBezTo>
                  <a:pt x="229" y="191"/>
                  <a:pt x="209" y="189"/>
                  <a:pt x="189" y="188"/>
                </a:cubicBezTo>
                <a:cubicBezTo>
                  <a:pt x="178" y="187"/>
                  <a:pt x="168" y="185"/>
                  <a:pt x="157" y="184"/>
                </a:cubicBezTo>
                <a:cubicBezTo>
                  <a:pt x="156" y="184"/>
                  <a:pt x="156" y="183"/>
                  <a:pt x="155" y="182"/>
                </a:cubicBezTo>
                <a:cubicBezTo>
                  <a:pt x="155" y="182"/>
                  <a:pt x="155" y="181"/>
                  <a:pt x="155" y="180"/>
                </a:cubicBezTo>
                <a:cubicBezTo>
                  <a:pt x="166" y="180"/>
                  <a:pt x="177" y="180"/>
                  <a:pt x="188" y="180"/>
                </a:cubicBezTo>
                <a:cubicBezTo>
                  <a:pt x="188" y="179"/>
                  <a:pt x="188" y="178"/>
                  <a:pt x="188" y="177"/>
                </a:cubicBezTo>
                <a:cubicBezTo>
                  <a:pt x="132" y="172"/>
                  <a:pt x="94" y="166"/>
                  <a:pt x="39" y="161"/>
                </a:cubicBezTo>
                <a:cubicBezTo>
                  <a:pt x="39" y="160"/>
                  <a:pt x="39" y="160"/>
                  <a:pt x="39" y="159"/>
                </a:cubicBezTo>
                <a:cubicBezTo>
                  <a:pt x="84" y="155"/>
                  <a:pt x="112" y="161"/>
                  <a:pt x="156" y="162"/>
                </a:cubicBezTo>
                <a:cubicBezTo>
                  <a:pt x="151" y="162"/>
                  <a:pt x="146" y="161"/>
                  <a:pt x="141" y="160"/>
                </a:cubicBezTo>
                <a:cubicBezTo>
                  <a:pt x="119" y="159"/>
                  <a:pt x="114" y="157"/>
                  <a:pt x="92" y="156"/>
                </a:cubicBezTo>
                <a:cubicBezTo>
                  <a:pt x="90" y="156"/>
                  <a:pt x="89" y="155"/>
                  <a:pt x="87" y="154"/>
                </a:cubicBezTo>
                <a:cubicBezTo>
                  <a:pt x="87" y="153"/>
                  <a:pt x="87" y="152"/>
                  <a:pt x="87" y="151"/>
                </a:cubicBezTo>
                <a:cubicBezTo>
                  <a:pt x="118" y="148"/>
                  <a:pt x="132" y="153"/>
                  <a:pt x="162" y="150"/>
                </a:cubicBezTo>
                <a:cubicBezTo>
                  <a:pt x="162" y="149"/>
                  <a:pt x="161" y="149"/>
                  <a:pt x="161" y="149"/>
                </a:cubicBezTo>
                <a:cubicBezTo>
                  <a:pt x="138" y="147"/>
                  <a:pt x="132" y="145"/>
                  <a:pt x="110" y="143"/>
                </a:cubicBezTo>
                <a:cubicBezTo>
                  <a:pt x="94" y="142"/>
                  <a:pt x="79" y="140"/>
                  <a:pt x="64" y="139"/>
                </a:cubicBezTo>
                <a:cubicBezTo>
                  <a:pt x="63" y="139"/>
                  <a:pt x="62" y="137"/>
                  <a:pt x="61" y="136"/>
                </a:cubicBezTo>
                <a:cubicBezTo>
                  <a:pt x="63" y="135"/>
                  <a:pt x="64" y="134"/>
                  <a:pt x="66" y="134"/>
                </a:cubicBezTo>
                <a:cubicBezTo>
                  <a:pt x="71" y="134"/>
                  <a:pt x="76" y="135"/>
                  <a:pt x="82" y="135"/>
                </a:cubicBezTo>
                <a:cubicBezTo>
                  <a:pt x="101" y="135"/>
                  <a:pt x="104" y="135"/>
                  <a:pt x="124" y="136"/>
                </a:cubicBezTo>
                <a:cubicBezTo>
                  <a:pt x="177" y="138"/>
                  <a:pt x="227" y="123"/>
                  <a:pt x="280" y="126"/>
                </a:cubicBezTo>
                <a:cubicBezTo>
                  <a:pt x="340" y="130"/>
                  <a:pt x="405" y="131"/>
                  <a:pt x="465" y="128"/>
                </a:cubicBezTo>
                <a:cubicBezTo>
                  <a:pt x="493" y="126"/>
                  <a:pt x="519" y="138"/>
                  <a:pt x="547" y="136"/>
                </a:cubicBezTo>
                <a:cubicBezTo>
                  <a:pt x="552" y="136"/>
                  <a:pt x="558" y="135"/>
                  <a:pt x="562" y="134"/>
                </a:cubicBezTo>
                <a:cubicBezTo>
                  <a:pt x="554" y="134"/>
                  <a:pt x="545" y="134"/>
                  <a:pt x="536" y="134"/>
                </a:cubicBezTo>
                <a:cubicBezTo>
                  <a:pt x="458" y="134"/>
                  <a:pt x="379" y="135"/>
                  <a:pt x="300" y="128"/>
                </a:cubicBezTo>
                <a:cubicBezTo>
                  <a:pt x="256" y="124"/>
                  <a:pt x="212" y="122"/>
                  <a:pt x="169" y="118"/>
                </a:cubicBezTo>
                <a:cubicBezTo>
                  <a:pt x="134" y="116"/>
                  <a:pt x="75" y="113"/>
                  <a:pt x="41" y="110"/>
                </a:cubicBezTo>
                <a:cubicBezTo>
                  <a:pt x="34" y="109"/>
                  <a:pt x="26" y="107"/>
                  <a:pt x="19" y="106"/>
                </a:cubicBezTo>
                <a:cubicBezTo>
                  <a:pt x="18" y="106"/>
                  <a:pt x="18" y="105"/>
                  <a:pt x="17" y="104"/>
                </a:cubicBezTo>
                <a:cubicBezTo>
                  <a:pt x="17" y="103"/>
                  <a:pt x="0" y="103"/>
                  <a:pt x="0" y="102"/>
                </a:cubicBezTo>
                <a:cubicBezTo>
                  <a:pt x="1" y="102"/>
                  <a:pt x="2" y="103"/>
                  <a:pt x="3" y="103"/>
                </a:cubicBezTo>
                <a:cubicBezTo>
                  <a:pt x="11" y="102"/>
                  <a:pt x="19" y="101"/>
                  <a:pt x="26" y="101"/>
                </a:cubicBezTo>
                <a:cubicBezTo>
                  <a:pt x="60" y="100"/>
                  <a:pt x="94" y="103"/>
                  <a:pt x="128" y="103"/>
                </a:cubicBezTo>
                <a:cubicBezTo>
                  <a:pt x="175" y="103"/>
                  <a:pt x="253" y="98"/>
                  <a:pt x="299" y="102"/>
                </a:cubicBezTo>
                <a:cubicBezTo>
                  <a:pt x="355" y="106"/>
                  <a:pt x="420" y="102"/>
                  <a:pt x="476" y="112"/>
                </a:cubicBezTo>
                <a:cubicBezTo>
                  <a:pt x="481" y="112"/>
                  <a:pt x="487" y="111"/>
                  <a:pt x="492" y="111"/>
                </a:cubicBezTo>
                <a:cubicBezTo>
                  <a:pt x="491" y="109"/>
                  <a:pt x="490" y="109"/>
                  <a:pt x="490" y="109"/>
                </a:cubicBezTo>
                <a:cubicBezTo>
                  <a:pt x="456" y="108"/>
                  <a:pt x="422" y="107"/>
                  <a:pt x="389" y="106"/>
                </a:cubicBezTo>
                <a:cubicBezTo>
                  <a:pt x="359" y="105"/>
                  <a:pt x="329" y="104"/>
                  <a:pt x="299" y="102"/>
                </a:cubicBezTo>
                <a:cubicBezTo>
                  <a:pt x="257" y="98"/>
                  <a:pt x="173" y="93"/>
                  <a:pt x="131" y="89"/>
                </a:cubicBezTo>
                <a:cubicBezTo>
                  <a:pt x="114" y="87"/>
                  <a:pt x="97" y="87"/>
                  <a:pt x="80" y="84"/>
                </a:cubicBezTo>
                <a:cubicBezTo>
                  <a:pt x="73" y="83"/>
                  <a:pt x="66" y="76"/>
                  <a:pt x="58" y="77"/>
                </a:cubicBezTo>
                <a:cubicBezTo>
                  <a:pt x="57" y="77"/>
                  <a:pt x="56" y="76"/>
                  <a:pt x="55" y="76"/>
                </a:cubicBezTo>
                <a:cubicBezTo>
                  <a:pt x="55" y="76"/>
                  <a:pt x="55" y="75"/>
                  <a:pt x="55" y="75"/>
                </a:cubicBezTo>
                <a:cubicBezTo>
                  <a:pt x="62" y="74"/>
                  <a:pt x="69" y="73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63" y="70"/>
                  <a:pt x="51" y="68"/>
                  <a:pt x="39" y="67"/>
                </a:cubicBezTo>
                <a:cubicBezTo>
                  <a:pt x="39" y="66"/>
                  <a:pt x="39" y="64"/>
                  <a:pt x="39" y="63"/>
                </a:cubicBezTo>
                <a:cubicBezTo>
                  <a:pt x="89" y="62"/>
                  <a:pt x="180" y="69"/>
                  <a:pt x="230" y="70"/>
                </a:cubicBezTo>
                <a:cubicBezTo>
                  <a:pt x="225" y="69"/>
                  <a:pt x="219" y="68"/>
                  <a:pt x="214" y="68"/>
                </a:cubicBezTo>
                <a:cubicBezTo>
                  <a:pt x="183" y="65"/>
                  <a:pt x="110" y="61"/>
                  <a:pt x="79" y="58"/>
                </a:cubicBezTo>
                <a:cubicBezTo>
                  <a:pt x="67" y="57"/>
                  <a:pt x="55" y="56"/>
                  <a:pt x="44" y="55"/>
                </a:cubicBezTo>
                <a:cubicBezTo>
                  <a:pt x="43" y="55"/>
                  <a:pt x="43" y="53"/>
                  <a:pt x="42" y="52"/>
                </a:cubicBezTo>
                <a:cubicBezTo>
                  <a:pt x="43" y="51"/>
                  <a:pt x="44" y="49"/>
                  <a:pt x="44" y="49"/>
                </a:cubicBezTo>
                <a:cubicBezTo>
                  <a:pt x="47" y="49"/>
                  <a:pt x="50" y="50"/>
                  <a:pt x="53" y="50"/>
                </a:cubicBezTo>
                <a:cubicBezTo>
                  <a:pt x="63" y="50"/>
                  <a:pt x="73" y="51"/>
                  <a:pt x="83" y="51"/>
                </a:cubicBezTo>
                <a:cubicBezTo>
                  <a:pt x="90" y="51"/>
                  <a:pt x="98" y="51"/>
                  <a:pt x="104" y="51"/>
                </a:cubicBezTo>
                <a:cubicBezTo>
                  <a:pt x="101" y="51"/>
                  <a:pt x="98" y="50"/>
                  <a:pt x="94" y="49"/>
                </a:cubicBezTo>
                <a:cubicBezTo>
                  <a:pt x="94" y="48"/>
                  <a:pt x="94" y="48"/>
                  <a:pt x="94" y="47"/>
                </a:cubicBezTo>
                <a:cubicBezTo>
                  <a:pt x="119" y="44"/>
                  <a:pt x="186" y="47"/>
                  <a:pt x="211" y="48"/>
                </a:cubicBezTo>
                <a:cubicBezTo>
                  <a:pt x="237" y="50"/>
                  <a:pt x="262" y="51"/>
                  <a:pt x="287" y="53"/>
                </a:cubicBezTo>
                <a:cubicBezTo>
                  <a:pt x="287" y="52"/>
                  <a:pt x="287" y="72"/>
                  <a:pt x="287" y="71"/>
                </a:cubicBezTo>
                <a:cubicBezTo>
                  <a:pt x="225" y="65"/>
                  <a:pt x="120" y="39"/>
                  <a:pt x="57" y="33"/>
                </a:cubicBezTo>
                <a:cubicBezTo>
                  <a:pt x="57" y="31"/>
                  <a:pt x="57" y="30"/>
                  <a:pt x="57" y="29"/>
                </a:cubicBezTo>
                <a:cubicBezTo>
                  <a:pt x="65" y="29"/>
                  <a:pt x="73" y="29"/>
                  <a:pt x="82" y="29"/>
                </a:cubicBezTo>
                <a:cubicBezTo>
                  <a:pt x="82" y="28"/>
                  <a:pt x="82" y="27"/>
                  <a:pt x="82" y="26"/>
                </a:cubicBezTo>
                <a:cubicBezTo>
                  <a:pt x="80" y="25"/>
                  <a:pt x="79" y="24"/>
                  <a:pt x="77" y="23"/>
                </a:cubicBezTo>
                <a:cubicBezTo>
                  <a:pt x="77" y="22"/>
                  <a:pt x="77" y="22"/>
                  <a:pt x="77" y="21"/>
                </a:cubicBezTo>
                <a:cubicBezTo>
                  <a:pt x="166" y="22"/>
                  <a:pt x="297" y="55"/>
                  <a:pt x="386" y="56"/>
                </a:cubicBezTo>
                <a:cubicBezTo>
                  <a:pt x="352" y="53"/>
                  <a:pt x="318" y="50"/>
                  <a:pt x="285" y="47"/>
                </a:cubicBezTo>
                <a:cubicBezTo>
                  <a:pt x="251" y="43"/>
                  <a:pt x="176" y="20"/>
                  <a:pt x="142" y="16"/>
                </a:cubicBezTo>
                <a:cubicBezTo>
                  <a:pt x="109" y="12"/>
                  <a:pt x="76" y="8"/>
                  <a:pt x="42" y="4"/>
                </a:cubicBezTo>
                <a:cubicBezTo>
                  <a:pt x="42" y="3"/>
                  <a:pt x="42" y="3"/>
                  <a:pt x="42" y="2"/>
                </a:cubicBezTo>
                <a:cubicBezTo>
                  <a:pt x="43" y="2"/>
                  <a:pt x="43" y="1"/>
                  <a:pt x="44" y="1"/>
                </a:cubicBezTo>
                <a:cubicBezTo>
                  <a:pt x="55" y="1"/>
                  <a:pt x="65" y="0"/>
                  <a:pt x="76" y="1"/>
                </a:cubicBezTo>
                <a:cubicBezTo>
                  <a:pt x="112" y="4"/>
                  <a:pt x="189" y="8"/>
                  <a:pt x="224" y="11"/>
                </a:cubicBezTo>
                <a:cubicBezTo>
                  <a:pt x="263" y="15"/>
                  <a:pt x="302" y="39"/>
                  <a:pt x="341" y="41"/>
                </a:cubicBezTo>
                <a:cubicBezTo>
                  <a:pt x="377" y="44"/>
                  <a:pt x="414" y="45"/>
                  <a:pt x="451" y="46"/>
                </a:cubicBezTo>
                <a:cubicBezTo>
                  <a:pt x="483" y="46"/>
                  <a:pt x="514" y="56"/>
                  <a:pt x="545" y="57"/>
                </a:cubicBezTo>
                <a:cubicBezTo>
                  <a:pt x="590" y="57"/>
                  <a:pt x="635" y="58"/>
                  <a:pt x="680" y="59"/>
                </a:cubicBezTo>
                <a:cubicBezTo>
                  <a:pt x="683" y="59"/>
                  <a:pt x="686" y="56"/>
                  <a:pt x="690" y="56"/>
                </a:cubicBezTo>
                <a:cubicBezTo>
                  <a:pt x="691" y="55"/>
                  <a:pt x="692" y="55"/>
                  <a:pt x="693" y="56"/>
                </a:cubicBezTo>
                <a:cubicBezTo>
                  <a:pt x="694" y="57"/>
                  <a:pt x="695" y="59"/>
                  <a:pt x="697" y="59"/>
                </a:cubicBezTo>
                <a:cubicBezTo>
                  <a:pt x="699" y="59"/>
                  <a:pt x="702" y="59"/>
                  <a:pt x="705" y="59"/>
                </a:cubicBezTo>
                <a:cubicBezTo>
                  <a:pt x="735" y="57"/>
                  <a:pt x="764" y="56"/>
                  <a:pt x="793" y="53"/>
                </a:cubicBezTo>
                <a:cubicBezTo>
                  <a:pt x="816" y="51"/>
                  <a:pt x="839" y="56"/>
                  <a:pt x="862" y="52"/>
                </a:cubicBezTo>
                <a:cubicBezTo>
                  <a:pt x="879" y="49"/>
                  <a:pt x="870" y="46"/>
                  <a:pt x="888" y="43"/>
                </a:cubicBezTo>
                <a:cubicBezTo>
                  <a:pt x="908" y="39"/>
                  <a:pt x="883" y="36"/>
                  <a:pt x="903" y="33"/>
                </a:cubicBezTo>
                <a:cubicBezTo>
                  <a:pt x="915" y="31"/>
                  <a:pt x="877" y="30"/>
                  <a:pt x="889" y="30"/>
                </a:cubicBezTo>
                <a:cubicBezTo>
                  <a:pt x="892" y="29"/>
                  <a:pt x="945" y="31"/>
                  <a:pt x="947" y="32"/>
                </a:cubicBezTo>
                <a:cubicBezTo>
                  <a:pt x="947" y="33"/>
                  <a:pt x="947" y="34"/>
                  <a:pt x="947" y="35"/>
                </a:cubicBezTo>
                <a:cubicBezTo>
                  <a:pt x="946" y="36"/>
                  <a:pt x="946" y="38"/>
                  <a:pt x="945" y="39"/>
                </a:cubicBezTo>
                <a:cubicBezTo>
                  <a:pt x="936" y="44"/>
                  <a:pt x="878" y="51"/>
                  <a:pt x="869" y="55"/>
                </a:cubicBezTo>
                <a:cubicBezTo>
                  <a:pt x="863" y="59"/>
                  <a:pt x="906" y="60"/>
                  <a:pt x="899" y="63"/>
                </a:cubicBezTo>
                <a:cubicBezTo>
                  <a:pt x="898" y="63"/>
                  <a:pt x="897" y="64"/>
                  <a:pt x="896" y="65"/>
                </a:cubicBezTo>
                <a:cubicBezTo>
                  <a:pt x="896" y="66"/>
                  <a:pt x="896" y="67"/>
                  <a:pt x="896" y="68"/>
                </a:cubicBezTo>
                <a:cubicBezTo>
                  <a:pt x="897" y="68"/>
                  <a:pt x="898" y="68"/>
                  <a:pt x="900" y="68"/>
                </a:cubicBezTo>
                <a:cubicBezTo>
                  <a:pt x="909" y="68"/>
                  <a:pt x="869" y="69"/>
                  <a:pt x="879" y="70"/>
                </a:cubicBezTo>
                <a:cubicBezTo>
                  <a:pt x="880" y="70"/>
                  <a:pt x="881" y="71"/>
                  <a:pt x="883" y="72"/>
                </a:cubicBezTo>
                <a:cubicBezTo>
                  <a:pt x="883" y="73"/>
                  <a:pt x="883" y="74"/>
                  <a:pt x="883" y="74"/>
                </a:cubicBezTo>
                <a:cubicBezTo>
                  <a:pt x="881" y="75"/>
                  <a:pt x="880" y="77"/>
                  <a:pt x="879" y="77"/>
                </a:cubicBezTo>
                <a:cubicBezTo>
                  <a:pt x="870" y="78"/>
                  <a:pt x="912" y="80"/>
                  <a:pt x="904" y="81"/>
                </a:cubicBezTo>
                <a:cubicBezTo>
                  <a:pt x="902" y="82"/>
                  <a:pt x="899" y="79"/>
                  <a:pt x="899" y="87"/>
                </a:cubicBezTo>
                <a:cubicBezTo>
                  <a:pt x="899" y="88"/>
                  <a:pt x="898" y="89"/>
                  <a:pt x="897" y="89"/>
                </a:cubicBezTo>
                <a:cubicBezTo>
                  <a:pt x="896" y="90"/>
                  <a:pt x="894" y="91"/>
                  <a:pt x="892" y="92"/>
                </a:cubicBezTo>
                <a:cubicBezTo>
                  <a:pt x="870" y="103"/>
                  <a:pt x="892" y="106"/>
                  <a:pt x="870" y="110"/>
                </a:cubicBezTo>
                <a:cubicBezTo>
                  <a:pt x="866" y="111"/>
                  <a:pt x="864" y="115"/>
                  <a:pt x="861" y="120"/>
                </a:cubicBezTo>
                <a:cubicBezTo>
                  <a:pt x="864" y="120"/>
                  <a:pt x="867" y="119"/>
                  <a:pt x="870" y="119"/>
                </a:cubicBezTo>
                <a:cubicBezTo>
                  <a:pt x="879" y="117"/>
                  <a:pt x="888" y="115"/>
                  <a:pt x="897" y="114"/>
                </a:cubicBezTo>
                <a:cubicBezTo>
                  <a:pt x="914" y="112"/>
                  <a:pt x="887" y="111"/>
                  <a:pt x="904" y="109"/>
                </a:cubicBezTo>
                <a:cubicBezTo>
                  <a:pt x="905" y="109"/>
                  <a:pt x="906" y="111"/>
                  <a:pt x="907" y="111"/>
                </a:cubicBezTo>
                <a:cubicBezTo>
                  <a:pt x="907" y="112"/>
                  <a:pt x="907" y="113"/>
                  <a:pt x="907" y="113"/>
                </a:cubicBezTo>
                <a:cubicBezTo>
                  <a:pt x="906" y="114"/>
                  <a:pt x="905" y="116"/>
                  <a:pt x="904" y="116"/>
                </a:cubicBezTo>
                <a:cubicBezTo>
                  <a:pt x="896" y="119"/>
                  <a:pt x="898" y="123"/>
                  <a:pt x="890" y="125"/>
                </a:cubicBezTo>
                <a:cubicBezTo>
                  <a:pt x="870" y="130"/>
                  <a:pt x="884" y="135"/>
                  <a:pt x="865" y="139"/>
                </a:cubicBezTo>
                <a:cubicBezTo>
                  <a:pt x="847" y="142"/>
                  <a:pt x="855" y="146"/>
                  <a:pt x="837" y="148"/>
                </a:cubicBezTo>
                <a:cubicBezTo>
                  <a:pt x="819" y="150"/>
                  <a:pt x="800" y="114"/>
                  <a:pt x="782" y="121"/>
                </a:cubicBezTo>
                <a:cubicBezTo>
                  <a:pt x="779" y="122"/>
                  <a:pt x="776" y="124"/>
                  <a:pt x="773" y="125"/>
                </a:cubicBezTo>
                <a:cubicBezTo>
                  <a:pt x="773" y="126"/>
                  <a:pt x="773" y="126"/>
                  <a:pt x="773" y="127"/>
                </a:cubicBezTo>
                <a:cubicBezTo>
                  <a:pt x="775" y="127"/>
                  <a:pt x="777" y="126"/>
                  <a:pt x="779" y="126"/>
                </a:cubicBezTo>
                <a:cubicBezTo>
                  <a:pt x="786" y="124"/>
                  <a:pt x="793" y="122"/>
                  <a:pt x="800" y="120"/>
                </a:cubicBezTo>
                <a:cubicBezTo>
                  <a:pt x="809" y="117"/>
                  <a:pt x="818" y="115"/>
                  <a:pt x="827" y="113"/>
                </a:cubicBezTo>
                <a:cubicBezTo>
                  <a:pt x="834" y="112"/>
                  <a:pt x="843" y="152"/>
                  <a:pt x="851" y="151"/>
                </a:cubicBezTo>
                <a:cubicBezTo>
                  <a:pt x="862" y="148"/>
                  <a:pt x="845" y="144"/>
                  <a:pt x="856" y="143"/>
                </a:cubicBezTo>
                <a:cubicBezTo>
                  <a:pt x="869" y="141"/>
                  <a:pt x="881" y="141"/>
                  <a:pt x="893" y="140"/>
                </a:cubicBezTo>
                <a:cubicBezTo>
                  <a:pt x="894" y="140"/>
                  <a:pt x="895" y="141"/>
                  <a:pt x="896" y="141"/>
                </a:cubicBezTo>
                <a:cubicBezTo>
                  <a:pt x="896" y="142"/>
                  <a:pt x="896" y="143"/>
                  <a:pt x="896" y="143"/>
                </a:cubicBezTo>
                <a:cubicBezTo>
                  <a:pt x="895" y="144"/>
                  <a:pt x="893" y="146"/>
                  <a:pt x="892" y="146"/>
                </a:cubicBezTo>
                <a:cubicBezTo>
                  <a:pt x="888" y="148"/>
                  <a:pt x="901" y="150"/>
                  <a:pt x="896" y="152"/>
                </a:cubicBezTo>
                <a:cubicBezTo>
                  <a:pt x="894" y="152"/>
                  <a:pt x="893" y="154"/>
                  <a:pt x="893" y="160"/>
                </a:cubicBezTo>
                <a:cubicBezTo>
                  <a:pt x="894" y="160"/>
                  <a:pt x="895" y="160"/>
                  <a:pt x="896" y="160"/>
                </a:cubicBezTo>
                <a:cubicBezTo>
                  <a:pt x="905" y="159"/>
                  <a:pt x="881" y="158"/>
                  <a:pt x="890" y="157"/>
                </a:cubicBezTo>
                <a:cubicBezTo>
                  <a:pt x="891" y="157"/>
                  <a:pt x="926" y="156"/>
                  <a:pt x="927" y="158"/>
                </a:cubicBezTo>
                <a:cubicBezTo>
                  <a:pt x="929" y="162"/>
                  <a:pt x="932" y="161"/>
                  <a:pt x="935" y="161"/>
                </a:cubicBezTo>
                <a:cubicBezTo>
                  <a:pt x="936" y="161"/>
                  <a:pt x="937" y="162"/>
                  <a:pt x="938" y="163"/>
                </a:cubicBezTo>
                <a:cubicBezTo>
                  <a:pt x="938" y="163"/>
                  <a:pt x="938" y="164"/>
                  <a:pt x="938" y="165"/>
                </a:cubicBezTo>
                <a:cubicBezTo>
                  <a:pt x="936" y="166"/>
                  <a:pt x="943" y="168"/>
                  <a:pt x="941" y="169"/>
                </a:cubicBezTo>
                <a:cubicBezTo>
                  <a:pt x="922" y="174"/>
                  <a:pt x="932" y="180"/>
                  <a:pt x="912" y="184"/>
                </a:cubicBezTo>
                <a:cubicBezTo>
                  <a:pt x="879" y="190"/>
                  <a:pt x="891" y="189"/>
                  <a:pt x="844" y="187"/>
                </a:cubicBezTo>
                <a:cubicBezTo>
                  <a:pt x="841" y="188"/>
                  <a:pt x="805" y="171"/>
                  <a:pt x="802" y="172"/>
                </a:cubicBezTo>
                <a:cubicBezTo>
                  <a:pt x="803" y="174"/>
                  <a:pt x="804" y="174"/>
                  <a:pt x="805" y="174"/>
                </a:cubicBezTo>
                <a:cubicBezTo>
                  <a:pt x="816" y="172"/>
                  <a:pt x="832" y="197"/>
                  <a:pt x="843" y="195"/>
                </a:cubicBezTo>
                <a:cubicBezTo>
                  <a:pt x="851" y="194"/>
                  <a:pt x="854" y="207"/>
                  <a:pt x="862" y="205"/>
                </a:cubicBezTo>
                <a:cubicBezTo>
                  <a:pt x="881" y="202"/>
                  <a:pt x="899" y="198"/>
                  <a:pt x="918" y="195"/>
                </a:cubicBezTo>
                <a:cubicBezTo>
                  <a:pt x="920" y="195"/>
                  <a:pt x="923" y="197"/>
                  <a:pt x="925" y="198"/>
                </a:cubicBezTo>
                <a:cubicBezTo>
                  <a:pt x="926" y="198"/>
                  <a:pt x="927" y="198"/>
                  <a:pt x="927" y="198"/>
                </a:cubicBezTo>
                <a:cubicBezTo>
                  <a:pt x="932" y="197"/>
                  <a:pt x="937" y="196"/>
                  <a:pt x="942" y="195"/>
                </a:cubicBezTo>
                <a:cubicBezTo>
                  <a:pt x="950" y="193"/>
                  <a:pt x="928" y="192"/>
                  <a:pt x="935" y="190"/>
                </a:cubicBezTo>
                <a:cubicBezTo>
                  <a:pt x="936" y="190"/>
                  <a:pt x="938" y="191"/>
                  <a:pt x="939" y="191"/>
                </a:cubicBezTo>
                <a:cubicBezTo>
                  <a:pt x="939" y="192"/>
                  <a:pt x="939" y="193"/>
                  <a:pt x="939" y="194"/>
                </a:cubicBezTo>
                <a:cubicBezTo>
                  <a:pt x="938" y="195"/>
                  <a:pt x="937" y="196"/>
                  <a:pt x="935" y="197"/>
                </a:cubicBezTo>
                <a:cubicBezTo>
                  <a:pt x="930" y="198"/>
                  <a:pt x="954" y="200"/>
                  <a:pt x="948" y="202"/>
                </a:cubicBezTo>
                <a:cubicBezTo>
                  <a:pt x="938" y="206"/>
                  <a:pt x="902" y="211"/>
                  <a:pt x="892" y="214"/>
                </a:cubicBezTo>
                <a:cubicBezTo>
                  <a:pt x="883" y="217"/>
                  <a:pt x="875" y="220"/>
                  <a:pt x="866" y="222"/>
                </a:cubicBezTo>
                <a:cubicBezTo>
                  <a:pt x="872" y="222"/>
                  <a:pt x="878" y="221"/>
                  <a:pt x="883" y="220"/>
                </a:cubicBezTo>
                <a:cubicBezTo>
                  <a:pt x="894" y="218"/>
                  <a:pt x="905" y="215"/>
                  <a:pt x="916" y="213"/>
                </a:cubicBezTo>
                <a:cubicBezTo>
                  <a:pt x="917" y="213"/>
                  <a:pt x="918" y="213"/>
                  <a:pt x="920" y="214"/>
                </a:cubicBezTo>
                <a:cubicBezTo>
                  <a:pt x="920" y="215"/>
                  <a:pt x="920" y="216"/>
                  <a:pt x="920" y="217"/>
                </a:cubicBezTo>
                <a:cubicBezTo>
                  <a:pt x="917" y="218"/>
                  <a:pt x="915" y="220"/>
                  <a:pt x="913" y="221"/>
                </a:cubicBezTo>
                <a:cubicBezTo>
                  <a:pt x="892" y="226"/>
                  <a:pt x="896" y="192"/>
                  <a:pt x="876" y="197"/>
                </a:cubicBezTo>
                <a:cubicBezTo>
                  <a:pt x="860" y="202"/>
                  <a:pt x="845" y="206"/>
                  <a:pt x="830" y="210"/>
                </a:cubicBezTo>
                <a:cubicBezTo>
                  <a:pt x="824" y="212"/>
                  <a:pt x="819" y="214"/>
                  <a:pt x="813" y="216"/>
                </a:cubicBezTo>
                <a:cubicBezTo>
                  <a:pt x="815" y="217"/>
                  <a:pt x="817" y="217"/>
                  <a:pt x="818" y="217"/>
                </a:cubicBezTo>
                <a:cubicBezTo>
                  <a:pt x="823" y="217"/>
                  <a:pt x="829" y="213"/>
                  <a:pt x="834" y="217"/>
                </a:cubicBezTo>
                <a:cubicBezTo>
                  <a:pt x="837" y="219"/>
                  <a:pt x="840" y="217"/>
                  <a:pt x="843" y="216"/>
                </a:cubicBezTo>
                <a:cubicBezTo>
                  <a:pt x="839" y="217"/>
                  <a:pt x="859" y="213"/>
                  <a:pt x="903" y="202"/>
                </a:cubicBezTo>
                <a:cubicBezTo>
                  <a:pt x="913" y="200"/>
                  <a:pt x="898" y="237"/>
                  <a:pt x="908" y="234"/>
                </a:cubicBezTo>
                <a:cubicBezTo>
                  <a:pt x="910" y="233"/>
                  <a:pt x="937" y="191"/>
                  <a:pt x="939" y="198"/>
                </a:cubicBezTo>
                <a:cubicBezTo>
                  <a:pt x="886" y="226"/>
                  <a:pt x="854" y="231"/>
                  <a:pt x="844" y="234"/>
                </a:cubicBezTo>
                <a:cubicBezTo>
                  <a:pt x="848" y="236"/>
                  <a:pt x="853" y="232"/>
                  <a:pt x="857" y="236"/>
                </a:cubicBezTo>
                <a:cubicBezTo>
                  <a:pt x="844" y="245"/>
                  <a:pt x="875" y="247"/>
                  <a:pt x="862" y="254"/>
                </a:cubicBezTo>
                <a:cubicBezTo>
                  <a:pt x="863" y="256"/>
                  <a:pt x="864" y="258"/>
                  <a:pt x="865" y="257"/>
                </a:cubicBezTo>
                <a:cubicBezTo>
                  <a:pt x="879" y="254"/>
                  <a:pt x="849" y="250"/>
                  <a:pt x="863" y="246"/>
                </a:cubicBezTo>
                <a:cubicBezTo>
                  <a:pt x="874" y="243"/>
                  <a:pt x="860" y="240"/>
                  <a:pt x="871" y="237"/>
                </a:cubicBezTo>
                <a:cubicBezTo>
                  <a:pt x="872" y="237"/>
                  <a:pt x="873" y="237"/>
                  <a:pt x="875" y="237"/>
                </a:cubicBezTo>
                <a:cubicBezTo>
                  <a:pt x="875" y="238"/>
                  <a:pt x="875" y="239"/>
                  <a:pt x="875" y="240"/>
                </a:cubicBezTo>
                <a:cubicBezTo>
                  <a:pt x="874" y="241"/>
                  <a:pt x="873" y="243"/>
                  <a:pt x="871" y="244"/>
                </a:cubicBezTo>
                <a:cubicBezTo>
                  <a:pt x="866" y="246"/>
                  <a:pt x="861" y="248"/>
                  <a:pt x="856" y="250"/>
                </a:cubicBezTo>
                <a:cubicBezTo>
                  <a:pt x="840" y="257"/>
                  <a:pt x="895" y="265"/>
                  <a:pt x="880" y="272"/>
                </a:cubicBezTo>
                <a:cubicBezTo>
                  <a:pt x="879" y="272"/>
                  <a:pt x="878" y="273"/>
                  <a:pt x="877" y="274"/>
                </a:cubicBezTo>
                <a:cubicBezTo>
                  <a:pt x="877" y="282"/>
                  <a:pt x="874" y="281"/>
                  <a:pt x="872" y="283"/>
                </a:cubicBezTo>
                <a:cubicBezTo>
                  <a:pt x="864" y="287"/>
                  <a:pt x="868" y="291"/>
                  <a:pt x="861" y="295"/>
                </a:cubicBezTo>
                <a:cubicBezTo>
                  <a:pt x="855" y="298"/>
                  <a:pt x="874" y="301"/>
                  <a:pt x="868" y="303"/>
                </a:cubicBezTo>
                <a:cubicBezTo>
                  <a:pt x="863" y="305"/>
                  <a:pt x="858" y="307"/>
                  <a:pt x="853" y="308"/>
                </a:cubicBezTo>
                <a:cubicBezTo>
                  <a:pt x="862" y="307"/>
                  <a:pt x="846" y="306"/>
                  <a:pt x="854" y="303"/>
                </a:cubicBezTo>
                <a:cubicBezTo>
                  <a:pt x="864" y="300"/>
                  <a:pt x="874" y="297"/>
                  <a:pt x="883" y="294"/>
                </a:cubicBezTo>
                <a:cubicBezTo>
                  <a:pt x="884" y="294"/>
                  <a:pt x="886" y="294"/>
                  <a:pt x="887" y="294"/>
                </a:cubicBezTo>
                <a:cubicBezTo>
                  <a:pt x="887" y="295"/>
                  <a:pt x="887" y="296"/>
                  <a:pt x="887" y="297"/>
                </a:cubicBezTo>
                <a:cubicBezTo>
                  <a:pt x="886" y="298"/>
                  <a:pt x="885" y="300"/>
                  <a:pt x="884" y="300"/>
                </a:cubicBezTo>
                <a:cubicBezTo>
                  <a:pt x="878" y="303"/>
                  <a:pt x="872" y="305"/>
                  <a:pt x="866" y="308"/>
                </a:cubicBezTo>
                <a:cubicBezTo>
                  <a:pt x="862" y="309"/>
                  <a:pt x="859" y="311"/>
                  <a:pt x="856" y="312"/>
                </a:cubicBezTo>
                <a:cubicBezTo>
                  <a:pt x="857" y="313"/>
                  <a:pt x="858" y="313"/>
                  <a:pt x="859" y="313"/>
                </a:cubicBezTo>
                <a:cubicBezTo>
                  <a:pt x="876" y="308"/>
                  <a:pt x="892" y="304"/>
                  <a:pt x="908" y="299"/>
                </a:cubicBezTo>
                <a:cubicBezTo>
                  <a:pt x="910" y="299"/>
                  <a:pt x="912" y="299"/>
                  <a:pt x="913" y="299"/>
                </a:cubicBezTo>
                <a:cubicBezTo>
                  <a:pt x="913" y="300"/>
                  <a:pt x="913" y="301"/>
                  <a:pt x="913" y="302"/>
                </a:cubicBezTo>
                <a:cubicBezTo>
                  <a:pt x="912" y="304"/>
                  <a:pt x="910" y="305"/>
                  <a:pt x="908" y="306"/>
                </a:cubicBezTo>
                <a:cubicBezTo>
                  <a:pt x="894" y="312"/>
                  <a:pt x="880" y="318"/>
                  <a:pt x="867" y="325"/>
                </a:cubicBezTo>
                <a:cubicBezTo>
                  <a:pt x="860" y="328"/>
                  <a:pt x="854" y="331"/>
                  <a:pt x="848" y="341"/>
                </a:cubicBezTo>
                <a:cubicBezTo>
                  <a:pt x="845" y="346"/>
                  <a:pt x="867" y="349"/>
                  <a:pt x="864" y="350"/>
                </a:cubicBezTo>
                <a:cubicBezTo>
                  <a:pt x="854" y="354"/>
                  <a:pt x="881" y="357"/>
                  <a:pt x="871" y="357"/>
                </a:cubicBezTo>
                <a:cubicBezTo>
                  <a:pt x="861" y="357"/>
                  <a:pt x="877" y="367"/>
                  <a:pt x="867" y="370"/>
                </a:cubicBezTo>
                <a:cubicBezTo>
                  <a:pt x="868" y="371"/>
                  <a:pt x="868" y="372"/>
                  <a:pt x="869" y="372"/>
                </a:cubicBezTo>
                <a:cubicBezTo>
                  <a:pt x="881" y="371"/>
                  <a:pt x="868" y="370"/>
                  <a:pt x="880" y="369"/>
                </a:cubicBezTo>
                <a:cubicBezTo>
                  <a:pt x="890" y="368"/>
                  <a:pt x="900" y="365"/>
                  <a:pt x="910" y="363"/>
                </a:cubicBezTo>
                <a:cubicBezTo>
                  <a:pt x="912" y="363"/>
                  <a:pt x="913" y="364"/>
                  <a:pt x="915" y="364"/>
                </a:cubicBezTo>
                <a:cubicBezTo>
                  <a:pt x="915" y="365"/>
                  <a:pt x="915" y="366"/>
                  <a:pt x="915" y="367"/>
                </a:cubicBezTo>
                <a:cubicBezTo>
                  <a:pt x="913" y="368"/>
                  <a:pt x="912" y="370"/>
                  <a:pt x="910" y="370"/>
                </a:cubicBezTo>
                <a:cubicBezTo>
                  <a:pt x="902" y="373"/>
                  <a:pt x="894" y="374"/>
                  <a:pt x="887" y="376"/>
                </a:cubicBezTo>
                <a:cubicBezTo>
                  <a:pt x="885" y="377"/>
                  <a:pt x="884" y="377"/>
                  <a:pt x="883" y="378"/>
                </a:cubicBezTo>
                <a:cubicBezTo>
                  <a:pt x="883" y="379"/>
                  <a:pt x="883" y="379"/>
                  <a:pt x="883" y="380"/>
                </a:cubicBezTo>
                <a:cubicBezTo>
                  <a:pt x="886" y="380"/>
                  <a:pt x="889" y="380"/>
                  <a:pt x="892" y="380"/>
                </a:cubicBezTo>
                <a:cubicBezTo>
                  <a:pt x="892" y="381"/>
                  <a:pt x="892" y="382"/>
                  <a:pt x="892" y="383"/>
                </a:cubicBezTo>
                <a:cubicBezTo>
                  <a:pt x="891" y="384"/>
                  <a:pt x="889" y="386"/>
                  <a:pt x="888" y="386"/>
                </a:cubicBezTo>
                <a:cubicBezTo>
                  <a:pt x="874" y="390"/>
                  <a:pt x="884" y="396"/>
                  <a:pt x="870" y="399"/>
                </a:cubicBezTo>
                <a:cubicBezTo>
                  <a:pt x="851" y="402"/>
                  <a:pt x="833" y="404"/>
                  <a:pt x="814" y="404"/>
                </a:cubicBezTo>
                <a:cubicBezTo>
                  <a:pt x="796" y="405"/>
                  <a:pt x="606" y="404"/>
                  <a:pt x="587" y="404"/>
                </a:cubicBezTo>
                <a:cubicBezTo>
                  <a:pt x="568" y="403"/>
                  <a:pt x="549" y="403"/>
                  <a:pt x="529" y="403"/>
                </a:cubicBezTo>
                <a:cubicBezTo>
                  <a:pt x="516" y="403"/>
                  <a:pt x="502" y="403"/>
                  <a:pt x="488" y="403"/>
                </a:cubicBezTo>
                <a:cubicBezTo>
                  <a:pt x="483" y="403"/>
                  <a:pt x="478" y="404"/>
                  <a:pt x="473" y="405"/>
                </a:cubicBezTo>
                <a:cubicBezTo>
                  <a:pt x="470" y="405"/>
                  <a:pt x="468" y="405"/>
                  <a:pt x="465" y="405"/>
                </a:cubicBezTo>
                <a:cubicBezTo>
                  <a:pt x="463" y="405"/>
                  <a:pt x="461" y="403"/>
                  <a:pt x="458" y="403"/>
                </a:cubicBezTo>
                <a:cubicBezTo>
                  <a:pt x="457" y="403"/>
                  <a:pt x="455" y="406"/>
                  <a:pt x="455" y="405"/>
                </a:cubicBezTo>
                <a:cubicBezTo>
                  <a:pt x="453" y="400"/>
                  <a:pt x="452" y="403"/>
                  <a:pt x="451" y="406"/>
                </a:cubicBezTo>
                <a:cubicBezTo>
                  <a:pt x="450" y="401"/>
                  <a:pt x="449" y="402"/>
                  <a:pt x="448" y="406"/>
                </a:cubicBezTo>
                <a:cubicBezTo>
                  <a:pt x="448" y="405"/>
                  <a:pt x="448" y="404"/>
                  <a:pt x="448" y="403"/>
                </a:cubicBezTo>
                <a:cubicBezTo>
                  <a:pt x="446" y="404"/>
                  <a:pt x="445" y="404"/>
                  <a:pt x="444" y="404"/>
                </a:cubicBezTo>
                <a:cubicBezTo>
                  <a:pt x="443" y="400"/>
                  <a:pt x="442" y="402"/>
                  <a:pt x="441" y="404"/>
                </a:cubicBezTo>
                <a:cubicBezTo>
                  <a:pt x="427" y="404"/>
                  <a:pt x="412" y="404"/>
                  <a:pt x="398" y="404"/>
                </a:cubicBezTo>
                <a:close/>
                <a:moveTo>
                  <a:pt x="708" y="189"/>
                </a:moveTo>
                <a:cubicBezTo>
                  <a:pt x="688" y="190"/>
                  <a:pt x="641" y="193"/>
                  <a:pt x="621" y="194"/>
                </a:cubicBezTo>
                <a:cubicBezTo>
                  <a:pt x="609" y="195"/>
                  <a:pt x="596" y="194"/>
                  <a:pt x="584" y="193"/>
                </a:cubicBezTo>
                <a:cubicBezTo>
                  <a:pt x="567" y="193"/>
                  <a:pt x="543" y="194"/>
                  <a:pt x="526" y="194"/>
                </a:cubicBezTo>
                <a:cubicBezTo>
                  <a:pt x="498" y="195"/>
                  <a:pt x="466" y="193"/>
                  <a:pt x="438" y="194"/>
                </a:cubicBezTo>
                <a:cubicBezTo>
                  <a:pt x="408" y="194"/>
                  <a:pt x="392" y="191"/>
                  <a:pt x="362" y="191"/>
                </a:cubicBezTo>
                <a:cubicBezTo>
                  <a:pt x="350" y="191"/>
                  <a:pt x="330" y="185"/>
                  <a:pt x="318" y="186"/>
                </a:cubicBezTo>
                <a:cubicBezTo>
                  <a:pt x="343" y="198"/>
                  <a:pt x="700" y="196"/>
                  <a:pt x="746" y="184"/>
                </a:cubicBezTo>
                <a:cubicBezTo>
                  <a:pt x="746" y="184"/>
                  <a:pt x="746" y="183"/>
                  <a:pt x="746" y="182"/>
                </a:cubicBezTo>
                <a:cubicBezTo>
                  <a:pt x="732" y="182"/>
                  <a:pt x="723" y="188"/>
                  <a:pt x="708" y="189"/>
                </a:cubicBezTo>
                <a:close/>
                <a:moveTo>
                  <a:pt x="531" y="275"/>
                </a:moveTo>
                <a:cubicBezTo>
                  <a:pt x="478" y="276"/>
                  <a:pt x="424" y="278"/>
                  <a:pt x="371" y="279"/>
                </a:cubicBezTo>
                <a:cubicBezTo>
                  <a:pt x="371" y="279"/>
                  <a:pt x="371" y="280"/>
                  <a:pt x="371" y="281"/>
                </a:cubicBezTo>
                <a:cubicBezTo>
                  <a:pt x="424" y="282"/>
                  <a:pt x="478" y="279"/>
                  <a:pt x="531" y="275"/>
                </a:cubicBezTo>
                <a:close/>
                <a:moveTo>
                  <a:pt x="698" y="109"/>
                </a:moveTo>
                <a:cubicBezTo>
                  <a:pt x="721" y="109"/>
                  <a:pt x="744" y="107"/>
                  <a:pt x="767" y="95"/>
                </a:cubicBezTo>
                <a:cubicBezTo>
                  <a:pt x="744" y="99"/>
                  <a:pt x="721" y="104"/>
                  <a:pt x="698" y="109"/>
                </a:cubicBezTo>
                <a:close/>
                <a:moveTo>
                  <a:pt x="373" y="163"/>
                </a:moveTo>
                <a:cubicBezTo>
                  <a:pt x="373" y="163"/>
                  <a:pt x="373" y="163"/>
                  <a:pt x="373" y="163"/>
                </a:cubicBezTo>
                <a:cubicBezTo>
                  <a:pt x="407" y="163"/>
                  <a:pt x="442" y="163"/>
                  <a:pt x="477" y="163"/>
                </a:cubicBezTo>
                <a:cubicBezTo>
                  <a:pt x="477" y="163"/>
                  <a:pt x="477" y="163"/>
                  <a:pt x="477" y="163"/>
                </a:cubicBezTo>
                <a:cubicBezTo>
                  <a:pt x="442" y="163"/>
                  <a:pt x="407" y="163"/>
                  <a:pt x="373" y="163"/>
                </a:cubicBezTo>
                <a:close/>
                <a:moveTo>
                  <a:pt x="729" y="137"/>
                </a:moveTo>
                <a:cubicBezTo>
                  <a:pt x="729" y="137"/>
                  <a:pt x="729" y="136"/>
                  <a:pt x="729" y="135"/>
                </a:cubicBezTo>
                <a:cubicBezTo>
                  <a:pt x="713" y="129"/>
                  <a:pt x="696" y="139"/>
                  <a:pt x="679" y="141"/>
                </a:cubicBezTo>
                <a:cubicBezTo>
                  <a:pt x="696" y="140"/>
                  <a:pt x="713" y="138"/>
                  <a:pt x="729" y="137"/>
                </a:cubicBezTo>
                <a:close/>
                <a:moveTo>
                  <a:pt x="627" y="269"/>
                </a:moveTo>
                <a:cubicBezTo>
                  <a:pt x="627" y="268"/>
                  <a:pt x="627" y="268"/>
                  <a:pt x="627" y="268"/>
                </a:cubicBezTo>
                <a:cubicBezTo>
                  <a:pt x="615" y="268"/>
                  <a:pt x="604" y="268"/>
                  <a:pt x="592" y="268"/>
                </a:cubicBezTo>
                <a:cubicBezTo>
                  <a:pt x="592" y="269"/>
                  <a:pt x="592" y="270"/>
                  <a:pt x="592" y="271"/>
                </a:cubicBezTo>
                <a:cubicBezTo>
                  <a:pt x="604" y="270"/>
                  <a:pt x="615" y="269"/>
                  <a:pt x="627" y="269"/>
                </a:cubicBezTo>
                <a:close/>
                <a:moveTo>
                  <a:pt x="403" y="60"/>
                </a:moveTo>
                <a:cubicBezTo>
                  <a:pt x="403" y="59"/>
                  <a:pt x="403" y="59"/>
                  <a:pt x="403" y="58"/>
                </a:cubicBezTo>
                <a:cubicBezTo>
                  <a:pt x="381" y="57"/>
                  <a:pt x="359" y="56"/>
                  <a:pt x="338" y="55"/>
                </a:cubicBezTo>
                <a:cubicBezTo>
                  <a:pt x="338" y="55"/>
                  <a:pt x="338" y="56"/>
                  <a:pt x="338" y="56"/>
                </a:cubicBezTo>
                <a:cubicBezTo>
                  <a:pt x="359" y="57"/>
                  <a:pt x="381" y="58"/>
                  <a:pt x="403" y="60"/>
                </a:cubicBezTo>
                <a:close/>
                <a:moveTo>
                  <a:pt x="305" y="278"/>
                </a:moveTo>
                <a:cubicBezTo>
                  <a:pt x="305" y="278"/>
                  <a:pt x="305" y="278"/>
                  <a:pt x="305" y="278"/>
                </a:cubicBezTo>
                <a:cubicBezTo>
                  <a:pt x="324" y="279"/>
                  <a:pt x="342" y="280"/>
                  <a:pt x="361" y="281"/>
                </a:cubicBezTo>
                <a:cubicBezTo>
                  <a:pt x="361" y="280"/>
                  <a:pt x="361" y="279"/>
                  <a:pt x="361" y="278"/>
                </a:cubicBezTo>
                <a:cubicBezTo>
                  <a:pt x="342" y="278"/>
                  <a:pt x="324" y="278"/>
                  <a:pt x="305" y="278"/>
                </a:cubicBezTo>
                <a:close/>
                <a:moveTo>
                  <a:pt x="540" y="162"/>
                </a:moveTo>
                <a:cubicBezTo>
                  <a:pt x="540" y="162"/>
                  <a:pt x="540" y="161"/>
                  <a:pt x="540" y="161"/>
                </a:cubicBezTo>
                <a:cubicBezTo>
                  <a:pt x="525" y="161"/>
                  <a:pt x="510" y="161"/>
                  <a:pt x="495" y="161"/>
                </a:cubicBezTo>
                <a:cubicBezTo>
                  <a:pt x="495" y="161"/>
                  <a:pt x="495" y="162"/>
                  <a:pt x="495" y="162"/>
                </a:cubicBezTo>
                <a:cubicBezTo>
                  <a:pt x="510" y="162"/>
                  <a:pt x="525" y="162"/>
                  <a:pt x="540" y="162"/>
                </a:cubicBezTo>
                <a:close/>
                <a:moveTo>
                  <a:pt x="734" y="232"/>
                </a:moveTo>
                <a:cubicBezTo>
                  <a:pt x="731" y="229"/>
                  <a:pt x="726" y="229"/>
                  <a:pt x="716" y="234"/>
                </a:cubicBezTo>
                <a:cubicBezTo>
                  <a:pt x="722" y="234"/>
                  <a:pt x="728" y="233"/>
                  <a:pt x="734" y="232"/>
                </a:cubicBezTo>
                <a:close/>
                <a:moveTo>
                  <a:pt x="317" y="54"/>
                </a:moveTo>
                <a:cubicBezTo>
                  <a:pt x="317" y="54"/>
                  <a:pt x="317" y="55"/>
                  <a:pt x="317" y="55"/>
                </a:cubicBezTo>
                <a:cubicBezTo>
                  <a:pt x="322" y="55"/>
                  <a:pt x="328" y="55"/>
                  <a:pt x="333" y="55"/>
                </a:cubicBezTo>
                <a:cubicBezTo>
                  <a:pt x="333" y="55"/>
                  <a:pt x="333" y="54"/>
                  <a:pt x="333" y="54"/>
                </a:cubicBezTo>
                <a:cubicBezTo>
                  <a:pt x="328" y="54"/>
                  <a:pt x="322" y="54"/>
                  <a:pt x="317" y="54"/>
                </a:cubicBezTo>
                <a:close/>
              </a:path>
            </a:pathLst>
          </a:custGeom>
          <a:solidFill>
            <a:srgbClr val="5B51B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62"/>
          <p:cNvSpPr/>
          <p:nvPr/>
        </p:nvSpPr>
        <p:spPr>
          <a:xfrm>
            <a:off x="13220701" y="2270124"/>
            <a:ext cx="8985250" cy="3721100"/>
          </a:xfrm>
          <a:custGeom>
            <a:avLst/>
            <a:gdLst/>
            <a:ahLst/>
            <a:cxnLst/>
            <a:rect l="l" t="t" r="r" b="b"/>
            <a:pathLst>
              <a:path w="984" h="407" extrusionOk="0">
                <a:moveTo>
                  <a:pt x="384" y="402"/>
                </a:moveTo>
                <a:cubicBezTo>
                  <a:pt x="385" y="401"/>
                  <a:pt x="385" y="400"/>
                  <a:pt x="385" y="400"/>
                </a:cubicBezTo>
                <a:cubicBezTo>
                  <a:pt x="383" y="398"/>
                  <a:pt x="382" y="396"/>
                  <a:pt x="381" y="396"/>
                </a:cubicBezTo>
                <a:cubicBezTo>
                  <a:pt x="375" y="395"/>
                  <a:pt x="369" y="395"/>
                  <a:pt x="363" y="395"/>
                </a:cubicBezTo>
                <a:cubicBezTo>
                  <a:pt x="356" y="394"/>
                  <a:pt x="350" y="395"/>
                  <a:pt x="343" y="395"/>
                </a:cubicBezTo>
                <a:cubicBezTo>
                  <a:pt x="343" y="394"/>
                  <a:pt x="343" y="392"/>
                  <a:pt x="343" y="391"/>
                </a:cubicBezTo>
                <a:cubicBezTo>
                  <a:pt x="431" y="391"/>
                  <a:pt x="519" y="391"/>
                  <a:pt x="608" y="391"/>
                </a:cubicBezTo>
                <a:cubicBezTo>
                  <a:pt x="608" y="390"/>
                  <a:pt x="608" y="389"/>
                  <a:pt x="608" y="388"/>
                </a:cubicBezTo>
                <a:cubicBezTo>
                  <a:pt x="496" y="388"/>
                  <a:pt x="385" y="387"/>
                  <a:pt x="273" y="387"/>
                </a:cubicBezTo>
                <a:cubicBezTo>
                  <a:pt x="278" y="388"/>
                  <a:pt x="282" y="389"/>
                  <a:pt x="286" y="389"/>
                </a:cubicBezTo>
                <a:cubicBezTo>
                  <a:pt x="299" y="390"/>
                  <a:pt x="313" y="391"/>
                  <a:pt x="326" y="392"/>
                </a:cubicBezTo>
                <a:cubicBezTo>
                  <a:pt x="329" y="392"/>
                  <a:pt x="330" y="394"/>
                  <a:pt x="329" y="402"/>
                </a:cubicBezTo>
                <a:cubicBezTo>
                  <a:pt x="328" y="400"/>
                  <a:pt x="327" y="397"/>
                  <a:pt x="326" y="394"/>
                </a:cubicBezTo>
                <a:cubicBezTo>
                  <a:pt x="326" y="397"/>
                  <a:pt x="326" y="399"/>
                  <a:pt x="325" y="403"/>
                </a:cubicBezTo>
                <a:cubicBezTo>
                  <a:pt x="324" y="400"/>
                  <a:pt x="324" y="398"/>
                  <a:pt x="323" y="396"/>
                </a:cubicBezTo>
                <a:cubicBezTo>
                  <a:pt x="322" y="398"/>
                  <a:pt x="322" y="400"/>
                  <a:pt x="322" y="403"/>
                </a:cubicBezTo>
                <a:cubicBezTo>
                  <a:pt x="321" y="400"/>
                  <a:pt x="320" y="398"/>
                  <a:pt x="319" y="395"/>
                </a:cubicBezTo>
                <a:cubicBezTo>
                  <a:pt x="319" y="398"/>
                  <a:pt x="319" y="400"/>
                  <a:pt x="318" y="402"/>
                </a:cubicBezTo>
                <a:cubicBezTo>
                  <a:pt x="317" y="400"/>
                  <a:pt x="317" y="398"/>
                  <a:pt x="316" y="397"/>
                </a:cubicBezTo>
                <a:cubicBezTo>
                  <a:pt x="315" y="398"/>
                  <a:pt x="315" y="400"/>
                  <a:pt x="315" y="402"/>
                </a:cubicBezTo>
                <a:cubicBezTo>
                  <a:pt x="314" y="400"/>
                  <a:pt x="313" y="399"/>
                  <a:pt x="312" y="397"/>
                </a:cubicBezTo>
                <a:cubicBezTo>
                  <a:pt x="311" y="405"/>
                  <a:pt x="310" y="399"/>
                  <a:pt x="309" y="397"/>
                </a:cubicBezTo>
                <a:cubicBezTo>
                  <a:pt x="307" y="407"/>
                  <a:pt x="307" y="397"/>
                  <a:pt x="305" y="397"/>
                </a:cubicBezTo>
                <a:cubicBezTo>
                  <a:pt x="305" y="398"/>
                  <a:pt x="304" y="400"/>
                  <a:pt x="304" y="403"/>
                </a:cubicBezTo>
                <a:cubicBezTo>
                  <a:pt x="303" y="400"/>
                  <a:pt x="303" y="398"/>
                  <a:pt x="302" y="395"/>
                </a:cubicBezTo>
                <a:cubicBezTo>
                  <a:pt x="301" y="398"/>
                  <a:pt x="301" y="400"/>
                  <a:pt x="301" y="402"/>
                </a:cubicBezTo>
                <a:cubicBezTo>
                  <a:pt x="300" y="400"/>
                  <a:pt x="299" y="398"/>
                  <a:pt x="298" y="396"/>
                </a:cubicBezTo>
                <a:cubicBezTo>
                  <a:pt x="298" y="398"/>
                  <a:pt x="298" y="400"/>
                  <a:pt x="297" y="402"/>
                </a:cubicBezTo>
                <a:cubicBezTo>
                  <a:pt x="296" y="399"/>
                  <a:pt x="296" y="398"/>
                  <a:pt x="295" y="396"/>
                </a:cubicBezTo>
                <a:cubicBezTo>
                  <a:pt x="294" y="398"/>
                  <a:pt x="294" y="399"/>
                  <a:pt x="293" y="403"/>
                </a:cubicBezTo>
                <a:cubicBezTo>
                  <a:pt x="292" y="399"/>
                  <a:pt x="292" y="397"/>
                  <a:pt x="292" y="394"/>
                </a:cubicBezTo>
                <a:cubicBezTo>
                  <a:pt x="291" y="395"/>
                  <a:pt x="291" y="396"/>
                  <a:pt x="291" y="396"/>
                </a:cubicBezTo>
                <a:cubicBezTo>
                  <a:pt x="291" y="398"/>
                  <a:pt x="290" y="399"/>
                  <a:pt x="290" y="401"/>
                </a:cubicBezTo>
                <a:cubicBezTo>
                  <a:pt x="287" y="393"/>
                  <a:pt x="284" y="393"/>
                  <a:pt x="283" y="400"/>
                </a:cubicBezTo>
                <a:cubicBezTo>
                  <a:pt x="282" y="398"/>
                  <a:pt x="281" y="395"/>
                  <a:pt x="280" y="395"/>
                </a:cubicBezTo>
                <a:cubicBezTo>
                  <a:pt x="278" y="393"/>
                  <a:pt x="276" y="393"/>
                  <a:pt x="273" y="393"/>
                </a:cubicBezTo>
                <a:cubicBezTo>
                  <a:pt x="264" y="392"/>
                  <a:pt x="254" y="391"/>
                  <a:pt x="245" y="391"/>
                </a:cubicBezTo>
                <a:cubicBezTo>
                  <a:pt x="229" y="389"/>
                  <a:pt x="213" y="388"/>
                  <a:pt x="197" y="387"/>
                </a:cubicBezTo>
                <a:cubicBezTo>
                  <a:pt x="182" y="386"/>
                  <a:pt x="168" y="385"/>
                  <a:pt x="153" y="384"/>
                </a:cubicBezTo>
                <a:cubicBezTo>
                  <a:pt x="153" y="384"/>
                  <a:pt x="152" y="382"/>
                  <a:pt x="151" y="381"/>
                </a:cubicBezTo>
                <a:cubicBezTo>
                  <a:pt x="155" y="380"/>
                  <a:pt x="158" y="380"/>
                  <a:pt x="161" y="380"/>
                </a:cubicBezTo>
                <a:cubicBezTo>
                  <a:pt x="165" y="379"/>
                  <a:pt x="170" y="379"/>
                  <a:pt x="174" y="379"/>
                </a:cubicBezTo>
                <a:cubicBezTo>
                  <a:pt x="174" y="379"/>
                  <a:pt x="175" y="379"/>
                  <a:pt x="176" y="378"/>
                </a:cubicBezTo>
                <a:cubicBezTo>
                  <a:pt x="175" y="377"/>
                  <a:pt x="174" y="376"/>
                  <a:pt x="174" y="376"/>
                </a:cubicBezTo>
                <a:cubicBezTo>
                  <a:pt x="164" y="375"/>
                  <a:pt x="155" y="374"/>
                  <a:pt x="145" y="373"/>
                </a:cubicBezTo>
                <a:cubicBezTo>
                  <a:pt x="128" y="372"/>
                  <a:pt x="110" y="370"/>
                  <a:pt x="93" y="369"/>
                </a:cubicBezTo>
                <a:cubicBezTo>
                  <a:pt x="82" y="368"/>
                  <a:pt x="71" y="368"/>
                  <a:pt x="60" y="367"/>
                </a:cubicBezTo>
                <a:cubicBezTo>
                  <a:pt x="55" y="366"/>
                  <a:pt x="50" y="365"/>
                  <a:pt x="44" y="365"/>
                </a:cubicBezTo>
                <a:cubicBezTo>
                  <a:pt x="38" y="364"/>
                  <a:pt x="32" y="364"/>
                  <a:pt x="25" y="364"/>
                </a:cubicBezTo>
                <a:cubicBezTo>
                  <a:pt x="24" y="364"/>
                  <a:pt x="22" y="364"/>
                  <a:pt x="21" y="364"/>
                </a:cubicBezTo>
                <a:cubicBezTo>
                  <a:pt x="21" y="363"/>
                  <a:pt x="21" y="362"/>
                  <a:pt x="21" y="361"/>
                </a:cubicBezTo>
                <a:cubicBezTo>
                  <a:pt x="24" y="361"/>
                  <a:pt x="27" y="360"/>
                  <a:pt x="30" y="360"/>
                </a:cubicBezTo>
                <a:cubicBezTo>
                  <a:pt x="44" y="360"/>
                  <a:pt x="57" y="361"/>
                  <a:pt x="71" y="361"/>
                </a:cubicBezTo>
                <a:cubicBezTo>
                  <a:pt x="81" y="360"/>
                  <a:pt x="90" y="358"/>
                  <a:pt x="100" y="359"/>
                </a:cubicBezTo>
                <a:cubicBezTo>
                  <a:pt x="134" y="360"/>
                  <a:pt x="169" y="362"/>
                  <a:pt x="203" y="364"/>
                </a:cubicBezTo>
                <a:cubicBezTo>
                  <a:pt x="237" y="366"/>
                  <a:pt x="274" y="357"/>
                  <a:pt x="307" y="356"/>
                </a:cubicBezTo>
                <a:cubicBezTo>
                  <a:pt x="369" y="356"/>
                  <a:pt x="430" y="358"/>
                  <a:pt x="492" y="355"/>
                </a:cubicBezTo>
                <a:cubicBezTo>
                  <a:pt x="527" y="353"/>
                  <a:pt x="559" y="359"/>
                  <a:pt x="593" y="355"/>
                </a:cubicBezTo>
                <a:cubicBezTo>
                  <a:pt x="595" y="355"/>
                  <a:pt x="596" y="354"/>
                  <a:pt x="597" y="354"/>
                </a:cubicBezTo>
                <a:cubicBezTo>
                  <a:pt x="598" y="354"/>
                  <a:pt x="599" y="354"/>
                  <a:pt x="600" y="353"/>
                </a:cubicBezTo>
                <a:cubicBezTo>
                  <a:pt x="600" y="352"/>
                  <a:pt x="600" y="352"/>
                  <a:pt x="600" y="352"/>
                </a:cubicBezTo>
                <a:cubicBezTo>
                  <a:pt x="578" y="353"/>
                  <a:pt x="557" y="354"/>
                  <a:pt x="535" y="355"/>
                </a:cubicBezTo>
                <a:cubicBezTo>
                  <a:pt x="527" y="355"/>
                  <a:pt x="520" y="355"/>
                  <a:pt x="513" y="355"/>
                </a:cubicBezTo>
                <a:cubicBezTo>
                  <a:pt x="499" y="356"/>
                  <a:pt x="486" y="357"/>
                  <a:pt x="472" y="358"/>
                </a:cubicBezTo>
                <a:cubicBezTo>
                  <a:pt x="464" y="358"/>
                  <a:pt x="455" y="357"/>
                  <a:pt x="446" y="357"/>
                </a:cubicBezTo>
                <a:cubicBezTo>
                  <a:pt x="442" y="357"/>
                  <a:pt x="438" y="356"/>
                  <a:pt x="435" y="356"/>
                </a:cubicBezTo>
                <a:cubicBezTo>
                  <a:pt x="430" y="356"/>
                  <a:pt x="426" y="357"/>
                  <a:pt x="422" y="357"/>
                </a:cubicBezTo>
                <a:cubicBezTo>
                  <a:pt x="417" y="358"/>
                  <a:pt x="412" y="357"/>
                  <a:pt x="407" y="358"/>
                </a:cubicBezTo>
                <a:cubicBezTo>
                  <a:pt x="401" y="358"/>
                  <a:pt x="396" y="360"/>
                  <a:pt x="391" y="359"/>
                </a:cubicBezTo>
                <a:cubicBezTo>
                  <a:pt x="390" y="359"/>
                  <a:pt x="388" y="360"/>
                  <a:pt x="387" y="360"/>
                </a:cubicBezTo>
                <a:cubicBezTo>
                  <a:pt x="385" y="359"/>
                  <a:pt x="383" y="356"/>
                  <a:pt x="382" y="358"/>
                </a:cubicBezTo>
                <a:cubicBezTo>
                  <a:pt x="380" y="362"/>
                  <a:pt x="380" y="359"/>
                  <a:pt x="378" y="357"/>
                </a:cubicBezTo>
                <a:cubicBezTo>
                  <a:pt x="377" y="364"/>
                  <a:pt x="376" y="359"/>
                  <a:pt x="375" y="356"/>
                </a:cubicBezTo>
                <a:cubicBezTo>
                  <a:pt x="374" y="364"/>
                  <a:pt x="373" y="359"/>
                  <a:pt x="372" y="356"/>
                </a:cubicBezTo>
                <a:cubicBezTo>
                  <a:pt x="371" y="358"/>
                  <a:pt x="371" y="359"/>
                  <a:pt x="370" y="362"/>
                </a:cubicBezTo>
                <a:cubicBezTo>
                  <a:pt x="369" y="359"/>
                  <a:pt x="369" y="358"/>
                  <a:pt x="368" y="355"/>
                </a:cubicBezTo>
                <a:cubicBezTo>
                  <a:pt x="368" y="358"/>
                  <a:pt x="367" y="359"/>
                  <a:pt x="367" y="361"/>
                </a:cubicBezTo>
                <a:cubicBezTo>
                  <a:pt x="366" y="359"/>
                  <a:pt x="365" y="358"/>
                  <a:pt x="364" y="356"/>
                </a:cubicBezTo>
                <a:cubicBezTo>
                  <a:pt x="364" y="358"/>
                  <a:pt x="364" y="359"/>
                  <a:pt x="363" y="361"/>
                </a:cubicBezTo>
                <a:cubicBezTo>
                  <a:pt x="362" y="359"/>
                  <a:pt x="362" y="358"/>
                  <a:pt x="361" y="356"/>
                </a:cubicBezTo>
                <a:cubicBezTo>
                  <a:pt x="360" y="364"/>
                  <a:pt x="359" y="357"/>
                  <a:pt x="357" y="357"/>
                </a:cubicBezTo>
                <a:cubicBezTo>
                  <a:pt x="356" y="358"/>
                  <a:pt x="356" y="358"/>
                  <a:pt x="355" y="357"/>
                </a:cubicBezTo>
                <a:cubicBezTo>
                  <a:pt x="354" y="357"/>
                  <a:pt x="354" y="357"/>
                  <a:pt x="353" y="357"/>
                </a:cubicBezTo>
                <a:cubicBezTo>
                  <a:pt x="352" y="357"/>
                  <a:pt x="350" y="358"/>
                  <a:pt x="348" y="358"/>
                </a:cubicBezTo>
                <a:cubicBezTo>
                  <a:pt x="346" y="358"/>
                  <a:pt x="345" y="357"/>
                  <a:pt x="343" y="357"/>
                </a:cubicBezTo>
                <a:cubicBezTo>
                  <a:pt x="340" y="357"/>
                  <a:pt x="337" y="358"/>
                  <a:pt x="334" y="358"/>
                </a:cubicBezTo>
                <a:cubicBezTo>
                  <a:pt x="331" y="358"/>
                  <a:pt x="328" y="357"/>
                  <a:pt x="325" y="357"/>
                </a:cubicBezTo>
                <a:cubicBezTo>
                  <a:pt x="322" y="358"/>
                  <a:pt x="320" y="359"/>
                  <a:pt x="317" y="358"/>
                </a:cubicBezTo>
                <a:cubicBezTo>
                  <a:pt x="314" y="358"/>
                  <a:pt x="311" y="357"/>
                  <a:pt x="308" y="357"/>
                </a:cubicBezTo>
                <a:cubicBezTo>
                  <a:pt x="305" y="357"/>
                  <a:pt x="302" y="359"/>
                  <a:pt x="299" y="359"/>
                </a:cubicBezTo>
                <a:cubicBezTo>
                  <a:pt x="295" y="359"/>
                  <a:pt x="290" y="359"/>
                  <a:pt x="286" y="358"/>
                </a:cubicBezTo>
                <a:cubicBezTo>
                  <a:pt x="284" y="358"/>
                  <a:pt x="283" y="358"/>
                  <a:pt x="281" y="358"/>
                </a:cubicBezTo>
                <a:cubicBezTo>
                  <a:pt x="280" y="359"/>
                  <a:pt x="278" y="356"/>
                  <a:pt x="276" y="357"/>
                </a:cubicBezTo>
                <a:cubicBezTo>
                  <a:pt x="274" y="358"/>
                  <a:pt x="272" y="358"/>
                  <a:pt x="270" y="357"/>
                </a:cubicBezTo>
                <a:cubicBezTo>
                  <a:pt x="268" y="356"/>
                  <a:pt x="266" y="358"/>
                  <a:pt x="265" y="358"/>
                </a:cubicBezTo>
                <a:cubicBezTo>
                  <a:pt x="263" y="358"/>
                  <a:pt x="262" y="358"/>
                  <a:pt x="260" y="358"/>
                </a:cubicBezTo>
                <a:cubicBezTo>
                  <a:pt x="258" y="358"/>
                  <a:pt x="256" y="358"/>
                  <a:pt x="254" y="357"/>
                </a:cubicBezTo>
                <a:cubicBezTo>
                  <a:pt x="252" y="357"/>
                  <a:pt x="250" y="357"/>
                  <a:pt x="248" y="356"/>
                </a:cubicBezTo>
                <a:cubicBezTo>
                  <a:pt x="247" y="360"/>
                  <a:pt x="246" y="357"/>
                  <a:pt x="245" y="355"/>
                </a:cubicBezTo>
                <a:cubicBezTo>
                  <a:pt x="244" y="356"/>
                  <a:pt x="244" y="357"/>
                  <a:pt x="243" y="358"/>
                </a:cubicBezTo>
                <a:cubicBezTo>
                  <a:pt x="242" y="357"/>
                  <a:pt x="242" y="356"/>
                  <a:pt x="241" y="355"/>
                </a:cubicBezTo>
                <a:cubicBezTo>
                  <a:pt x="241" y="356"/>
                  <a:pt x="240" y="358"/>
                  <a:pt x="239" y="357"/>
                </a:cubicBezTo>
                <a:cubicBezTo>
                  <a:pt x="238" y="355"/>
                  <a:pt x="237" y="354"/>
                  <a:pt x="236" y="357"/>
                </a:cubicBezTo>
                <a:cubicBezTo>
                  <a:pt x="235" y="354"/>
                  <a:pt x="233" y="356"/>
                  <a:pt x="232" y="357"/>
                </a:cubicBezTo>
                <a:cubicBezTo>
                  <a:pt x="231" y="357"/>
                  <a:pt x="230" y="356"/>
                  <a:pt x="230" y="356"/>
                </a:cubicBezTo>
                <a:cubicBezTo>
                  <a:pt x="228" y="356"/>
                  <a:pt x="227" y="356"/>
                  <a:pt x="225" y="356"/>
                </a:cubicBezTo>
                <a:cubicBezTo>
                  <a:pt x="225" y="357"/>
                  <a:pt x="225" y="357"/>
                  <a:pt x="225" y="358"/>
                </a:cubicBezTo>
                <a:cubicBezTo>
                  <a:pt x="225" y="356"/>
                  <a:pt x="224" y="355"/>
                  <a:pt x="224" y="352"/>
                </a:cubicBezTo>
                <a:cubicBezTo>
                  <a:pt x="223" y="355"/>
                  <a:pt x="222" y="356"/>
                  <a:pt x="222" y="359"/>
                </a:cubicBezTo>
                <a:cubicBezTo>
                  <a:pt x="221" y="356"/>
                  <a:pt x="221" y="354"/>
                  <a:pt x="220" y="353"/>
                </a:cubicBezTo>
                <a:cubicBezTo>
                  <a:pt x="219" y="355"/>
                  <a:pt x="219" y="356"/>
                  <a:pt x="218" y="358"/>
                </a:cubicBezTo>
                <a:cubicBezTo>
                  <a:pt x="218" y="356"/>
                  <a:pt x="217" y="354"/>
                  <a:pt x="217" y="352"/>
                </a:cubicBezTo>
                <a:cubicBezTo>
                  <a:pt x="216" y="355"/>
                  <a:pt x="215" y="356"/>
                  <a:pt x="215" y="358"/>
                </a:cubicBezTo>
                <a:cubicBezTo>
                  <a:pt x="214" y="356"/>
                  <a:pt x="214" y="354"/>
                  <a:pt x="213" y="352"/>
                </a:cubicBezTo>
                <a:cubicBezTo>
                  <a:pt x="212" y="354"/>
                  <a:pt x="212" y="356"/>
                  <a:pt x="211" y="357"/>
                </a:cubicBezTo>
                <a:cubicBezTo>
                  <a:pt x="211" y="355"/>
                  <a:pt x="210" y="354"/>
                  <a:pt x="210" y="353"/>
                </a:cubicBezTo>
                <a:cubicBezTo>
                  <a:pt x="209" y="354"/>
                  <a:pt x="208" y="355"/>
                  <a:pt x="208" y="357"/>
                </a:cubicBezTo>
                <a:cubicBezTo>
                  <a:pt x="207" y="355"/>
                  <a:pt x="207" y="353"/>
                  <a:pt x="206" y="351"/>
                </a:cubicBezTo>
                <a:cubicBezTo>
                  <a:pt x="205" y="354"/>
                  <a:pt x="205" y="355"/>
                  <a:pt x="204" y="357"/>
                </a:cubicBezTo>
                <a:cubicBezTo>
                  <a:pt x="204" y="355"/>
                  <a:pt x="203" y="353"/>
                  <a:pt x="203" y="351"/>
                </a:cubicBezTo>
                <a:cubicBezTo>
                  <a:pt x="202" y="353"/>
                  <a:pt x="201" y="355"/>
                  <a:pt x="201" y="357"/>
                </a:cubicBezTo>
                <a:cubicBezTo>
                  <a:pt x="200" y="351"/>
                  <a:pt x="198" y="350"/>
                  <a:pt x="197" y="357"/>
                </a:cubicBezTo>
                <a:cubicBezTo>
                  <a:pt x="196" y="350"/>
                  <a:pt x="195" y="354"/>
                  <a:pt x="194" y="354"/>
                </a:cubicBezTo>
                <a:cubicBezTo>
                  <a:pt x="191" y="354"/>
                  <a:pt x="187" y="351"/>
                  <a:pt x="184" y="351"/>
                </a:cubicBezTo>
                <a:cubicBezTo>
                  <a:pt x="177" y="350"/>
                  <a:pt x="169" y="350"/>
                  <a:pt x="162" y="349"/>
                </a:cubicBezTo>
                <a:cubicBezTo>
                  <a:pt x="144" y="348"/>
                  <a:pt x="127" y="346"/>
                  <a:pt x="110" y="345"/>
                </a:cubicBezTo>
                <a:cubicBezTo>
                  <a:pt x="97" y="344"/>
                  <a:pt x="84" y="343"/>
                  <a:pt x="72" y="342"/>
                </a:cubicBezTo>
                <a:cubicBezTo>
                  <a:pt x="64" y="341"/>
                  <a:pt x="55" y="340"/>
                  <a:pt x="47" y="339"/>
                </a:cubicBezTo>
                <a:cubicBezTo>
                  <a:pt x="47" y="339"/>
                  <a:pt x="46" y="338"/>
                  <a:pt x="45" y="338"/>
                </a:cubicBezTo>
                <a:cubicBezTo>
                  <a:pt x="46" y="337"/>
                  <a:pt x="47" y="336"/>
                  <a:pt x="47" y="336"/>
                </a:cubicBezTo>
                <a:cubicBezTo>
                  <a:pt x="54" y="336"/>
                  <a:pt x="60" y="336"/>
                  <a:pt x="66" y="336"/>
                </a:cubicBezTo>
                <a:cubicBezTo>
                  <a:pt x="79" y="337"/>
                  <a:pt x="91" y="337"/>
                  <a:pt x="104" y="337"/>
                </a:cubicBezTo>
                <a:cubicBezTo>
                  <a:pt x="112" y="337"/>
                  <a:pt x="120" y="337"/>
                  <a:pt x="128" y="337"/>
                </a:cubicBezTo>
                <a:cubicBezTo>
                  <a:pt x="108" y="335"/>
                  <a:pt x="88" y="333"/>
                  <a:pt x="68" y="331"/>
                </a:cubicBezTo>
                <a:cubicBezTo>
                  <a:pt x="57" y="330"/>
                  <a:pt x="47" y="330"/>
                  <a:pt x="36" y="329"/>
                </a:cubicBezTo>
                <a:cubicBezTo>
                  <a:pt x="35" y="329"/>
                  <a:pt x="34" y="328"/>
                  <a:pt x="33" y="327"/>
                </a:cubicBezTo>
                <a:cubicBezTo>
                  <a:pt x="34" y="325"/>
                  <a:pt x="34" y="325"/>
                  <a:pt x="35" y="325"/>
                </a:cubicBezTo>
                <a:cubicBezTo>
                  <a:pt x="38" y="324"/>
                  <a:pt x="41" y="324"/>
                  <a:pt x="45" y="324"/>
                </a:cubicBezTo>
                <a:cubicBezTo>
                  <a:pt x="52" y="322"/>
                  <a:pt x="59" y="319"/>
                  <a:pt x="67" y="319"/>
                </a:cubicBezTo>
                <a:cubicBezTo>
                  <a:pt x="87" y="319"/>
                  <a:pt x="111" y="306"/>
                  <a:pt x="131" y="307"/>
                </a:cubicBezTo>
                <a:cubicBezTo>
                  <a:pt x="197" y="310"/>
                  <a:pt x="259" y="314"/>
                  <a:pt x="325" y="316"/>
                </a:cubicBezTo>
                <a:cubicBezTo>
                  <a:pt x="418" y="318"/>
                  <a:pt x="508" y="312"/>
                  <a:pt x="604" y="316"/>
                </a:cubicBezTo>
                <a:cubicBezTo>
                  <a:pt x="607" y="315"/>
                  <a:pt x="609" y="314"/>
                  <a:pt x="612" y="314"/>
                </a:cubicBezTo>
                <a:cubicBezTo>
                  <a:pt x="612" y="313"/>
                  <a:pt x="612" y="312"/>
                  <a:pt x="612" y="311"/>
                </a:cubicBezTo>
                <a:cubicBezTo>
                  <a:pt x="603" y="311"/>
                  <a:pt x="594" y="311"/>
                  <a:pt x="585" y="312"/>
                </a:cubicBezTo>
                <a:cubicBezTo>
                  <a:pt x="577" y="312"/>
                  <a:pt x="568" y="313"/>
                  <a:pt x="560" y="313"/>
                </a:cubicBezTo>
                <a:cubicBezTo>
                  <a:pt x="532" y="314"/>
                  <a:pt x="504" y="314"/>
                  <a:pt x="476" y="315"/>
                </a:cubicBezTo>
                <a:cubicBezTo>
                  <a:pt x="462" y="315"/>
                  <a:pt x="448" y="316"/>
                  <a:pt x="434" y="316"/>
                </a:cubicBezTo>
                <a:cubicBezTo>
                  <a:pt x="415" y="317"/>
                  <a:pt x="397" y="316"/>
                  <a:pt x="379" y="316"/>
                </a:cubicBezTo>
                <a:cubicBezTo>
                  <a:pt x="370" y="316"/>
                  <a:pt x="361" y="316"/>
                  <a:pt x="352" y="316"/>
                </a:cubicBezTo>
                <a:cubicBezTo>
                  <a:pt x="343" y="316"/>
                  <a:pt x="334" y="316"/>
                  <a:pt x="325" y="316"/>
                </a:cubicBezTo>
                <a:cubicBezTo>
                  <a:pt x="318" y="316"/>
                  <a:pt x="310" y="315"/>
                  <a:pt x="302" y="315"/>
                </a:cubicBezTo>
                <a:cubicBezTo>
                  <a:pt x="297" y="315"/>
                  <a:pt x="292" y="315"/>
                  <a:pt x="287" y="315"/>
                </a:cubicBezTo>
                <a:cubicBezTo>
                  <a:pt x="283" y="315"/>
                  <a:pt x="279" y="315"/>
                  <a:pt x="275" y="314"/>
                </a:cubicBezTo>
                <a:cubicBezTo>
                  <a:pt x="271" y="314"/>
                  <a:pt x="267" y="314"/>
                  <a:pt x="263" y="314"/>
                </a:cubicBezTo>
                <a:cubicBezTo>
                  <a:pt x="258" y="313"/>
                  <a:pt x="254" y="313"/>
                  <a:pt x="250" y="313"/>
                </a:cubicBezTo>
                <a:cubicBezTo>
                  <a:pt x="247" y="313"/>
                  <a:pt x="244" y="314"/>
                  <a:pt x="241" y="314"/>
                </a:cubicBezTo>
                <a:cubicBezTo>
                  <a:pt x="238" y="314"/>
                  <a:pt x="235" y="314"/>
                  <a:pt x="233" y="314"/>
                </a:cubicBezTo>
                <a:cubicBezTo>
                  <a:pt x="231" y="314"/>
                  <a:pt x="229" y="312"/>
                  <a:pt x="228" y="312"/>
                </a:cubicBezTo>
                <a:cubicBezTo>
                  <a:pt x="226" y="312"/>
                  <a:pt x="224" y="313"/>
                  <a:pt x="223" y="313"/>
                </a:cubicBezTo>
                <a:cubicBezTo>
                  <a:pt x="221" y="313"/>
                  <a:pt x="220" y="313"/>
                  <a:pt x="218" y="313"/>
                </a:cubicBezTo>
                <a:cubicBezTo>
                  <a:pt x="217" y="312"/>
                  <a:pt x="215" y="312"/>
                  <a:pt x="213" y="312"/>
                </a:cubicBezTo>
                <a:cubicBezTo>
                  <a:pt x="212" y="312"/>
                  <a:pt x="210" y="313"/>
                  <a:pt x="208" y="313"/>
                </a:cubicBezTo>
                <a:cubicBezTo>
                  <a:pt x="206" y="313"/>
                  <a:pt x="205" y="311"/>
                  <a:pt x="203" y="311"/>
                </a:cubicBezTo>
                <a:cubicBezTo>
                  <a:pt x="201" y="311"/>
                  <a:pt x="200" y="313"/>
                  <a:pt x="198" y="313"/>
                </a:cubicBezTo>
                <a:cubicBezTo>
                  <a:pt x="195" y="312"/>
                  <a:pt x="192" y="310"/>
                  <a:pt x="189" y="311"/>
                </a:cubicBezTo>
                <a:cubicBezTo>
                  <a:pt x="184" y="312"/>
                  <a:pt x="178" y="309"/>
                  <a:pt x="173" y="310"/>
                </a:cubicBezTo>
                <a:cubicBezTo>
                  <a:pt x="169" y="311"/>
                  <a:pt x="166" y="309"/>
                  <a:pt x="162" y="309"/>
                </a:cubicBezTo>
                <a:cubicBezTo>
                  <a:pt x="155" y="308"/>
                  <a:pt x="148" y="307"/>
                  <a:pt x="141" y="306"/>
                </a:cubicBezTo>
                <a:cubicBezTo>
                  <a:pt x="135" y="305"/>
                  <a:pt x="128" y="303"/>
                  <a:pt x="122" y="302"/>
                </a:cubicBezTo>
                <a:cubicBezTo>
                  <a:pt x="110" y="301"/>
                  <a:pt x="98" y="300"/>
                  <a:pt x="86" y="299"/>
                </a:cubicBezTo>
                <a:cubicBezTo>
                  <a:pt x="73" y="298"/>
                  <a:pt x="61" y="297"/>
                  <a:pt x="49" y="296"/>
                </a:cubicBezTo>
                <a:cubicBezTo>
                  <a:pt x="33" y="295"/>
                  <a:pt x="18" y="294"/>
                  <a:pt x="2" y="293"/>
                </a:cubicBezTo>
                <a:cubicBezTo>
                  <a:pt x="1" y="293"/>
                  <a:pt x="0" y="292"/>
                  <a:pt x="0" y="292"/>
                </a:cubicBezTo>
                <a:cubicBezTo>
                  <a:pt x="0" y="290"/>
                  <a:pt x="0" y="289"/>
                  <a:pt x="1" y="289"/>
                </a:cubicBezTo>
                <a:cubicBezTo>
                  <a:pt x="20" y="289"/>
                  <a:pt x="39" y="289"/>
                  <a:pt x="58" y="290"/>
                </a:cubicBezTo>
                <a:cubicBezTo>
                  <a:pt x="74" y="290"/>
                  <a:pt x="90" y="292"/>
                  <a:pt x="106" y="287"/>
                </a:cubicBezTo>
                <a:cubicBezTo>
                  <a:pt x="106" y="287"/>
                  <a:pt x="107" y="287"/>
                  <a:pt x="108" y="286"/>
                </a:cubicBezTo>
                <a:cubicBezTo>
                  <a:pt x="103" y="285"/>
                  <a:pt x="98" y="284"/>
                  <a:pt x="93" y="284"/>
                </a:cubicBezTo>
                <a:cubicBezTo>
                  <a:pt x="71" y="282"/>
                  <a:pt x="48" y="281"/>
                  <a:pt x="26" y="279"/>
                </a:cubicBezTo>
                <a:cubicBezTo>
                  <a:pt x="22" y="279"/>
                  <a:pt x="19" y="278"/>
                  <a:pt x="16" y="277"/>
                </a:cubicBezTo>
                <a:cubicBezTo>
                  <a:pt x="16" y="276"/>
                  <a:pt x="16" y="275"/>
                  <a:pt x="16" y="274"/>
                </a:cubicBezTo>
                <a:cubicBezTo>
                  <a:pt x="38" y="273"/>
                  <a:pt x="60" y="272"/>
                  <a:pt x="81" y="272"/>
                </a:cubicBezTo>
                <a:cubicBezTo>
                  <a:pt x="103" y="271"/>
                  <a:pt x="125" y="273"/>
                  <a:pt x="147" y="274"/>
                </a:cubicBezTo>
                <a:cubicBezTo>
                  <a:pt x="147" y="273"/>
                  <a:pt x="147" y="272"/>
                  <a:pt x="147" y="272"/>
                </a:cubicBezTo>
                <a:cubicBezTo>
                  <a:pt x="99" y="263"/>
                  <a:pt x="51" y="264"/>
                  <a:pt x="3" y="257"/>
                </a:cubicBezTo>
                <a:cubicBezTo>
                  <a:pt x="3" y="256"/>
                  <a:pt x="3" y="255"/>
                  <a:pt x="3" y="253"/>
                </a:cubicBezTo>
                <a:cubicBezTo>
                  <a:pt x="68" y="256"/>
                  <a:pt x="133" y="258"/>
                  <a:pt x="197" y="261"/>
                </a:cubicBezTo>
                <a:cubicBezTo>
                  <a:pt x="197" y="260"/>
                  <a:pt x="197" y="259"/>
                  <a:pt x="197" y="259"/>
                </a:cubicBezTo>
                <a:cubicBezTo>
                  <a:pt x="152" y="255"/>
                  <a:pt x="108" y="251"/>
                  <a:pt x="63" y="248"/>
                </a:cubicBezTo>
                <a:cubicBezTo>
                  <a:pt x="63" y="247"/>
                  <a:pt x="63" y="246"/>
                  <a:pt x="63" y="244"/>
                </a:cubicBezTo>
                <a:cubicBezTo>
                  <a:pt x="87" y="243"/>
                  <a:pt x="110" y="242"/>
                  <a:pt x="134" y="240"/>
                </a:cubicBezTo>
                <a:cubicBezTo>
                  <a:pt x="134" y="240"/>
                  <a:pt x="134" y="239"/>
                  <a:pt x="134" y="238"/>
                </a:cubicBezTo>
                <a:cubicBezTo>
                  <a:pt x="133" y="238"/>
                  <a:pt x="132" y="237"/>
                  <a:pt x="131" y="237"/>
                </a:cubicBezTo>
                <a:cubicBezTo>
                  <a:pt x="115" y="236"/>
                  <a:pt x="99" y="235"/>
                  <a:pt x="84" y="233"/>
                </a:cubicBezTo>
                <a:cubicBezTo>
                  <a:pt x="70" y="232"/>
                  <a:pt x="57" y="231"/>
                  <a:pt x="43" y="230"/>
                </a:cubicBezTo>
                <a:cubicBezTo>
                  <a:pt x="42" y="230"/>
                  <a:pt x="41" y="229"/>
                  <a:pt x="40" y="228"/>
                </a:cubicBezTo>
                <a:cubicBezTo>
                  <a:pt x="40" y="227"/>
                  <a:pt x="40" y="226"/>
                  <a:pt x="40" y="225"/>
                </a:cubicBezTo>
                <a:cubicBezTo>
                  <a:pt x="87" y="227"/>
                  <a:pt x="134" y="229"/>
                  <a:pt x="181" y="231"/>
                </a:cubicBezTo>
                <a:cubicBezTo>
                  <a:pt x="181" y="230"/>
                  <a:pt x="181" y="229"/>
                  <a:pt x="181" y="228"/>
                </a:cubicBezTo>
                <a:cubicBezTo>
                  <a:pt x="177" y="228"/>
                  <a:pt x="173" y="227"/>
                  <a:pt x="169" y="227"/>
                </a:cubicBezTo>
                <a:cubicBezTo>
                  <a:pt x="150" y="225"/>
                  <a:pt x="130" y="223"/>
                  <a:pt x="111" y="221"/>
                </a:cubicBezTo>
                <a:cubicBezTo>
                  <a:pt x="83" y="218"/>
                  <a:pt x="55" y="216"/>
                  <a:pt x="27" y="213"/>
                </a:cubicBezTo>
                <a:cubicBezTo>
                  <a:pt x="26" y="213"/>
                  <a:pt x="25" y="212"/>
                  <a:pt x="23" y="211"/>
                </a:cubicBezTo>
                <a:cubicBezTo>
                  <a:pt x="24" y="209"/>
                  <a:pt x="24" y="209"/>
                  <a:pt x="24" y="209"/>
                </a:cubicBezTo>
                <a:cubicBezTo>
                  <a:pt x="46" y="210"/>
                  <a:pt x="67" y="210"/>
                  <a:pt x="88" y="211"/>
                </a:cubicBezTo>
                <a:cubicBezTo>
                  <a:pt x="99" y="211"/>
                  <a:pt x="109" y="212"/>
                  <a:pt x="120" y="212"/>
                </a:cubicBezTo>
                <a:cubicBezTo>
                  <a:pt x="122" y="212"/>
                  <a:pt x="124" y="210"/>
                  <a:pt x="125" y="209"/>
                </a:cubicBezTo>
                <a:cubicBezTo>
                  <a:pt x="125" y="209"/>
                  <a:pt x="125" y="208"/>
                  <a:pt x="125" y="207"/>
                </a:cubicBezTo>
                <a:cubicBezTo>
                  <a:pt x="125" y="207"/>
                  <a:pt x="124" y="207"/>
                  <a:pt x="124" y="206"/>
                </a:cubicBezTo>
                <a:cubicBezTo>
                  <a:pt x="114" y="204"/>
                  <a:pt x="104" y="208"/>
                  <a:pt x="95" y="200"/>
                </a:cubicBezTo>
                <a:cubicBezTo>
                  <a:pt x="92" y="197"/>
                  <a:pt x="88" y="198"/>
                  <a:pt x="84" y="198"/>
                </a:cubicBezTo>
                <a:cubicBezTo>
                  <a:pt x="82" y="197"/>
                  <a:pt x="79" y="197"/>
                  <a:pt x="77" y="196"/>
                </a:cubicBezTo>
                <a:cubicBezTo>
                  <a:pt x="77" y="195"/>
                  <a:pt x="77" y="194"/>
                  <a:pt x="77" y="193"/>
                </a:cubicBezTo>
                <a:cubicBezTo>
                  <a:pt x="131" y="190"/>
                  <a:pt x="184" y="198"/>
                  <a:pt x="237" y="198"/>
                </a:cubicBezTo>
                <a:cubicBezTo>
                  <a:pt x="237" y="197"/>
                  <a:pt x="236" y="197"/>
                  <a:pt x="236" y="197"/>
                </a:cubicBezTo>
                <a:cubicBezTo>
                  <a:pt x="216" y="195"/>
                  <a:pt x="196" y="194"/>
                  <a:pt x="175" y="192"/>
                </a:cubicBezTo>
                <a:cubicBezTo>
                  <a:pt x="165" y="191"/>
                  <a:pt x="154" y="190"/>
                  <a:pt x="143" y="189"/>
                </a:cubicBezTo>
                <a:cubicBezTo>
                  <a:pt x="143" y="189"/>
                  <a:pt x="142" y="188"/>
                  <a:pt x="142" y="187"/>
                </a:cubicBezTo>
                <a:cubicBezTo>
                  <a:pt x="142" y="187"/>
                  <a:pt x="142" y="186"/>
                  <a:pt x="142" y="185"/>
                </a:cubicBezTo>
                <a:cubicBezTo>
                  <a:pt x="152" y="185"/>
                  <a:pt x="163" y="185"/>
                  <a:pt x="174" y="185"/>
                </a:cubicBezTo>
                <a:cubicBezTo>
                  <a:pt x="174" y="184"/>
                  <a:pt x="174" y="183"/>
                  <a:pt x="174" y="182"/>
                </a:cubicBezTo>
                <a:cubicBezTo>
                  <a:pt x="119" y="177"/>
                  <a:pt x="64" y="172"/>
                  <a:pt x="8" y="167"/>
                </a:cubicBezTo>
                <a:cubicBezTo>
                  <a:pt x="8" y="166"/>
                  <a:pt x="8" y="165"/>
                  <a:pt x="8" y="165"/>
                </a:cubicBezTo>
                <a:cubicBezTo>
                  <a:pt x="53" y="161"/>
                  <a:pt x="98" y="167"/>
                  <a:pt x="143" y="168"/>
                </a:cubicBezTo>
                <a:cubicBezTo>
                  <a:pt x="138" y="167"/>
                  <a:pt x="133" y="166"/>
                  <a:pt x="127" y="166"/>
                </a:cubicBezTo>
                <a:cubicBezTo>
                  <a:pt x="105" y="164"/>
                  <a:pt x="84" y="163"/>
                  <a:pt x="62" y="161"/>
                </a:cubicBezTo>
                <a:cubicBezTo>
                  <a:pt x="60" y="161"/>
                  <a:pt x="58" y="160"/>
                  <a:pt x="57" y="160"/>
                </a:cubicBezTo>
                <a:cubicBezTo>
                  <a:pt x="57" y="159"/>
                  <a:pt x="57" y="158"/>
                  <a:pt x="57" y="157"/>
                </a:cubicBezTo>
                <a:cubicBezTo>
                  <a:pt x="87" y="154"/>
                  <a:pt x="118" y="159"/>
                  <a:pt x="149" y="155"/>
                </a:cubicBezTo>
                <a:cubicBezTo>
                  <a:pt x="148" y="155"/>
                  <a:pt x="148" y="155"/>
                  <a:pt x="147" y="155"/>
                </a:cubicBezTo>
                <a:cubicBezTo>
                  <a:pt x="124" y="153"/>
                  <a:pt x="102" y="151"/>
                  <a:pt x="79" y="149"/>
                </a:cubicBezTo>
                <a:cubicBezTo>
                  <a:pt x="64" y="148"/>
                  <a:pt x="49" y="146"/>
                  <a:pt x="33" y="145"/>
                </a:cubicBezTo>
                <a:cubicBezTo>
                  <a:pt x="32" y="145"/>
                  <a:pt x="31" y="143"/>
                  <a:pt x="31" y="143"/>
                </a:cubicBezTo>
                <a:cubicBezTo>
                  <a:pt x="32" y="141"/>
                  <a:pt x="34" y="140"/>
                  <a:pt x="35" y="140"/>
                </a:cubicBezTo>
                <a:cubicBezTo>
                  <a:pt x="41" y="141"/>
                  <a:pt x="46" y="141"/>
                  <a:pt x="52" y="141"/>
                </a:cubicBezTo>
                <a:cubicBezTo>
                  <a:pt x="71" y="141"/>
                  <a:pt x="91" y="141"/>
                  <a:pt x="110" y="142"/>
                </a:cubicBezTo>
                <a:cubicBezTo>
                  <a:pt x="163" y="144"/>
                  <a:pt x="214" y="130"/>
                  <a:pt x="267" y="133"/>
                </a:cubicBezTo>
                <a:cubicBezTo>
                  <a:pt x="326" y="136"/>
                  <a:pt x="391" y="138"/>
                  <a:pt x="451" y="134"/>
                </a:cubicBezTo>
                <a:cubicBezTo>
                  <a:pt x="479" y="133"/>
                  <a:pt x="505" y="145"/>
                  <a:pt x="533" y="142"/>
                </a:cubicBezTo>
                <a:cubicBezTo>
                  <a:pt x="539" y="142"/>
                  <a:pt x="544" y="141"/>
                  <a:pt x="548" y="141"/>
                </a:cubicBezTo>
                <a:cubicBezTo>
                  <a:pt x="541" y="141"/>
                  <a:pt x="532" y="141"/>
                  <a:pt x="523" y="141"/>
                </a:cubicBezTo>
                <a:cubicBezTo>
                  <a:pt x="444" y="141"/>
                  <a:pt x="365" y="141"/>
                  <a:pt x="286" y="135"/>
                </a:cubicBezTo>
                <a:cubicBezTo>
                  <a:pt x="243" y="131"/>
                  <a:pt x="199" y="128"/>
                  <a:pt x="155" y="125"/>
                </a:cubicBezTo>
                <a:cubicBezTo>
                  <a:pt x="121" y="123"/>
                  <a:pt x="87" y="120"/>
                  <a:pt x="53" y="117"/>
                </a:cubicBezTo>
                <a:cubicBezTo>
                  <a:pt x="45" y="116"/>
                  <a:pt x="38" y="115"/>
                  <a:pt x="31" y="113"/>
                </a:cubicBezTo>
                <a:cubicBezTo>
                  <a:pt x="30" y="113"/>
                  <a:pt x="29" y="112"/>
                  <a:pt x="28" y="111"/>
                </a:cubicBezTo>
                <a:cubicBezTo>
                  <a:pt x="28" y="111"/>
                  <a:pt x="28" y="110"/>
                  <a:pt x="29" y="109"/>
                </a:cubicBezTo>
                <a:cubicBezTo>
                  <a:pt x="29" y="109"/>
                  <a:pt x="30" y="110"/>
                  <a:pt x="31" y="110"/>
                </a:cubicBezTo>
                <a:cubicBezTo>
                  <a:pt x="39" y="109"/>
                  <a:pt x="47" y="109"/>
                  <a:pt x="54" y="108"/>
                </a:cubicBezTo>
                <a:cubicBezTo>
                  <a:pt x="88" y="108"/>
                  <a:pt x="122" y="111"/>
                  <a:pt x="157" y="110"/>
                </a:cubicBezTo>
                <a:cubicBezTo>
                  <a:pt x="203" y="110"/>
                  <a:pt x="239" y="105"/>
                  <a:pt x="285" y="109"/>
                </a:cubicBezTo>
                <a:cubicBezTo>
                  <a:pt x="341" y="113"/>
                  <a:pt x="406" y="109"/>
                  <a:pt x="462" y="119"/>
                </a:cubicBezTo>
                <a:cubicBezTo>
                  <a:pt x="468" y="119"/>
                  <a:pt x="473" y="118"/>
                  <a:pt x="478" y="118"/>
                </a:cubicBezTo>
                <a:cubicBezTo>
                  <a:pt x="477" y="117"/>
                  <a:pt x="477" y="117"/>
                  <a:pt x="476" y="117"/>
                </a:cubicBezTo>
                <a:cubicBezTo>
                  <a:pt x="442" y="115"/>
                  <a:pt x="409" y="114"/>
                  <a:pt x="375" y="113"/>
                </a:cubicBezTo>
                <a:cubicBezTo>
                  <a:pt x="345" y="112"/>
                  <a:pt x="315" y="111"/>
                  <a:pt x="285" y="109"/>
                </a:cubicBezTo>
                <a:cubicBezTo>
                  <a:pt x="243" y="106"/>
                  <a:pt x="201" y="101"/>
                  <a:pt x="159" y="97"/>
                </a:cubicBezTo>
                <a:cubicBezTo>
                  <a:pt x="142" y="95"/>
                  <a:pt x="125" y="94"/>
                  <a:pt x="108" y="92"/>
                </a:cubicBezTo>
                <a:cubicBezTo>
                  <a:pt x="101" y="91"/>
                  <a:pt x="94" y="84"/>
                  <a:pt x="86" y="85"/>
                </a:cubicBezTo>
                <a:cubicBezTo>
                  <a:pt x="85" y="85"/>
                  <a:pt x="84" y="85"/>
                  <a:pt x="83" y="84"/>
                </a:cubicBezTo>
                <a:cubicBezTo>
                  <a:pt x="83" y="84"/>
                  <a:pt x="83" y="83"/>
                  <a:pt x="84" y="83"/>
                </a:cubicBezTo>
                <a:cubicBezTo>
                  <a:pt x="90" y="82"/>
                  <a:pt x="97" y="81"/>
                  <a:pt x="103" y="80"/>
                </a:cubicBezTo>
                <a:cubicBezTo>
                  <a:pt x="103" y="80"/>
                  <a:pt x="103" y="80"/>
                  <a:pt x="103" y="79"/>
                </a:cubicBezTo>
                <a:cubicBezTo>
                  <a:pt x="91" y="78"/>
                  <a:pt x="79" y="76"/>
                  <a:pt x="67" y="75"/>
                </a:cubicBezTo>
                <a:cubicBezTo>
                  <a:pt x="67" y="74"/>
                  <a:pt x="67" y="73"/>
                  <a:pt x="67" y="72"/>
                </a:cubicBezTo>
                <a:cubicBezTo>
                  <a:pt x="117" y="70"/>
                  <a:pt x="167" y="77"/>
                  <a:pt x="217" y="78"/>
                </a:cubicBezTo>
                <a:cubicBezTo>
                  <a:pt x="211" y="77"/>
                  <a:pt x="206" y="76"/>
                  <a:pt x="200" y="76"/>
                </a:cubicBezTo>
                <a:cubicBezTo>
                  <a:pt x="169" y="73"/>
                  <a:pt x="138" y="70"/>
                  <a:pt x="107" y="67"/>
                </a:cubicBezTo>
                <a:cubicBezTo>
                  <a:pt x="95" y="66"/>
                  <a:pt x="84" y="65"/>
                  <a:pt x="72" y="63"/>
                </a:cubicBezTo>
                <a:cubicBezTo>
                  <a:pt x="71" y="63"/>
                  <a:pt x="71" y="62"/>
                  <a:pt x="70" y="61"/>
                </a:cubicBezTo>
                <a:cubicBezTo>
                  <a:pt x="71" y="60"/>
                  <a:pt x="72" y="58"/>
                  <a:pt x="72" y="58"/>
                </a:cubicBezTo>
                <a:cubicBezTo>
                  <a:pt x="75" y="58"/>
                  <a:pt x="78" y="59"/>
                  <a:pt x="81" y="59"/>
                </a:cubicBezTo>
                <a:cubicBezTo>
                  <a:pt x="91" y="59"/>
                  <a:pt x="101" y="60"/>
                  <a:pt x="111" y="60"/>
                </a:cubicBezTo>
                <a:cubicBezTo>
                  <a:pt x="119" y="60"/>
                  <a:pt x="126" y="60"/>
                  <a:pt x="132" y="60"/>
                </a:cubicBezTo>
                <a:cubicBezTo>
                  <a:pt x="129" y="59"/>
                  <a:pt x="126" y="59"/>
                  <a:pt x="122" y="58"/>
                </a:cubicBezTo>
                <a:cubicBezTo>
                  <a:pt x="122" y="57"/>
                  <a:pt x="122" y="56"/>
                  <a:pt x="122" y="56"/>
                </a:cubicBezTo>
                <a:cubicBezTo>
                  <a:pt x="147" y="53"/>
                  <a:pt x="172" y="56"/>
                  <a:pt x="198" y="57"/>
                </a:cubicBezTo>
                <a:cubicBezTo>
                  <a:pt x="223" y="58"/>
                  <a:pt x="248" y="60"/>
                  <a:pt x="274" y="62"/>
                </a:cubicBezTo>
                <a:cubicBezTo>
                  <a:pt x="274" y="61"/>
                  <a:pt x="274" y="60"/>
                  <a:pt x="274" y="60"/>
                </a:cubicBezTo>
                <a:cubicBezTo>
                  <a:pt x="211" y="54"/>
                  <a:pt x="148" y="48"/>
                  <a:pt x="85" y="42"/>
                </a:cubicBezTo>
                <a:cubicBezTo>
                  <a:pt x="85" y="41"/>
                  <a:pt x="85" y="40"/>
                  <a:pt x="85" y="38"/>
                </a:cubicBezTo>
                <a:cubicBezTo>
                  <a:pt x="93" y="38"/>
                  <a:pt x="102" y="38"/>
                  <a:pt x="110" y="38"/>
                </a:cubicBezTo>
                <a:cubicBezTo>
                  <a:pt x="110" y="37"/>
                  <a:pt x="110" y="36"/>
                  <a:pt x="110" y="36"/>
                </a:cubicBezTo>
                <a:cubicBezTo>
                  <a:pt x="108" y="35"/>
                  <a:pt x="107" y="34"/>
                  <a:pt x="105" y="33"/>
                </a:cubicBezTo>
                <a:cubicBezTo>
                  <a:pt x="105" y="32"/>
                  <a:pt x="106" y="31"/>
                  <a:pt x="106" y="30"/>
                </a:cubicBezTo>
                <a:cubicBezTo>
                  <a:pt x="194" y="31"/>
                  <a:pt x="283" y="44"/>
                  <a:pt x="372" y="46"/>
                </a:cubicBezTo>
                <a:cubicBezTo>
                  <a:pt x="338" y="42"/>
                  <a:pt x="305" y="39"/>
                  <a:pt x="271" y="36"/>
                </a:cubicBezTo>
                <a:cubicBezTo>
                  <a:pt x="238" y="33"/>
                  <a:pt x="204" y="29"/>
                  <a:pt x="170" y="26"/>
                </a:cubicBezTo>
                <a:cubicBezTo>
                  <a:pt x="137" y="22"/>
                  <a:pt x="104" y="18"/>
                  <a:pt x="70" y="14"/>
                </a:cubicBezTo>
                <a:cubicBezTo>
                  <a:pt x="70" y="13"/>
                  <a:pt x="70" y="13"/>
                  <a:pt x="70" y="12"/>
                </a:cubicBezTo>
                <a:cubicBezTo>
                  <a:pt x="71" y="12"/>
                  <a:pt x="71" y="11"/>
                  <a:pt x="72" y="11"/>
                </a:cubicBezTo>
                <a:cubicBezTo>
                  <a:pt x="83" y="11"/>
                  <a:pt x="94" y="11"/>
                  <a:pt x="104" y="11"/>
                </a:cubicBezTo>
                <a:cubicBezTo>
                  <a:pt x="140" y="14"/>
                  <a:pt x="175" y="18"/>
                  <a:pt x="211" y="21"/>
                </a:cubicBezTo>
                <a:cubicBezTo>
                  <a:pt x="249" y="24"/>
                  <a:pt x="288" y="29"/>
                  <a:pt x="327" y="31"/>
                </a:cubicBezTo>
                <a:cubicBezTo>
                  <a:pt x="364" y="33"/>
                  <a:pt x="401" y="34"/>
                  <a:pt x="438" y="35"/>
                </a:cubicBezTo>
                <a:cubicBezTo>
                  <a:pt x="469" y="36"/>
                  <a:pt x="500" y="36"/>
                  <a:pt x="531" y="36"/>
                </a:cubicBezTo>
                <a:cubicBezTo>
                  <a:pt x="576" y="37"/>
                  <a:pt x="621" y="38"/>
                  <a:pt x="666" y="38"/>
                </a:cubicBezTo>
                <a:cubicBezTo>
                  <a:pt x="669" y="38"/>
                  <a:pt x="673" y="36"/>
                  <a:pt x="676" y="35"/>
                </a:cubicBezTo>
                <a:cubicBezTo>
                  <a:pt x="677" y="35"/>
                  <a:pt x="678" y="35"/>
                  <a:pt x="679" y="35"/>
                </a:cubicBezTo>
                <a:cubicBezTo>
                  <a:pt x="680" y="36"/>
                  <a:pt x="682" y="38"/>
                  <a:pt x="683" y="38"/>
                </a:cubicBezTo>
                <a:cubicBezTo>
                  <a:pt x="686" y="39"/>
                  <a:pt x="689" y="39"/>
                  <a:pt x="692" y="39"/>
                </a:cubicBezTo>
                <a:cubicBezTo>
                  <a:pt x="721" y="37"/>
                  <a:pt x="750" y="36"/>
                  <a:pt x="779" y="33"/>
                </a:cubicBezTo>
                <a:cubicBezTo>
                  <a:pt x="802" y="30"/>
                  <a:pt x="825" y="26"/>
                  <a:pt x="848" y="22"/>
                </a:cubicBezTo>
                <a:cubicBezTo>
                  <a:pt x="866" y="19"/>
                  <a:pt x="857" y="16"/>
                  <a:pt x="874" y="13"/>
                </a:cubicBezTo>
                <a:cubicBezTo>
                  <a:pt x="894" y="10"/>
                  <a:pt x="903" y="7"/>
                  <a:pt x="923" y="4"/>
                </a:cubicBezTo>
                <a:cubicBezTo>
                  <a:pt x="935" y="2"/>
                  <a:pt x="947" y="1"/>
                  <a:pt x="959" y="0"/>
                </a:cubicBezTo>
                <a:cubicBezTo>
                  <a:pt x="962" y="0"/>
                  <a:pt x="981" y="2"/>
                  <a:pt x="984" y="3"/>
                </a:cubicBezTo>
                <a:cubicBezTo>
                  <a:pt x="984" y="4"/>
                  <a:pt x="984" y="4"/>
                  <a:pt x="984" y="5"/>
                </a:cubicBezTo>
                <a:cubicBezTo>
                  <a:pt x="983" y="7"/>
                  <a:pt x="982" y="8"/>
                  <a:pt x="981" y="9"/>
                </a:cubicBezTo>
                <a:cubicBezTo>
                  <a:pt x="973" y="15"/>
                  <a:pt x="947" y="21"/>
                  <a:pt x="939" y="25"/>
                </a:cubicBezTo>
                <a:cubicBezTo>
                  <a:pt x="932" y="29"/>
                  <a:pt x="926" y="30"/>
                  <a:pt x="919" y="32"/>
                </a:cubicBezTo>
                <a:cubicBezTo>
                  <a:pt x="918" y="33"/>
                  <a:pt x="917" y="34"/>
                  <a:pt x="916" y="35"/>
                </a:cubicBezTo>
                <a:cubicBezTo>
                  <a:pt x="916" y="36"/>
                  <a:pt x="916" y="36"/>
                  <a:pt x="916" y="37"/>
                </a:cubicBezTo>
                <a:cubicBezTo>
                  <a:pt x="917" y="37"/>
                  <a:pt x="918" y="37"/>
                  <a:pt x="919" y="37"/>
                </a:cubicBezTo>
                <a:cubicBezTo>
                  <a:pt x="929" y="38"/>
                  <a:pt x="939" y="39"/>
                  <a:pt x="949" y="39"/>
                </a:cubicBezTo>
                <a:cubicBezTo>
                  <a:pt x="950" y="40"/>
                  <a:pt x="951" y="41"/>
                  <a:pt x="952" y="41"/>
                </a:cubicBezTo>
                <a:cubicBezTo>
                  <a:pt x="952" y="42"/>
                  <a:pt x="952" y="43"/>
                  <a:pt x="952" y="44"/>
                </a:cubicBezTo>
                <a:cubicBezTo>
                  <a:pt x="951" y="45"/>
                  <a:pt x="950" y="46"/>
                  <a:pt x="949" y="46"/>
                </a:cubicBezTo>
                <a:cubicBezTo>
                  <a:pt x="940" y="48"/>
                  <a:pt x="932" y="49"/>
                  <a:pt x="923" y="50"/>
                </a:cubicBezTo>
                <a:cubicBezTo>
                  <a:pt x="922" y="51"/>
                  <a:pt x="919" y="49"/>
                  <a:pt x="919" y="56"/>
                </a:cubicBezTo>
                <a:cubicBezTo>
                  <a:pt x="919" y="57"/>
                  <a:pt x="918" y="58"/>
                  <a:pt x="917" y="58"/>
                </a:cubicBezTo>
                <a:cubicBezTo>
                  <a:pt x="915" y="59"/>
                  <a:pt x="914" y="60"/>
                  <a:pt x="912" y="61"/>
                </a:cubicBezTo>
                <a:cubicBezTo>
                  <a:pt x="890" y="71"/>
                  <a:pt x="878" y="75"/>
                  <a:pt x="856" y="78"/>
                </a:cubicBezTo>
                <a:cubicBezTo>
                  <a:pt x="853" y="79"/>
                  <a:pt x="850" y="83"/>
                  <a:pt x="848" y="88"/>
                </a:cubicBezTo>
                <a:cubicBezTo>
                  <a:pt x="850" y="88"/>
                  <a:pt x="853" y="87"/>
                  <a:pt x="856" y="87"/>
                </a:cubicBezTo>
                <a:cubicBezTo>
                  <a:pt x="865" y="85"/>
                  <a:pt x="874" y="83"/>
                  <a:pt x="883" y="82"/>
                </a:cubicBezTo>
                <a:cubicBezTo>
                  <a:pt x="900" y="81"/>
                  <a:pt x="907" y="79"/>
                  <a:pt x="924" y="78"/>
                </a:cubicBezTo>
                <a:cubicBezTo>
                  <a:pt x="925" y="78"/>
                  <a:pt x="926" y="79"/>
                  <a:pt x="927" y="79"/>
                </a:cubicBezTo>
                <a:cubicBezTo>
                  <a:pt x="927" y="80"/>
                  <a:pt x="927" y="81"/>
                  <a:pt x="927" y="82"/>
                </a:cubicBezTo>
                <a:cubicBezTo>
                  <a:pt x="926" y="83"/>
                  <a:pt x="925" y="84"/>
                  <a:pt x="924" y="84"/>
                </a:cubicBezTo>
                <a:cubicBezTo>
                  <a:pt x="915" y="88"/>
                  <a:pt x="918" y="91"/>
                  <a:pt x="910" y="93"/>
                </a:cubicBezTo>
                <a:cubicBezTo>
                  <a:pt x="890" y="98"/>
                  <a:pt x="871" y="102"/>
                  <a:pt x="851" y="106"/>
                </a:cubicBezTo>
                <a:cubicBezTo>
                  <a:pt x="833" y="110"/>
                  <a:pt x="842" y="113"/>
                  <a:pt x="824" y="115"/>
                </a:cubicBezTo>
                <a:cubicBezTo>
                  <a:pt x="805" y="118"/>
                  <a:pt x="787" y="121"/>
                  <a:pt x="768" y="128"/>
                </a:cubicBezTo>
                <a:cubicBezTo>
                  <a:pt x="765" y="129"/>
                  <a:pt x="762" y="130"/>
                  <a:pt x="759" y="132"/>
                </a:cubicBezTo>
                <a:cubicBezTo>
                  <a:pt x="759" y="132"/>
                  <a:pt x="759" y="133"/>
                  <a:pt x="759" y="133"/>
                </a:cubicBezTo>
                <a:cubicBezTo>
                  <a:pt x="761" y="133"/>
                  <a:pt x="763" y="133"/>
                  <a:pt x="765" y="132"/>
                </a:cubicBezTo>
                <a:cubicBezTo>
                  <a:pt x="772" y="131"/>
                  <a:pt x="779" y="128"/>
                  <a:pt x="786" y="127"/>
                </a:cubicBezTo>
                <a:cubicBezTo>
                  <a:pt x="795" y="124"/>
                  <a:pt x="805" y="122"/>
                  <a:pt x="814" y="120"/>
                </a:cubicBezTo>
                <a:cubicBezTo>
                  <a:pt x="821" y="119"/>
                  <a:pt x="828" y="117"/>
                  <a:pt x="836" y="116"/>
                </a:cubicBezTo>
                <a:cubicBezTo>
                  <a:pt x="847" y="114"/>
                  <a:pt x="832" y="111"/>
                  <a:pt x="843" y="110"/>
                </a:cubicBezTo>
                <a:cubicBezTo>
                  <a:pt x="855" y="109"/>
                  <a:pt x="867" y="108"/>
                  <a:pt x="879" y="107"/>
                </a:cubicBezTo>
                <a:cubicBezTo>
                  <a:pt x="880" y="107"/>
                  <a:pt x="881" y="108"/>
                  <a:pt x="882" y="108"/>
                </a:cubicBezTo>
                <a:cubicBezTo>
                  <a:pt x="882" y="109"/>
                  <a:pt x="882" y="110"/>
                  <a:pt x="882" y="111"/>
                </a:cubicBezTo>
                <a:cubicBezTo>
                  <a:pt x="881" y="112"/>
                  <a:pt x="880" y="113"/>
                  <a:pt x="879" y="114"/>
                </a:cubicBezTo>
                <a:cubicBezTo>
                  <a:pt x="874" y="116"/>
                  <a:pt x="887" y="118"/>
                  <a:pt x="883" y="119"/>
                </a:cubicBezTo>
                <a:cubicBezTo>
                  <a:pt x="880" y="120"/>
                  <a:pt x="879" y="121"/>
                  <a:pt x="879" y="127"/>
                </a:cubicBezTo>
                <a:cubicBezTo>
                  <a:pt x="880" y="127"/>
                  <a:pt x="881" y="127"/>
                  <a:pt x="882" y="127"/>
                </a:cubicBezTo>
                <a:cubicBezTo>
                  <a:pt x="891" y="126"/>
                  <a:pt x="901" y="125"/>
                  <a:pt x="910" y="124"/>
                </a:cubicBezTo>
                <a:cubicBezTo>
                  <a:pt x="911" y="124"/>
                  <a:pt x="913" y="123"/>
                  <a:pt x="913" y="125"/>
                </a:cubicBezTo>
                <a:cubicBezTo>
                  <a:pt x="916" y="129"/>
                  <a:pt x="919" y="127"/>
                  <a:pt x="921" y="128"/>
                </a:cubicBezTo>
                <a:cubicBezTo>
                  <a:pt x="922" y="128"/>
                  <a:pt x="923" y="129"/>
                  <a:pt x="925" y="129"/>
                </a:cubicBezTo>
                <a:cubicBezTo>
                  <a:pt x="924" y="130"/>
                  <a:pt x="924" y="131"/>
                  <a:pt x="924" y="132"/>
                </a:cubicBezTo>
                <a:cubicBezTo>
                  <a:pt x="922" y="133"/>
                  <a:pt x="930" y="135"/>
                  <a:pt x="927" y="135"/>
                </a:cubicBezTo>
                <a:cubicBezTo>
                  <a:pt x="908" y="140"/>
                  <a:pt x="918" y="147"/>
                  <a:pt x="899" y="150"/>
                </a:cubicBezTo>
                <a:cubicBezTo>
                  <a:pt x="865" y="156"/>
                  <a:pt x="831" y="162"/>
                  <a:pt x="798" y="174"/>
                </a:cubicBezTo>
                <a:cubicBezTo>
                  <a:pt x="795" y="175"/>
                  <a:pt x="792" y="176"/>
                  <a:pt x="789" y="178"/>
                </a:cubicBezTo>
                <a:cubicBezTo>
                  <a:pt x="790" y="179"/>
                  <a:pt x="791" y="179"/>
                  <a:pt x="791" y="179"/>
                </a:cubicBezTo>
                <a:cubicBezTo>
                  <a:pt x="802" y="177"/>
                  <a:pt x="813" y="175"/>
                  <a:pt x="823" y="174"/>
                </a:cubicBezTo>
                <a:cubicBezTo>
                  <a:pt x="832" y="172"/>
                  <a:pt x="840" y="172"/>
                  <a:pt x="849" y="171"/>
                </a:cubicBezTo>
                <a:cubicBezTo>
                  <a:pt x="867" y="168"/>
                  <a:pt x="886" y="164"/>
                  <a:pt x="904" y="161"/>
                </a:cubicBezTo>
                <a:cubicBezTo>
                  <a:pt x="907" y="161"/>
                  <a:pt x="909" y="163"/>
                  <a:pt x="912" y="163"/>
                </a:cubicBezTo>
                <a:cubicBezTo>
                  <a:pt x="912" y="164"/>
                  <a:pt x="913" y="164"/>
                  <a:pt x="914" y="164"/>
                </a:cubicBezTo>
                <a:cubicBezTo>
                  <a:pt x="919" y="163"/>
                  <a:pt x="924" y="162"/>
                  <a:pt x="928" y="161"/>
                </a:cubicBezTo>
                <a:cubicBezTo>
                  <a:pt x="936" y="159"/>
                  <a:pt x="914" y="158"/>
                  <a:pt x="922" y="156"/>
                </a:cubicBezTo>
                <a:cubicBezTo>
                  <a:pt x="923" y="156"/>
                  <a:pt x="924" y="157"/>
                  <a:pt x="925" y="157"/>
                </a:cubicBezTo>
                <a:cubicBezTo>
                  <a:pt x="925" y="158"/>
                  <a:pt x="925" y="159"/>
                  <a:pt x="925" y="160"/>
                </a:cubicBezTo>
                <a:cubicBezTo>
                  <a:pt x="924" y="161"/>
                  <a:pt x="923" y="162"/>
                  <a:pt x="922" y="162"/>
                </a:cubicBezTo>
                <a:cubicBezTo>
                  <a:pt x="916" y="164"/>
                  <a:pt x="940" y="165"/>
                  <a:pt x="935" y="167"/>
                </a:cubicBezTo>
                <a:cubicBezTo>
                  <a:pt x="924" y="171"/>
                  <a:pt x="914" y="176"/>
                  <a:pt x="903" y="180"/>
                </a:cubicBezTo>
                <a:cubicBezTo>
                  <a:pt x="895" y="183"/>
                  <a:pt x="886" y="185"/>
                  <a:pt x="878" y="187"/>
                </a:cubicBezTo>
                <a:cubicBezTo>
                  <a:pt x="884" y="187"/>
                  <a:pt x="889" y="186"/>
                  <a:pt x="895" y="185"/>
                </a:cubicBezTo>
                <a:cubicBezTo>
                  <a:pt x="906" y="183"/>
                  <a:pt x="916" y="180"/>
                  <a:pt x="927" y="178"/>
                </a:cubicBezTo>
                <a:cubicBezTo>
                  <a:pt x="928" y="178"/>
                  <a:pt x="930" y="179"/>
                  <a:pt x="931" y="179"/>
                </a:cubicBezTo>
                <a:cubicBezTo>
                  <a:pt x="931" y="180"/>
                  <a:pt x="931" y="181"/>
                  <a:pt x="931" y="182"/>
                </a:cubicBezTo>
                <a:cubicBezTo>
                  <a:pt x="929" y="183"/>
                  <a:pt x="927" y="185"/>
                  <a:pt x="924" y="186"/>
                </a:cubicBezTo>
                <a:cubicBezTo>
                  <a:pt x="903" y="191"/>
                  <a:pt x="883" y="196"/>
                  <a:pt x="862" y="202"/>
                </a:cubicBezTo>
                <a:cubicBezTo>
                  <a:pt x="847" y="206"/>
                  <a:pt x="831" y="210"/>
                  <a:pt x="816" y="214"/>
                </a:cubicBezTo>
                <a:cubicBezTo>
                  <a:pt x="811" y="216"/>
                  <a:pt x="805" y="218"/>
                  <a:pt x="800" y="220"/>
                </a:cubicBezTo>
                <a:cubicBezTo>
                  <a:pt x="801" y="221"/>
                  <a:pt x="803" y="221"/>
                  <a:pt x="805" y="221"/>
                </a:cubicBezTo>
                <a:cubicBezTo>
                  <a:pt x="810" y="221"/>
                  <a:pt x="815" y="217"/>
                  <a:pt x="821" y="221"/>
                </a:cubicBezTo>
                <a:cubicBezTo>
                  <a:pt x="823" y="223"/>
                  <a:pt x="827" y="221"/>
                  <a:pt x="830" y="220"/>
                </a:cubicBezTo>
                <a:cubicBezTo>
                  <a:pt x="850" y="216"/>
                  <a:pt x="870" y="211"/>
                  <a:pt x="890" y="207"/>
                </a:cubicBezTo>
                <a:cubicBezTo>
                  <a:pt x="900" y="204"/>
                  <a:pt x="910" y="201"/>
                  <a:pt x="920" y="199"/>
                </a:cubicBezTo>
                <a:cubicBezTo>
                  <a:pt x="921" y="198"/>
                  <a:pt x="924" y="196"/>
                  <a:pt x="925" y="202"/>
                </a:cubicBezTo>
                <a:cubicBezTo>
                  <a:pt x="894" y="218"/>
                  <a:pt x="862" y="226"/>
                  <a:pt x="831" y="238"/>
                </a:cubicBezTo>
                <a:cubicBezTo>
                  <a:pt x="835" y="239"/>
                  <a:pt x="839" y="235"/>
                  <a:pt x="843" y="240"/>
                </a:cubicBezTo>
                <a:cubicBezTo>
                  <a:pt x="830" y="248"/>
                  <a:pt x="886" y="250"/>
                  <a:pt x="873" y="257"/>
                </a:cubicBezTo>
                <a:cubicBezTo>
                  <a:pt x="874" y="258"/>
                  <a:pt x="875" y="260"/>
                  <a:pt x="876" y="260"/>
                </a:cubicBezTo>
                <a:cubicBezTo>
                  <a:pt x="890" y="257"/>
                  <a:pt x="835" y="253"/>
                  <a:pt x="850" y="249"/>
                </a:cubicBezTo>
                <a:cubicBezTo>
                  <a:pt x="860" y="246"/>
                  <a:pt x="871" y="243"/>
                  <a:pt x="882" y="240"/>
                </a:cubicBezTo>
                <a:cubicBezTo>
                  <a:pt x="883" y="240"/>
                  <a:pt x="885" y="240"/>
                  <a:pt x="886" y="240"/>
                </a:cubicBezTo>
                <a:cubicBezTo>
                  <a:pt x="886" y="241"/>
                  <a:pt x="886" y="242"/>
                  <a:pt x="886" y="243"/>
                </a:cubicBezTo>
                <a:cubicBezTo>
                  <a:pt x="885" y="245"/>
                  <a:pt x="884" y="246"/>
                  <a:pt x="883" y="247"/>
                </a:cubicBezTo>
                <a:cubicBezTo>
                  <a:pt x="878" y="249"/>
                  <a:pt x="872" y="251"/>
                  <a:pt x="867" y="253"/>
                </a:cubicBezTo>
                <a:cubicBezTo>
                  <a:pt x="852" y="260"/>
                  <a:pt x="907" y="267"/>
                  <a:pt x="891" y="274"/>
                </a:cubicBezTo>
                <a:cubicBezTo>
                  <a:pt x="891" y="274"/>
                  <a:pt x="889" y="275"/>
                  <a:pt x="889" y="276"/>
                </a:cubicBezTo>
                <a:cubicBezTo>
                  <a:pt x="888" y="284"/>
                  <a:pt x="885" y="283"/>
                  <a:pt x="883" y="285"/>
                </a:cubicBezTo>
                <a:cubicBezTo>
                  <a:pt x="876" y="289"/>
                  <a:pt x="879" y="292"/>
                  <a:pt x="872" y="296"/>
                </a:cubicBezTo>
                <a:cubicBezTo>
                  <a:pt x="866" y="299"/>
                  <a:pt x="860" y="302"/>
                  <a:pt x="854" y="305"/>
                </a:cubicBezTo>
                <a:cubicBezTo>
                  <a:pt x="849" y="307"/>
                  <a:pt x="844" y="308"/>
                  <a:pt x="840" y="309"/>
                </a:cubicBezTo>
                <a:cubicBezTo>
                  <a:pt x="848" y="309"/>
                  <a:pt x="857" y="307"/>
                  <a:pt x="866" y="304"/>
                </a:cubicBezTo>
                <a:cubicBezTo>
                  <a:pt x="875" y="302"/>
                  <a:pt x="885" y="299"/>
                  <a:pt x="895" y="296"/>
                </a:cubicBezTo>
                <a:cubicBezTo>
                  <a:pt x="896" y="295"/>
                  <a:pt x="897" y="296"/>
                  <a:pt x="899" y="296"/>
                </a:cubicBezTo>
                <a:cubicBezTo>
                  <a:pt x="899" y="297"/>
                  <a:pt x="899" y="298"/>
                  <a:pt x="899" y="299"/>
                </a:cubicBezTo>
                <a:cubicBezTo>
                  <a:pt x="898" y="300"/>
                  <a:pt x="896" y="301"/>
                  <a:pt x="895" y="302"/>
                </a:cubicBezTo>
                <a:cubicBezTo>
                  <a:pt x="889" y="304"/>
                  <a:pt x="883" y="307"/>
                  <a:pt x="877" y="309"/>
                </a:cubicBezTo>
                <a:cubicBezTo>
                  <a:pt x="874" y="310"/>
                  <a:pt x="871" y="312"/>
                  <a:pt x="867" y="313"/>
                </a:cubicBezTo>
                <a:cubicBezTo>
                  <a:pt x="868" y="314"/>
                  <a:pt x="870" y="314"/>
                  <a:pt x="871" y="314"/>
                </a:cubicBezTo>
                <a:cubicBezTo>
                  <a:pt x="887" y="310"/>
                  <a:pt x="903" y="305"/>
                  <a:pt x="920" y="301"/>
                </a:cubicBezTo>
                <a:cubicBezTo>
                  <a:pt x="921" y="300"/>
                  <a:pt x="923" y="301"/>
                  <a:pt x="925" y="301"/>
                </a:cubicBezTo>
                <a:cubicBezTo>
                  <a:pt x="925" y="302"/>
                  <a:pt x="925" y="303"/>
                  <a:pt x="925" y="304"/>
                </a:cubicBezTo>
                <a:cubicBezTo>
                  <a:pt x="923" y="305"/>
                  <a:pt x="921" y="306"/>
                  <a:pt x="919" y="307"/>
                </a:cubicBezTo>
                <a:cubicBezTo>
                  <a:pt x="906" y="313"/>
                  <a:pt x="892" y="319"/>
                  <a:pt x="878" y="325"/>
                </a:cubicBezTo>
                <a:cubicBezTo>
                  <a:pt x="872" y="328"/>
                  <a:pt x="865" y="332"/>
                  <a:pt x="860" y="341"/>
                </a:cubicBezTo>
                <a:cubicBezTo>
                  <a:pt x="857" y="346"/>
                  <a:pt x="853" y="349"/>
                  <a:pt x="850" y="350"/>
                </a:cubicBezTo>
                <a:cubicBezTo>
                  <a:pt x="840" y="353"/>
                  <a:pt x="892" y="357"/>
                  <a:pt x="882" y="357"/>
                </a:cubicBezTo>
                <a:cubicBezTo>
                  <a:pt x="872" y="357"/>
                  <a:pt x="863" y="367"/>
                  <a:pt x="853" y="370"/>
                </a:cubicBezTo>
                <a:cubicBezTo>
                  <a:pt x="854" y="371"/>
                  <a:pt x="855" y="371"/>
                  <a:pt x="855" y="371"/>
                </a:cubicBezTo>
                <a:cubicBezTo>
                  <a:pt x="867" y="370"/>
                  <a:pt x="879" y="370"/>
                  <a:pt x="891" y="368"/>
                </a:cubicBezTo>
                <a:cubicBezTo>
                  <a:pt x="901" y="367"/>
                  <a:pt x="911" y="365"/>
                  <a:pt x="921" y="363"/>
                </a:cubicBezTo>
                <a:cubicBezTo>
                  <a:pt x="923" y="362"/>
                  <a:pt x="925" y="363"/>
                  <a:pt x="926" y="364"/>
                </a:cubicBezTo>
                <a:cubicBezTo>
                  <a:pt x="926" y="365"/>
                  <a:pt x="926" y="366"/>
                  <a:pt x="926" y="367"/>
                </a:cubicBezTo>
                <a:cubicBezTo>
                  <a:pt x="925" y="368"/>
                  <a:pt x="923" y="369"/>
                  <a:pt x="921" y="370"/>
                </a:cubicBezTo>
                <a:cubicBezTo>
                  <a:pt x="914" y="372"/>
                  <a:pt x="906" y="373"/>
                  <a:pt x="898" y="375"/>
                </a:cubicBezTo>
                <a:cubicBezTo>
                  <a:pt x="897" y="376"/>
                  <a:pt x="895" y="377"/>
                  <a:pt x="894" y="377"/>
                </a:cubicBezTo>
                <a:cubicBezTo>
                  <a:pt x="894" y="378"/>
                  <a:pt x="894" y="379"/>
                  <a:pt x="894" y="379"/>
                </a:cubicBezTo>
                <a:cubicBezTo>
                  <a:pt x="897" y="379"/>
                  <a:pt x="900" y="379"/>
                  <a:pt x="904" y="379"/>
                </a:cubicBezTo>
                <a:cubicBezTo>
                  <a:pt x="904" y="380"/>
                  <a:pt x="904" y="381"/>
                  <a:pt x="904" y="382"/>
                </a:cubicBezTo>
                <a:cubicBezTo>
                  <a:pt x="902" y="383"/>
                  <a:pt x="901" y="385"/>
                  <a:pt x="899" y="385"/>
                </a:cubicBezTo>
                <a:cubicBezTo>
                  <a:pt x="885" y="389"/>
                  <a:pt x="871" y="395"/>
                  <a:pt x="856" y="397"/>
                </a:cubicBezTo>
                <a:cubicBezTo>
                  <a:pt x="838" y="400"/>
                  <a:pt x="819" y="402"/>
                  <a:pt x="801" y="403"/>
                </a:cubicBezTo>
                <a:cubicBezTo>
                  <a:pt x="782" y="403"/>
                  <a:pt x="592" y="402"/>
                  <a:pt x="574" y="402"/>
                </a:cubicBezTo>
                <a:cubicBezTo>
                  <a:pt x="554" y="402"/>
                  <a:pt x="535" y="402"/>
                  <a:pt x="516" y="401"/>
                </a:cubicBezTo>
                <a:cubicBezTo>
                  <a:pt x="502" y="401"/>
                  <a:pt x="488" y="402"/>
                  <a:pt x="475" y="402"/>
                </a:cubicBezTo>
                <a:cubicBezTo>
                  <a:pt x="469" y="402"/>
                  <a:pt x="464" y="403"/>
                  <a:pt x="459" y="403"/>
                </a:cubicBezTo>
                <a:cubicBezTo>
                  <a:pt x="457" y="403"/>
                  <a:pt x="454" y="404"/>
                  <a:pt x="452" y="403"/>
                </a:cubicBezTo>
                <a:cubicBezTo>
                  <a:pt x="449" y="403"/>
                  <a:pt x="447" y="402"/>
                  <a:pt x="445" y="401"/>
                </a:cubicBezTo>
                <a:cubicBezTo>
                  <a:pt x="444" y="401"/>
                  <a:pt x="441" y="404"/>
                  <a:pt x="441" y="403"/>
                </a:cubicBezTo>
                <a:cubicBezTo>
                  <a:pt x="439" y="399"/>
                  <a:pt x="439" y="401"/>
                  <a:pt x="438" y="404"/>
                </a:cubicBezTo>
                <a:cubicBezTo>
                  <a:pt x="436" y="400"/>
                  <a:pt x="435" y="400"/>
                  <a:pt x="434" y="405"/>
                </a:cubicBezTo>
                <a:cubicBezTo>
                  <a:pt x="434" y="404"/>
                  <a:pt x="434" y="403"/>
                  <a:pt x="434" y="402"/>
                </a:cubicBezTo>
                <a:cubicBezTo>
                  <a:pt x="433" y="402"/>
                  <a:pt x="432" y="402"/>
                  <a:pt x="430" y="403"/>
                </a:cubicBezTo>
                <a:cubicBezTo>
                  <a:pt x="429" y="399"/>
                  <a:pt x="428" y="400"/>
                  <a:pt x="427" y="402"/>
                </a:cubicBezTo>
                <a:cubicBezTo>
                  <a:pt x="413" y="402"/>
                  <a:pt x="399" y="402"/>
                  <a:pt x="384" y="402"/>
                </a:cubicBezTo>
                <a:close/>
                <a:moveTo>
                  <a:pt x="695" y="193"/>
                </a:moveTo>
                <a:cubicBezTo>
                  <a:pt x="675" y="195"/>
                  <a:pt x="627" y="198"/>
                  <a:pt x="607" y="199"/>
                </a:cubicBezTo>
                <a:cubicBezTo>
                  <a:pt x="595" y="199"/>
                  <a:pt x="582" y="198"/>
                  <a:pt x="570" y="198"/>
                </a:cubicBezTo>
                <a:cubicBezTo>
                  <a:pt x="553" y="197"/>
                  <a:pt x="529" y="198"/>
                  <a:pt x="512" y="199"/>
                </a:cubicBezTo>
                <a:cubicBezTo>
                  <a:pt x="484" y="199"/>
                  <a:pt x="452" y="198"/>
                  <a:pt x="424" y="198"/>
                </a:cubicBezTo>
                <a:cubicBezTo>
                  <a:pt x="395" y="198"/>
                  <a:pt x="378" y="196"/>
                  <a:pt x="349" y="196"/>
                </a:cubicBezTo>
                <a:cubicBezTo>
                  <a:pt x="337" y="196"/>
                  <a:pt x="317" y="190"/>
                  <a:pt x="305" y="191"/>
                </a:cubicBezTo>
                <a:cubicBezTo>
                  <a:pt x="330" y="202"/>
                  <a:pt x="686" y="200"/>
                  <a:pt x="732" y="189"/>
                </a:cubicBezTo>
                <a:cubicBezTo>
                  <a:pt x="732" y="189"/>
                  <a:pt x="732" y="188"/>
                  <a:pt x="732" y="187"/>
                </a:cubicBezTo>
                <a:cubicBezTo>
                  <a:pt x="718" y="186"/>
                  <a:pt x="709" y="193"/>
                  <a:pt x="695" y="193"/>
                </a:cubicBezTo>
                <a:close/>
                <a:moveTo>
                  <a:pt x="518" y="277"/>
                </a:moveTo>
                <a:cubicBezTo>
                  <a:pt x="464" y="278"/>
                  <a:pt x="411" y="280"/>
                  <a:pt x="357" y="281"/>
                </a:cubicBezTo>
                <a:cubicBezTo>
                  <a:pt x="357" y="281"/>
                  <a:pt x="357" y="282"/>
                  <a:pt x="357" y="283"/>
                </a:cubicBezTo>
                <a:cubicBezTo>
                  <a:pt x="411" y="284"/>
                  <a:pt x="464" y="281"/>
                  <a:pt x="518" y="277"/>
                </a:cubicBezTo>
                <a:close/>
                <a:moveTo>
                  <a:pt x="684" y="116"/>
                </a:moveTo>
                <a:cubicBezTo>
                  <a:pt x="707" y="116"/>
                  <a:pt x="731" y="114"/>
                  <a:pt x="754" y="102"/>
                </a:cubicBezTo>
                <a:cubicBezTo>
                  <a:pt x="730" y="107"/>
                  <a:pt x="707" y="111"/>
                  <a:pt x="684" y="116"/>
                </a:cubicBezTo>
                <a:close/>
                <a:moveTo>
                  <a:pt x="359" y="168"/>
                </a:moveTo>
                <a:cubicBezTo>
                  <a:pt x="359" y="168"/>
                  <a:pt x="359" y="168"/>
                  <a:pt x="359" y="169"/>
                </a:cubicBezTo>
                <a:cubicBezTo>
                  <a:pt x="394" y="169"/>
                  <a:pt x="429" y="169"/>
                  <a:pt x="463" y="169"/>
                </a:cubicBezTo>
                <a:cubicBezTo>
                  <a:pt x="464" y="168"/>
                  <a:pt x="464" y="168"/>
                  <a:pt x="464" y="168"/>
                </a:cubicBezTo>
                <a:cubicBezTo>
                  <a:pt x="429" y="168"/>
                  <a:pt x="394" y="168"/>
                  <a:pt x="359" y="168"/>
                </a:cubicBezTo>
                <a:close/>
                <a:moveTo>
                  <a:pt x="716" y="144"/>
                </a:moveTo>
                <a:cubicBezTo>
                  <a:pt x="716" y="143"/>
                  <a:pt x="716" y="142"/>
                  <a:pt x="716" y="142"/>
                </a:cubicBezTo>
                <a:cubicBezTo>
                  <a:pt x="699" y="136"/>
                  <a:pt x="682" y="145"/>
                  <a:pt x="666" y="147"/>
                </a:cubicBezTo>
                <a:cubicBezTo>
                  <a:pt x="682" y="146"/>
                  <a:pt x="699" y="145"/>
                  <a:pt x="716" y="144"/>
                </a:cubicBezTo>
                <a:close/>
                <a:moveTo>
                  <a:pt x="613" y="271"/>
                </a:moveTo>
                <a:cubicBezTo>
                  <a:pt x="613" y="271"/>
                  <a:pt x="613" y="270"/>
                  <a:pt x="613" y="270"/>
                </a:cubicBezTo>
                <a:cubicBezTo>
                  <a:pt x="601" y="270"/>
                  <a:pt x="590" y="270"/>
                  <a:pt x="579" y="270"/>
                </a:cubicBezTo>
                <a:cubicBezTo>
                  <a:pt x="579" y="271"/>
                  <a:pt x="579" y="272"/>
                  <a:pt x="579" y="273"/>
                </a:cubicBezTo>
                <a:cubicBezTo>
                  <a:pt x="590" y="273"/>
                  <a:pt x="602" y="272"/>
                  <a:pt x="613" y="271"/>
                </a:cubicBezTo>
                <a:close/>
                <a:moveTo>
                  <a:pt x="389" y="68"/>
                </a:moveTo>
                <a:cubicBezTo>
                  <a:pt x="389" y="68"/>
                  <a:pt x="389" y="67"/>
                  <a:pt x="389" y="67"/>
                </a:cubicBezTo>
                <a:cubicBezTo>
                  <a:pt x="368" y="66"/>
                  <a:pt x="346" y="65"/>
                  <a:pt x="324" y="63"/>
                </a:cubicBezTo>
                <a:cubicBezTo>
                  <a:pt x="324" y="64"/>
                  <a:pt x="324" y="64"/>
                  <a:pt x="324" y="65"/>
                </a:cubicBezTo>
                <a:cubicBezTo>
                  <a:pt x="346" y="66"/>
                  <a:pt x="368" y="67"/>
                  <a:pt x="389" y="68"/>
                </a:cubicBezTo>
                <a:close/>
                <a:moveTo>
                  <a:pt x="292" y="280"/>
                </a:moveTo>
                <a:cubicBezTo>
                  <a:pt x="292" y="280"/>
                  <a:pt x="292" y="280"/>
                  <a:pt x="292" y="280"/>
                </a:cubicBezTo>
                <a:cubicBezTo>
                  <a:pt x="310" y="281"/>
                  <a:pt x="329" y="282"/>
                  <a:pt x="347" y="283"/>
                </a:cubicBezTo>
                <a:cubicBezTo>
                  <a:pt x="347" y="282"/>
                  <a:pt x="347" y="281"/>
                  <a:pt x="347" y="280"/>
                </a:cubicBezTo>
                <a:cubicBezTo>
                  <a:pt x="329" y="280"/>
                  <a:pt x="310" y="280"/>
                  <a:pt x="292" y="280"/>
                </a:cubicBezTo>
                <a:close/>
                <a:moveTo>
                  <a:pt x="527" y="167"/>
                </a:moveTo>
                <a:cubicBezTo>
                  <a:pt x="527" y="167"/>
                  <a:pt x="527" y="167"/>
                  <a:pt x="527" y="167"/>
                </a:cubicBezTo>
                <a:cubicBezTo>
                  <a:pt x="512" y="167"/>
                  <a:pt x="497" y="167"/>
                  <a:pt x="482" y="167"/>
                </a:cubicBezTo>
                <a:cubicBezTo>
                  <a:pt x="482" y="167"/>
                  <a:pt x="482" y="167"/>
                  <a:pt x="482" y="167"/>
                </a:cubicBezTo>
                <a:cubicBezTo>
                  <a:pt x="497" y="167"/>
                  <a:pt x="512" y="167"/>
                  <a:pt x="527" y="167"/>
                </a:cubicBezTo>
                <a:close/>
                <a:moveTo>
                  <a:pt x="721" y="235"/>
                </a:moveTo>
                <a:cubicBezTo>
                  <a:pt x="718" y="232"/>
                  <a:pt x="712" y="233"/>
                  <a:pt x="703" y="238"/>
                </a:cubicBezTo>
                <a:cubicBezTo>
                  <a:pt x="709" y="237"/>
                  <a:pt x="714" y="236"/>
                  <a:pt x="721" y="235"/>
                </a:cubicBezTo>
                <a:close/>
                <a:moveTo>
                  <a:pt x="303" y="63"/>
                </a:moveTo>
                <a:cubicBezTo>
                  <a:pt x="303" y="63"/>
                  <a:pt x="303" y="63"/>
                  <a:pt x="303" y="63"/>
                </a:cubicBezTo>
                <a:cubicBezTo>
                  <a:pt x="309" y="63"/>
                  <a:pt x="314" y="63"/>
                  <a:pt x="320" y="63"/>
                </a:cubicBezTo>
                <a:cubicBezTo>
                  <a:pt x="320" y="63"/>
                  <a:pt x="320" y="63"/>
                  <a:pt x="320" y="63"/>
                </a:cubicBezTo>
                <a:cubicBezTo>
                  <a:pt x="314" y="63"/>
                  <a:pt x="308" y="63"/>
                  <a:pt x="303" y="63"/>
                </a:cubicBezTo>
                <a:close/>
              </a:path>
            </a:pathLst>
          </a:custGeom>
          <a:solidFill>
            <a:srgbClr val="5390CB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p62"/>
          <p:cNvSpPr/>
          <p:nvPr/>
        </p:nvSpPr>
        <p:spPr>
          <a:xfrm>
            <a:off x="13522325" y="7747000"/>
            <a:ext cx="8667750" cy="3746500"/>
          </a:xfrm>
          <a:custGeom>
            <a:avLst/>
            <a:gdLst/>
            <a:ahLst/>
            <a:cxnLst/>
            <a:rect l="l" t="t" r="r" b="b"/>
            <a:pathLst>
              <a:path w="949" h="410" extrusionOk="0">
                <a:moveTo>
                  <a:pt x="580" y="405"/>
                </a:moveTo>
                <a:cubicBezTo>
                  <a:pt x="579" y="403"/>
                  <a:pt x="578" y="402"/>
                  <a:pt x="577" y="406"/>
                </a:cubicBezTo>
                <a:cubicBezTo>
                  <a:pt x="576" y="405"/>
                  <a:pt x="575" y="405"/>
                  <a:pt x="574" y="405"/>
                </a:cubicBezTo>
                <a:cubicBezTo>
                  <a:pt x="574" y="406"/>
                  <a:pt x="574" y="407"/>
                  <a:pt x="574" y="408"/>
                </a:cubicBezTo>
                <a:cubicBezTo>
                  <a:pt x="572" y="403"/>
                  <a:pt x="571" y="403"/>
                  <a:pt x="570" y="407"/>
                </a:cubicBezTo>
                <a:cubicBezTo>
                  <a:pt x="569" y="404"/>
                  <a:pt x="568" y="402"/>
                  <a:pt x="567" y="406"/>
                </a:cubicBezTo>
                <a:cubicBezTo>
                  <a:pt x="567" y="407"/>
                  <a:pt x="565" y="404"/>
                  <a:pt x="563" y="404"/>
                </a:cubicBezTo>
                <a:cubicBezTo>
                  <a:pt x="561" y="405"/>
                  <a:pt x="559" y="406"/>
                  <a:pt x="557" y="406"/>
                </a:cubicBezTo>
                <a:cubicBezTo>
                  <a:pt x="555" y="407"/>
                  <a:pt x="552" y="406"/>
                  <a:pt x="550" y="406"/>
                </a:cubicBezTo>
                <a:cubicBezTo>
                  <a:pt x="545" y="406"/>
                  <a:pt x="540" y="405"/>
                  <a:pt x="535" y="405"/>
                </a:cubicBezTo>
                <a:cubicBezTo>
                  <a:pt x="522" y="404"/>
                  <a:pt x="509" y="404"/>
                  <a:pt x="496" y="404"/>
                </a:cubicBezTo>
                <a:cubicBezTo>
                  <a:pt x="478" y="405"/>
                  <a:pt x="460" y="405"/>
                  <a:pt x="442" y="405"/>
                </a:cubicBezTo>
                <a:cubicBezTo>
                  <a:pt x="424" y="405"/>
                  <a:pt x="244" y="406"/>
                  <a:pt x="227" y="406"/>
                </a:cubicBezTo>
                <a:cubicBezTo>
                  <a:pt x="209" y="405"/>
                  <a:pt x="192" y="403"/>
                  <a:pt x="174" y="400"/>
                </a:cubicBezTo>
                <a:cubicBezTo>
                  <a:pt x="161" y="398"/>
                  <a:pt x="147" y="392"/>
                  <a:pt x="134" y="388"/>
                </a:cubicBezTo>
                <a:cubicBezTo>
                  <a:pt x="132" y="387"/>
                  <a:pt x="131" y="386"/>
                  <a:pt x="129" y="385"/>
                </a:cubicBezTo>
                <a:cubicBezTo>
                  <a:pt x="129" y="384"/>
                  <a:pt x="130" y="383"/>
                  <a:pt x="130" y="382"/>
                </a:cubicBezTo>
                <a:cubicBezTo>
                  <a:pt x="133" y="382"/>
                  <a:pt x="136" y="382"/>
                  <a:pt x="138" y="382"/>
                </a:cubicBezTo>
                <a:cubicBezTo>
                  <a:pt x="139" y="381"/>
                  <a:pt x="139" y="381"/>
                  <a:pt x="139" y="380"/>
                </a:cubicBezTo>
                <a:cubicBezTo>
                  <a:pt x="137" y="379"/>
                  <a:pt x="136" y="379"/>
                  <a:pt x="135" y="378"/>
                </a:cubicBezTo>
                <a:cubicBezTo>
                  <a:pt x="127" y="376"/>
                  <a:pt x="120" y="375"/>
                  <a:pt x="113" y="372"/>
                </a:cubicBezTo>
                <a:cubicBezTo>
                  <a:pt x="111" y="372"/>
                  <a:pt x="110" y="370"/>
                  <a:pt x="108" y="369"/>
                </a:cubicBezTo>
                <a:cubicBezTo>
                  <a:pt x="108" y="368"/>
                  <a:pt x="108" y="367"/>
                  <a:pt x="108" y="366"/>
                </a:cubicBezTo>
                <a:cubicBezTo>
                  <a:pt x="110" y="366"/>
                  <a:pt x="111" y="365"/>
                  <a:pt x="113" y="365"/>
                </a:cubicBezTo>
                <a:cubicBezTo>
                  <a:pt x="122" y="367"/>
                  <a:pt x="132" y="370"/>
                  <a:pt x="141" y="371"/>
                </a:cubicBezTo>
                <a:cubicBezTo>
                  <a:pt x="153" y="373"/>
                  <a:pt x="164" y="373"/>
                  <a:pt x="175" y="374"/>
                </a:cubicBezTo>
                <a:cubicBezTo>
                  <a:pt x="176" y="374"/>
                  <a:pt x="176" y="374"/>
                  <a:pt x="177" y="373"/>
                </a:cubicBezTo>
                <a:cubicBezTo>
                  <a:pt x="168" y="370"/>
                  <a:pt x="159" y="360"/>
                  <a:pt x="150" y="360"/>
                </a:cubicBezTo>
                <a:cubicBezTo>
                  <a:pt x="140" y="360"/>
                  <a:pt x="189" y="356"/>
                  <a:pt x="180" y="353"/>
                </a:cubicBezTo>
                <a:cubicBezTo>
                  <a:pt x="177" y="352"/>
                  <a:pt x="174" y="348"/>
                  <a:pt x="171" y="344"/>
                </a:cubicBezTo>
                <a:cubicBezTo>
                  <a:pt x="166" y="334"/>
                  <a:pt x="128" y="331"/>
                  <a:pt x="122" y="328"/>
                </a:cubicBezTo>
                <a:cubicBezTo>
                  <a:pt x="109" y="321"/>
                  <a:pt x="57" y="316"/>
                  <a:pt x="44" y="310"/>
                </a:cubicBezTo>
                <a:cubicBezTo>
                  <a:pt x="42" y="309"/>
                  <a:pt x="40" y="307"/>
                  <a:pt x="38" y="306"/>
                </a:cubicBezTo>
                <a:cubicBezTo>
                  <a:pt x="38" y="305"/>
                  <a:pt x="39" y="304"/>
                  <a:pt x="39" y="303"/>
                </a:cubicBezTo>
                <a:cubicBezTo>
                  <a:pt x="40" y="303"/>
                  <a:pt x="42" y="302"/>
                  <a:pt x="43" y="303"/>
                </a:cubicBezTo>
                <a:cubicBezTo>
                  <a:pt x="59" y="307"/>
                  <a:pt x="74" y="312"/>
                  <a:pt x="90" y="316"/>
                </a:cubicBezTo>
                <a:cubicBezTo>
                  <a:pt x="91" y="317"/>
                  <a:pt x="92" y="317"/>
                  <a:pt x="93" y="316"/>
                </a:cubicBezTo>
                <a:cubicBezTo>
                  <a:pt x="90" y="314"/>
                  <a:pt x="87" y="313"/>
                  <a:pt x="84" y="311"/>
                </a:cubicBezTo>
                <a:cubicBezTo>
                  <a:pt x="78" y="309"/>
                  <a:pt x="72" y="307"/>
                  <a:pt x="67" y="304"/>
                </a:cubicBezTo>
                <a:cubicBezTo>
                  <a:pt x="65" y="304"/>
                  <a:pt x="64" y="302"/>
                  <a:pt x="63" y="301"/>
                </a:cubicBezTo>
                <a:cubicBezTo>
                  <a:pt x="63" y="300"/>
                  <a:pt x="63" y="299"/>
                  <a:pt x="63" y="298"/>
                </a:cubicBezTo>
                <a:cubicBezTo>
                  <a:pt x="65" y="298"/>
                  <a:pt x="66" y="298"/>
                  <a:pt x="67" y="298"/>
                </a:cubicBezTo>
                <a:cubicBezTo>
                  <a:pt x="76" y="301"/>
                  <a:pt x="85" y="304"/>
                  <a:pt x="94" y="307"/>
                </a:cubicBezTo>
                <a:cubicBezTo>
                  <a:pt x="103" y="309"/>
                  <a:pt x="111" y="311"/>
                  <a:pt x="119" y="312"/>
                </a:cubicBezTo>
                <a:cubicBezTo>
                  <a:pt x="114" y="310"/>
                  <a:pt x="110" y="309"/>
                  <a:pt x="105" y="307"/>
                </a:cubicBezTo>
                <a:cubicBezTo>
                  <a:pt x="100" y="304"/>
                  <a:pt x="94" y="301"/>
                  <a:pt x="88" y="298"/>
                </a:cubicBezTo>
                <a:cubicBezTo>
                  <a:pt x="81" y="295"/>
                  <a:pt x="85" y="291"/>
                  <a:pt x="78" y="287"/>
                </a:cubicBezTo>
                <a:cubicBezTo>
                  <a:pt x="76" y="285"/>
                  <a:pt x="73" y="286"/>
                  <a:pt x="72" y="278"/>
                </a:cubicBezTo>
                <a:cubicBezTo>
                  <a:pt x="72" y="277"/>
                  <a:pt x="71" y="276"/>
                  <a:pt x="70" y="276"/>
                </a:cubicBezTo>
                <a:cubicBezTo>
                  <a:pt x="56" y="269"/>
                  <a:pt x="107" y="262"/>
                  <a:pt x="93" y="255"/>
                </a:cubicBezTo>
                <a:cubicBezTo>
                  <a:pt x="88" y="253"/>
                  <a:pt x="83" y="251"/>
                  <a:pt x="78" y="248"/>
                </a:cubicBezTo>
                <a:cubicBezTo>
                  <a:pt x="77" y="248"/>
                  <a:pt x="76" y="246"/>
                  <a:pt x="75" y="245"/>
                </a:cubicBezTo>
                <a:cubicBezTo>
                  <a:pt x="75" y="244"/>
                  <a:pt x="75" y="243"/>
                  <a:pt x="75" y="242"/>
                </a:cubicBezTo>
                <a:cubicBezTo>
                  <a:pt x="76" y="242"/>
                  <a:pt x="78" y="242"/>
                  <a:pt x="79" y="242"/>
                </a:cubicBezTo>
                <a:cubicBezTo>
                  <a:pt x="89" y="245"/>
                  <a:pt x="99" y="248"/>
                  <a:pt x="110" y="251"/>
                </a:cubicBezTo>
                <a:cubicBezTo>
                  <a:pt x="123" y="255"/>
                  <a:pt x="71" y="258"/>
                  <a:pt x="85" y="262"/>
                </a:cubicBezTo>
                <a:cubicBezTo>
                  <a:pt x="86" y="262"/>
                  <a:pt x="87" y="260"/>
                  <a:pt x="87" y="258"/>
                </a:cubicBezTo>
                <a:cubicBezTo>
                  <a:pt x="75" y="252"/>
                  <a:pt x="128" y="250"/>
                  <a:pt x="116" y="241"/>
                </a:cubicBezTo>
                <a:cubicBezTo>
                  <a:pt x="120" y="237"/>
                  <a:pt x="124" y="241"/>
                  <a:pt x="127" y="239"/>
                </a:cubicBezTo>
                <a:cubicBezTo>
                  <a:pt x="98" y="227"/>
                  <a:pt x="44" y="220"/>
                  <a:pt x="14" y="204"/>
                </a:cubicBezTo>
                <a:cubicBezTo>
                  <a:pt x="16" y="197"/>
                  <a:pt x="18" y="200"/>
                  <a:pt x="19" y="200"/>
                </a:cubicBezTo>
                <a:cubicBezTo>
                  <a:pt x="29" y="203"/>
                  <a:pt x="39" y="206"/>
                  <a:pt x="48" y="208"/>
                </a:cubicBezTo>
                <a:cubicBezTo>
                  <a:pt x="67" y="213"/>
                  <a:pt x="86" y="217"/>
                  <a:pt x="105" y="222"/>
                </a:cubicBezTo>
                <a:cubicBezTo>
                  <a:pt x="108" y="222"/>
                  <a:pt x="111" y="225"/>
                  <a:pt x="113" y="223"/>
                </a:cubicBezTo>
                <a:cubicBezTo>
                  <a:pt x="119" y="219"/>
                  <a:pt x="124" y="222"/>
                  <a:pt x="129" y="222"/>
                </a:cubicBezTo>
                <a:cubicBezTo>
                  <a:pt x="130" y="222"/>
                  <a:pt x="132" y="223"/>
                  <a:pt x="133" y="222"/>
                </a:cubicBezTo>
                <a:cubicBezTo>
                  <a:pt x="128" y="220"/>
                  <a:pt x="123" y="218"/>
                  <a:pt x="118" y="216"/>
                </a:cubicBezTo>
                <a:cubicBezTo>
                  <a:pt x="103" y="212"/>
                  <a:pt x="89" y="207"/>
                  <a:pt x="74" y="203"/>
                </a:cubicBezTo>
                <a:cubicBezTo>
                  <a:pt x="55" y="198"/>
                  <a:pt x="35" y="193"/>
                  <a:pt x="15" y="187"/>
                </a:cubicBezTo>
                <a:cubicBezTo>
                  <a:pt x="13" y="186"/>
                  <a:pt x="11" y="185"/>
                  <a:pt x="9" y="183"/>
                </a:cubicBezTo>
                <a:cubicBezTo>
                  <a:pt x="9" y="182"/>
                  <a:pt x="9" y="181"/>
                  <a:pt x="9" y="180"/>
                </a:cubicBezTo>
                <a:cubicBezTo>
                  <a:pt x="10" y="180"/>
                  <a:pt x="11" y="179"/>
                  <a:pt x="13" y="180"/>
                </a:cubicBezTo>
                <a:cubicBezTo>
                  <a:pt x="23" y="182"/>
                  <a:pt x="33" y="184"/>
                  <a:pt x="43" y="186"/>
                </a:cubicBezTo>
                <a:cubicBezTo>
                  <a:pt x="48" y="188"/>
                  <a:pt x="54" y="189"/>
                  <a:pt x="59" y="189"/>
                </a:cubicBezTo>
                <a:cubicBezTo>
                  <a:pt x="51" y="186"/>
                  <a:pt x="43" y="184"/>
                  <a:pt x="35" y="181"/>
                </a:cubicBezTo>
                <a:cubicBezTo>
                  <a:pt x="25" y="177"/>
                  <a:pt x="15" y="173"/>
                  <a:pt x="5" y="169"/>
                </a:cubicBezTo>
                <a:cubicBezTo>
                  <a:pt x="0" y="167"/>
                  <a:pt x="23" y="165"/>
                  <a:pt x="18" y="164"/>
                </a:cubicBezTo>
                <a:cubicBezTo>
                  <a:pt x="17" y="163"/>
                  <a:pt x="15" y="162"/>
                  <a:pt x="14" y="161"/>
                </a:cubicBezTo>
                <a:cubicBezTo>
                  <a:pt x="14" y="160"/>
                  <a:pt x="14" y="159"/>
                  <a:pt x="14" y="158"/>
                </a:cubicBezTo>
                <a:cubicBezTo>
                  <a:pt x="15" y="158"/>
                  <a:pt x="17" y="157"/>
                  <a:pt x="18" y="157"/>
                </a:cubicBezTo>
                <a:cubicBezTo>
                  <a:pt x="25" y="159"/>
                  <a:pt x="4" y="160"/>
                  <a:pt x="11" y="162"/>
                </a:cubicBezTo>
                <a:cubicBezTo>
                  <a:pt x="16" y="163"/>
                  <a:pt x="21" y="164"/>
                  <a:pt x="25" y="165"/>
                </a:cubicBezTo>
                <a:cubicBezTo>
                  <a:pt x="26" y="165"/>
                  <a:pt x="26" y="165"/>
                  <a:pt x="27" y="165"/>
                </a:cubicBezTo>
                <a:cubicBezTo>
                  <a:pt x="30" y="164"/>
                  <a:pt x="32" y="162"/>
                  <a:pt x="34" y="162"/>
                </a:cubicBezTo>
                <a:cubicBezTo>
                  <a:pt x="52" y="165"/>
                  <a:pt x="69" y="169"/>
                  <a:pt x="87" y="172"/>
                </a:cubicBezTo>
                <a:cubicBezTo>
                  <a:pt x="95" y="173"/>
                  <a:pt x="103" y="174"/>
                  <a:pt x="111" y="175"/>
                </a:cubicBezTo>
                <a:cubicBezTo>
                  <a:pt x="121" y="176"/>
                  <a:pt x="131" y="178"/>
                  <a:pt x="141" y="180"/>
                </a:cubicBezTo>
                <a:cubicBezTo>
                  <a:pt x="142" y="180"/>
                  <a:pt x="143" y="180"/>
                  <a:pt x="143" y="179"/>
                </a:cubicBezTo>
                <a:cubicBezTo>
                  <a:pt x="141" y="178"/>
                  <a:pt x="138" y="176"/>
                  <a:pt x="135" y="175"/>
                </a:cubicBezTo>
                <a:cubicBezTo>
                  <a:pt x="103" y="163"/>
                  <a:pt x="71" y="157"/>
                  <a:pt x="40" y="151"/>
                </a:cubicBezTo>
                <a:cubicBezTo>
                  <a:pt x="21" y="148"/>
                  <a:pt x="62" y="141"/>
                  <a:pt x="44" y="136"/>
                </a:cubicBezTo>
                <a:cubicBezTo>
                  <a:pt x="42" y="136"/>
                  <a:pt x="49" y="134"/>
                  <a:pt x="47" y="133"/>
                </a:cubicBezTo>
                <a:cubicBezTo>
                  <a:pt x="47" y="132"/>
                  <a:pt x="47" y="131"/>
                  <a:pt x="47" y="130"/>
                </a:cubicBezTo>
                <a:cubicBezTo>
                  <a:pt x="48" y="130"/>
                  <a:pt x="49" y="129"/>
                  <a:pt x="50" y="129"/>
                </a:cubicBezTo>
                <a:cubicBezTo>
                  <a:pt x="52" y="128"/>
                  <a:pt x="94" y="130"/>
                  <a:pt x="97" y="125"/>
                </a:cubicBezTo>
                <a:cubicBezTo>
                  <a:pt x="97" y="124"/>
                  <a:pt x="99" y="125"/>
                  <a:pt x="100" y="125"/>
                </a:cubicBezTo>
                <a:cubicBezTo>
                  <a:pt x="109" y="126"/>
                  <a:pt x="78" y="127"/>
                  <a:pt x="87" y="128"/>
                </a:cubicBezTo>
                <a:cubicBezTo>
                  <a:pt x="88" y="128"/>
                  <a:pt x="89" y="128"/>
                  <a:pt x="90" y="128"/>
                </a:cubicBezTo>
                <a:cubicBezTo>
                  <a:pt x="89" y="122"/>
                  <a:pt x="128" y="120"/>
                  <a:pt x="126" y="120"/>
                </a:cubicBezTo>
                <a:cubicBezTo>
                  <a:pt x="122" y="118"/>
                  <a:pt x="134" y="117"/>
                  <a:pt x="129" y="115"/>
                </a:cubicBezTo>
                <a:cubicBezTo>
                  <a:pt x="128" y="114"/>
                  <a:pt x="127" y="113"/>
                  <a:pt x="126" y="111"/>
                </a:cubicBezTo>
                <a:cubicBezTo>
                  <a:pt x="126" y="111"/>
                  <a:pt x="126" y="110"/>
                  <a:pt x="126" y="109"/>
                </a:cubicBezTo>
                <a:cubicBezTo>
                  <a:pt x="127" y="109"/>
                  <a:pt x="128" y="108"/>
                  <a:pt x="129" y="108"/>
                </a:cubicBezTo>
                <a:cubicBezTo>
                  <a:pt x="140" y="109"/>
                  <a:pt x="152" y="109"/>
                  <a:pt x="163" y="111"/>
                </a:cubicBezTo>
                <a:cubicBezTo>
                  <a:pt x="174" y="112"/>
                  <a:pt x="183" y="115"/>
                  <a:pt x="194" y="117"/>
                </a:cubicBezTo>
                <a:cubicBezTo>
                  <a:pt x="201" y="118"/>
                  <a:pt x="208" y="119"/>
                  <a:pt x="215" y="121"/>
                </a:cubicBezTo>
                <a:cubicBezTo>
                  <a:pt x="223" y="123"/>
                  <a:pt x="232" y="125"/>
                  <a:pt x="240" y="127"/>
                </a:cubicBezTo>
                <a:cubicBezTo>
                  <a:pt x="247" y="129"/>
                  <a:pt x="214" y="131"/>
                  <a:pt x="221" y="133"/>
                </a:cubicBezTo>
                <a:cubicBezTo>
                  <a:pt x="223" y="134"/>
                  <a:pt x="225" y="134"/>
                  <a:pt x="226" y="134"/>
                </a:cubicBezTo>
                <a:cubicBezTo>
                  <a:pt x="226" y="134"/>
                  <a:pt x="226" y="133"/>
                  <a:pt x="227" y="133"/>
                </a:cubicBezTo>
                <a:cubicBezTo>
                  <a:pt x="224" y="131"/>
                  <a:pt x="221" y="130"/>
                  <a:pt x="218" y="129"/>
                </a:cubicBezTo>
                <a:cubicBezTo>
                  <a:pt x="201" y="121"/>
                  <a:pt x="223" y="118"/>
                  <a:pt x="205" y="116"/>
                </a:cubicBezTo>
                <a:cubicBezTo>
                  <a:pt x="188" y="114"/>
                  <a:pt x="172" y="110"/>
                  <a:pt x="155" y="107"/>
                </a:cubicBezTo>
                <a:cubicBezTo>
                  <a:pt x="137" y="103"/>
                  <a:pt x="119" y="99"/>
                  <a:pt x="100" y="94"/>
                </a:cubicBezTo>
                <a:cubicBezTo>
                  <a:pt x="92" y="92"/>
                  <a:pt x="118" y="88"/>
                  <a:pt x="111" y="85"/>
                </a:cubicBezTo>
                <a:cubicBezTo>
                  <a:pt x="109" y="85"/>
                  <a:pt x="108" y="83"/>
                  <a:pt x="107" y="82"/>
                </a:cubicBezTo>
                <a:cubicBezTo>
                  <a:pt x="107" y="81"/>
                  <a:pt x="107" y="81"/>
                  <a:pt x="107" y="80"/>
                </a:cubicBezTo>
                <a:cubicBezTo>
                  <a:pt x="108" y="79"/>
                  <a:pt x="109" y="78"/>
                  <a:pt x="110" y="78"/>
                </a:cubicBezTo>
                <a:cubicBezTo>
                  <a:pt x="127" y="80"/>
                  <a:pt x="133" y="81"/>
                  <a:pt x="149" y="83"/>
                </a:cubicBezTo>
                <a:cubicBezTo>
                  <a:pt x="157" y="84"/>
                  <a:pt x="142" y="86"/>
                  <a:pt x="151" y="87"/>
                </a:cubicBezTo>
                <a:cubicBezTo>
                  <a:pt x="153" y="88"/>
                  <a:pt x="156" y="89"/>
                  <a:pt x="159" y="88"/>
                </a:cubicBezTo>
                <a:cubicBezTo>
                  <a:pt x="156" y="84"/>
                  <a:pt x="178" y="79"/>
                  <a:pt x="174" y="79"/>
                </a:cubicBezTo>
                <a:cubicBezTo>
                  <a:pt x="153" y="75"/>
                  <a:pt x="142" y="72"/>
                  <a:pt x="122" y="61"/>
                </a:cubicBezTo>
                <a:cubicBezTo>
                  <a:pt x="120" y="61"/>
                  <a:pt x="118" y="60"/>
                  <a:pt x="117" y="59"/>
                </a:cubicBezTo>
                <a:cubicBezTo>
                  <a:pt x="116" y="58"/>
                  <a:pt x="115" y="57"/>
                  <a:pt x="115" y="56"/>
                </a:cubicBezTo>
                <a:cubicBezTo>
                  <a:pt x="115" y="49"/>
                  <a:pt x="113" y="51"/>
                  <a:pt x="111" y="51"/>
                </a:cubicBezTo>
                <a:cubicBezTo>
                  <a:pt x="103" y="49"/>
                  <a:pt x="95" y="48"/>
                  <a:pt x="87" y="46"/>
                </a:cubicBezTo>
                <a:cubicBezTo>
                  <a:pt x="86" y="46"/>
                  <a:pt x="85" y="45"/>
                  <a:pt x="83" y="44"/>
                </a:cubicBezTo>
                <a:cubicBezTo>
                  <a:pt x="83" y="43"/>
                  <a:pt x="83" y="42"/>
                  <a:pt x="83" y="42"/>
                </a:cubicBezTo>
                <a:cubicBezTo>
                  <a:pt x="84" y="41"/>
                  <a:pt x="86" y="40"/>
                  <a:pt x="87" y="40"/>
                </a:cubicBezTo>
                <a:cubicBezTo>
                  <a:pt x="96" y="39"/>
                  <a:pt x="105" y="38"/>
                  <a:pt x="115" y="37"/>
                </a:cubicBezTo>
                <a:cubicBezTo>
                  <a:pt x="116" y="37"/>
                  <a:pt x="117" y="37"/>
                  <a:pt x="118" y="37"/>
                </a:cubicBezTo>
                <a:cubicBezTo>
                  <a:pt x="118" y="37"/>
                  <a:pt x="118" y="36"/>
                  <a:pt x="118" y="35"/>
                </a:cubicBezTo>
                <a:cubicBezTo>
                  <a:pt x="117" y="34"/>
                  <a:pt x="116" y="33"/>
                  <a:pt x="115" y="33"/>
                </a:cubicBezTo>
                <a:cubicBezTo>
                  <a:pt x="109" y="30"/>
                  <a:pt x="102" y="29"/>
                  <a:pt x="96" y="26"/>
                </a:cubicBezTo>
                <a:cubicBezTo>
                  <a:pt x="88" y="21"/>
                  <a:pt x="64" y="15"/>
                  <a:pt x="56" y="9"/>
                </a:cubicBezTo>
                <a:cubicBezTo>
                  <a:pt x="55" y="8"/>
                  <a:pt x="55" y="7"/>
                  <a:pt x="54" y="5"/>
                </a:cubicBezTo>
                <a:cubicBezTo>
                  <a:pt x="54" y="4"/>
                  <a:pt x="54" y="3"/>
                  <a:pt x="54" y="3"/>
                </a:cubicBezTo>
                <a:cubicBezTo>
                  <a:pt x="56" y="2"/>
                  <a:pt x="75" y="0"/>
                  <a:pt x="77" y="0"/>
                </a:cubicBezTo>
                <a:cubicBezTo>
                  <a:pt x="88" y="1"/>
                  <a:pt x="100" y="2"/>
                  <a:pt x="111" y="4"/>
                </a:cubicBezTo>
                <a:cubicBezTo>
                  <a:pt x="130" y="7"/>
                  <a:pt x="139" y="10"/>
                  <a:pt x="158" y="13"/>
                </a:cubicBezTo>
                <a:cubicBezTo>
                  <a:pt x="174" y="16"/>
                  <a:pt x="165" y="19"/>
                  <a:pt x="182" y="22"/>
                </a:cubicBezTo>
                <a:cubicBezTo>
                  <a:pt x="203" y="26"/>
                  <a:pt x="225" y="31"/>
                  <a:pt x="247" y="33"/>
                </a:cubicBezTo>
                <a:cubicBezTo>
                  <a:pt x="275" y="36"/>
                  <a:pt x="302" y="37"/>
                  <a:pt x="330" y="39"/>
                </a:cubicBezTo>
                <a:cubicBezTo>
                  <a:pt x="333" y="39"/>
                  <a:pt x="335" y="39"/>
                  <a:pt x="338" y="39"/>
                </a:cubicBezTo>
                <a:cubicBezTo>
                  <a:pt x="339" y="38"/>
                  <a:pt x="341" y="36"/>
                  <a:pt x="342" y="36"/>
                </a:cubicBezTo>
                <a:cubicBezTo>
                  <a:pt x="343" y="35"/>
                  <a:pt x="344" y="35"/>
                  <a:pt x="345" y="35"/>
                </a:cubicBezTo>
                <a:cubicBezTo>
                  <a:pt x="348" y="36"/>
                  <a:pt x="351" y="38"/>
                  <a:pt x="354" y="38"/>
                </a:cubicBezTo>
                <a:cubicBezTo>
                  <a:pt x="397" y="38"/>
                  <a:pt x="439" y="37"/>
                  <a:pt x="482" y="36"/>
                </a:cubicBezTo>
                <a:cubicBezTo>
                  <a:pt x="511" y="36"/>
                  <a:pt x="541" y="36"/>
                  <a:pt x="570" y="35"/>
                </a:cubicBezTo>
                <a:cubicBezTo>
                  <a:pt x="605" y="34"/>
                  <a:pt x="640" y="34"/>
                  <a:pt x="675" y="31"/>
                </a:cubicBezTo>
                <a:cubicBezTo>
                  <a:pt x="712" y="29"/>
                  <a:pt x="748" y="24"/>
                  <a:pt x="785" y="21"/>
                </a:cubicBezTo>
                <a:cubicBezTo>
                  <a:pt x="818" y="18"/>
                  <a:pt x="852" y="14"/>
                  <a:pt x="885" y="11"/>
                </a:cubicBezTo>
                <a:cubicBezTo>
                  <a:pt x="896" y="11"/>
                  <a:pt x="906" y="11"/>
                  <a:pt x="916" y="11"/>
                </a:cubicBezTo>
                <a:cubicBezTo>
                  <a:pt x="917" y="11"/>
                  <a:pt x="917" y="12"/>
                  <a:pt x="918" y="12"/>
                </a:cubicBezTo>
                <a:cubicBezTo>
                  <a:pt x="918" y="13"/>
                  <a:pt x="918" y="14"/>
                  <a:pt x="918" y="14"/>
                </a:cubicBezTo>
                <a:cubicBezTo>
                  <a:pt x="886" y="18"/>
                  <a:pt x="855" y="22"/>
                  <a:pt x="823" y="26"/>
                </a:cubicBezTo>
                <a:cubicBezTo>
                  <a:pt x="791" y="30"/>
                  <a:pt x="759" y="33"/>
                  <a:pt x="728" y="36"/>
                </a:cubicBezTo>
                <a:cubicBezTo>
                  <a:pt x="696" y="40"/>
                  <a:pt x="664" y="43"/>
                  <a:pt x="632" y="46"/>
                </a:cubicBezTo>
                <a:cubicBezTo>
                  <a:pt x="716" y="44"/>
                  <a:pt x="800" y="31"/>
                  <a:pt x="884" y="31"/>
                </a:cubicBezTo>
                <a:cubicBezTo>
                  <a:pt x="884" y="31"/>
                  <a:pt x="884" y="32"/>
                  <a:pt x="884" y="33"/>
                </a:cubicBezTo>
                <a:cubicBezTo>
                  <a:pt x="883" y="34"/>
                  <a:pt x="882" y="35"/>
                  <a:pt x="880" y="36"/>
                </a:cubicBezTo>
                <a:cubicBezTo>
                  <a:pt x="880" y="37"/>
                  <a:pt x="880" y="38"/>
                  <a:pt x="880" y="39"/>
                </a:cubicBezTo>
                <a:cubicBezTo>
                  <a:pt x="888" y="39"/>
                  <a:pt x="896" y="39"/>
                  <a:pt x="904" y="39"/>
                </a:cubicBezTo>
                <a:cubicBezTo>
                  <a:pt x="904" y="40"/>
                  <a:pt x="904" y="41"/>
                  <a:pt x="904" y="42"/>
                </a:cubicBezTo>
                <a:cubicBezTo>
                  <a:pt x="844" y="48"/>
                  <a:pt x="785" y="54"/>
                  <a:pt x="725" y="60"/>
                </a:cubicBezTo>
                <a:cubicBezTo>
                  <a:pt x="725" y="61"/>
                  <a:pt x="725" y="61"/>
                  <a:pt x="725" y="62"/>
                </a:cubicBezTo>
                <a:cubicBezTo>
                  <a:pt x="749" y="60"/>
                  <a:pt x="773" y="59"/>
                  <a:pt x="797" y="57"/>
                </a:cubicBezTo>
                <a:cubicBezTo>
                  <a:pt x="821" y="56"/>
                  <a:pt x="813" y="53"/>
                  <a:pt x="837" y="56"/>
                </a:cubicBezTo>
                <a:cubicBezTo>
                  <a:pt x="837" y="57"/>
                  <a:pt x="837" y="57"/>
                  <a:pt x="837" y="58"/>
                </a:cubicBezTo>
                <a:cubicBezTo>
                  <a:pt x="834" y="59"/>
                  <a:pt x="862" y="60"/>
                  <a:pt x="859" y="60"/>
                </a:cubicBezTo>
                <a:cubicBezTo>
                  <a:pt x="865" y="60"/>
                  <a:pt x="840" y="61"/>
                  <a:pt x="847" y="60"/>
                </a:cubicBezTo>
                <a:cubicBezTo>
                  <a:pt x="857" y="60"/>
                  <a:pt x="867" y="60"/>
                  <a:pt x="876" y="59"/>
                </a:cubicBezTo>
                <a:cubicBezTo>
                  <a:pt x="879" y="59"/>
                  <a:pt x="881" y="58"/>
                  <a:pt x="884" y="58"/>
                </a:cubicBezTo>
                <a:cubicBezTo>
                  <a:pt x="885" y="58"/>
                  <a:pt x="886" y="60"/>
                  <a:pt x="886" y="61"/>
                </a:cubicBezTo>
                <a:cubicBezTo>
                  <a:pt x="886" y="62"/>
                  <a:pt x="885" y="64"/>
                  <a:pt x="884" y="64"/>
                </a:cubicBezTo>
                <a:cubicBezTo>
                  <a:pt x="874" y="65"/>
                  <a:pt x="863" y="66"/>
                  <a:pt x="852" y="67"/>
                </a:cubicBezTo>
                <a:cubicBezTo>
                  <a:pt x="822" y="70"/>
                  <a:pt x="824" y="73"/>
                  <a:pt x="795" y="76"/>
                </a:cubicBezTo>
                <a:cubicBezTo>
                  <a:pt x="789" y="77"/>
                  <a:pt x="784" y="78"/>
                  <a:pt x="779" y="79"/>
                </a:cubicBezTo>
                <a:cubicBezTo>
                  <a:pt x="826" y="78"/>
                  <a:pt x="842" y="71"/>
                  <a:pt x="889" y="72"/>
                </a:cubicBezTo>
                <a:cubicBezTo>
                  <a:pt x="889" y="73"/>
                  <a:pt x="889" y="74"/>
                  <a:pt x="889" y="76"/>
                </a:cubicBezTo>
                <a:cubicBezTo>
                  <a:pt x="878" y="77"/>
                  <a:pt x="866" y="78"/>
                  <a:pt x="855" y="80"/>
                </a:cubicBezTo>
                <a:cubicBezTo>
                  <a:pt x="855" y="80"/>
                  <a:pt x="855" y="80"/>
                  <a:pt x="855" y="81"/>
                </a:cubicBezTo>
                <a:cubicBezTo>
                  <a:pt x="861" y="82"/>
                  <a:pt x="867" y="82"/>
                  <a:pt x="874" y="83"/>
                </a:cubicBezTo>
                <a:cubicBezTo>
                  <a:pt x="874" y="84"/>
                  <a:pt x="874" y="84"/>
                  <a:pt x="874" y="85"/>
                </a:cubicBezTo>
                <a:cubicBezTo>
                  <a:pt x="873" y="85"/>
                  <a:pt x="872" y="86"/>
                  <a:pt x="871" y="86"/>
                </a:cubicBezTo>
                <a:cubicBezTo>
                  <a:pt x="864" y="85"/>
                  <a:pt x="857" y="92"/>
                  <a:pt x="850" y="93"/>
                </a:cubicBezTo>
                <a:cubicBezTo>
                  <a:pt x="834" y="95"/>
                  <a:pt x="850" y="96"/>
                  <a:pt x="834" y="97"/>
                </a:cubicBezTo>
                <a:cubicBezTo>
                  <a:pt x="794" y="101"/>
                  <a:pt x="754" y="106"/>
                  <a:pt x="714" y="110"/>
                </a:cubicBezTo>
                <a:cubicBezTo>
                  <a:pt x="686" y="112"/>
                  <a:pt x="658" y="113"/>
                  <a:pt x="629" y="114"/>
                </a:cubicBezTo>
                <a:cubicBezTo>
                  <a:pt x="598" y="115"/>
                  <a:pt x="566" y="116"/>
                  <a:pt x="534" y="117"/>
                </a:cubicBezTo>
                <a:cubicBezTo>
                  <a:pt x="533" y="117"/>
                  <a:pt x="533" y="117"/>
                  <a:pt x="532" y="118"/>
                </a:cubicBezTo>
                <a:cubicBezTo>
                  <a:pt x="537" y="119"/>
                  <a:pt x="542" y="120"/>
                  <a:pt x="547" y="120"/>
                </a:cubicBezTo>
                <a:cubicBezTo>
                  <a:pt x="600" y="110"/>
                  <a:pt x="662" y="114"/>
                  <a:pt x="714" y="110"/>
                </a:cubicBezTo>
                <a:cubicBezTo>
                  <a:pt x="758" y="106"/>
                  <a:pt x="792" y="111"/>
                  <a:pt x="836" y="111"/>
                </a:cubicBezTo>
                <a:cubicBezTo>
                  <a:pt x="868" y="111"/>
                  <a:pt x="814" y="108"/>
                  <a:pt x="846" y="109"/>
                </a:cubicBezTo>
                <a:cubicBezTo>
                  <a:pt x="853" y="109"/>
                  <a:pt x="829" y="110"/>
                  <a:pt x="836" y="111"/>
                </a:cubicBezTo>
                <a:cubicBezTo>
                  <a:pt x="837" y="111"/>
                  <a:pt x="838" y="110"/>
                  <a:pt x="839" y="110"/>
                </a:cubicBezTo>
                <a:cubicBezTo>
                  <a:pt x="839" y="111"/>
                  <a:pt x="839" y="111"/>
                  <a:pt x="839" y="112"/>
                </a:cubicBezTo>
                <a:cubicBezTo>
                  <a:pt x="838" y="113"/>
                  <a:pt x="838" y="114"/>
                  <a:pt x="837" y="114"/>
                </a:cubicBezTo>
                <a:cubicBezTo>
                  <a:pt x="830" y="115"/>
                  <a:pt x="855" y="117"/>
                  <a:pt x="848" y="118"/>
                </a:cubicBezTo>
                <a:cubicBezTo>
                  <a:pt x="815" y="120"/>
                  <a:pt x="870" y="123"/>
                  <a:pt x="838" y="126"/>
                </a:cubicBezTo>
                <a:cubicBezTo>
                  <a:pt x="796" y="129"/>
                  <a:pt x="755" y="132"/>
                  <a:pt x="713" y="135"/>
                </a:cubicBezTo>
                <a:cubicBezTo>
                  <a:pt x="639" y="142"/>
                  <a:pt x="564" y="142"/>
                  <a:pt x="490" y="142"/>
                </a:cubicBezTo>
                <a:cubicBezTo>
                  <a:pt x="481" y="142"/>
                  <a:pt x="473" y="142"/>
                  <a:pt x="466" y="142"/>
                </a:cubicBezTo>
                <a:cubicBezTo>
                  <a:pt x="470" y="142"/>
                  <a:pt x="475" y="143"/>
                  <a:pt x="480" y="143"/>
                </a:cubicBezTo>
                <a:cubicBezTo>
                  <a:pt x="507" y="146"/>
                  <a:pt x="531" y="134"/>
                  <a:pt x="558" y="135"/>
                </a:cubicBezTo>
                <a:cubicBezTo>
                  <a:pt x="614" y="139"/>
                  <a:pt x="675" y="137"/>
                  <a:pt x="732" y="134"/>
                </a:cubicBezTo>
                <a:cubicBezTo>
                  <a:pt x="782" y="131"/>
                  <a:pt x="743" y="145"/>
                  <a:pt x="793" y="143"/>
                </a:cubicBezTo>
                <a:cubicBezTo>
                  <a:pt x="812" y="142"/>
                  <a:pt x="830" y="142"/>
                  <a:pt x="848" y="142"/>
                </a:cubicBezTo>
                <a:cubicBezTo>
                  <a:pt x="854" y="142"/>
                  <a:pt x="859" y="142"/>
                  <a:pt x="864" y="141"/>
                </a:cubicBezTo>
                <a:cubicBezTo>
                  <a:pt x="865" y="141"/>
                  <a:pt x="867" y="142"/>
                  <a:pt x="868" y="144"/>
                </a:cubicBezTo>
                <a:cubicBezTo>
                  <a:pt x="868" y="144"/>
                  <a:pt x="867" y="146"/>
                  <a:pt x="866" y="146"/>
                </a:cubicBezTo>
                <a:cubicBezTo>
                  <a:pt x="851" y="147"/>
                  <a:pt x="837" y="149"/>
                  <a:pt x="822" y="150"/>
                </a:cubicBezTo>
                <a:cubicBezTo>
                  <a:pt x="801" y="152"/>
                  <a:pt x="780" y="154"/>
                  <a:pt x="758" y="156"/>
                </a:cubicBezTo>
                <a:cubicBezTo>
                  <a:pt x="758" y="156"/>
                  <a:pt x="757" y="156"/>
                  <a:pt x="757" y="157"/>
                </a:cubicBezTo>
                <a:cubicBezTo>
                  <a:pt x="786" y="160"/>
                  <a:pt x="815" y="155"/>
                  <a:pt x="844" y="158"/>
                </a:cubicBezTo>
                <a:cubicBezTo>
                  <a:pt x="844" y="159"/>
                  <a:pt x="844" y="160"/>
                  <a:pt x="844" y="161"/>
                </a:cubicBezTo>
                <a:cubicBezTo>
                  <a:pt x="842" y="161"/>
                  <a:pt x="841" y="162"/>
                  <a:pt x="839" y="163"/>
                </a:cubicBezTo>
                <a:cubicBezTo>
                  <a:pt x="818" y="164"/>
                  <a:pt x="798" y="166"/>
                  <a:pt x="777" y="167"/>
                </a:cubicBezTo>
                <a:cubicBezTo>
                  <a:pt x="772" y="167"/>
                  <a:pt x="767" y="168"/>
                  <a:pt x="762" y="169"/>
                </a:cubicBezTo>
                <a:cubicBezTo>
                  <a:pt x="805" y="168"/>
                  <a:pt x="847" y="162"/>
                  <a:pt x="889" y="166"/>
                </a:cubicBezTo>
                <a:cubicBezTo>
                  <a:pt x="889" y="166"/>
                  <a:pt x="889" y="167"/>
                  <a:pt x="889" y="168"/>
                </a:cubicBezTo>
                <a:cubicBezTo>
                  <a:pt x="837" y="173"/>
                  <a:pt x="872" y="178"/>
                  <a:pt x="820" y="183"/>
                </a:cubicBezTo>
                <a:cubicBezTo>
                  <a:pt x="820" y="185"/>
                  <a:pt x="820" y="186"/>
                  <a:pt x="820" y="187"/>
                </a:cubicBezTo>
                <a:cubicBezTo>
                  <a:pt x="830" y="187"/>
                  <a:pt x="753" y="187"/>
                  <a:pt x="763" y="187"/>
                </a:cubicBezTo>
                <a:cubicBezTo>
                  <a:pt x="763" y="187"/>
                  <a:pt x="763" y="188"/>
                  <a:pt x="763" y="189"/>
                </a:cubicBezTo>
                <a:cubicBezTo>
                  <a:pt x="763" y="189"/>
                  <a:pt x="762" y="190"/>
                  <a:pt x="762" y="190"/>
                </a:cubicBezTo>
                <a:cubicBezTo>
                  <a:pt x="752" y="191"/>
                  <a:pt x="828" y="193"/>
                  <a:pt x="818" y="194"/>
                </a:cubicBezTo>
                <a:cubicBezTo>
                  <a:pt x="799" y="195"/>
                  <a:pt x="780" y="197"/>
                  <a:pt x="761" y="198"/>
                </a:cubicBezTo>
                <a:cubicBezTo>
                  <a:pt x="760" y="198"/>
                  <a:pt x="760" y="199"/>
                  <a:pt x="760" y="199"/>
                </a:cubicBezTo>
                <a:cubicBezTo>
                  <a:pt x="810" y="199"/>
                  <a:pt x="774" y="192"/>
                  <a:pt x="824" y="195"/>
                </a:cubicBezTo>
                <a:cubicBezTo>
                  <a:pt x="824" y="196"/>
                  <a:pt x="824" y="197"/>
                  <a:pt x="824" y="198"/>
                </a:cubicBezTo>
                <a:cubicBezTo>
                  <a:pt x="822" y="198"/>
                  <a:pt x="820" y="199"/>
                  <a:pt x="818" y="199"/>
                </a:cubicBezTo>
                <a:cubicBezTo>
                  <a:pt x="814" y="200"/>
                  <a:pt x="811" y="198"/>
                  <a:pt x="808" y="201"/>
                </a:cubicBezTo>
                <a:cubicBezTo>
                  <a:pt x="799" y="209"/>
                  <a:pt x="789" y="205"/>
                  <a:pt x="780" y="208"/>
                </a:cubicBezTo>
                <a:cubicBezTo>
                  <a:pt x="780" y="208"/>
                  <a:pt x="779" y="208"/>
                  <a:pt x="779" y="209"/>
                </a:cubicBezTo>
                <a:cubicBezTo>
                  <a:pt x="779" y="209"/>
                  <a:pt x="779" y="210"/>
                  <a:pt x="779" y="211"/>
                </a:cubicBezTo>
                <a:cubicBezTo>
                  <a:pt x="781" y="212"/>
                  <a:pt x="782" y="213"/>
                  <a:pt x="784" y="213"/>
                </a:cubicBezTo>
                <a:cubicBezTo>
                  <a:pt x="794" y="213"/>
                  <a:pt x="804" y="213"/>
                  <a:pt x="814" y="212"/>
                </a:cubicBezTo>
                <a:cubicBezTo>
                  <a:pt x="834" y="212"/>
                  <a:pt x="854" y="211"/>
                  <a:pt x="875" y="210"/>
                </a:cubicBezTo>
                <a:cubicBezTo>
                  <a:pt x="875" y="210"/>
                  <a:pt x="875" y="211"/>
                  <a:pt x="875" y="213"/>
                </a:cubicBezTo>
                <a:cubicBezTo>
                  <a:pt x="874" y="213"/>
                  <a:pt x="873" y="214"/>
                  <a:pt x="871" y="214"/>
                </a:cubicBezTo>
                <a:cubicBezTo>
                  <a:pt x="845" y="217"/>
                  <a:pt x="819" y="220"/>
                  <a:pt x="792" y="223"/>
                </a:cubicBezTo>
                <a:cubicBezTo>
                  <a:pt x="774" y="225"/>
                  <a:pt x="842" y="226"/>
                  <a:pt x="824" y="228"/>
                </a:cubicBezTo>
                <a:cubicBezTo>
                  <a:pt x="820" y="229"/>
                  <a:pt x="817" y="229"/>
                  <a:pt x="813" y="230"/>
                </a:cubicBezTo>
                <a:cubicBezTo>
                  <a:pt x="813" y="231"/>
                  <a:pt x="813" y="232"/>
                  <a:pt x="813" y="232"/>
                </a:cubicBezTo>
                <a:cubicBezTo>
                  <a:pt x="857" y="230"/>
                  <a:pt x="815" y="229"/>
                  <a:pt x="860" y="227"/>
                </a:cubicBezTo>
                <a:cubicBezTo>
                  <a:pt x="860" y="228"/>
                  <a:pt x="860" y="228"/>
                  <a:pt x="860" y="229"/>
                </a:cubicBezTo>
                <a:cubicBezTo>
                  <a:pt x="859" y="230"/>
                  <a:pt x="858" y="232"/>
                  <a:pt x="857" y="232"/>
                </a:cubicBezTo>
                <a:cubicBezTo>
                  <a:pt x="844" y="233"/>
                  <a:pt x="831" y="234"/>
                  <a:pt x="818" y="235"/>
                </a:cubicBezTo>
                <a:cubicBezTo>
                  <a:pt x="803" y="236"/>
                  <a:pt x="789" y="238"/>
                  <a:pt x="774" y="239"/>
                </a:cubicBezTo>
                <a:cubicBezTo>
                  <a:pt x="773" y="239"/>
                  <a:pt x="772" y="240"/>
                  <a:pt x="770" y="240"/>
                </a:cubicBezTo>
                <a:cubicBezTo>
                  <a:pt x="770" y="241"/>
                  <a:pt x="771" y="241"/>
                  <a:pt x="771" y="242"/>
                </a:cubicBezTo>
                <a:cubicBezTo>
                  <a:pt x="793" y="243"/>
                  <a:pt x="815" y="245"/>
                  <a:pt x="838" y="246"/>
                </a:cubicBezTo>
                <a:cubicBezTo>
                  <a:pt x="838" y="247"/>
                  <a:pt x="838" y="248"/>
                  <a:pt x="838" y="250"/>
                </a:cubicBezTo>
                <a:cubicBezTo>
                  <a:pt x="796" y="253"/>
                  <a:pt x="840" y="257"/>
                  <a:pt x="798" y="260"/>
                </a:cubicBezTo>
                <a:cubicBezTo>
                  <a:pt x="798" y="261"/>
                  <a:pt x="798" y="262"/>
                  <a:pt x="798" y="263"/>
                </a:cubicBezTo>
                <a:cubicBezTo>
                  <a:pt x="859" y="260"/>
                  <a:pt x="833" y="258"/>
                  <a:pt x="894" y="255"/>
                </a:cubicBezTo>
                <a:cubicBezTo>
                  <a:pt x="894" y="256"/>
                  <a:pt x="894" y="258"/>
                  <a:pt x="894" y="259"/>
                </a:cubicBezTo>
                <a:cubicBezTo>
                  <a:pt x="849" y="266"/>
                  <a:pt x="804" y="265"/>
                  <a:pt x="759" y="274"/>
                </a:cubicBezTo>
                <a:cubicBezTo>
                  <a:pt x="759" y="274"/>
                  <a:pt x="759" y="275"/>
                  <a:pt x="759" y="276"/>
                </a:cubicBezTo>
                <a:cubicBezTo>
                  <a:pt x="779" y="275"/>
                  <a:pt x="800" y="273"/>
                  <a:pt x="820" y="274"/>
                </a:cubicBezTo>
                <a:cubicBezTo>
                  <a:pt x="841" y="274"/>
                  <a:pt x="862" y="275"/>
                  <a:pt x="882" y="276"/>
                </a:cubicBezTo>
                <a:cubicBezTo>
                  <a:pt x="882" y="277"/>
                  <a:pt x="882" y="278"/>
                  <a:pt x="882" y="279"/>
                </a:cubicBezTo>
                <a:cubicBezTo>
                  <a:pt x="879" y="280"/>
                  <a:pt x="876" y="281"/>
                  <a:pt x="873" y="282"/>
                </a:cubicBezTo>
                <a:cubicBezTo>
                  <a:pt x="852" y="283"/>
                  <a:pt x="831" y="284"/>
                  <a:pt x="809" y="286"/>
                </a:cubicBezTo>
                <a:cubicBezTo>
                  <a:pt x="805" y="286"/>
                  <a:pt x="800" y="287"/>
                  <a:pt x="796" y="289"/>
                </a:cubicBezTo>
                <a:cubicBezTo>
                  <a:pt x="796" y="289"/>
                  <a:pt x="797" y="289"/>
                  <a:pt x="797" y="289"/>
                </a:cubicBezTo>
                <a:cubicBezTo>
                  <a:pt x="813" y="294"/>
                  <a:pt x="828" y="292"/>
                  <a:pt x="843" y="292"/>
                </a:cubicBezTo>
                <a:cubicBezTo>
                  <a:pt x="861" y="291"/>
                  <a:pt x="879" y="291"/>
                  <a:pt x="897" y="291"/>
                </a:cubicBezTo>
                <a:cubicBezTo>
                  <a:pt x="897" y="291"/>
                  <a:pt x="897" y="292"/>
                  <a:pt x="898" y="294"/>
                </a:cubicBezTo>
                <a:cubicBezTo>
                  <a:pt x="897" y="294"/>
                  <a:pt x="896" y="295"/>
                  <a:pt x="895" y="295"/>
                </a:cubicBezTo>
                <a:cubicBezTo>
                  <a:pt x="881" y="296"/>
                  <a:pt x="866" y="297"/>
                  <a:pt x="851" y="298"/>
                </a:cubicBezTo>
                <a:cubicBezTo>
                  <a:pt x="839" y="299"/>
                  <a:pt x="828" y="300"/>
                  <a:pt x="816" y="301"/>
                </a:cubicBezTo>
                <a:cubicBezTo>
                  <a:pt x="805" y="302"/>
                  <a:pt x="794" y="303"/>
                  <a:pt x="782" y="305"/>
                </a:cubicBezTo>
                <a:cubicBezTo>
                  <a:pt x="776" y="305"/>
                  <a:pt x="770" y="307"/>
                  <a:pt x="764" y="308"/>
                </a:cubicBezTo>
                <a:cubicBezTo>
                  <a:pt x="757" y="310"/>
                  <a:pt x="837" y="310"/>
                  <a:pt x="831" y="311"/>
                </a:cubicBezTo>
                <a:cubicBezTo>
                  <a:pt x="827" y="312"/>
                  <a:pt x="824" y="313"/>
                  <a:pt x="821" y="313"/>
                </a:cubicBezTo>
                <a:cubicBezTo>
                  <a:pt x="815" y="312"/>
                  <a:pt x="810" y="315"/>
                  <a:pt x="805" y="313"/>
                </a:cubicBezTo>
                <a:cubicBezTo>
                  <a:pt x="803" y="312"/>
                  <a:pt x="800" y="315"/>
                  <a:pt x="797" y="315"/>
                </a:cubicBezTo>
                <a:cubicBezTo>
                  <a:pt x="795" y="315"/>
                  <a:pt x="794" y="313"/>
                  <a:pt x="792" y="313"/>
                </a:cubicBezTo>
                <a:cubicBezTo>
                  <a:pt x="790" y="313"/>
                  <a:pt x="789" y="315"/>
                  <a:pt x="787" y="315"/>
                </a:cubicBezTo>
                <a:cubicBezTo>
                  <a:pt x="786" y="315"/>
                  <a:pt x="784" y="314"/>
                  <a:pt x="782" y="314"/>
                </a:cubicBezTo>
                <a:cubicBezTo>
                  <a:pt x="781" y="314"/>
                  <a:pt x="779" y="315"/>
                  <a:pt x="778" y="315"/>
                </a:cubicBezTo>
                <a:cubicBezTo>
                  <a:pt x="776" y="315"/>
                  <a:pt x="775" y="316"/>
                  <a:pt x="774" y="316"/>
                </a:cubicBezTo>
                <a:cubicBezTo>
                  <a:pt x="772" y="316"/>
                  <a:pt x="770" y="314"/>
                  <a:pt x="769" y="314"/>
                </a:cubicBezTo>
                <a:cubicBezTo>
                  <a:pt x="767" y="315"/>
                  <a:pt x="766" y="316"/>
                  <a:pt x="764" y="316"/>
                </a:cubicBezTo>
                <a:cubicBezTo>
                  <a:pt x="761" y="316"/>
                  <a:pt x="759" y="316"/>
                  <a:pt x="756" y="316"/>
                </a:cubicBezTo>
                <a:cubicBezTo>
                  <a:pt x="753" y="316"/>
                  <a:pt x="751" y="315"/>
                  <a:pt x="748" y="315"/>
                </a:cubicBezTo>
                <a:cubicBezTo>
                  <a:pt x="744" y="315"/>
                  <a:pt x="740" y="316"/>
                  <a:pt x="735" y="316"/>
                </a:cubicBezTo>
                <a:cubicBezTo>
                  <a:pt x="732" y="316"/>
                  <a:pt x="728" y="317"/>
                  <a:pt x="725" y="317"/>
                </a:cubicBezTo>
                <a:cubicBezTo>
                  <a:pt x="720" y="317"/>
                  <a:pt x="716" y="317"/>
                  <a:pt x="712" y="317"/>
                </a:cubicBezTo>
                <a:cubicBezTo>
                  <a:pt x="708" y="317"/>
                  <a:pt x="703" y="317"/>
                  <a:pt x="698" y="317"/>
                </a:cubicBezTo>
                <a:cubicBezTo>
                  <a:pt x="691" y="317"/>
                  <a:pt x="684" y="318"/>
                  <a:pt x="676" y="318"/>
                </a:cubicBezTo>
                <a:cubicBezTo>
                  <a:pt x="668" y="318"/>
                  <a:pt x="660" y="318"/>
                  <a:pt x="652" y="318"/>
                </a:cubicBezTo>
                <a:cubicBezTo>
                  <a:pt x="643" y="318"/>
                  <a:pt x="634" y="318"/>
                  <a:pt x="626" y="318"/>
                </a:cubicBezTo>
                <a:cubicBezTo>
                  <a:pt x="609" y="318"/>
                  <a:pt x="591" y="319"/>
                  <a:pt x="574" y="319"/>
                </a:cubicBezTo>
                <a:cubicBezTo>
                  <a:pt x="561" y="319"/>
                  <a:pt x="547" y="317"/>
                  <a:pt x="534" y="317"/>
                </a:cubicBezTo>
                <a:cubicBezTo>
                  <a:pt x="508" y="317"/>
                  <a:pt x="481" y="316"/>
                  <a:pt x="455" y="316"/>
                </a:cubicBezTo>
                <a:cubicBezTo>
                  <a:pt x="447" y="315"/>
                  <a:pt x="439" y="314"/>
                  <a:pt x="431" y="314"/>
                </a:cubicBezTo>
                <a:cubicBezTo>
                  <a:pt x="422" y="313"/>
                  <a:pt x="414" y="314"/>
                  <a:pt x="406" y="314"/>
                </a:cubicBezTo>
                <a:cubicBezTo>
                  <a:pt x="406" y="315"/>
                  <a:pt x="406" y="315"/>
                  <a:pt x="406" y="316"/>
                </a:cubicBezTo>
                <a:cubicBezTo>
                  <a:pt x="408" y="317"/>
                  <a:pt x="410" y="318"/>
                  <a:pt x="412" y="318"/>
                </a:cubicBezTo>
                <a:cubicBezTo>
                  <a:pt x="504" y="314"/>
                  <a:pt x="588" y="321"/>
                  <a:pt x="676" y="318"/>
                </a:cubicBezTo>
                <a:cubicBezTo>
                  <a:pt x="739" y="316"/>
                  <a:pt x="711" y="312"/>
                  <a:pt x="773" y="310"/>
                </a:cubicBezTo>
                <a:cubicBezTo>
                  <a:pt x="792" y="309"/>
                  <a:pt x="902" y="321"/>
                  <a:pt x="921" y="322"/>
                </a:cubicBezTo>
                <a:cubicBezTo>
                  <a:pt x="928" y="322"/>
                  <a:pt x="919" y="325"/>
                  <a:pt x="926" y="326"/>
                </a:cubicBezTo>
                <a:cubicBezTo>
                  <a:pt x="929" y="327"/>
                  <a:pt x="932" y="327"/>
                  <a:pt x="935" y="327"/>
                </a:cubicBezTo>
                <a:cubicBezTo>
                  <a:pt x="936" y="327"/>
                  <a:pt x="936" y="328"/>
                  <a:pt x="937" y="329"/>
                </a:cubicBezTo>
                <a:cubicBezTo>
                  <a:pt x="936" y="330"/>
                  <a:pt x="935" y="332"/>
                  <a:pt x="934" y="332"/>
                </a:cubicBezTo>
                <a:cubicBezTo>
                  <a:pt x="924" y="332"/>
                  <a:pt x="930" y="332"/>
                  <a:pt x="920" y="333"/>
                </a:cubicBezTo>
                <a:cubicBezTo>
                  <a:pt x="901" y="335"/>
                  <a:pt x="882" y="337"/>
                  <a:pt x="863" y="340"/>
                </a:cubicBezTo>
                <a:cubicBezTo>
                  <a:pt x="871" y="340"/>
                  <a:pt x="878" y="340"/>
                  <a:pt x="886" y="340"/>
                </a:cubicBezTo>
                <a:cubicBezTo>
                  <a:pt x="898" y="340"/>
                  <a:pt x="909" y="339"/>
                  <a:pt x="921" y="339"/>
                </a:cubicBezTo>
                <a:cubicBezTo>
                  <a:pt x="927" y="339"/>
                  <a:pt x="918" y="338"/>
                  <a:pt x="924" y="338"/>
                </a:cubicBezTo>
                <a:cubicBezTo>
                  <a:pt x="924" y="338"/>
                  <a:pt x="925" y="339"/>
                  <a:pt x="926" y="340"/>
                </a:cubicBezTo>
                <a:cubicBezTo>
                  <a:pt x="925" y="341"/>
                  <a:pt x="924" y="342"/>
                  <a:pt x="924" y="342"/>
                </a:cubicBezTo>
                <a:cubicBezTo>
                  <a:pt x="916" y="343"/>
                  <a:pt x="924" y="344"/>
                  <a:pt x="916" y="344"/>
                </a:cubicBezTo>
                <a:cubicBezTo>
                  <a:pt x="904" y="345"/>
                  <a:pt x="892" y="346"/>
                  <a:pt x="880" y="347"/>
                </a:cubicBezTo>
                <a:cubicBezTo>
                  <a:pt x="864" y="349"/>
                  <a:pt x="848" y="350"/>
                  <a:pt x="831" y="352"/>
                </a:cubicBezTo>
                <a:cubicBezTo>
                  <a:pt x="824" y="352"/>
                  <a:pt x="817" y="353"/>
                  <a:pt x="810" y="353"/>
                </a:cubicBezTo>
                <a:cubicBezTo>
                  <a:pt x="807" y="354"/>
                  <a:pt x="804" y="356"/>
                  <a:pt x="801" y="356"/>
                </a:cubicBezTo>
                <a:cubicBezTo>
                  <a:pt x="800" y="356"/>
                  <a:pt x="799" y="353"/>
                  <a:pt x="798" y="359"/>
                </a:cubicBezTo>
                <a:cubicBezTo>
                  <a:pt x="796" y="353"/>
                  <a:pt x="795" y="354"/>
                  <a:pt x="794" y="359"/>
                </a:cubicBezTo>
                <a:cubicBezTo>
                  <a:pt x="794" y="357"/>
                  <a:pt x="793" y="356"/>
                  <a:pt x="792" y="353"/>
                </a:cubicBezTo>
                <a:cubicBezTo>
                  <a:pt x="792" y="356"/>
                  <a:pt x="792" y="357"/>
                  <a:pt x="791" y="360"/>
                </a:cubicBezTo>
                <a:cubicBezTo>
                  <a:pt x="790" y="357"/>
                  <a:pt x="790" y="356"/>
                  <a:pt x="789" y="353"/>
                </a:cubicBezTo>
                <a:cubicBezTo>
                  <a:pt x="789" y="356"/>
                  <a:pt x="788" y="357"/>
                  <a:pt x="788" y="359"/>
                </a:cubicBezTo>
                <a:cubicBezTo>
                  <a:pt x="787" y="358"/>
                  <a:pt x="787" y="357"/>
                  <a:pt x="786" y="355"/>
                </a:cubicBezTo>
                <a:cubicBezTo>
                  <a:pt x="785" y="357"/>
                  <a:pt x="785" y="358"/>
                  <a:pt x="784" y="360"/>
                </a:cubicBezTo>
                <a:cubicBezTo>
                  <a:pt x="784" y="358"/>
                  <a:pt x="783" y="357"/>
                  <a:pt x="782" y="354"/>
                </a:cubicBezTo>
                <a:cubicBezTo>
                  <a:pt x="782" y="357"/>
                  <a:pt x="782" y="358"/>
                  <a:pt x="781" y="360"/>
                </a:cubicBezTo>
                <a:cubicBezTo>
                  <a:pt x="780" y="359"/>
                  <a:pt x="780" y="357"/>
                  <a:pt x="779" y="355"/>
                </a:cubicBezTo>
                <a:cubicBezTo>
                  <a:pt x="779" y="357"/>
                  <a:pt x="778" y="358"/>
                  <a:pt x="778" y="360"/>
                </a:cubicBezTo>
                <a:cubicBezTo>
                  <a:pt x="777" y="359"/>
                  <a:pt x="777" y="357"/>
                  <a:pt x="776" y="355"/>
                </a:cubicBezTo>
                <a:cubicBezTo>
                  <a:pt x="775" y="357"/>
                  <a:pt x="775" y="359"/>
                  <a:pt x="775" y="361"/>
                </a:cubicBezTo>
                <a:cubicBezTo>
                  <a:pt x="774" y="359"/>
                  <a:pt x="773" y="358"/>
                  <a:pt x="772" y="355"/>
                </a:cubicBezTo>
                <a:cubicBezTo>
                  <a:pt x="772" y="357"/>
                  <a:pt x="772" y="359"/>
                  <a:pt x="771" y="361"/>
                </a:cubicBezTo>
                <a:cubicBezTo>
                  <a:pt x="771" y="360"/>
                  <a:pt x="771" y="359"/>
                  <a:pt x="771" y="359"/>
                </a:cubicBezTo>
                <a:cubicBezTo>
                  <a:pt x="770" y="359"/>
                  <a:pt x="769" y="359"/>
                  <a:pt x="767" y="359"/>
                </a:cubicBezTo>
                <a:cubicBezTo>
                  <a:pt x="767" y="359"/>
                  <a:pt x="766" y="360"/>
                  <a:pt x="765" y="359"/>
                </a:cubicBezTo>
                <a:cubicBezTo>
                  <a:pt x="763" y="359"/>
                  <a:pt x="762" y="357"/>
                  <a:pt x="761" y="360"/>
                </a:cubicBezTo>
                <a:cubicBezTo>
                  <a:pt x="760" y="357"/>
                  <a:pt x="759" y="358"/>
                  <a:pt x="758" y="360"/>
                </a:cubicBezTo>
                <a:cubicBezTo>
                  <a:pt x="757" y="360"/>
                  <a:pt x="757" y="358"/>
                  <a:pt x="756" y="357"/>
                </a:cubicBezTo>
                <a:cubicBezTo>
                  <a:pt x="755" y="359"/>
                  <a:pt x="755" y="360"/>
                  <a:pt x="754" y="361"/>
                </a:cubicBezTo>
                <a:cubicBezTo>
                  <a:pt x="754" y="360"/>
                  <a:pt x="753" y="359"/>
                  <a:pt x="753" y="357"/>
                </a:cubicBezTo>
                <a:cubicBezTo>
                  <a:pt x="752" y="360"/>
                  <a:pt x="751" y="363"/>
                  <a:pt x="750" y="359"/>
                </a:cubicBezTo>
                <a:cubicBezTo>
                  <a:pt x="747" y="359"/>
                  <a:pt x="746" y="360"/>
                  <a:pt x="744" y="360"/>
                </a:cubicBezTo>
                <a:cubicBezTo>
                  <a:pt x="742" y="360"/>
                  <a:pt x="740" y="360"/>
                  <a:pt x="738" y="360"/>
                </a:cubicBezTo>
                <a:cubicBezTo>
                  <a:pt x="737" y="360"/>
                  <a:pt x="735" y="361"/>
                  <a:pt x="734" y="361"/>
                </a:cubicBezTo>
                <a:cubicBezTo>
                  <a:pt x="732" y="361"/>
                  <a:pt x="730" y="359"/>
                  <a:pt x="729" y="359"/>
                </a:cubicBezTo>
                <a:cubicBezTo>
                  <a:pt x="727" y="360"/>
                  <a:pt x="725" y="361"/>
                  <a:pt x="723" y="359"/>
                </a:cubicBezTo>
                <a:cubicBezTo>
                  <a:pt x="721" y="358"/>
                  <a:pt x="720" y="361"/>
                  <a:pt x="718" y="361"/>
                </a:cubicBezTo>
                <a:cubicBezTo>
                  <a:pt x="717" y="361"/>
                  <a:pt x="715" y="361"/>
                  <a:pt x="714" y="361"/>
                </a:cubicBezTo>
                <a:cubicBezTo>
                  <a:pt x="710" y="362"/>
                  <a:pt x="705" y="362"/>
                  <a:pt x="701" y="361"/>
                </a:cubicBezTo>
                <a:cubicBezTo>
                  <a:pt x="698" y="361"/>
                  <a:pt x="696" y="359"/>
                  <a:pt x="693" y="359"/>
                </a:cubicBezTo>
                <a:cubicBezTo>
                  <a:pt x="690" y="359"/>
                  <a:pt x="687" y="361"/>
                  <a:pt x="685" y="361"/>
                </a:cubicBezTo>
                <a:cubicBezTo>
                  <a:pt x="682" y="361"/>
                  <a:pt x="679" y="360"/>
                  <a:pt x="676" y="360"/>
                </a:cubicBezTo>
                <a:cubicBezTo>
                  <a:pt x="674" y="360"/>
                  <a:pt x="671" y="361"/>
                  <a:pt x="668" y="361"/>
                </a:cubicBezTo>
                <a:cubicBezTo>
                  <a:pt x="665" y="361"/>
                  <a:pt x="663" y="360"/>
                  <a:pt x="660" y="360"/>
                </a:cubicBezTo>
                <a:cubicBezTo>
                  <a:pt x="658" y="360"/>
                  <a:pt x="657" y="361"/>
                  <a:pt x="655" y="361"/>
                </a:cubicBezTo>
                <a:cubicBezTo>
                  <a:pt x="653" y="361"/>
                  <a:pt x="652" y="360"/>
                  <a:pt x="650" y="360"/>
                </a:cubicBezTo>
                <a:cubicBezTo>
                  <a:pt x="649" y="360"/>
                  <a:pt x="649" y="360"/>
                  <a:pt x="649" y="360"/>
                </a:cubicBezTo>
                <a:cubicBezTo>
                  <a:pt x="648" y="360"/>
                  <a:pt x="647" y="360"/>
                  <a:pt x="646" y="360"/>
                </a:cubicBezTo>
                <a:cubicBezTo>
                  <a:pt x="645" y="360"/>
                  <a:pt x="644" y="367"/>
                  <a:pt x="643" y="359"/>
                </a:cubicBezTo>
                <a:cubicBezTo>
                  <a:pt x="642" y="360"/>
                  <a:pt x="641" y="362"/>
                  <a:pt x="641" y="363"/>
                </a:cubicBezTo>
                <a:cubicBezTo>
                  <a:pt x="640" y="362"/>
                  <a:pt x="640" y="360"/>
                  <a:pt x="639" y="359"/>
                </a:cubicBezTo>
                <a:cubicBezTo>
                  <a:pt x="639" y="360"/>
                  <a:pt x="638" y="362"/>
                  <a:pt x="637" y="364"/>
                </a:cubicBezTo>
                <a:cubicBezTo>
                  <a:pt x="637" y="362"/>
                  <a:pt x="637" y="360"/>
                  <a:pt x="636" y="358"/>
                </a:cubicBezTo>
                <a:cubicBezTo>
                  <a:pt x="635" y="360"/>
                  <a:pt x="635" y="362"/>
                  <a:pt x="634" y="364"/>
                </a:cubicBezTo>
                <a:cubicBezTo>
                  <a:pt x="634" y="362"/>
                  <a:pt x="633" y="361"/>
                  <a:pt x="633" y="359"/>
                </a:cubicBezTo>
                <a:cubicBezTo>
                  <a:pt x="632" y="361"/>
                  <a:pt x="631" y="367"/>
                  <a:pt x="630" y="359"/>
                </a:cubicBezTo>
                <a:cubicBezTo>
                  <a:pt x="628" y="362"/>
                  <a:pt x="627" y="367"/>
                  <a:pt x="626" y="359"/>
                </a:cubicBezTo>
                <a:cubicBezTo>
                  <a:pt x="625" y="361"/>
                  <a:pt x="625" y="365"/>
                  <a:pt x="623" y="361"/>
                </a:cubicBezTo>
                <a:cubicBezTo>
                  <a:pt x="622" y="359"/>
                  <a:pt x="620" y="361"/>
                  <a:pt x="618" y="362"/>
                </a:cubicBezTo>
                <a:cubicBezTo>
                  <a:pt x="617" y="363"/>
                  <a:pt x="616" y="362"/>
                  <a:pt x="614" y="362"/>
                </a:cubicBezTo>
                <a:cubicBezTo>
                  <a:pt x="609" y="363"/>
                  <a:pt x="605" y="361"/>
                  <a:pt x="600" y="360"/>
                </a:cubicBezTo>
                <a:cubicBezTo>
                  <a:pt x="595" y="360"/>
                  <a:pt x="590" y="360"/>
                  <a:pt x="585" y="360"/>
                </a:cubicBezTo>
                <a:cubicBezTo>
                  <a:pt x="581" y="360"/>
                  <a:pt x="577" y="359"/>
                  <a:pt x="573" y="359"/>
                </a:cubicBezTo>
                <a:cubicBezTo>
                  <a:pt x="570" y="359"/>
                  <a:pt x="566" y="359"/>
                  <a:pt x="562" y="359"/>
                </a:cubicBezTo>
                <a:cubicBezTo>
                  <a:pt x="554" y="360"/>
                  <a:pt x="546" y="360"/>
                  <a:pt x="537" y="360"/>
                </a:cubicBezTo>
                <a:cubicBezTo>
                  <a:pt x="525" y="360"/>
                  <a:pt x="512" y="358"/>
                  <a:pt x="499" y="358"/>
                </a:cubicBezTo>
                <a:cubicBezTo>
                  <a:pt x="492" y="357"/>
                  <a:pt x="485" y="358"/>
                  <a:pt x="478" y="357"/>
                </a:cubicBezTo>
                <a:cubicBezTo>
                  <a:pt x="458" y="357"/>
                  <a:pt x="437" y="355"/>
                  <a:pt x="417" y="354"/>
                </a:cubicBezTo>
                <a:cubicBezTo>
                  <a:pt x="417" y="354"/>
                  <a:pt x="416" y="355"/>
                  <a:pt x="416" y="356"/>
                </a:cubicBezTo>
                <a:cubicBezTo>
                  <a:pt x="417" y="356"/>
                  <a:pt x="418" y="356"/>
                  <a:pt x="419" y="357"/>
                </a:cubicBezTo>
                <a:cubicBezTo>
                  <a:pt x="421" y="357"/>
                  <a:pt x="422" y="357"/>
                  <a:pt x="423" y="357"/>
                </a:cubicBezTo>
                <a:cubicBezTo>
                  <a:pt x="456" y="361"/>
                  <a:pt x="487" y="362"/>
                  <a:pt x="520" y="364"/>
                </a:cubicBezTo>
                <a:cubicBezTo>
                  <a:pt x="578" y="367"/>
                  <a:pt x="636" y="364"/>
                  <a:pt x="694" y="364"/>
                </a:cubicBezTo>
                <a:cubicBezTo>
                  <a:pt x="726" y="364"/>
                  <a:pt x="760" y="369"/>
                  <a:pt x="792" y="367"/>
                </a:cubicBezTo>
                <a:cubicBezTo>
                  <a:pt x="825" y="364"/>
                  <a:pt x="857" y="363"/>
                  <a:pt x="889" y="361"/>
                </a:cubicBezTo>
                <a:cubicBezTo>
                  <a:pt x="899" y="361"/>
                  <a:pt x="908" y="363"/>
                  <a:pt x="917" y="363"/>
                </a:cubicBezTo>
                <a:cubicBezTo>
                  <a:pt x="930" y="364"/>
                  <a:pt x="927" y="363"/>
                  <a:pt x="940" y="363"/>
                </a:cubicBezTo>
                <a:cubicBezTo>
                  <a:pt x="943" y="363"/>
                  <a:pt x="946" y="364"/>
                  <a:pt x="949" y="364"/>
                </a:cubicBezTo>
                <a:cubicBezTo>
                  <a:pt x="949" y="365"/>
                  <a:pt x="949" y="366"/>
                  <a:pt x="949" y="366"/>
                </a:cubicBezTo>
                <a:cubicBezTo>
                  <a:pt x="947" y="366"/>
                  <a:pt x="946" y="367"/>
                  <a:pt x="944" y="367"/>
                </a:cubicBezTo>
                <a:cubicBezTo>
                  <a:pt x="938" y="367"/>
                  <a:pt x="932" y="367"/>
                  <a:pt x="927" y="367"/>
                </a:cubicBezTo>
                <a:cubicBezTo>
                  <a:pt x="921" y="368"/>
                  <a:pt x="916" y="369"/>
                  <a:pt x="911" y="369"/>
                </a:cubicBezTo>
                <a:cubicBezTo>
                  <a:pt x="901" y="370"/>
                  <a:pt x="906" y="371"/>
                  <a:pt x="896" y="372"/>
                </a:cubicBezTo>
                <a:cubicBezTo>
                  <a:pt x="880" y="373"/>
                  <a:pt x="863" y="375"/>
                  <a:pt x="847" y="376"/>
                </a:cubicBezTo>
                <a:cubicBezTo>
                  <a:pt x="838" y="377"/>
                  <a:pt x="829" y="378"/>
                  <a:pt x="820" y="379"/>
                </a:cubicBezTo>
                <a:cubicBezTo>
                  <a:pt x="819" y="379"/>
                  <a:pt x="819" y="380"/>
                  <a:pt x="818" y="381"/>
                </a:cubicBezTo>
                <a:cubicBezTo>
                  <a:pt x="819" y="381"/>
                  <a:pt x="819" y="382"/>
                  <a:pt x="820" y="382"/>
                </a:cubicBezTo>
                <a:cubicBezTo>
                  <a:pt x="824" y="382"/>
                  <a:pt x="828" y="382"/>
                  <a:pt x="831" y="382"/>
                </a:cubicBezTo>
                <a:cubicBezTo>
                  <a:pt x="835" y="383"/>
                  <a:pt x="838" y="382"/>
                  <a:pt x="841" y="383"/>
                </a:cubicBezTo>
                <a:cubicBezTo>
                  <a:pt x="841" y="385"/>
                  <a:pt x="840" y="387"/>
                  <a:pt x="839" y="387"/>
                </a:cubicBezTo>
                <a:cubicBezTo>
                  <a:pt x="826" y="388"/>
                  <a:pt x="812" y="389"/>
                  <a:pt x="798" y="390"/>
                </a:cubicBezTo>
                <a:cubicBezTo>
                  <a:pt x="783" y="391"/>
                  <a:pt x="768" y="392"/>
                  <a:pt x="753" y="394"/>
                </a:cubicBezTo>
                <a:cubicBezTo>
                  <a:pt x="744" y="394"/>
                  <a:pt x="735" y="395"/>
                  <a:pt x="726" y="396"/>
                </a:cubicBezTo>
                <a:cubicBezTo>
                  <a:pt x="723" y="396"/>
                  <a:pt x="721" y="396"/>
                  <a:pt x="719" y="398"/>
                </a:cubicBezTo>
                <a:cubicBezTo>
                  <a:pt x="718" y="398"/>
                  <a:pt x="717" y="401"/>
                  <a:pt x="716" y="403"/>
                </a:cubicBezTo>
                <a:cubicBezTo>
                  <a:pt x="715" y="396"/>
                  <a:pt x="713" y="396"/>
                  <a:pt x="710" y="404"/>
                </a:cubicBezTo>
                <a:cubicBezTo>
                  <a:pt x="709" y="402"/>
                  <a:pt x="709" y="401"/>
                  <a:pt x="709" y="399"/>
                </a:cubicBezTo>
                <a:cubicBezTo>
                  <a:pt x="709" y="399"/>
                  <a:pt x="709" y="398"/>
                  <a:pt x="708" y="397"/>
                </a:cubicBezTo>
                <a:cubicBezTo>
                  <a:pt x="708" y="400"/>
                  <a:pt x="708" y="402"/>
                  <a:pt x="707" y="406"/>
                </a:cubicBezTo>
                <a:cubicBezTo>
                  <a:pt x="706" y="402"/>
                  <a:pt x="706" y="401"/>
                  <a:pt x="705" y="399"/>
                </a:cubicBezTo>
                <a:cubicBezTo>
                  <a:pt x="705" y="401"/>
                  <a:pt x="704" y="402"/>
                  <a:pt x="703" y="405"/>
                </a:cubicBezTo>
                <a:cubicBezTo>
                  <a:pt x="703" y="403"/>
                  <a:pt x="702" y="401"/>
                  <a:pt x="702" y="399"/>
                </a:cubicBezTo>
                <a:cubicBezTo>
                  <a:pt x="701" y="401"/>
                  <a:pt x="701" y="403"/>
                  <a:pt x="700" y="405"/>
                </a:cubicBezTo>
                <a:cubicBezTo>
                  <a:pt x="699" y="403"/>
                  <a:pt x="699" y="401"/>
                  <a:pt x="698" y="398"/>
                </a:cubicBezTo>
                <a:cubicBezTo>
                  <a:pt x="698" y="401"/>
                  <a:pt x="698" y="403"/>
                  <a:pt x="697" y="406"/>
                </a:cubicBezTo>
                <a:cubicBezTo>
                  <a:pt x="696" y="403"/>
                  <a:pt x="696" y="401"/>
                  <a:pt x="695" y="399"/>
                </a:cubicBezTo>
                <a:cubicBezTo>
                  <a:pt x="694" y="400"/>
                  <a:pt x="694" y="410"/>
                  <a:pt x="692" y="400"/>
                </a:cubicBezTo>
                <a:cubicBezTo>
                  <a:pt x="691" y="402"/>
                  <a:pt x="690" y="408"/>
                  <a:pt x="689" y="400"/>
                </a:cubicBezTo>
                <a:cubicBezTo>
                  <a:pt x="688" y="402"/>
                  <a:pt x="687" y="403"/>
                  <a:pt x="687" y="405"/>
                </a:cubicBezTo>
                <a:cubicBezTo>
                  <a:pt x="686" y="403"/>
                  <a:pt x="686" y="401"/>
                  <a:pt x="685" y="400"/>
                </a:cubicBezTo>
                <a:cubicBezTo>
                  <a:pt x="685" y="401"/>
                  <a:pt x="684" y="403"/>
                  <a:pt x="683" y="405"/>
                </a:cubicBezTo>
                <a:cubicBezTo>
                  <a:pt x="683" y="403"/>
                  <a:pt x="683" y="401"/>
                  <a:pt x="682" y="398"/>
                </a:cubicBezTo>
                <a:cubicBezTo>
                  <a:pt x="681" y="401"/>
                  <a:pt x="681" y="403"/>
                  <a:pt x="680" y="406"/>
                </a:cubicBezTo>
                <a:cubicBezTo>
                  <a:pt x="680" y="403"/>
                  <a:pt x="679" y="401"/>
                  <a:pt x="679" y="399"/>
                </a:cubicBezTo>
                <a:cubicBezTo>
                  <a:pt x="678" y="401"/>
                  <a:pt x="677" y="403"/>
                  <a:pt x="676" y="406"/>
                </a:cubicBezTo>
                <a:cubicBezTo>
                  <a:pt x="676" y="402"/>
                  <a:pt x="676" y="400"/>
                  <a:pt x="676" y="397"/>
                </a:cubicBezTo>
                <a:cubicBezTo>
                  <a:pt x="675" y="400"/>
                  <a:pt x="674" y="402"/>
                  <a:pt x="673" y="405"/>
                </a:cubicBezTo>
                <a:cubicBezTo>
                  <a:pt x="672" y="397"/>
                  <a:pt x="673" y="395"/>
                  <a:pt x="676" y="395"/>
                </a:cubicBezTo>
                <a:cubicBezTo>
                  <a:pt x="688" y="394"/>
                  <a:pt x="701" y="393"/>
                  <a:pt x="714" y="392"/>
                </a:cubicBezTo>
                <a:cubicBezTo>
                  <a:pt x="718" y="392"/>
                  <a:pt x="722" y="391"/>
                  <a:pt x="726" y="390"/>
                </a:cubicBezTo>
                <a:cubicBezTo>
                  <a:pt x="620" y="390"/>
                  <a:pt x="515" y="391"/>
                  <a:pt x="409" y="391"/>
                </a:cubicBezTo>
                <a:cubicBezTo>
                  <a:pt x="409" y="392"/>
                  <a:pt x="409" y="393"/>
                  <a:pt x="409" y="394"/>
                </a:cubicBezTo>
                <a:cubicBezTo>
                  <a:pt x="493" y="394"/>
                  <a:pt x="576" y="394"/>
                  <a:pt x="660" y="394"/>
                </a:cubicBezTo>
                <a:cubicBezTo>
                  <a:pt x="660" y="395"/>
                  <a:pt x="660" y="396"/>
                  <a:pt x="660" y="397"/>
                </a:cubicBezTo>
                <a:cubicBezTo>
                  <a:pt x="653" y="397"/>
                  <a:pt x="647" y="397"/>
                  <a:pt x="641" y="398"/>
                </a:cubicBezTo>
                <a:cubicBezTo>
                  <a:pt x="635" y="398"/>
                  <a:pt x="630" y="398"/>
                  <a:pt x="624" y="399"/>
                </a:cubicBezTo>
                <a:cubicBezTo>
                  <a:pt x="623" y="399"/>
                  <a:pt x="622" y="401"/>
                  <a:pt x="620" y="403"/>
                </a:cubicBezTo>
                <a:cubicBezTo>
                  <a:pt x="620" y="403"/>
                  <a:pt x="620" y="404"/>
                  <a:pt x="620" y="405"/>
                </a:cubicBezTo>
                <a:cubicBezTo>
                  <a:pt x="607" y="405"/>
                  <a:pt x="594" y="405"/>
                  <a:pt x="580" y="405"/>
                </a:cubicBezTo>
                <a:close/>
                <a:moveTo>
                  <a:pt x="252" y="189"/>
                </a:moveTo>
                <a:cubicBezTo>
                  <a:pt x="252" y="189"/>
                  <a:pt x="252" y="190"/>
                  <a:pt x="252" y="191"/>
                </a:cubicBezTo>
                <a:cubicBezTo>
                  <a:pt x="296" y="202"/>
                  <a:pt x="672" y="204"/>
                  <a:pt x="696" y="192"/>
                </a:cubicBezTo>
                <a:cubicBezTo>
                  <a:pt x="685" y="191"/>
                  <a:pt x="666" y="197"/>
                  <a:pt x="654" y="197"/>
                </a:cubicBezTo>
                <a:cubicBezTo>
                  <a:pt x="626" y="197"/>
                  <a:pt x="611" y="200"/>
                  <a:pt x="583" y="200"/>
                </a:cubicBezTo>
                <a:cubicBezTo>
                  <a:pt x="557" y="199"/>
                  <a:pt x="526" y="201"/>
                  <a:pt x="500" y="200"/>
                </a:cubicBezTo>
                <a:cubicBezTo>
                  <a:pt x="484" y="200"/>
                  <a:pt x="461" y="199"/>
                  <a:pt x="445" y="199"/>
                </a:cubicBezTo>
                <a:cubicBezTo>
                  <a:pt x="433" y="200"/>
                  <a:pt x="421" y="201"/>
                  <a:pt x="410" y="200"/>
                </a:cubicBezTo>
                <a:cubicBezTo>
                  <a:pt x="391" y="199"/>
                  <a:pt x="346" y="196"/>
                  <a:pt x="327" y="195"/>
                </a:cubicBezTo>
                <a:cubicBezTo>
                  <a:pt x="314" y="194"/>
                  <a:pt x="266" y="188"/>
                  <a:pt x="252" y="189"/>
                </a:cubicBezTo>
                <a:close/>
                <a:moveTo>
                  <a:pt x="646" y="285"/>
                </a:moveTo>
                <a:cubicBezTo>
                  <a:pt x="646" y="284"/>
                  <a:pt x="646" y="283"/>
                  <a:pt x="646" y="283"/>
                </a:cubicBezTo>
                <a:cubicBezTo>
                  <a:pt x="596" y="282"/>
                  <a:pt x="545" y="280"/>
                  <a:pt x="495" y="279"/>
                </a:cubicBezTo>
                <a:cubicBezTo>
                  <a:pt x="545" y="283"/>
                  <a:pt x="596" y="286"/>
                  <a:pt x="646" y="285"/>
                </a:cubicBezTo>
                <a:close/>
                <a:moveTo>
                  <a:pt x="271" y="103"/>
                </a:moveTo>
                <a:cubicBezTo>
                  <a:pt x="293" y="115"/>
                  <a:pt x="315" y="117"/>
                  <a:pt x="337" y="117"/>
                </a:cubicBezTo>
                <a:cubicBezTo>
                  <a:pt x="315" y="112"/>
                  <a:pt x="293" y="108"/>
                  <a:pt x="271" y="103"/>
                </a:cubicBezTo>
                <a:close/>
                <a:moveTo>
                  <a:pt x="546" y="169"/>
                </a:moveTo>
                <a:cubicBezTo>
                  <a:pt x="546" y="169"/>
                  <a:pt x="546" y="170"/>
                  <a:pt x="546" y="170"/>
                </a:cubicBezTo>
                <a:cubicBezTo>
                  <a:pt x="579" y="170"/>
                  <a:pt x="612" y="170"/>
                  <a:pt x="645" y="170"/>
                </a:cubicBezTo>
                <a:cubicBezTo>
                  <a:pt x="645" y="170"/>
                  <a:pt x="645" y="169"/>
                  <a:pt x="645" y="169"/>
                </a:cubicBezTo>
                <a:cubicBezTo>
                  <a:pt x="612" y="169"/>
                  <a:pt x="579" y="169"/>
                  <a:pt x="546" y="169"/>
                </a:cubicBezTo>
                <a:close/>
                <a:moveTo>
                  <a:pt x="354" y="148"/>
                </a:moveTo>
                <a:cubicBezTo>
                  <a:pt x="339" y="146"/>
                  <a:pt x="284" y="136"/>
                  <a:pt x="268" y="143"/>
                </a:cubicBezTo>
                <a:cubicBezTo>
                  <a:pt x="268" y="143"/>
                  <a:pt x="268" y="144"/>
                  <a:pt x="268" y="145"/>
                </a:cubicBezTo>
                <a:cubicBezTo>
                  <a:pt x="284" y="146"/>
                  <a:pt x="339" y="147"/>
                  <a:pt x="354" y="148"/>
                </a:cubicBezTo>
                <a:close/>
                <a:moveTo>
                  <a:pt x="437" y="275"/>
                </a:moveTo>
                <a:cubicBezTo>
                  <a:pt x="437" y="274"/>
                  <a:pt x="437" y="273"/>
                  <a:pt x="437" y="272"/>
                </a:cubicBezTo>
                <a:cubicBezTo>
                  <a:pt x="426" y="272"/>
                  <a:pt x="415" y="272"/>
                  <a:pt x="404" y="272"/>
                </a:cubicBezTo>
                <a:cubicBezTo>
                  <a:pt x="404" y="272"/>
                  <a:pt x="404" y="273"/>
                  <a:pt x="404" y="273"/>
                </a:cubicBezTo>
                <a:cubicBezTo>
                  <a:pt x="415" y="274"/>
                  <a:pt x="426" y="275"/>
                  <a:pt x="437" y="275"/>
                </a:cubicBezTo>
                <a:close/>
                <a:moveTo>
                  <a:pt x="678" y="65"/>
                </a:moveTo>
                <a:cubicBezTo>
                  <a:pt x="678" y="65"/>
                  <a:pt x="678" y="64"/>
                  <a:pt x="678" y="64"/>
                </a:cubicBezTo>
                <a:cubicBezTo>
                  <a:pt x="657" y="65"/>
                  <a:pt x="636" y="66"/>
                  <a:pt x="616" y="67"/>
                </a:cubicBezTo>
                <a:cubicBezTo>
                  <a:pt x="616" y="68"/>
                  <a:pt x="616" y="68"/>
                  <a:pt x="616" y="69"/>
                </a:cubicBezTo>
                <a:cubicBezTo>
                  <a:pt x="636" y="67"/>
                  <a:pt x="657" y="66"/>
                  <a:pt x="678" y="65"/>
                </a:cubicBezTo>
                <a:close/>
                <a:moveTo>
                  <a:pt x="656" y="282"/>
                </a:moveTo>
                <a:cubicBezTo>
                  <a:pt x="656" y="283"/>
                  <a:pt x="656" y="284"/>
                  <a:pt x="656" y="285"/>
                </a:cubicBezTo>
                <a:cubicBezTo>
                  <a:pt x="673" y="284"/>
                  <a:pt x="691" y="283"/>
                  <a:pt x="708" y="283"/>
                </a:cubicBezTo>
                <a:cubicBezTo>
                  <a:pt x="708" y="282"/>
                  <a:pt x="708" y="282"/>
                  <a:pt x="708" y="282"/>
                </a:cubicBezTo>
                <a:cubicBezTo>
                  <a:pt x="691" y="282"/>
                  <a:pt x="673" y="282"/>
                  <a:pt x="656" y="282"/>
                </a:cubicBezTo>
                <a:close/>
                <a:moveTo>
                  <a:pt x="529" y="168"/>
                </a:moveTo>
                <a:cubicBezTo>
                  <a:pt x="529" y="168"/>
                  <a:pt x="529" y="168"/>
                  <a:pt x="529" y="168"/>
                </a:cubicBezTo>
                <a:cubicBezTo>
                  <a:pt x="514" y="168"/>
                  <a:pt x="500" y="168"/>
                  <a:pt x="486" y="168"/>
                </a:cubicBezTo>
                <a:cubicBezTo>
                  <a:pt x="486" y="168"/>
                  <a:pt x="486" y="168"/>
                  <a:pt x="486" y="168"/>
                </a:cubicBezTo>
                <a:cubicBezTo>
                  <a:pt x="500" y="168"/>
                  <a:pt x="514" y="168"/>
                  <a:pt x="529" y="168"/>
                </a:cubicBezTo>
                <a:close/>
                <a:moveTo>
                  <a:pt x="320" y="239"/>
                </a:moveTo>
                <a:cubicBezTo>
                  <a:pt x="311" y="234"/>
                  <a:pt x="266" y="234"/>
                  <a:pt x="263" y="237"/>
                </a:cubicBezTo>
                <a:cubicBezTo>
                  <a:pt x="269" y="238"/>
                  <a:pt x="314" y="239"/>
                  <a:pt x="320" y="239"/>
                </a:cubicBezTo>
                <a:close/>
                <a:moveTo>
                  <a:pt x="682" y="63"/>
                </a:moveTo>
                <a:cubicBezTo>
                  <a:pt x="682" y="64"/>
                  <a:pt x="682" y="64"/>
                  <a:pt x="682" y="64"/>
                </a:cubicBezTo>
                <a:cubicBezTo>
                  <a:pt x="687" y="64"/>
                  <a:pt x="692" y="64"/>
                  <a:pt x="698" y="64"/>
                </a:cubicBezTo>
                <a:cubicBezTo>
                  <a:pt x="698" y="64"/>
                  <a:pt x="698" y="64"/>
                  <a:pt x="698" y="63"/>
                </a:cubicBezTo>
                <a:cubicBezTo>
                  <a:pt x="692" y="63"/>
                  <a:pt x="687" y="63"/>
                  <a:pt x="682" y="63"/>
                </a:cubicBezTo>
                <a:close/>
              </a:path>
            </a:pathLst>
          </a:custGeom>
          <a:solidFill>
            <a:srgbClr val="6977C7"/>
          </a:solidFill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defTabSz="1828800">
              <a:buClr>
                <a:srgbClr val="000000"/>
              </a:buClr>
            </a:pPr>
            <a:endParaRPr sz="3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2;p61">
            <a:extLst>
              <a:ext uri="{FF2B5EF4-FFF2-40B4-BE49-F238E27FC236}">
                <a16:creationId xmlns:a16="http://schemas.microsoft.com/office/drawing/2014/main" id="{14922959-F05E-4C9C-BD70-1504916C2D9A}"/>
              </a:ext>
            </a:extLst>
          </p:cNvPr>
          <p:cNvSpPr txBox="1"/>
          <p:nvPr/>
        </p:nvSpPr>
        <p:spPr>
          <a:xfrm>
            <a:off x="4631041" y="2690035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19" name="Google Shape;1582;p61">
            <a:extLst>
              <a:ext uri="{FF2B5EF4-FFF2-40B4-BE49-F238E27FC236}">
                <a16:creationId xmlns:a16="http://schemas.microsoft.com/office/drawing/2014/main" id="{B9B43355-90C2-4A04-B967-DBA16A460A36}"/>
              </a:ext>
            </a:extLst>
          </p:cNvPr>
          <p:cNvSpPr txBox="1"/>
          <p:nvPr/>
        </p:nvSpPr>
        <p:spPr>
          <a:xfrm>
            <a:off x="15568917" y="2917826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0" name="Google Shape;1582;p61">
            <a:extLst>
              <a:ext uri="{FF2B5EF4-FFF2-40B4-BE49-F238E27FC236}">
                <a16:creationId xmlns:a16="http://schemas.microsoft.com/office/drawing/2014/main" id="{B9C83114-E40B-4DD7-B8ED-FC5E8F7884C2}"/>
              </a:ext>
            </a:extLst>
          </p:cNvPr>
          <p:cNvSpPr txBox="1"/>
          <p:nvPr/>
        </p:nvSpPr>
        <p:spPr>
          <a:xfrm>
            <a:off x="15711791" y="8456612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  <p:sp>
        <p:nvSpPr>
          <p:cNvPr id="21" name="Google Shape;1582;p61">
            <a:extLst>
              <a:ext uri="{FF2B5EF4-FFF2-40B4-BE49-F238E27FC236}">
                <a16:creationId xmlns:a16="http://schemas.microsoft.com/office/drawing/2014/main" id="{7941F013-411A-4593-8B74-4B1E5CB2C17B}"/>
              </a:ext>
            </a:extLst>
          </p:cNvPr>
          <p:cNvSpPr txBox="1"/>
          <p:nvPr/>
        </p:nvSpPr>
        <p:spPr>
          <a:xfrm>
            <a:off x="4622934" y="8558683"/>
            <a:ext cx="4288818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 defTabSz="1828800">
              <a:buClr>
                <a:srgbClr val="FFFFFF"/>
              </a:buClr>
              <a:buSzPts val="1400"/>
            </a:pPr>
            <a:r>
              <a:rPr lang="en-US" sz="3600" b="1" kern="0" dirty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Lorem Ipsum is simply dummy text of the printing and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CHART WITH THREE PHASES</a:t>
            </a: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15154988" y="3334571"/>
            <a:ext cx="8079264" cy="2998582"/>
          </a:xfrm>
          <a:custGeom>
            <a:avLst/>
            <a:gdLst>
              <a:gd name="T0" fmla="*/ 380 w 1222"/>
              <a:gd name="T1" fmla="*/ 0 h 453"/>
              <a:gd name="T2" fmla="*/ 245 w 1222"/>
              <a:gd name="T3" fmla="*/ 67 h 453"/>
              <a:gd name="T4" fmla="*/ 134 w 1222"/>
              <a:gd name="T5" fmla="*/ 196 h 453"/>
              <a:gd name="T6" fmla="*/ 133 w 1222"/>
              <a:gd name="T7" fmla="*/ 197 h 453"/>
              <a:gd name="T8" fmla="*/ 0 w 1222"/>
              <a:gd name="T9" fmla="*/ 404 h 453"/>
              <a:gd name="T10" fmla="*/ 7 w 1222"/>
              <a:gd name="T11" fmla="*/ 397 h 453"/>
              <a:gd name="T12" fmla="*/ 143 w 1222"/>
              <a:gd name="T13" fmla="*/ 268 h 453"/>
              <a:gd name="T14" fmla="*/ 362 w 1222"/>
              <a:gd name="T15" fmla="*/ 453 h 453"/>
              <a:gd name="T16" fmla="*/ 1222 w 1222"/>
              <a:gd name="T17" fmla="*/ 453 h 453"/>
              <a:gd name="T18" fmla="*/ 1222 w 1222"/>
              <a:gd name="T19" fmla="*/ 0 h 453"/>
              <a:gd name="T20" fmla="*/ 380 w 1222"/>
              <a:gd name="T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2" h="453">
                <a:moveTo>
                  <a:pt x="380" y="0"/>
                </a:moveTo>
                <a:cubicBezTo>
                  <a:pt x="312" y="0"/>
                  <a:pt x="275" y="45"/>
                  <a:pt x="245" y="67"/>
                </a:cubicBezTo>
                <a:cubicBezTo>
                  <a:pt x="216" y="89"/>
                  <a:pt x="145" y="182"/>
                  <a:pt x="134" y="196"/>
                </a:cubicBezTo>
                <a:cubicBezTo>
                  <a:pt x="134" y="196"/>
                  <a:pt x="133" y="197"/>
                  <a:pt x="133" y="197"/>
                </a:cubicBezTo>
                <a:cubicBezTo>
                  <a:pt x="126" y="210"/>
                  <a:pt x="62" y="329"/>
                  <a:pt x="0" y="404"/>
                </a:cubicBezTo>
                <a:cubicBezTo>
                  <a:pt x="3" y="402"/>
                  <a:pt x="5" y="399"/>
                  <a:pt x="7" y="397"/>
                </a:cubicBezTo>
                <a:cubicBezTo>
                  <a:pt x="57" y="343"/>
                  <a:pt x="128" y="270"/>
                  <a:pt x="143" y="268"/>
                </a:cubicBezTo>
                <a:cubicBezTo>
                  <a:pt x="153" y="291"/>
                  <a:pt x="290" y="453"/>
                  <a:pt x="362" y="453"/>
                </a:cubicBezTo>
                <a:cubicBezTo>
                  <a:pt x="1222" y="453"/>
                  <a:pt x="1222" y="453"/>
                  <a:pt x="1222" y="453"/>
                </a:cubicBezTo>
                <a:cubicBezTo>
                  <a:pt x="1222" y="0"/>
                  <a:pt x="1222" y="0"/>
                  <a:pt x="1222" y="0"/>
                </a:cubicBezTo>
                <a:cubicBezTo>
                  <a:pt x="1222" y="0"/>
                  <a:pt x="437" y="0"/>
                  <a:pt x="380" y="0"/>
                </a:cubicBezTo>
              </a:path>
            </a:pathLst>
          </a:custGeom>
          <a:gradFill flip="none" rotWithShape="1">
            <a:gsLst>
              <a:gs pos="21000">
                <a:schemeClr val="accent1"/>
              </a:gs>
              <a:gs pos="91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774211" y="3343469"/>
            <a:ext cx="8261670" cy="2989686"/>
          </a:xfrm>
          <a:custGeom>
            <a:avLst/>
            <a:gdLst>
              <a:gd name="T0" fmla="*/ 1215 w 1250"/>
              <a:gd name="T1" fmla="*/ 195 h 452"/>
              <a:gd name="T2" fmla="*/ 1089 w 1250"/>
              <a:gd name="T3" fmla="*/ 43 h 452"/>
              <a:gd name="T4" fmla="*/ 996 w 1250"/>
              <a:gd name="T5" fmla="*/ 0 h 452"/>
              <a:gd name="T6" fmla="*/ 355 w 1250"/>
              <a:gd name="T7" fmla="*/ 0 h 452"/>
              <a:gd name="T8" fmla="*/ 223 w 1250"/>
              <a:gd name="T9" fmla="*/ 75 h 452"/>
              <a:gd name="T10" fmla="*/ 120 w 1250"/>
              <a:gd name="T11" fmla="*/ 199 h 452"/>
              <a:gd name="T12" fmla="*/ 120 w 1250"/>
              <a:gd name="T13" fmla="*/ 199 h 452"/>
              <a:gd name="T14" fmla="*/ 0 w 1250"/>
              <a:gd name="T15" fmla="*/ 388 h 452"/>
              <a:gd name="T16" fmla="*/ 129 w 1250"/>
              <a:gd name="T17" fmla="*/ 270 h 452"/>
              <a:gd name="T18" fmla="*/ 341 w 1250"/>
              <a:gd name="T19" fmla="*/ 452 h 452"/>
              <a:gd name="T20" fmla="*/ 1008 w 1250"/>
              <a:gd name="T21" fmla="*/ 452 h 452"/>
              <a:gd name="T22" fmla="*/ 1117 w 1250"/>
              <a:gd name="T23" fmla="*/ 403 h 452"/>
              <a:gd name="T24" fmla="*/ 1250 w 1250"/>
              <a:gd name="T25" fmla="*/ 196 h 452"/>
              <a:gd name="T26" fmla="*/ 1215 w 1250"/>
              <a:gd name="T27" fmla="*/ 19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50" h="452">
                <a:moveTo>
                  <a:pt x="1215" y="195"/>
                </a:moveTo>
                <a:cubicBezTo>
                  <a:pt x="1208" y="189"/>
                  <a:pt x="1125" y="84"/>
                  <a:pt x="1089" y="43"/>
                </a:cubicBezTo>
                <a:cubicBezTo>
                  <a:pt x="1053" y="3"/>
                  <a:pt x="996" y="0"/>
                  <a:pt x="996" y="0"/>
                </a:cubicBezTo>
                <a:cubicBezTo>
                  <a:pt x="996" y="0"/>
                  <a:pt x="396" y="0"/>
                  <a:pt x="355" y="0"/>
                </a:cubicBezTo>
                <a:cubicBezTo>
                  <a:pt x="313" y="0"/>
                  <a:pt x="266" y="37"/>
                  <a:pt x="223" y="75"/>
                </a:cubicBezTo>
                <a:cubicBezTo>
                  <a:pt x="180" y="114"/>
                  <a:pt x="133" y="186"/>
                  <a:pt x="120" y="199"/>
                </a:cubicBezTo>
                <a:cubicBezTo>
                  <a:pt x="120" y="199"/>
                  <a:pt x="120" y="199"/>
                  <a:pt x="120" y="199"/>
                </a:cubicBezTo>
                <a:cubicBezTo>
                  <a:pt x="112" y="214"/>
                  <a:pt x="57" y="315"/>
                  <a:pt x="0" y="388"/>
                </a:cubicBezTo>
                <a:cubicBezTo>
                  <a:pt x="49" y="335"/>
                  <a:pt x="114" y="272"/>
                  <a:pt x="129" y="270"/>
                </a:cubicBezTo>
                <a:cubicBezTo>
                  <a:pt x="138" y="293"/>
                  <a:pt x="269" y="452"/>
                  <a:pt x="341" y="452"/>
                </a:cubicBezTo>
                <a:cubicBezTo>
                  <a:pt x="1008" y="452"/>
                  <a:pt x="1008" y="452"/>
                  <a:pt x="1008" y="452"/>
                </a:cubicBezTo>
                <a:cubicBezTo>
                  <a:pt x="1008" y="452"/>
                  <a:pt x="1068" y="450"/>
                  <a:pt x="1117" y="403"/>
                </a:cubicBezTo>
                <a:cubicBezTo>
                  <a:pt x="1179" y="328"/>
                  <a:pt x="1243" y="209"/>
                  <a:pt x="1250" y="196"/>
                </a:cubicBezTo>
                <a:cubicBezTo>
                  <a:pt x="1239" y="208"/>
                  <a:pt x="1222" y="200"/>
                  <a:pt x="1215" y="195"/>
                </a:cubicBezTo>
              </a:path>
            </a:pathLst>
          </a:custGeom>
          <a:gradFill flip="none" rotWithShape="1">
            <a:gsLst>
              <a:gs pos="21000">
                <a:schemeClr val="accent5"/>
              </a:gs>
              <a:gs pos="9100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1149747" y="3321225"/>
            <a:ext cx="7416374" cy="3003034"/>
          </a:xfrm>
          <a:custGeom>
            <a:avLst/>
            <a:gdLst>
              <a:gd name="T0" fmla="*/ 1086 w 1122"/>
              <a:gd name="T1" fmla="*/ 196 h 454"/>
              <a:gd name="T2" fmla="*/ 983 w 1122"/>
              <a:gd name="T3" fmla="*/ 65 h 454"/>
              <a:gd name="T4" fmla="*/ 864 w 1122"/>
              <a:gd name="T5" fmla="*/ 2 h 454"/>
              <a:gd name="T6" fmla="*/ 0 w 1122"/>
              <a:gd name="T7" fmla="*/ 2 h 454"/>
              <a:gd name="T8" fmla="*/ 0 w 1122"/>
              <a:gd name="T9" fmla="*/ 454 h 454"/>
              <a:gd name="T10" fmla="*/ 873 w 1122"/>
              <a:gd name="T11" fmla="*/ 454 h 454"/>
              <a:gd name="T12" fmla="*/ 995 w 1122"/>
              <a:gd name="T13" fmla="*/ 399 h 454"/>
              <a:gd name="T14" fmla="*/ 1002 w 1122"/>
              <a:gd name="T15" fmla="*/ 391 h 454"/>
              <a:gd name="T16" fmla="*/ 1122 w 1122"/>
              <a:gd name="T17" fmla="*/ 202 h 454"/>
              <a:gd name="T18" fmla="*/ 1086 w 1122"/>
              <a:gd name="T19" fmla="*/ 19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2" h="454">
                <a:moveTo>
                  <a:pt x="1086" y="196"/>
                </a:moveTo>
                <a:cubicBezTo>
                  <a:pt x="1078" y="185"/>
                  <a:pt x="1037" y="129"/>
                  <a:pt x="983" y="65"/>
                </a:cubicBezTo>
                <a:cubicBezTo>
                  <a:pt x="929" y="0"/>
                  <a:pt x="864" y="2"/>
                  <a:pt x="864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54"/>
                  <a:pt x="0" y="454"/>
                  <a:pt x="0" y="454"/>
                </a:cubicBezTo>
                <a:cubicBezTo>
                  <a:pt x="873" y="454"/>
                  <a:pt x="873" y="454"/>
                  <a:pt x="873" y="454"/>
                </a:cubicBezTo>
                <a:cubicBezTo>
                  <a:pt x="873" y="454"/>
                  <a:pt x="945" y="453"/>
                  <a:pt x="995" y="399"/>
                </a:cubicBezTo>
                <a:cubicBezTo>
                  <a:pt x="997" y="396"/>
                  <a:pt x="999" y="394"/>
                  <a:pt x="1002" y="391"/>
                </a:cubicBezTo>
                <a:cubicBezTo>
                  <a:pt x="1059" y="318"/>
                  <a:pt x="1114" y="217"/>
                  <a:pt x="1122" y="202"/>
                </a:cubicBezTo>
                <a:cubicBezTo>
                  <a:pt x="1110" y="214"/>
                  <a:pt x="1094" y="207"/>
                  <a:pt x="1086" y="196"/>
                </a:cubicBezTo>
              </a:path>
            </a:pathLst>
          </a:custGeom>
          <a:gradFill flip="none" rotWithShape="1">
            <a:gsLst>
              <a:gs pos="21000">
                <a:schemeClr val="accent1"/>
              </a:gs>
              <a:gs pos="91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7680780" y="3343468"/>
            <a:ext cx="2438016" cy="2682708"/>
          </a:xfrm>
          <a:custGeom>
            <a:avLst/>
            <a:gdLst>
              <a:gd name="T0" fmla="*/ 369 w 369"/>
              <a:gd name="T1" fmla="*/ 0 h 406"/>
              <a:gd name="T2" fmla="*/ 237 w 369"/>
              <a:gd name="T3" fmla="*/ 75 h 406"/>
              <a:gd name="T4" fmla="*/ 134 w 369"/>
              <a:gd name="T5" fmla="*/ 199 h 406"/>
              <a:gd name="T6" fmla="*/ 0 w 369"/>
              <a:gd name="T7" fmla="*/ 406 h 406"/>
              <a:gd name="T8" fmla="*/ 138 w 369"/>
              <a:gd name="T9" fmla="*/ 220 h 406"/>
              <a:gd name="T10" fmla="*/ 369 w 369"/>
              <a:gd name="T11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406">
                <a:moveTo>
                  <a:pt x="369" y="0"/>
                </a:moveTo>
                <a:cubicBezTo>
                  <a:pt x="327" y="0"/>
                  <a:pt x="280" y="37"/>
                  <a:pt x="237" y="75"/>
                </a:cubicBezTo>
                <a:cubicBezTo>
                  <a:pt x="194" y="114"/>
                  <a:pt x="147" y="186"/>
                  <a:pt x="134" y="199"/>
                </a:cubicBezTo>
                <a:cubicBezTo>
                  <a:pt x="134" y="199"/>
                  <a:pt x="66" y="326"/>
                  <a:pt x="0" y="406"/>
                </a:cubicBezTo>
                <a:cubicBezTo>
                  <a:pt x="0" y="406"/>
                  <a:pt x="91" y="301"/>
                  <a:pt x="138" y="220"/>
                </a:cubicBezTo>
                <a:cubicBezTo>
                  <a:pt x="184" y="141"/>
                  <a:pt x="326" y="0"/>
                  <a:pt x="369" y="0"/>
                </a:cubicBezTo>
              </a:path>
            </a:pathLst>
          </a:custGeom>
          <a:gradFill>
            <a:gsLst>
              <a:gs pos="40000">
                <a:schemeClr val="accent3"/>
              </a:gs>
              <a:gs pos="91000">
                <a:schemeClr val="accent4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15141645" y="3343470"/>
            <a:ext cx="2442466" cy="2682708"/>
          </a:xfrm>
          <a:custGeom>
            <a:avLst/>
            <a:gdLst>
              <a:gd name="T0" fmla="*/ 369 w 369"/>
              <a:gd name="T1" fmla="*/ 0 h 406"/>
              <a:gd name="T2" fmla="*/ 237 w 369"/>
              <a:gd name="T3" fmla="*/ 75 h 406"/>
              <a:gd name="T4" fmla="*/ 135 w 369"/>
              <a:gd name="T5" fmla="*/ 199 h 406"/>
              <a:gd name="T6" fmla="*/ 0 w 369"/>
              <a:gd name="T7" fmla="*/ 406 h 406"/>
              <a:gd name="T8" fmla="*/ 139 w 369"/>
              <a:gd name="T9" fmla="*/ 219 h 406"/>
              <a:gd name="T10" fmla="*/ 369 w 369"/>
              <a:gd name="T11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9" h="406">
                <a:moveTo>
                  <a:pt x="369" y="0"/>
                </a:moveTo>
                <a:cubicBezTo>
                  <a:pt x="328" y="0"/>
                  <a:pt x="280" y="36"/>
                  <a:pt x="237" y="75"/>
                </a:cubicBezTo>
                <a:cubicBezTo>
                  <a:pt x="194" y="114"/>
                  <a:pt x="147" y="186"/>
                  <a:pt x="135" y="199"/>
                </a:cubicBezTo>
                <a:cubicBezTo>
                  <a:pt x="135" y="199"/>
                  <a:pt x="67" y="326"/>
                  <a:pt x="0" y="406"/>
                </a:cubicBezTo>
                <a:cubicBezTo>
                  <a:pt x="0" y="406"/>
                  <a:pt x="93" y="298"/>
                  <a:pt x="139" y="219"/>
                </a:cubicBezTo>
                <a:cubicBezTo>
                  <a:pt x="185" y="140"/>
                  <a:pt x="326" y="0"/>
                  <a:pt x="369" y="0"/>
                </a:cubicBezTo>
              </a:path>
            </a:pathLst>
          </a:custGeom>
          <a:gradFill>
            <a:gsLst>
              <a:gs pos="40000">
                <a:schemeClr val="accent4"/>
              </a:gs>
              <a:gs pos="91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37419" y="8094442"/>
            <a:ext cx="536595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 dirty="0">
                <a:solidFill>
                  <a:srgbClr val="57565A"/>
                </a:solidFill>
              </a:rPr>
              <a:t>Maecenas at </a:t>
            </a:r>
            <a:r>
              <a:rPr lang="en-US" sz="2940" dirty="0" err="1">
                <a:solidFill>
                  <a:srgbClr val="57565A"/>
                </a:solidFill>
              </a:rPr>
              <a:t>tortor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neque</a:t>
            </a:r>
            <a:r>
              <a:rPr lang="en-US" sz="2940" dirty="0">
                <a:solidFill>
                  <a:srgbClr val="57565A"/>
                </a:solidFill>
              </a:rPr>
              <a:t>. Cras </a:t>
            </a:r>
            <a:r>
              <a:rPr lang="en-US" sz="2940" dirty="0" err="1">
                <a:solidFill>
                  <a:srgbClr val="57565A"/>
                </a:solidFill>
              </a:rPr>
              <a:t>egestas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sagittis</a:t>
            </a:r>
            <a:r>
              <a:rPr lang="en-US" sz="2940" dirty="0">
                <a:solidFill>
                  <a:srgbClr val="57565A"/>
                </a:solidFill>
              </a:rPr>
              <a:t> sit is </a:t>
            </a:r>
            <a:r>
              <a:rPr lang="en-US" sz="2940" dirty="0" err="1">
                <a:solidFill>
                  <a:srgbClr val="57565A"/>
                </a:solidFill>
              </a:rPr>
              <a:t>euismod</a:t>
            </a:r>
            <a:r>
              <a:rPr lang="en-US" sz="2940" dirty="0">
                <a:solidFill>
                  <a:srgbClr val="57565A"/>
                </a:solidFill>
              </a:rPr>
              <a:t>. </a:t>
            </a:r>
          </a:p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 dirty="0">
                <a:solidFill>
                  <a:srgbClr val="57565A"/>
                </a:solidFill>
              </a:rPr>
              <a:t>Donec </a:t>
            </a:r>
            <a:r>
              <a:rPr lang="en-US" sz="2940" dirty="0" err="1">
                <a:solidFill>
                  <a:srgbClr val="57565A"/>
                </a:solidFill>
              </a:rPr>
              <a:t>neque</a:t>
            </a:r>
            <a:r>
              <a:rPr lang="en-US" sz="2940" dirty="0">
                <a:solidFill>
                  <a:srgbClr val="57565A"/>
                </a:solidFill>
              </a:rPr>
              <a:t> is to </a:t>
            </a:r>
            <a:r>
              <a:rPr lang="en-US" sz="2940" dirty="0" err="1">
                <a:solidFill>
                  <a:srgbClr val="57565A"/>
                </a:solidFill>
              </a:rPr>
              <a:t>mauris</a:t>
            </a:r>
            <a:r>
              <a:rPr lang="en-US" sz="2940" dirty="0">
                <a:solidFill>
                  <a:srgbClr val="57565A"/>
                </a:solidFill>
              </a:rPr>
              <a:t>, </a:t>
            </a:r>
            <a:r>
              <a:rPr lang="en-US" sz="2940" dirty="0" err="1">
                <a:solidFill>
                  <a:srgbClr val="57565A"/>
                </a:solidFill>
              </a:rPr>
              <a:t>tempor</a:t>
            </a:r>
            <a:r>
              <a:rPr lang="en-US" sz="2940" dirty="0">
                <a:solidFill>
                  <a:srgbClr val="57565A"/>
                </a:solidFill>
              </a:rPr>
              <a:t> sit </a:t>
            </a:r>
            <a:r>
              <a:rPr lang="en-US" sz="2940" dirty="0" err="1">
                <a:solidFill>
                  <a:srgbClr val="57565A"/>
                </a:solidFill>
              </a:rPr>
              <a:t>amet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amet</a:t>
            </a:r>
            <a:r>
              <a:rPr lang="en-US" sz="2940" dirty="0">
                <a:solidFill>
                  <a:srgbClr val="57565A"/>
                </a:solidFill>
              </a:rPr>
              <a:t> fermentum sed, </a:t>
            </a:r>
          </a:p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 dirty="0" err="1">
                <a:solidFill>
                  <a:srgbClr val="57565A"/>
                </a:solidFill>
              </a:rPr>
              <a:t>Mauris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venenatis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purus</a:t>
            </a:r>
            <a:r>
              <a:rPr lang="en-US" sz="2940" dirty="0">
                <a:solidFill>
                  <a:srgbClr val="57565A"/>
                </a:solidFill>
              </a:rPr>
              <a:t> </a:t>
            </a:r>
            <a:r>
              <a:rPr lang="en-US" sz="2940" dirty="0" err="1">
                <a:solidFill>
                  <a:srgbClr val="57565A"/>
                </a:solidFill>
              </a:rPr>
              <a:t>quis</a:t>
            </a:r>
            <a:r>
              <a:rPr lang="en-US" sz="2940" dirty="0">
                <a:solidFill>
                  <a:srgbClr val="57565A"/>
                </a:solidFill>
              </a:rPr>
              <a:t> ex </a:t>
            </a:r>
            <a:r>
              <a:rPr lang="en-US" sz="2940" dirty="0" err="1">
                <a:solidFill>
                  <a:srgbClr val="57565A"/>
                </a:solidFill>
              </a:rPr>
              <a:t>dignissim</a:t>
            </a:r>
            <a:r>
              <a:rPr lang="en-US" sz="2940" dirty="0">
                <a:solidFill>
                  <a:srgbClr val="57565A"/>
                </a:solidFill>
              </a:rPr>
              <a:t>  to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137418" y="6785257"/>
            <a:ext cx="1326004" cy="1297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340">
              <a:lnSpc>
                <a:spcPct val="89000"/>
              </a:lnSpc>
            </a:pPr>
            <a:r>
              <a:rPr lang="en-US" sz="8800">
                <a:solidFill>
                  <a:srgbClr val="57565A"/>
                </a:solidFill>
              </a:rPr>
              <a:t>01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37418" y="5295894"/>
            <a:ext cx="6636792" cy="74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>
              <a:lnSpc>
                <a:spcPct val="89000"/>
              </a:lnSpc>
            </a:pPr>
            <a:r>
              <a:rPr lang="en-US" sz="4800">
                <a:solidFill>
                  <a:prstClr val="white"/>
                </a:solidFill>
                <a:latin typeface="Roboto Light"/>
              </a:rPr>
              <a:t>Lorem ipsum sit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951640" y="5295894"/>
            <a:ext cx="6636792" cy="74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>
              <a:lnSpc>
                <a:spcPct val="89000"/>
              </a:lnSpc>
            </a:pPr>
            <a:r>
              <a:rPr lang="en-US" sz="4800">
                <a:solidFill>
                  <a:prstClr val="white"/>
                </a:solidFill>
                <a:latin typeface="Roboto Light"/>
              </a:rPr>
              <a:t>Amet consequit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716448" y="5295894"/>
            <a:ext cx="6636792" cy="74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>
              <a:lnSpc>
                <a:spcPct val="89000"/>
              </a:lnSpc>
            </a:pPr>
            <a:r>
              <a:rPr lang="en-US" sz="4800">
                <a:solidFill>
                  <a:prstClr val="white"/>
                </a:solidFill>
                <a:latin typeface="Roboto Light"/>
              </a:rPr>
              <a:t>Magna ipsum et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976769" y="8094442"/>
            <a:ext cx="536595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2438340">
              <a:buClr>
                <a:srgbClr val="9DC93C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Maecenas at tortor neque. Cras egestas sagittis sit is euismod. </a:t>
            </a:r>
          </a:p>
          <a:p>
            <a:pPr marL="571500" indent="-571500" defTabSz="2438340">
              <a:buClr>
                <a:srgbClr val="9DC93C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Donec neque is to mauris, tempor sit amet amet fermentum sed, </a:t>
            </a:r>
          </a:p>
          <a:p>
            <a:pPr marL="571500" indent="-571500" defTabSz="2438340">
              <a:buClr>
                <a:srgbClr val="9DC93C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Mauris venenatis purus quis ex dignissim  to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976768" y="6785257"/>
            <a:ext cx="1561646" cy="1297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340">
              <a:lnSpc>
                <a:spcPct val="89000"/>
              </a:lnSpc>
            </a:pPr>
            <a:r>
              <a:rPr lang="en-US" sz="8800">
                <a:solidFill>
                  <a:srgbClr val="57565A"/>
                </a:solidFill>
              </a:rPr>
              <a:t>02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6139569" y="8094442"/>
            <a:ext cx="536595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Maecenas at tortor neque. Cras egestas sagittis sit is euismod. </a:t>
            </a:r>
          </a:p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Donec neque is to mauris, tempor sit amet amet fermentum sed, </a:t>
            </a:r>
          </a:p>
          <a:p>
            <a:pPr marL="571500" indent="-571500" defTabSz="2438340">
              <a:buClr>
                <a:srgbClr val="1798D2"/>
              </a:buClr>
              <a:buFont typeface="Arial" panose="020B0604020202020204" pitchFamily="34" charset="0"/>
              <a:buChar char="•"/>
            </a:pPr>
            <a:r>
              <a:rPr lang="en-US" sz="2940">
                <a:solidFill>
                  <a:srgbClr val="57565A"/>
                </a:solidFill>
              </a:rPr>
              <a:t>Mauris venenatis purus quis ex dignissim  to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139568" y="6785257"/>
            <a:ext cx="1556836" cy="1297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438340">
              <a:lnSpc>
                <a:spcPct val="89000"/>
              </a:lnSpc>
            </a:pPr>
            <a:r>
              <a:rPr lang="en-US" sz="8800">
                <a:solidFill>
                  <a:srgbClr val="57565A"/>
                </a:solidFill>
              </a:rPr>
              <a:t>03</a:t>
            </a:r>
          </a:p>
        </p:txBody>
      </p:sp>
      <p:sp>
        <p:nvSpPr>
          <p:cNvPr id="101" name="Freeform 85"/>
          <p:cNvSpPr>
            <a:spLocks noEditPoints="1"/>
          </p:cNvSpPr>
          <p:nvPr/>
        </p:nvSpPr>
        <p:spPr bwMode="auto">
          <a:xfrm>
            <a:off x="11369769" y="3624753"/>
            <a:ext cx="1591074" cy="1591074"/>
          </a:xfrm>
          <a:custGeom>
            <a:avLst/>
            <a:gdLst>
              <a:gd name="T0" fmla="*/ 127 w 128"/>
              <a:gd name="T1" fmla="*/ 1 h 128"/>
              <a:gd name="T2" fmla="*/ 126 w 128"/>
              <a:gd name="T3" fmla="*/ 0 h 128"/>
              <a:gd name="T4" fmla="*/ 125 w 128"/>
              <a:gd name="T5" fmla="*/ 0 h 128"/>
              <a:gd name="T6" fmla="*/ 25 w 128"/>
              <a:gd name="T7" fmla="*/ 32 h 128"/>
              <a:gd name="T8" fmla="*/ 23 w 128"/>
              <a:gd name="T9" fmla="*/ 100 h 128"/>
              <a:gd name="T10" fmla="*/ 24 w 128"/>
              <a:gd name="T11" fmla="*/ 101 h 128"/>
              <a:gd name="T12" fmla="*/ 1 w 128"/>
              <a:gd name="T13" fmla="*/ 124 h 128"/>
              <a:gd name="T14" fmla="*/ 1 w 128"/>
              <a:gd name="T15" fmla="*/ 127 h 128"/>
              <a:gd name="T16" fmla="*/ 4 w 128"/>
              <a:gd name="T17" fmla="*/ 127 h 128"/>
              <a:gd name="T18" fmla="*/ 27 w 128"/>
              <a:gd name="T19" fmla="*/ 104 h 128"/>
              <a:gd name="T20" fmla="*/ 28 w 128"/>
              <a:gd name="T21" fmla="*/ 105 h 128"/>
              <a:gd name="T22" fmla="*/ 61 w 128"/>
              <a:gd name="T23" fmla="*/ 117 h 128"/>
              <a:gd name="T24" fmla="*/ 96 w 128"/>
              <a:gd name="T25" fmla="*/ 103 h 128"/>
              <a:gd name="T26" fmla="*/ 128 w 128"/>
              <a:gd name="T27" fmla="*/ 3 h 128"/>
              <a:gd name="T28" fmla="*/ 128 w 128"/>
              <a:gd name="T29" fmla="*/ 3 h 128"/>
              <a:gd name="T30" fmla="*/ 128 w 128"/>
              <a:gd name="T31" fmla="*/ 3 h 128"/>
              <a:gd name="T32" fmla="*/ 127 w 128"/>
              <a:gd name="T33" fmla="*/ 1 h 128"/>
              <a:gd name="T34" fmla="*/ 123 w 128"/>
              <a:gd name="T35" fmla="*/ 7 h 128"/>
              <a:gd name="T36" fmla="*/ 115 w 128"/>
              <a:gd name="T37" fmla="*/ 42 h 128"/>
              <a:gd name="T38" fmla="*/ 93 w 128"/>
              <a:gd name="T39" fmla="*/ 99 h 128"/>
              <a:gd name="T40" fmla="*/ 78 w 128"/>
              <a:gd name="T41" fmla="*/ 109 h 128"/>
              <a:gd name="T42" fmla="*/ 61 w 128"/>
              <a:gd name="T43" fmla="*/ 113 h 128"/>
              <a:gd name="T44" fmla="*/ 44 w 128"/>
              <a:gd name="T45" fmla="*/ 109 h 128"/>
              <a:gd name="T46" fmla="*/ 31 w 128"/>
              <a:gd name="T47" fmla="*/ 102 h 128"/>
              <a:gd name="T48" fmla="*/ 30 w 128"/>
              <a:gd name="T49" fmla="*/ 101 h 128"/>
              <a:gd name="T50" fmla="*/ 91 w 128"/>
              <a:gd name="T51" fmla="*/ 40 h 128"/>
              <a:gd name="T52" fmla="*/ 91 w 128"/>
              <a:gd name="T53" fmla="*/ 37 h 128"/>
              <a:gd name="T54" fmla="*/ 88 w 128"/>
              <a:gd name="T55" fmla="*/ 37 h 128"/>
              <a:gd name="T56" fmla="*/ 27 w 128"/>
              <a:gd name="T57" fmla="*/ 98 h 128"/>
              <a:gd name="T58" fmla="*/ 26 w 128"/>
              <a:gd name="T59" fmla="*/ 97 h 128"/>
              <a:gd name="T60" fmla="*/ 19 w 128"/>
              <a:gd name="T61" fmla="*/ 84 h 128"/>
              <a:gd name="T62" fmla="*/ 15 w 128"/>
              <a:gd name="T63" fmla="*/ 67 h 128"/>
              <a:gd name="T64" fmla="*/ 19 w 128"/>
              <a:gd name="T65" fmla="*/ 50 h 128"/>
              <a:gd name="T66" fmla="*/ 29 w 128"/>
              <a:gd name="T67" fmla="*/ 35 h 128"/>
              <a:gd name="T68" fmla="*/ 86 w 128"/>
              <a:gd name="T69" fmla="*/ 13 h 128"/>
              <a:gd name="T70" fmla="*/ 121 w 128"/>
              <a:gd name="T71" fmla="*/ 5 h 128"/>
              <a:gd name="T72" fmla="*/ 123 w 128"/>
              <a:gd name="T73" fmla="*/ 5 h 128"/>
              <a:gd name="T74" fmla="*/ 123 w 128"/>
              <a:gd name="T75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" h="128">
                <a:moveTo>
                  <a:pt x="127" y="1"/>
                </a:moveTo>
                <a:cubicBezTo>
                  <a:pt x="127" y="0"/>
                  <a:pt x="126" y="0"/>
                  <a:pt x="126" y="0"/>
                </a:cubicBezTo>
                <a:cubicBezTo>
                  <a:pt x="126" y="0"/>
                  <a:pt x="125" y="0"/>
                  <a:pt x="125" y="0"/>
                </a:cubicBezTo>
                <a:cubicBezTo>
                  <a:pt x="106" y="3"/>
                  <a:pt x="42" y="15"/>
                  <a:pt x="25" y="32"/>
                </a:cubicBezTo>
                <a:cubicBezTo>
                  <a:pt x="7" y="50"/>
                  <a:pt x="6" y="80"/>
                  <a:pt x="23" y="100"/>
                </a:cubicBezTo>
                <a:cubicBezTo>
                  <a:pt x="24" y="101"/>
                  <a:pt x="24" y="101"/>
                  <a:pt x="24" y="101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25"/>
                  <a:pt x="0" y="126"/>
                  <a:pt x="1" y="127"/>
                </a:cubicBezTo>
                <a:cubicBezTo>
                  <a:pt x="2" y="128"/>
                  <a:pt x="3" y="128"/>
                  <a:pt x="4" y="127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8" y="105"/>
                  <a:pt x="28" y="105"/>
                  <a:pt x="28" y="105"/>
                </a:cubicBezTo>
                <a:cubicBezTo>
                  <a:pt x="37" y="113"/>
                  <a:pt x="49" y="117"/>
                  <a:pt x="61" y="117"/>
                </a:cubicBezTo>
                <a:cubicBezTo>
                  <a:pt x="74" y="117"/>
                  <a:pt x="87" y="112"/>
                  <a:pt x="96" y="103"/>
                </a:cubicBezTo>
                <a:cubicBezTo>
                  <a:pt x="113" y="86"/>
                  <a:pt x="125" y="23"/>
                  <a:pt x="128" y="3"/>
                </a:cubicBezTo>
                <a:cubicBezTo>
                  <a:pt x="128" y="3"/>
                  <a:pt x="128" y="3"/>
                  <a:pt x="128" y="3"/>
                </a:cubicBezTo>
                <a:cubicBezTo>
                  <a:pt x="128" y="3"/>
                  <a:pt x="128" y="3"/>
                  <a:pt x="128" y="3"/>
                </a:cubicBezTo>
                <a:cubicBezTo>
                  <a:pt x="128" y="2"/>
                  <a:pt x="128" y="1"/>
                  <a:pt x="127" y="1"/>
                </a:cubicBezTo>
                <a:close/>
                <a:moveTo>
                  <a:pt x="123" y="7"/>
                </a:moveTo>
                <a:cubicBezTo>
                  <a:pt x="121" y="15"/>
                  <a:pt x="119" y="28"/>
                  <a:pt x="115" y="42"/>
                </a:cubicBezTo>
                <a:cubicBezTo>
                  <a:pt x="106" y="82"/>
                  <a:pt x="97" y="95"/>
                  <a:pt x="93" y="99"/>
                </a:cubicBezTo>
                <a:cubicBezTo>
                  <a:pt x="88" y="104"/>
                  <a:pt x="83" y="107"/>
                  <a:pt x="78" y="109"/>
                </a:cubicBezTo>
                <a:cubicBezTo>
                  <a:pt x="72" y="112"/>
                  <a:pt x="67" y="113"/>
                  <a:pt x="61" y="113"/>
                </a:cubicBezTo>
                <a:cubicBezTo>
                  <a:pt x="55" y="113"/>
                  <a:pt x="49" y="112"/>
                  <a:pt x="44" y="109"/>
                </a:cubicBezTo>
                <a:cubicBezTo>
                  <a:pt x="39" y="108"/>
                  <a:pt x="35" y="105"/>
                  <a:pt x="31" y="102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91" y="40"/>
                  <a:pt x="91" y="40"/>
                  <a:pt x="91" y="40"/>
                </a:cubicBezTo>
                <a:cubicBezTo>
                  <a:pt x="92" y="39"/>
                  <a:pt x="92" y="38"/>
                  <a:pt x="91" y="37"/>
                </a:cubicBezTo>
                <a:cubicBezTo>
                  <a:pt x="90" y="36"/>
                  <a:pt x="89" y="36"/>
                  <a:pt x="88" y="37"/>
                </a:cubicBezTo>
                <a:cubicBezTo>
                  <a:pt x="27" y="98"/>
                  <a:pt x="27" y="98"/>
                  <a:pt x="27" y="98"/>
                </a:cubicBezTo>
                <a:cubicBezTo>
                  <a:pt x="26" y="97"/>
                  <a:pt x="26" y="97"/>
                  <a:pt x="26" y="97"/>
                </a:cubicBezTo>
                <a:cubicBezTo>
                  <a:pt x="23" y="93"/>
                  <a:pt x="20" y="89"/>
                  <a:pt x="19" y="84"/>
                </a:cubicBezTo>
                <a:cubicBezTo>
                  <a:pt x="16" y="79"/>
                  <a:pt x="15" y="73"/>
                  <a:pt x="15" y="67"/>
                </a:cubicBezTo>
                <a:cubicBezTo>
                  <a:pt x="15" y="61"/>
                  <a:pt x="16" y="56"/>
                  <a:pt x="19" y="50"/>
                </a:cubicBezTo>
                <a:cubicBezTo>
                  <a:pt x="21" y="45"/>
                  <a:pt x="24" y="40"/>
                  <a:pt x="29" y="35"/>
                </a:cubicBezTo>
                <a:cubicBezTo>
                  <a:pt x="33" y="31"/>
                  <a:pt x="46" y="22"/>
                  <a:pt x="86" y="13"/>
                </a:cubicBezTo>
                <a:cubicBezTo>
                  <a:pt x="100" y="9"/>
                  <a:pt x="113" y="7"/>
                  <a:pt x="121" y="5"/>
                </a:cubicBezTo>
                <a:cubicBezTo>
                  <a:pt x="123" y="5"/>
                  <a:pt x="123" y="5"/>
                  <a:pt x="123" y="5"/>
                </a:cubicBezTo>
                <a:lnTo>
                  <a:pt x="123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102" name="Freeform 101"/>
          <p:cNvSpPr>
            <a:spLocks noEditPoints="1"/>
          </p:cNvSpPr>
          <p:nvPr/>
        </p:nvSpPr>
        <p:spPr bwMode="auto">
          <a:xfrm>
            <a:off x="3112545" y="3680752"/>
            <a:ext cx="2097234" cy="1440160"/>
          </a:xfrm>
          <a:custGeom>
            <a:avLst/>
            <a:gdLst>
              <a:gd name="T0" fmla="*/ 77 w 83"/>
              <a:gd name="T1" fmla="*/ 7 h 57"/>
              <a:gd name="T2" fmla="*/ 48 w 83"/>
              <a:gd name="T3" fmla="*/ 0 h 57"/>
              <a:gd name="T4" fmla="*/ 34 w 83"/>
              <a:gd name="T5" fmla="*/ 7 h 57"/>
              <a:gd name="T6" fmla="*/ 3 w 83"/>
              <a:gd name="T7" fmla="*/ 5 h 57"/>
              <a:gd name="T8" fmla="*/ 3 w 83"/>
              <a:gd name="T9" fmla="*/ 11 h 57"/>
              <a:gd name="T10" fmla="*/ 30 w 83"/>
              <a:gd name="T11" fmla="*/ 9 h 57"/>
              <a:gd name="T12" fmla="*/ 8 w 83"/>
              <a:gd name="T13" fmla="*/ 42 h 57"/>
              <a:gd name="T14" fmla="*/ 2 w 83"/>
              <a:gd name="T15" fmla="*/ 57 h 57"/>
              <a:gd name="T16" fmla="*/ 17 w 83"/>
              <a:gd name="T17" fmla="*/ 42 h 57"/>
              <a:gd name="T18" fmla="*/ 11 w 83"/>
              <a:gd name="T19" fmla="*/ 37 h 57"/>
              <a:gd name="T20" fmla="*/ 34 w 83"/>
              <a:gd name="T21" fmla="*/ 15 h 57"/>
              <a:gd name="T22" fmla="*/ 48 w 83"/>
              <a:gd name="T23" fmla="*/ 9 h 57"/>
              <a:gd name="T24" fmla="*/ 71 w 83"/>
              <a:gd name="T25" fmla="*/ 42 h 57"/>
              <a:gd name="T26" fmla="*/ 65 w 83"/>
              <a:gd name="T27" fmla="*/ 57 h 57"/>
              <a:gd name="T28" fmla="*/ 80 w 83"/>
              <a:gd name="T29" fmla="*/ 42 h 57"/>
              <a:gd name="T30" fmla="*/ 74 w 83"/>
              <a:gd name="T31" fmla="*/ 37 h 57"/>
              <a:gd name="T32" fmla="*/ 77 w 83"/>
              <a:gd name="T33" fmla="*/ 9 h 57"/>
              <a:gd name="T34" fmla="*/ 83 w 83"/>
              <a:gd name="T35" fmla="*/ 8 h 57"/>
              <a:gd name="T36" fmla="*/ 15 w 83"/>
              <a:gd name="T37" fmla="*/ 45 h 57"/>
              <a:gd name="T38" fmla="*/ 4 w 83"/>
              <a:gd name="T39" fmla="*/ 55 h 57"/>
              <a:gd name="T40" fmla="*/ 8 w 83"/>
              <a:gd name="T41" fmla="*/ 45 h 57"/>
              <a:gd name="T42" fmla="*/ 11 w 83"/>
              <a:gd name="T43" fmla="*/ 50 h 57"/>
              <a:gd name="T44" fmla="*/ 15 w 83"/>
              <a:gd name="T45" fmla="*/ 45 h 57"/>
              <a:gd name="T46" fmla="*/ 78 w 83"/>
              <a:gd name="T47" fmla="*/ 55 h 57"/>
              <a:gd name="T48" fmla="*/ 67 w 83"/>
              <a:gd name="T49" fmla="*/ 45 h 57"/>
              <a:gd name="T50" fmla="*/ 71 w 83"/>
              <a:gd name="T51" fmla="*/ 50 h 57"/>
              <a:gd name="T52" fmla="*/ 74 w 83"/>
              <a:gd name="T53" fmla="*/ 45 h 57"/>
              <a:gd name="T54" fmla="*/ 36 w 83"/>
              <a:gd name="T55" fmla="*/ 3 h 57"/>
              <a:gd name="T56" fmla="*/ 46 w 83"/>
              <a:gd name="T57" fmla="*/ 7 h 57"/>
              <a:gd name="T58" fmla="*/ 39 w 83"/>
              <a:gd name="T59" fmla="*/ 7 h 57"/>
              <a:gd name="T60" fmla="*/ 36 w 83"/>
              <a:gd name="T61" fmla="*/ 3 h 57"/>
              <a:gd name="T62" fmla="*/ 36 w 83"/>
              <a:gd name="T63" fmla="*/ 13 h 57"/>
              <a:gd name="T64" fmla="*/ 39 w 83"/>
              <a:gd name="T65" fmla="*/ 9 h 57"/>
              <a:gd name="T66" fmla="*/ 46 w 83"/>
              <a:gd name="T67" fmla="*/ 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57">
                <a:moveTo>
                  <a:pt x="80" y="5"/>
                </a:moveTo>
                <a:cubicBezTo>
                  <a:pt x="79" y="5"/>
                  <a:pt x="78" y="5"/>
                  <a:pt x="77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8" y="0"/>
                  <a:pt x="48" y="0"/>
                  <a:pt x="4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7"/>
                  <a:pt x="34" y="7"/>
                  <a:pt x="34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5"/>
                  <a:pt x="5" y="5"/>
                  <a:pt x="3" y="5"/>
                </a:cubicBezTo>
                <a:cubicBezTo>
                  <a:pt x="2" y="5"/>
                  <a:pt x="0" y="6"/>
                  <a:pt x="0" y="8"/>
                </a:cubicBezTo>
                <a:cubicBezTo>
                  <a:pt x="0" y="9"/>
                  <a:pt x="2" y="11"/>
                  <a:pt x="3" y="11"/>
                </a:cubicBezTo>
                <a:cubicBezTo>
                  <a:pt x="5" y="11"/>
                  <a:pt x="6" y="10"/>
                  <a:pt x="6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18" y="14"/>
                  <a:pt x="8" y="26"/>
                  <a:pt x="8" y="37"/>
                </a:cubicBezTo>
                <a:cubicBezTo>
                  <a:pt x="8" y="42"/>
                  <a:pt x="8" y="42"/>
                  <a:pt x="8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57"/>
                  <a:pt x="2" y="57"/>
                  <a:pt x="2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42"/>
                  <a:pt x="17" y="42"/>
                  <a:pt x="17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26"/>
                  <a:pt x="22" y="13"/>
                  <a:pt x="34" y="10"/>
                </a:cubicBezTo>
                <a:cubicBezTo>
                  <a:pt x="34" y="15"/>
                  <a:pt x="34" y="15"/>
                  <a:pt x="34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9"/>
                  <a:pt x="48" y="9"/>
                  <a:pt x="48" y="9"/>
                </a:cubicBezTo>
                <a:cubicBezTo>
                  <a:pt x="61" y="12"/>
                  <a:pt x="71" y="24"/>
                  <a:pt x="71" y="37"/>
                </a:cubicBezTo>
                <a:cubicBezTo>
                  <a:pt x="71" y="42"/>
                  <a:pt x="71" y="42"/>
                  <a:pt x="71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57"/>
                  <a:pt x="65" y="57"/>
                  <a:pt x="65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42"/>
                  <a:pt x="80" y="42"/>
                  <a:pt x="80" y="42"/>
                </a:cubicBezTo>
                <a:cubicBezTo>
                  <a:pt x="74" y="42"/>
                  <a:pt x="74" y="42"/>
                  <a:pt x="74" y="42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25"/>
                  <a:pt x="65" y="13"/>
                  <a:pt x="54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8" y="10"/>
                  <a:pt x="79" y="11"/>
                  <a:pt x="80" y="11"/>
                </a:cubicBezTo>
                <a:cubicBezTo>
                  <a:pt x="82" y="11"/>
                  <a:pt x="83" y="9"/>
                  <a:pt x="83" y="8"/>
                </a:cubicBezTo>
                <a:cubicBezTo>
                  <a:pt x="83" y="6"/>
                  <a:pt x="82" y="5"/>
                  <a:pt x="80" y="5"/>
                </a:cubicBezTo>
                <a:close/>
                <a:moveTo>
                  <a:pt x="15" y="45"/>
                </a:moveTo>
                <a:cubicBezTo>
                  <a:pt x="15" y="55"/>
                  <a:pt x="15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45"/>
                  <a:pt x="4" y="45"/>
                  <a:pt x="4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5"/>
                  <a:pt x="11" y="45"/>
                  <a:pt x="11" y="45"/>
                </a:cubicBezTo>
                <a:lnTo>
                  <a:pt x="15" y="45"/>
                </a:lnTo>
                <a:close/>
                <a:moveTo>
                  <a:pt x="78" y="45"/>
                </a:moveTo>
                <a:cubicBezTo>
                  <a:pt x="78" y="55"/>
                  <a:pt x="78" y="55"/>
                  <a:pt x="78" y="55"/>
                </a:cubicBezTo>
                <a:cubicBezTo>
                  <a:pt x="67" y="55"/>
                  <a:pt x="67" y="55"/>
                  <a:pt x="67" y="55"/>
                </a:cubicBezTo>
                <a:cubicBezTo>
                  <a:pt x="67" y="45"/>
                  <a:pt x="67" y="45"/>
                  <a:pt x="67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45"/>
                  <a:pt x="74" y="45"/>
                  <a:pt x="74" y="45"/>
                </a:cubicBezTo>
                <a:lnTo>
                  <a:pt x="78" y="45"/>
                </a:lnTo>
                <a:close/>
                <a:moveTo>
                  <a:pt x="36" y="3"/>
                </a:moveTo>
                <a:cubicBezTo>
                  <a:pt x="46" y="3"/>
                  <a:pt x="46" y="3"/>
                  <a:pt x="46" y="3"/>
                </a:cubicBezTo>
                <a:cubicBezTo>
                  <a:pt x="46" y="7"/>
                  <a:pt x="46" y="7"/>
                  <a:pt x="46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6" y="7"/>
                  <a:pt x="36" y="7"/>
                  <a:pt x="36" y="7"/>
                </a:cubicBezTo>
                <a:lnTo>
                  <a:pt x="36" y="3"/>
                </a:lnTo>
                <a:close/>
                <a:moveTo>
                  <a:pt x="46" y="13"/>
                </a:moveTo>
                <a:cubicBezTo>
                  <a:pt x="36" y="13"/>
                  <a:pt x="36" y="13"/>
                  <a:pt x="36" y="13"/>
                </a:cubicBezTo>
                <a:cubicBezTo>
                  <a:pt x="36" y="9"/>
                  <a:pt x="36" y="9"/>
                  <a:pt x="36" y="9"/>
                </a:cubicBezTo>
                <a:cubicBezTo>
                  <a:pt x="37" y="9"/>
                  <a:pt x="38" y="9"/>
                  <a:pt x="39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4" y="9"/>
                  <a:pt x="45" y="9"/>
                  <a:pt x="46" y="9"/>
                </a:cubicBezTo>
                <a:lnTo>
                  <a:pt x="46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103" name="Freeform 102"/>
          <p:cNvSpPr>
            <a:spLocks noEditPoints="1"/>
          </p:cNvSpPr>
          <p:nvPr/>
        </p:nvSpPr>
        <p:spPr bwMode="auto">
          <a:xfrm>
            <a:off x="18829868" y="3725883"/>
            <a:ext cx="2409952" cy="1414534"/>
          </a:xfrm>
          <a:custGeom>
            <a:avLst/>
            <a:gdLst>
              <a:gd name="T0" fmla="*/ 82 w 82"/>
              <a:gd name="T1" fmla="*/ 15 h 48"/>
              <a:gd name="T2" fmla="*/ 41 w 82"/>
              <a:gd name="T3" fmla="*/ 0 h 48"/>
              <a:gd name="T4" fmla="*/ 0 w 82"/>
              <a:gd name="T5" fmla="*/ 15 h 48"/>
              <a:gd name="T6" fmla="*/ 13 w 82"/>
              <a:gd name="T7" fmla="*/ 21 h 48"/>
              <a:gd name="T8" fmla="*/ 13 w 82"/>
              <a:gd name="T9" fmla="*/ 38 h 48"/>
              <a:gd name="T10" fmla="*/ 39 w 82"/>
              <a:gd name="T11" fmla="*/ 46 h 48"/>
              <a:gd name="T12" fmla="*/ 40 w 82"/>
              <a:gd name="T13" fmla="*/ 46 h 48"/>
              <a:gd name="T14" fmla="*/ 59 w 82"/>
              <a:gd name="T15" fmla="*/ 43 h 48"/>
              <a:gd name="T16" fmla="*/ 59 w 82"/>
              <a:gd name="T17" fmla="*/ 48 h 48"/>
              <a:gd name="T18" fmla="*/ 61 w 82"/>
              <a:gd name="T19" fmla="*/ 48 h 48"/>
              <a:gd name="T20" fmla="*/ 61 w 82"/>
              <a:gd name="T21" fmla="*/ 43 h 48"/>
              <a:gd name="T22" fmla="*/ 69 w 82"/>
              <a:gd name="T23" fmla="*/ 38 h 48"/>
              <a:gd name="T24" fmla="*/ 69 w 82"/>
              <a:gd name="T25" fmla="*/ 20 h 48"/>
              <a:gd name="T26" fmla="*/ 82 w 82"/>
              <a:gd name="T27" fmla="*/ 15 h 48"/>
              <a:gd name="T28" fmla="*/ 41 w 82"/>
              <a:gd name="T29" fmla="*/ 2 h 48"/>
              <a:gd name="T30" fmla="*/ 76 w 82"/>
              <a:gd name="T31" fmla="*/ 15 h 48"/>
              <a:gd name="T32" fmla="*/ 60 w 82"/>
              <a:gd name="T33" fmla="*/ 21 h 48"/>
              <a:gd name="T34" fmla="*/ 42 w 82"/>
              <a:gd name="T35" fmla="*/ 13 h 48"/>
              <a:gd name="T36" fmla="*/ 41 w 82"/>
              <a:gd name="T37" fmla="*/ 15 h 48"/>
              <a:gd name="T38" fmla="*/ 57 w 82"/>
              <a:gd name="T39" fmla="*/ 22 h 48"/>
              <a:gd name="T40" fmla="*/ 40 w 82"/>
              <a:gd name="T41" fmla="*/ 29 h 48"/>
              <a:gd name="T42" fmla="*/ 6 w 82"/>
              <a:gd name="T43" fmla="*/ 15 h 48"/>
              <a:gd name="T44" fmla="*/ 41 w 82"/>
              <a:gd name="T45" fmla="*/ 2 h 48"/>
              <a:gd name="T46" fmla="*/ 39 w 82"/>
              <a:gd name="T47" fmla="*/ 44 h 48"/>
              <a:gd name="T48" fmla="*/ 15 w 82"/>
              <a:gd name="T49" fmla="*/ 37 h 48"/>
              <a:gd name="T50" fmla="*/ 15 w 82"/>
              <a:gd name="T51" fmla="*/ 21 h 48"/>
              <a:gd name="T52" fmla="*/ 40 w 82"/>
              <a:gd name="T53" fmla="*/ 32 h 48"/>
              <a:gd name="T54" fmla="*/ 59 w 82"/>
              <a:gd name="T55" fmla="*/ 24 h 48"/>
              <a:gd name="T56" fmla="*/ 59 w 82"/>
              <a:gd name="T57" fmla="*/ 41 h 48"/>
              <a:gd name="T58" fmla="*/ 39 w 82"/>
              <a:gd name="T59" fmla="*/ 44 h 48"/>
              <a:gd name="T60" fmla="*/ 67 w 82"/>
              <a:gd name="T61" fmla="*/ 37 h 48"/>
              <a:gd name="T62" fmla="*/ 61 w 82"/>
              <a:gd name="T63" fmla="*/ 40 h 48"/>
              <a:gd name="T64" fmla="*/ 61 w 82"/>
              <a:gd name="T65" fmla="*/ 23 h 48"/>
              <a:gd name="T66" fmla="*/ 67 w 82"/>
              <a:gd name="T67" fmla="*/ 21 h 48"/>
              <a:gd name="T68" fmla="*/ 67 w 82"/>
              <a:gd name="T69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2" h="48">
                <a:moveTo>
                  <a:pt x="82" y="15"/>
                </a:moveTo>
                <a:cubicBezTo>
                  <a:pt x="41" y="0"/>
                  <a:pt x="41" y="0"/>
                  <a:pt x="41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5"/>
                  <a:pt x="12" y="36"/>
                  <a:pt x="13" y="38"/>
                </a:cubicBezTo>
                <a:cubicBezTo>
                  <a:pt x="18" y="43"/>
                  <a:pt x="27" y="45"/>
                  <a:pt x="39" y="46"/>
                </a:cubicBezTo>
                <a:cubicBezTo>
                  <a:pt x="39" y="46"/>
                  <a:pt x="40" y="46"/>
                  <a:pt x="40" y="46"/>
                </a:cubicBezTo>
                <a:cubicBezTo>
                  <a:pt x="46" y="46"/>
                  <a:pt x="53" y="45"/>
                  <a:pt x="59" y="43"/>
                </a:cubicBezTo>
                <a:cubicBezTo>
                  <a:pt x="59" y="48"/>
                  <a:pt x="59" y="48"/>
                  <a:pt x="59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3"/>
                  <a:pt x="61" y="43"/>
                  <a:pt x="61" y="43"/>
                </a:cubicBezTo>
                <a:cubicBezTo>
                  <a:pt x="64" y="41"/>
                  <a:pt x="67" y="40"/>
                  <a:pt x="69" y="38"/>
                </a:cubicBezTo>
                <a:cubicBezTo>
                  <a:pt x="71" y="36"/>
                  <a:pt x="70" y="25"/>
                  <a:pt x="69" y="20"/>
                </a:cubicBezTo>
                <a:lnTo>
                  <a:pt x="82" y="15"/>
                </a:lnTo>
                <a:close/>
                <a:moveTo>
                  <a:pt x="41" y="2"/>
                </a:moveTo>
                <a:cubicBezTo>
                  <a:pt x="76" y="15"/>
                  <a:pt x="76" y="15"/>
                  <a:pt x="76" y="15"/>
                </a:cubicBezTo>
                <a:cubicBezTo>
                  <a:pt x="60" y="21"/>
                  <a:pt x="60" y="21"/>
                  <a:pt x="60" y="21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5"/>
                  <a:pt x="41" y="15"/>
                  <a:pt x="41" y="15"/>
                </a:cubicBezTo>
                <a:cubicBezTo>
                  <a:pt x="57" y="22"/>
                  <a:pt x="57" y="22"/>
                  <a:pt x="57" y="22"/>
                </a:cubicBezTo>
                <a:cubicBezTo>
                  <a:pt x="40" y="29"/>
                  <a:pt x="40" y="29"/>
                  <a:pt x="40" y="29"/>
                </a:cubicBezTo>
                <a:cubicBezTo>
                  <a:pt x="6" y="15"/>
                  <a:pt x="6" y="15"/>
                  <a:pt x="6" y="15"/>
                </a:cubicBezTo>
                <a:lnTo>
                  <a:pt x="41" y="2"/>
                </a:lnTo>
                <a:close/>
                <a:moveTo>
                  <a:pt x="39" y="44"/>
                </a:moveTo>
                <a:cubicBezTo>
                  <a:pt x="28" y="43"/>
                  <a:pt x="19" y="41"/>
                  <a:pt x="15" y="37"/>
                </a:cubicBezTo>
                <a:cubicBezTo>
                  <a:pt x="14" y="36"/>
                  <a:pt x="14" y="28"/>
                  <a:pt x="15" y="21"/>
                </a:cubicBezTo>
                <a:cubicBezTo>
                  <a:pt x="40" y="32"/>
                  <a:pt x="40" y="32"/>
                  <a:pt x="40" y="32"/>
                </a:cubicBezTo>
                <a:cubicBezTo>
                  <a:pt x="59" y="24"/>
                  <a:pt x="59" y="24"/>
                  <a:pt x="59" y="24"/>
                </a:cubicBezTo>
                <a:cubicBezTo>
                  <a:pt x="59" y="41"/>
                  <a:pt x="59" y="41"/>
                  <a:pt x="59" y="41"/>
                </a:cubicBezTo>
                <a:cubicBezTo>
                  <a:pt x="53" y="43"/>
                  <a:pt x="46" y="44"/>
                  <a:pt x="39" y="44"/>
                </a:cubicBezTo>
                <a:close/>
                <a:moveTo>
                  <a:pt x="67" y="37"/>
                </a:moveTo>
                <a:cubicBezTo>
                  <a:pt x="66" y="38"/>
                  <a:pt x="64" y="39"/>
                  <a:pt x="61" y="40"/>
                </a:cubicBezTo>
                <a:cubicBezTo>
                  <a:pt x="61" y="23"/>
                  <a:pt x="61" y="23"/>
                  <a:pt x="61" y="23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28"/>
                  <a:pt x="68" y="35"/>
                  <a:pt x="6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5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9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9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9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9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9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9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9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9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9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3" dur="9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4" dur="9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7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8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6" grpId="0" animBg="1"/>
          <p:bldP spid="55" grpId="0" animBg="1"/>
          <p:bldP spid="66" grpId="0" animBg="1"/>
          <p:bldP spid="67" grpId="0" animBg="1"/>
          <p:bldP spid="68" grpId="0"/>
          <p:bldP spid="73" grpId="0"/>
          <p:bldP spid="76" grpId="0"/>
          <p:bldP spid="79" grpId="0"/>
          <p:bldP spid="83" grpId="0"/>
          <p:bldP spid="87" grpId="0"/>
          <p:bldP spid="88" grpId="0"/>
          <p:bldP spid="91" grpId="0"/>
          <p:bldP spid="92" grpId="0"/>
          <p:bldP spid="101" grpId="0" animBg="1"/>
          <p:bldP spid="102" grpId="0" animBg="1"/>
          <p:bldP spid="10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9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9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9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9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9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9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9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3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3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6" grpId="0" animBg="1"/>
          <p:bldP spid="55" grpId="0" animBg="1"/>
          <p:bldP spid="66" grpId="0" animBg="1"/>
          <p:bldP spid="67" grpId="0" animBg="1"/>
          <p:bldP spid="68" grpId="0"/>
          <p:bldP spid="73" grpId="0"/>
          <p:bldP spid="76" grpId="0"/>
          <p:bldP spid="79" grpId="0"/>
          <p:bldP spid="83" grpId="0"/>
          <p:bldP spid="87" grpId="0"/>
          <p:bldP spid="88" grpId="0"/>
          <p:bldP spid="91" grpId="0"/>
          <p:bldP spid="92" grpId="0"/>
          <p:bldP spid="101" grpId="0" animBg="1"/>
          <p:bldP spid="102" grpId="0" animBg="1"/>
          <p:bldP spid="10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89808" y="6471302"/>
            <a:ext cx="5040560" cy="5375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INFOGRAPHICS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748069" y="3125758"/>
            <a:ext cx="3460782" cy="2253296"/>
            <a:chOff x="3874034" y="1562879"/>
            <a:chExt cx="1730391" cy="1126648"/>
          </a:xfrm>
          <a:solidFill>
            <a:srgbClr val="5390CB"/>
          </a:solidFill>
        </p:grpSpPr>
        <p:sp>
          <p:nvSpPr>
            <p:cNvPr id="43" name="Rectangle 3"/>
            <p:cNvSpPr/>
            <p:nvPr/>
          </p:nvSpPr>
          <p:spPr>
            <a:xfrm rot="20535180">
              <a:off x="3874034" y="1562879"/>
              <a:ext cx="1606429" cy="1126648"/>
            </a:xfrm>
            <a:custGeom>
              <a:avLst/>
              <a:gdLst>
                <a:gd name="connsiteX0" fmla="*/ 0 w 5413901"/>
                <a:gd name="connsiteY0" fmla="*/ 0 h 3794563"/>
                <a:gd name="connsiteX1" fmla="*/ 5413901 w 5413901"/>
                <a:gd name="connsiteY1" fmla="*/ 0 h 3794563"/>
                <a:gd name="connsiteX2" fmla="*/ 5413901 w 5413901"/>
                <a:gd name="connsiteY2" fmla="*/ 3794563 h 3794563"/>
                <a:gd name="connsiteX3" fmla="*/ 0 w 5413901"/>
                <a:gd name="connsiteY3" fmla="*/ 3794563 h 3794563"/>
                <a:gd name="connsiteX4" fmla="*/ 0 w 5413901"/>
                <a:gd name="connsiteY4" fmla="*/ 0 h 3794563"/>
                <a:gd name="connsiteX0" fmla="*/ 0 w 5413901"/>
                <a:gd name="connsiteY0" fmla="*/ 0 h 3803710"/>
                <a:gd name="connsiteX1" fmla="*/ 5413901 w 5413901"/>
                <a:gd name="connsiteY1" fmla="*/ 0 h 3803710"/>
                <a:gd name="connsiteX2" fmla="*/ 3589628 w 5413901"/>
                <a:gd name="connsiteY2" fmla="*/ 3803710 h 3803710"/>
                <a:gd name="connsiteX3" fmla="*/ 0 w 5413901"/>
                <a:gd name="connsiteY3" fmla="*/ 3794563 h 3803710"/>
                <a:gd name="connsiteX4" fmla="*/ 0 w 5413901"/>
                <a:gd name="connsiteY4" fmla="*/ 0 h 3803710"/>
                <a:gd name="connsiteX0" fmla="*/ 0 w 5413901"/>
                <a:gd name="connsiteY0" fmla="*/ 0 h 3812418"/>
                <a:gd name="connsiteX1" fmla="*/ 5413901 w 5413901"/>
                <a:gd name="connsiteY1" fmla="*/ 0 h 3812418"/>
                <a:gd name="connsiteX2" fmla="*/ 3572722 w 5413901"/>
                <a:gd name="connsiteY2" fmla="*/ 3812418 h 3812418"/>
                <a:gd name="connsiteX3" fmla="*/ 0 w 5413901"/>
                <a:gd name="connsiteY3" fmla="*/ 3794563 h 3812418"/>
                <a:gd name="connsiteX4" fmla="*/ 0 w 5413901"/>
                <a:gd name="connsiteY4" fmla="*/ 0 h 3812418"/>
                <a:gd name="connsiteX0" fmla="*/ 0 w 3641367"/>
                <a:gd name="connsiteY0" fmla="*/ 0 h 3812418"/>
                <a:gd name="connsiteX1" fmla="*/ 3641367 w 3641367"/>
                <a:gd name="connsiteY1" fmla="*/ 68062 h 3812418"/>
                <a:gd name="connsiteX2" fmla="*/ 3572722 w 3641367"/>
                <a:gd name="connsiteY2" fmla="*/ 3812418 h 3812418"/>
                <a:gd name="connsiteX3" fmla="*/ 0 w 3641367"/>
                <a:gd name="connsiteY3" fmla="*/ 3794563 h 3812418"/>
                <a:gd name="connsiteX4" fmla="*/ 0 w 3641367"/>
                <a:gd name="connsiteY4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93"/>
                <a:gd name="connsiteY0" fmla="*/ 0 h 3812418"/>
                <a:gd name="connsiteX1" fmla="*/ 3641367 w 5419593"/>
                <a:gd name="connsiteY1" fmla="*/ 68062 h 3812418"/>
                <a:gd name="connsiteX2" fmla="*/ 5419533 w 5419593"/>
                <a:gd name="connsiteY2" fmla="*/ 2014966 h 3812418"/>
                <a:gd name="connsiteX3" fmla="*/ 3572722 w 5419593"/>
                <a:gd name="connsiteY3" fmla="*/ 3812418 h 3812418"/>
                <a:gd name="connsiteX4" fmla="*/ 0 w 5419593"/>
                <a:gd name="connsiteY4" fmla="*/ 3794563 h 3812418"/>
                <a:gd name="connsiteX5" fmla="*/ 0 w 5419593"/>
                <a:gd name="connsiteY5" fmla="*/ 0 h 3812418"/>
                <a:gd name="connsiteX0" fmla="*/ 0 w 5419533"/>
                <a:gd name="connsiteY0" fmla="*/ 0 h 3812418"/>
                <a:gd name="connsiteX1" fmla="*/ 3641367 w 5419533"/>
                <a:gd name="connsiteY1" fmla="*/ 68062 h 3812418"/>
                <a:gd name="connsiteX2" fmla="*/ 5419533 w 5419533"/>
                <a:gd name="connsiteY2" fmla="*/ 2014966 h 3812418"/>
                <a:gd name="connsiteX3" fmla="*/ 3572722 w 5419533"/>
                <a:gd name="connsiteY3" fmla="*/ 3812418 h 3812418"/>
                <a:gd name="connsiteX4" fmla="*/ 0 w 5419533"/>
                <a:gd name="connsiteY4" fmla="*/ 3794563 h 3812418"/>
                <a:gd name="connsiteX5" fmla="*/ 0 w 5419533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5929" h="3812418">
                  <a:moveTo>
                    <a:pt x="0" y="0"/>
                  </a:moveTo>
                  <a:lnTo>
                    <a:pt x="3641367" y="68062"/>
                  </a:lnTo>
                  <a:lnTo>
                    <a:pt x="5435929" y="1963737"/>
                  </a:lnTo>
                  <a:lnTo>
                    <a:pt x="3572722" y="3812418"/>
                  </a:lnTo>
                  <a:lnTo>
                    <a:pt x="0" y="3794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4800">
                <a:solidFill>
                  <a:prstClr val="white"/>
                </a:solidFill>
                <a:latin typeface="Roboto Light"/>
              </a:endParaRPr>
            </a:p>
          </p:txBody>
        </p:sp>
        <p:cxnSp>
          <p:nvCxnSpPr>
            <p:cNvPr id="44" name="Straight Connector 37"/>
            <p:cNvCxnSpPr/>
            <p:nvPr/>
          </p:nvCxnSpPr>
          <p:spPr>
            <a:xfrm rot="10800000" flipV="1">
              <a:off x="5429974" y="1783299"/>
              <a:ext cx="174451" cy="118009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9803074" y="3758630"/>
            <a:ext cx="493776" cy="4937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5598" y="6471302"/>
            <a:ext cx="5040560" cy="5375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 rot="5400000">
            <a:off x="8984029" y="6787966"/>
            <a:ext cx="492898" cy="492896"/>
          </a:xfrm>
          <a:prstGeom prst="ellipse">
            <a:avLst/>
          </a:prstGeom>
          <a:solidFill>
            <a:srgbClr val="5390C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230479" y="5447169"/>
            <a:ext cx="330" cy="1341126"/>
          </a:xfrm>
          <a:prstGeom prst="line">
            <a:avLst/>
          </a:prstGeom>
          <a:ln w="12700">
            <a:solidFill>
              <a:srgbClr val="272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3436701" y="3125758"/>
            <a:ext cx="3460782" cy="2253296"/>
            <a:chOff x="6718350" y="1562879"/>
            <a:chExt cx="1730391" cy="1126648"/>
          </a:xfrm>
          <a:solidFill>
            <a:srgbClr val="6977C7"/>
          </a:solidFill>
        </p:grpSpPr>
        <p:sp>
          <p:nvSpPr>
            <p:cNvPr id="52" name="Rectangle 3"/>
            <p:cNvSpPr/>
            <p:nvPr/>
          </p:nvSpPr>
          <p:spPr>
            <a:xfrm rot="20535180">
              <a:off x="6718350" y="1562879"/>
              <a:ext cx="1606429" cy="1126648"/>
            </a:xfrm>
            <a:custGeom>
              <a:avLst/>
              <a:gdLst>
                <a:gd name="connsiteX0" fmla="*/ 0 w 5413901"/>
                <a:gd name="connsiteY0" fmla="*/ 0 h 3794563"/>
                <a:gd name="connsiteX1" fmla="*/ 5413901 w 5413901"/>
                <a:gd name="connsiteY1" fmla="*/ 0 h 3794563"/>
                <a:gd name="connsiteX2" fmla="*/ 5413901 w 5413901"/>
                <a:gd name="connsiteY2" fmla="*/ 3794563 h 3794563"/>
                <a:gd name="connsiteX3" fmla="*/ 0 w 5413901"/>
                <a:gd name="connsiteY3" fmla="*/ 3794563 h 3794563"/>
                <a:gd name="connsiteX4" fmla="*/ 0 w 5413901"/>
                <a:gd name="connsiteY4" fmla="*/ 0 h 3794563"/>
                <a:gd name="connsiteX0" fmla="*/ 0 w 5413901"/>
                <a:gd name="connsiteY0" fmla="*/ 0 h 3803710"/>
                <a:gd name="connsiteX1" fmla="*/ 5413901 w 5413901"/>
                <a:gd name="connsiteY1" fmla="*/ 0 h 3803710"/>
                <a:gd name="connsiteX2" fmla="*/ 3589628 w 5413901"/>
                <a:gd name="connsiteY2" fmla="*/ 3803710 h 3803710"/>
                <a:gd name="connsiteX3" fmla="*/ 0 w 5413901"/>
                <a:gd name="connsiteY3" fmla="*/ 3794563 h 3803710"/>
                <a:gd name="connsiteX4" fmla="*/ 0 w 5413901"/>
                <a:gd name="connsiteY4" fmla="*/ 0 h 3803710"/>
                <a:gd name="connsiteX0" fmla="*/ 0 w 5413901"/>
                <a:gd name="connsiteY0" fmla="*/ 0 h 3812418"/>
                <a:gd name="connsiteX1" fmla="*/ 5413901 w 5413901"/>
                <a:gd name="connsiteY1" fmla="*/ 0 h 3812418"/>
                <a:gd name="connsiteX2" fmla="*/ 3572722 w 5413901"/>
                <a:gd name="connsiteY2" fmla="*/ 3812418 h 3812418"/>
                <a:gd name="connsiteX3" fmla="*/ 0 w 5413901"/>
                <a:gd name="connsiteY3" fmla="*/ 3794563 h 3812418"/>
                <a:gd name="connsiteX4" fmla="*/ 0 w 5413901"/>
                <a:gd name="connsiteY4" fmla="*/ 0 h 3812418"/>
                <a:gd name="connsiteX0" fmla="*/ 0 w 3641367"/>
                <a:gd name="connsiteY0" fmla="*/ 0 h 3812418"/>
                <a:gd name="connsiteX1" fmla="*/ 3641367 w 3641367"/>
                <a:gd name="connsiteY1" fmla="*/ 68062 h 3812418"/>
                <a:gd name="connsiteX2" fmla="*/ 3572722 w 3641367"/>
                <a:gd name="connsiteY2" fmla="*/ 3812418 h 3812418"/>
                <a:gd name="connsiteX3" fmla="*/ 0 w 3641367"/>
                <a:gd name="connsiteY3" fmla="*/ 3794563 h 3812418"/>
                <a:gd name="connsiteX4" fmla="*/ 0 w 3641367"/>
                <a:gd name="connsiteY4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93"/>
                <a:gd name="connsiteY0" fmla="*/ 0 h 3812418"/>
                <a:gd name="connsiteX1" fmla="*/ 3641367 w 5419593"/>
                <a:gd name="connsiteY1" fmla="*/ 68062 h 3812418"/>
                <a:gd name="connsiteX2" fmla="*/ 5419533 w 5419593"/>
                <a:gd name="connsiteY2" fmla="*/ 2014966 h 3812418"/>
                <a:gd name="connsiteX3" fmla="*/ 3572722 w 5419593"/>
                <a:gd name="connsiteY3" fmla="*/ 3812418 h 3812418"/>
                <a:gd name="connsiteX4" fmla="*/ 0 w 5419593"/>
                <a:gd name="connsiteY4" fmla="*/ 3794563 h 3812418"/>
                <a:gd name="connsiteX5" fmla="*/ 0 w 5419593"/>
                <a:gd name="connsiteY5" fmla="*/ 0 h 3812418"/>
                <a:gd name="connsiteX0" fmla="*/ 0 w 5419533"/>
                <a:gd name="connsiteY0" fmla="*/ 0 h 3812418"/>
                <a:gd name="connsiteX1" fmla="*/ 3641367 w 5419533"/>
                <a:gd name="connsiteY1" fmla="*/ 68062 h 3812418"/>
                <a:gd name="connsiteX2" fmla="*/ 5419533 w 5419533"/>
                <a:gd name="connsiteY2" fmla="*/ 2014966 h 3812418"/>
                <a:gd name="connsiteX3" fmla="*/ 3572722 w 5419533"/>
                <a:gd name="connsiteY3" fmla="*/ 3812418 h 3812418"/>
                <a:gd name="connsiteX4" fmla="*/ 0 w 5419533"/>
                <a:gd name="connsiteY4" fmla="*/ 3794563 h 3812418"/>
                <a:gd name="connsiteX5" fmla="*/ 0 w 5419533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5929" h="3812418">
                  <a:moveTo>
                    <a:pt x="0" y="0"/>
                  </a:moveTo>
                  <a:lnTo>
                    <a:pt x="3641367" y="68062"/>
                  </a:lnTo>
                  <a:lnTo>
                    <a:pt x="5435929" y="1963737"/>
                  </a:lnTo>
                  <a:lnTo>
                    <a:pt x="3572722" y="3812418"/>
                  </a:lnTo>
                  <a:lnTo>
                    <a:pt x="0" y="3794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4800">
                <a:solidFill>
                  <a:prstClr val="white"/>
                </a:solidFill>
                <a:latin typeface="Roboto Light"/>
              </a:endParaRPr>
            </a:p>
          </p:txBody>
        </p:sp>
        <p:cxnSp>
          <p:nvCxnSpPr>
            <p:cNvPr id="53" name="Straight Connector 37"/>
            <p:cNvCxnSpPr/>
            <p:nvPr/>
          </p:nvCxnSpPr>
          <p:spPr>
            <a:xfrm rot="10800000" flipV="1">
              <a:off x="8274290" y="1783299"/>
              <a:ext cx="174451" cy="118009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/>
          <p:cNvSpPr/>
          <p:nvPr/>
        </p:nvSpPr>
        <p:spPr>
          <a:xfrm>
            <a:off x="15491706" y="3758630"/>
            <a:ext cx="493776" cy="4937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424230" y="6471302"/>
            <a:ext cx="5040560" cy="5375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 rot="5400000">
            <a:off x="14672661" y="6787966"/>
            <a:ext cx="492898" cy="492896"/>
          </a:xfrm>
          <a:prstGeom prst="ellipse">
            <a:avLst/>
          </a:prstGeom>
          <a:solidFill>
            <a:srgbClr val="6977C7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14919111" y="5447169"/>
            <a:ext cx="330" cy="1341126"/>
          </a:xfrm>
          <a:prstGeom prst="line">
            <a:avLst/>
          </a:prstGeom>
          <a:ln w="12700">
            <a:solidFill>
              <a:srgbClr val="272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220891" y="3125758"/>
            <a:ext cx="3460782" cy="2253296"/>
            <a:chOff x="9610445" y="1562879"/>
            <a:chExt cx="1730391" cy="1126648"/>
          </a:xfrm>
          <a:solidFill>
            <a:srgbClr val="5B51BB"/>
          </a:solidFill>
        </p:grpSpPr>
        <p:sp>
          <p:nvSpPr>
            <p:cNvPr id="60" name="Rectangle 3"/>
            <p:cNvSpPr/>
            <p:nvPr/>
          </p:nvSpPr>
          <p:spPr>
            <a:xfrm rot="20535180">
              <a:off x="9610445" y="1562879"/>
              <a:ext cx="1606429" cy="1126648"/>
            </a:xfrm>
            <a:custGeom>
              <a:avLst/>
              <a:gdLst>
                <a:gd name="connsiteX0" fmla="*/ 0 w 5413901"/>
                <a:gd name="connsiteY0" fmla="*/ 0 h 3794563"/>
                <a:gd name="connsiteX1" fmla="*/ 5413901 w 5413901"/>
                <a:gd name="connsiteY1" fmla="*/ 0 h 3794563"/>
                <a:gd name="connsiteX2" fmla="*/ 5413901 w 5413901"/>
                <a:gd name="connsiteY2" fmla="*/ 3794563 h 3794563"/>
                <a:gd name="connsiteX3" fmla="*/ 0 w 5413901"/>
                <a:gd name="connsiteY3" fmla="*/ 3794563 h 3794563"/>
                <a:gd name="connsiteX4" fmla="*/ 0 w 5413901"/>
                <a:gd name="connsiteY4" fmla="*/ 0 h 3794563"/>
                <a:gd name="connsiteX0" fmla="*/ 0 w 5413901"/>
                <a:gd name="connsiteY0" fmla="*/ 0 h 3803710"/>
                <a:gd name="connsiteX1" fmla="*/ 5413901 w 5413901"/>
                <a:gd name="connsiteY1" fmla="*/ 0 h 3803710"/>
                <a:gd name="connsiteX2" fmla="*/ 3589628 w 5413901"/>
                <a:gd name="connsiteY2" fmla="*/ 3803710 h 3803710"/>
                <a:gd name="connsiteX3" fmla="*/ 0 w 5413901"/>
                <a:gd name="connsiteY3" fmla="*/ 3794563 h 3803710"/>
                <a:gd name="connsiteX4" fmla="*/ 0 w 5413901"/>
                <a:gd name="connsiteY4" fmla="*/ 0 h 3803710"/>
                <a:gd name="connsiteX0" fmla="*/ 0 w 5413901"/>
                <a:gd name="connsiteY0" fmla="*/ 0 h 3812418"/>
                <a:gd name="connsiteX1" fmla="*/ 5413901 w 5413901"/>
                <a:gd name="connsiteY1" fmla="*/ 0 h 3812418"/>
                <a:gd name="connsiteX2" fmla="*/ 3572722 w 5413901"/>
                <a:gd name="connsiteY2" fmla="*/ 3812418 h 3812418"/>
                <a:gd name="connsiteX3" fmla="*/ 0 w 5413901"/>
                <a:gd name="connsiteY3" fmla="*/ 3794563 h 3812418"/>
                <a:gd name="connsiteX4" fmla="*/ 0 w 5413901"/>
                <a:gd name="connsiteY4" fmla="*/ 0 h 3812418"/>
                <a:gd name="connsiteX0" fmla="*/ 0 w 3641367"/>
                <a:gd name="connsiteY0" fmla="*/ 0 h 3812418"/>
                <a:gd name="connsiteX1" fmla="*/ 3641367 w 3641367"/>
                <a:gd name="connsiteY1" fmla="*/ 68062 h 3812418"/>
                <a:gd name="connsiteX2" fmla="*/ 3572722 w 3641367"/>
                <a:gd name="connsiteY2" fmla="*/ 3812418 h 3812418"/>
                <a:gd name="connsiteX3" fmla="*/ 0 w 3641367"/>
                <a:gd name="connsiteY3" fmla="*/ 3794563 h 3812418"/>
                <a:gd name="connsiteX4" fmla="*/ 0 w 3641367"/>
                <a:gd name="connsiteY4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93"/>
                <a:gd name="connsiteY0" fmla="*/ 0 h 3812418"/>
                <a:gd name="connsiteX1" fmla="*/ 3641367 w 5419593"/>
                <a:gd name="connsiteY1" fmla="*/ 68062 h 3812418"/>
                <a:gd name="connsiteX2" fmla="*/ 5419533 w 5419593"/>
                <a:gd name="connsiteY2" fmla="*/ 2014966 h 3812418"/>
                <a:gd name="connsiteX3" fmla="*/ 3572722 w 5419593"/>
                <a:gd name="connsiteY3" fmla="*/ 3812418 h 3812418"/>
                <a:gd name="connsiteX4" fmla="*/ 0 w 5419593"/>
                <a:gd name="connsiteY4" fmla="*/ 3794563 h 3812418"/>
                <a:gd name="connsiteX5" fmla="*/ 0 w 5419593"/>
                <a:gd name="connsiteY5" fmla="*/ 0 h 3812418"/>
                <a:gd name="connsiteX0" fmla="*/ 0 w 5419533"/>
                <a:gd name="connsiteY0" fmla="*/ 0 h 3812418"/>
                <a:gd name="connsiteX1" fmla="*/ 3641367 w 5419533"/>
                <a:gd name="connsiteY1" fmla="*/ 68062 h 3812418"/>
                <a:gd name="connsiteX2" fmla="*/ 5419533 w 5419533"/>
                <a:gd name="connsiteY2" fmla="*/ 2014966 h 3812418"/>
                <a:gd name="connsiteX3" fmla="*/ 3572722 w 5419533"/>
                <a:gd name="connsiteY3" fmla="*/ 3812418 h 3812418"/>
                <a:gd name="connsiteX4" fmla="*/ 0 w 5419533"/>
                <a:gd name="connsiteY4" fmla="*/ 3794563 h 3812418"/>
                <a:gd name="connsiteX5" fmla="*/ 0 w 5419533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5929" h="3812418">
                  <a:moveTo>
                    <a:pt x="0" y="0"/>
                  </a:moveTo>
                  <a:lnTo>
                    <a:pt x="3641367" y="68062"/>
                  </a:lnTo>
                  <a:lnTo>
                    <a:pt x="5435929" y="1963737"/>
                  </a:lnTo>
                  <a:lnTo>
                    <a:pt x="3572722" y="3812418"/>
                  </a:lnTo>
                  <a:lnTo>
                    <a:pt x="0" y="3794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4800">
                <a:solidFill>
                  <a:prstClr val="white"/>
                </a:solidFill>
                <a:latin typeface="Roboto Light"/>
              </a:endParaRPr>
            </a:p>
          </p:txBody>
        </p:sp>
        <p:cxnSp>
          <p:nvCxnSpPr>
            <p:cNvPr id="61" name="Straight Connector 37"/>
            <p:cNvCxnSpPr/>
            <p:nvPr/>
          </p:nvCxnSpPr>
          <p:spPr>
            <a:xfrm rot="10800000" flipV="1">
              <a:off x="11166385" y="1783299"/>
              <a:ext cx="174451" cy="118009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21275896" y="3758630"/>
            <a:ext cx="493776" cy="4937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208420" y="6471302"/>
            <a:ext cx="5040560" cy="5375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 rot="5400000">
            <a:off x="20456851" y="6787966"/>
            <a:ext cx="492898" cy="492896"/>
          </a:xfrm>
          <a:prstGeom prst="ellipse">
            <a:avLst/>
          </a:prstGeom>
          <a:solidFill>
            <a:srgbClr val="5B51B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0703301" y="5447169"/>
            <a:ext cx="330" cy="1341126"/>
          </a:xfrm>
          <a:prstGeom prst="line">
            <a:avLst/>
          </a:prstGeom>
          <a:ln w="12700">
            <a:solidFill>
              <a:srgbClr val="272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002279" y="3125758"/>
            <a:ext cx="3460782" cy="2253296"/>
            <a:chOff x="1001139" y="1562879"/>
            <a:chExt cx="1730391" cy="1126648"/>
          </a:xfrm>
          <a:solidFill>
            <a:srgbClr val="33B6D2"/>
          </a:solidFill>
        </p:grpSpPr>
        <p:sp>
          <p:nvSpPr>
            <p:cNvPr id="31" name="Rectangle 3"/>
            <p:cNvSpPr/>
            <p:nvPr/>
          </p:nvSpPr>
          <p:spPr>
            <a:xfrm rot="20535180">
              <a:off x="1001139" y="1562879"/>
              <a:ext cx="1606429" cy="1126648"/>
            </a:xfrm>
            <a:custGeom>
              <a:avLst/>
              <a:gdLst>
                <a:gd name="connsiteX0" fmla="*/ 0 w 5413901"/>
                <a:gd name="connsiteY0" fmla="*/ 0 h 3794563"/>
                <a:gd name="connsiteX1" fmla="*/ 5413901 w 5413901"/>
                <a:gd name="connsiteY1" fmla="*/ 0 h 3794563"/>
                <a:gd name="connsiteX2" fmla="*/ 5413901 w 5413901"/>
                <a:gd name="connsiteY2" fmla="*/ 3794563 h 3794563"/>
                <a:gd name="connsiteX3" fmla="*/ 0 w 5413901"/>
                <a:gd name="connsiteY3" fmla="*/ 3794563 h 3794563"/>
                <a:gd name="connsiteX4" fmla="*/ 0 w 5413901"/>
                <a:gd name="connsiteY4" fmla="*/ 0 h 3794563"/>
                <a:gd name="connsiteX0" fmla="*/ 0 w 5413901"/>
                <a:gd name="connsiteY0" fmla="*/ 0 h 3803710"/>
                <a:gd name="connsiteX1" fmla="*/ 5413901 w 5413901"/>
                <a:gd name="connsiteY1" fmla="*/ 0 h 3803710"/>
                <a:gd name="connsiteX2" fmla="*/ 3589628 w 5413901"/>
                <a:gd name="connsiteY2" fmla="*/ 3803710 h 3803710"/>
                <a:gd name="connsiteX3" fmla="*/ 0 w 5413901"/>
                <a:gd name="connsiteY3" fmla="*/ 3794563 h 3803710"/>
                <a:gd name="connsiteX4" fmla="*/ 0 w 5413901"/>
                <a:gd name="connsiteY4" fmla="*/ 0 h 3803710"/>
                <a:gd name="connsiteX0" fmla="*/ 0 w 5413901"/>
                <a:gd name="connsiteY0" fmla="*/ 0 h 3812418"/>
                <a:gd name="connsiteX1" fmla="*/ 5413901 w 5413901"/>
                <a:gd name="connsiteY1" fmla="*/ 0 h 3812418"/>
                <a:gd name="connsiteX2" fmla="*/ 3572722 w 5413901"/>
                <a:gd name="connsiteY2" fmla="*/ 3812418 h 3812418"/>
                <a:gd name="connsiteX3" fmla="*/ 0 w 5413901"/>
                <a:gd name="connsiteY3" fmla="*/ 3794563 h 3812418"/>
                <a:gd name="connsiteX4" fmla="*/ 0 w 5413901"/>
                <a:gd name="connsiteY4" fmla="*/ 0 h 3812418"/>
                <a:gd name="connsiteX0" fmla="*/ 0 w 3641367"/>
                <a:gd name="connsiteY0" fmla="*/ 0 h 3812418"/>
                <a:gd name="connsiteX1" fmla="*/ 3641367 w 3641367"/>
                <a:gd name="connsiteY1" fmla="*/ 68062 h 3812418"/>
                <a:gd name="connsiteX2" fmla="*/ 3572722 w 3641367"/>
                <a:gd name="connsiteY2" fmla="*/ 3812418 h 3812418"/>
                <a:gd name="connsiteX3" fmla="*/ 0 w 3641367"/>
                <a:gd name="connsiteY3" fmla="*/ 3794563 h 3812418"/>
                <a:gd name="connsiteX4" fmla="*/ 0 w 3641367"/>
                <a:gd name="connsiteY4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79"/>
                <a:gd name="connsiteY0" fmla="*/ 0 h 3812418"/>
                <a:gd name="connsiteX1" fmla="*/ 3641367 w 5419579"/>
                <a:gd name="connsiteY1" fmla="*/ 68062 h 3812418"/>
                <a:gd name="connsiteX2" fmla="*/ 5419533 w 5419579"/>
                <a:gd name="connsiteY2" fmla="*/ 2014966 h 3812418"/>
                <a:gd name="connsiteX3" fmla="*/ 3572722 w 5419579"/>
                <a:gd name="connsiteY3" fmla="*/ 3812418 h 3812418"/>
                <a:gd name="connsiteX4" fmla="*/ 0 w 5419579"/>
                <a:gd name="connsiteY4" fmla="*/ 3794563 h 3812418"/>
                <a:gd name="connsiteX5" fmla="*/ 0 w 5419579"/>
                <a:gd name="connsiteY5" fmla="*/ 0 h 3812418"/>
                <a:gd name="connsiteX0" fmla="*/ 0 w 5419593"/>
                <a:gd name="connsiteY0" fmla="*/ 0 h 3812418"/>
                <a:gd name="connsiteX1" fmla="*/ 3641367 w 5419593"/>
                <a:gd name="connsiteY1" fmla="*/ 68062 h 3812418"/>
                <a:gd name="connsiteX2" fmla="*/ 5419533 w 5419593"/>
                <a:gd name="connsiteY2" fmla="*/ 2014966 h 3812418"/>
                <a:gd name="connsiteX3" fmla="*/ 3572722 w 5419593"/>
                <a:gd name="connsiteY3" fmla="*/ 3812418 h 3812418"/>
                <a:gd name="connsiteX4" fmla="*/ 0 w 5419593"/>
                <a:gd name="connsiteY4" fmla="*/ 3794563 h 3812418"/>
                <a:gd name="connsiteX5" fmla="*/ 0 w 5419593"/>
                <a:gd name="connsiteY5" fmla="*/ 0 h 3812418"/>
                <a:gd name="connsiteX0" fmla="*/ 0 w 5419533"/>
                <a:gd name="connsiteY0" fmla="*/ 0 h 3812418"/>
                <a:gd name="connsiteX1" fmla="*/ 3641367 w 5419533"/>
                <a:gd name="connsiteY1" fmla="*/ 68062 h 3812418"/>
                <a:gd name="connsiteX2" fmla="*/ 5419533 w 5419533"/>
                <a:gd name="connsiteY2" fmla="*/ 2014966 h 3812418"/>
                <a:gd name="connsiteX3" fmla="*/ 3572722 w 5419533"/>
                <a:gd name="connsiteY3" fmla="*/ 3812418 h 3812418"/>
                <a:gd name="connsiteX4" fmla="*/ 0 w 5419533"/>
                <a:gd name="connsiteY4" fmla="*/ 3794563 h 3812418"/>
                <a:gd name="connsiteX5" fmla="*/ 0 w 5419533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  <a:gd name="connsiteX0" fmla="*/ 0 w 5435929"/>
                <a:gd name="connsiteY0" fmla="*/ 0 h 3812418"/>
                <a:gd name="connsiteX1" fmla="*/ 3641367 w 5435929"/>
                <a:gd name="connsiteY1" fmla="*/ 68062 h 3812418"/>
                <a:gd name="connsiteX2" fmla="*/ 5435929 w 5435929"/>
                <a:gd name="connsiteY2" fmla="*/ 1963737 h 3812418"/>
                <a:gd name="connsiteX3" fmla="*/ 3572722 w 5435929"/>
                <a:gd name="connsiteY3" fmla="*/ 3812418 h 3812418"/>
                <a:gd name="connsiteX4" fmla="*/ 0 w 5435929"/>
                <a:gd name="connsiteY4" fmla="*/ 3794563 h 3812418"/>
                <a:gd name="connsiteX5" fmla="*/ 0 w 5435929"/>
                <a:gd name="connsiteY5" fmla="*/ 0 h 381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35929" h="3812418">
                  <a:moveTo>
                    <a:pt x="0" y="0"/>
                  </a:moveTo>
                  <a:lnTo>
                    <a:pt x="3641367" y="68062"/>
                  </a:lnTo>
                  <a:lnTo>
                    <a:pt x="5435929" y="1963737"/>
                  </a:lnTo>
                  <a:lnTo>
                    <a:pt x="3572722" y="3812418"/>
                  </a:lnTo>
                  <a:lnTo>
                    <a:pt x="0" y="37945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4800">
                <a:solidFill>
                  <a:prstClr val="white"/>
                </a:solidFill>
                <a:latin typeface="Roboto Light"/>
              </a:endParaRPr>
            </a:p>
          </p:txBody>
        </p:sp>
        <p:cxnSp>
          <p:nvCxnSpPr>
            <p:cNvPr id="32" name="Straight Connector 37"/>
            <p:cNvCxnSpPr/>
            <p:nvPr/>
          </p:nvCxnSpPr>
          <p:spPr>
            <a:xfrm rot="10800000" flipV="1">
              <a:off x="2557079" y="1783299"/>
              <a:ext cx="174451" cy="118009"/>
            </a:xfrm>
            <a:prstGeom prst="curvedConnector3">
              <a:avLst>
                <a:gd name="adj1" fmla="val 50000"/>
              </a:avLst>
            </a:prstGeom>
            <a:grpFill/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057284" y="3758630"/>
            <a:ext cx="493776" cy="4937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 rot="5400000">
            <a:off x="3238239" y="6787966"/>
            <a:ext cx="492898" cy="492896"/>
          </a:xfrm>
          <a:prstGeom prst="ellipse">
            <a:avLst/>
          </a:prstGeom>
          <a:solidFill>
            <a:srgbClr val="33B6D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484689" y="5447169"/>
            <a:ext cx="330" cy="1341126"/>
          </a:xfrm>
          <a:prstGeom prst="line">
            <a:avLst/>
          </a:prstGeom>
          <a:ln w="12700">
            <a:solidFill>
              <a:srgbClr val="272E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89810" y="11841530"/>
            <a:ext cx="5040560" cy="5486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35598" y="11841530"/>
            <a:ext cx="5040560" cy="54864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424230" y="11841530"/>
            <a:ext cx="5040560" cy="548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200724" y="11841530"/>
            <a:ext cx="5040560" cy="548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prstClr val="white"/>
              </a:solidFill>
              <a:latin typeface="Robot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7202" y="7712615"/>
            <a:ext cx="4845772" cy="270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000">
                <a:solidFill>
                  <a:prstClr val="white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prstClr val="white"/>
                </a:solidFill>
              </a:rPr>
              <a:t>To edit the hyperlink, right-click and select “edit hyperlink”, then you can chose any other location in your presentation, another file on your computer or a web site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832992" y="7712615"/>
            <a:ext cx="4845772" cy="270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000">
                <a:solidFill>
                  <a:prstClr val="white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prstClr val="white"/>
                </a:solidFill>
              </a:rPr>
              <a:t>To edit the hyperlink, right-click and select “edit hyperlink”, then you can chose any other location in your presentation, another file on your computer or a web site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2521624" y="7712615"/>
            <a:ext cx="4845772" cy="270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000">
                <a:solidFill>
                  <a:prstClr val="white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prstClr val="white"/>
                </a:solidFill>
              </a:rPr>
              <a:t>To edit the hyperlink, right-click and select “edit hyperlink”, then you can chose any other location in your presentation, another file on your computer or a web site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8298118" y="7712615"/>
            <a:ext cx="4845772" cy="270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4000">
                <a:solidFill>
                  <a:prstClr val="white"/>
                </a:solidFill>
              </a:rPr>
              <a:t>Key data point</a:t>
            </a:r>
          </a:p>
          <a:p>
            <a:pPr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2400">
                <a:solidFill>
                  <a:prstClr val="white"/>
                </a:solidFill>
              </a:rPr>
              <a:t>To edit the hyperlink, right-click and select “edit hyperlink”, then you can chose any other location in your presentation, another file on your computer or a web site</a:t>
            </a:r>
          </a:p>
        </p:txBody>
      </p:sp>
      <p:sp>
        <p:nvSpPr>
          <p:cNvPr id="40" name="Freeform 17"/>
          <p:cNvSpPr>
            <a:spLocks noEditPoints="1"/>
          </p:cNvSpPr>
          <p:nvPr/>
        </p:nvSpPr>
        <p:spPr bwMode="auto">
          <a:xfrm>
            <a:off x="8341686" y="3690573"/>
            <a:ext cx="961748" cy="1213158"/>
          </a:xfrm>
          <a:custGeom>
            <a:avLst/>
            <a:gdLst>
              <a:gd name="T0" fmla="*/ 1 w 102"/>
              <a:gd name="T1" fmla="*/ 34 h 128"/>
              <a:gd name="T2" fmla="*/ 55 w 102"/>
              <a:gd name="T3" fmla="*/ 113 h 128"/>
              <a:gd name="T4" fmla="*/ 96 w 102"/>
              <a:gd name="T5" fmla="*/ 128 h 128"/>
              <a:gd name="T6" fmla="*/ 99 w 102"/>
              <a:gd name="T7" fmla="*/ 128 h 128"/>
              <a:gd name="T8" fmla="*/ 102 w 102"/>
              <a:gd name="T9" fmla="*/ 81 h 128"/>
              <a:gd name="T10" fmla="*/ 49 w 102"/>
              <a:gd name="T11" fmla="*/ 2 h 128"/>
              <a:gd name="T12" fmla="*/ 47 w 102"/>
              <a:gd name="T13" fmla="*/ 1 h 128"/>
              <a:gd name="T14" fmla="*/ 17 w 102"/>
              <a:gd name="T15" fmla="*/ 7 h 128"/>
              <a:gd name="T16" fmla="*/ 55 w 102"/>
              <a:gd name="T17" fmla="*/ 107 h 128"/>
              <a:gd name="T18" fmla="*/ 16 w 102"/>
              <a:gd name="T19" fmla="*/ 48 h 128"/>
              <a:gd name="T20" fmla="*/ 28 w 102"/>
              <a:gd name="T21" fmla="*/ 29 h 128"/>
              <a:gd name="T22" fmla="*/ 59 w 102"/>
              <a:gd name="T23" fmla="*/ 73 h 128"/>
              <a:gd name="T24" fmla="*/ 56 w 102"/>
              <a:gd name="T25" fmla="*/ 106 h 128"/>
              <a:gd name="T26" fmla="*/ 95 w 102"/>
              <a:gd name="T27" fmla="*/ 123 h 128"/>
              <a:gd name="T28" fmla="*/ 87 w 102"/>
              <a:gd name="T29" fmla="*/ 119 h 128"/>
              <a:gd name="T30" fmla="*/ 95 w 102"/>
              <a:gd name="T31" fmla="*/ 114 h 128"/>
              <a:gd name="T32" fmla="*/ 95 w 102"/>
              <a:gd name="T33" fmla="*/ 123 h 128"/>
              <a:gd name="T34" fmla="*/ 94 w 102"/>
              <a:gd name="T35" fmla="*/ 108 h 128"/>
              <a:gd name="T36" fmla="*/ 82 w 102"/>
              <a:gd name="T37" fmla="*/ 116 h 128"/>
              <a:gd name="T38" fmla="*/ 59 w 102"/>
              <a:gd name="T39" fmla="*/ 110 h 128"/>
              <a:gd name="T40" fmla="*/ 68 w 102"/>
              <a:gd name="T41" fmla="*/ 84 h 128"/>
              <a:gd name="T42" fmla="*/ 70 w 102"/>
              <a:gd name="T43" fmla="*/ 83 h 128"/>
              <a:gd name="T44" fmla="*/ 97 w 102"/>
              <a:gd name="T45" fmla="*/ 84 h 128"/>
              <a:gd name="T46" fmla="*/ 56 w 102"/>
              <a:gd name="T47" fmla="*/ 21 h 128"/>
              <a:gd name="T48" fmla="*/ 94 w 102"/>
              <a:gd name="T49" fmla="*/ 80 h 128"/>
              <a:gd name="T50" fmla="*/ 80 w 102"/>
              <a:gd name="T51" fmla="*/ 82 h 128"/>
              <a:gd name="T52" fmla="*/ 33 w 102"/>
              <a:gd name="T53" fmla="*/ 26 h 128"/>
              <a:gd name="T54" fmla="*/ 45 w 102"/>
              <a:gd name="T55" fmla="*/ 21 h 128"/>
              <a:gd name="T56" fmla="*/ 33 w 102"/>
              <a:gd name="T57" fmla="*/ 5 h 128"/>
              <a:gd name="T58" fmla="*/ 45 w 102"/>
              <a:gd name="T59" fmla="*/ 5 h 128"/>
              <a:gd name="T60" fmla="*/ 50 w 102"/>
              <a:gd name="T61" fmla="*/ 16 h 128"/>
              <a:gd name="T62" fmla="*/ 14 w 102"/>
              <a:gd name="T63" fmla="*/ 41 h 128"/>
              <a:gd name="T64" fmla="*/ 5 w 102"/>
              <a:gd name="T65" fmla="*/ 32 h 128"/>
              <a:gd name="T66" fmla="*/ 10 w 102"/>
              <a:gd name="T67" fmla="*/ 21 h 128"/>
              <a:gd name="T68" fmla="*/ 33 w 102"/>
              <a:gd name="T69" fmla="*/ 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2" h="128">
                <a:moveTo>
                  <a:pt x="0" y="32"/>
                </a:moveTo>
                <a:cubicBezTo>
                  <a:pt x="0" y="33"/>
                  <a:pt x="0" y="33"/>
                  <a:pt x="1" y="34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54" y="113"/>
                  <a:pt x="54" y="113"/>
                  <a:pt x="55" y="113"/>
                </a:cubicBezTo>
                <a:cubicBezTo>
                  <a:pt x="55" y="113"/>
                  <a:pt x="55" y="113"/>
                  <a:pt x="55" y="113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7" y="128"/>
                  <a:pt x="97" y="128"/>
                  <a:pt x="97" y="128"/>
                </a:cubicBezTo>
                <a:cubicBezTo>
                  <a:pt x="98" y="128"/>
                  <a:pt x="98" y="128"/>
                  <a:pt x="99" y="128"/>
                </a:cubicBezTo>
                <a:cubicBezTo>
                  <a:pt x="99" y="127"/>
                  <a:pt x="100" y="126"/>
                  <a:pt x="100" y="126"/>
                </a:cubicBezTo>
                <a:cubicBezTo>
                  <a:pt x="102" y="81"/>
                  <a:pt x="102" y="81"/>
                  <a:pt x="102" y="81"/>
                </a:cubicBezTo>
                <a:cubicBezTo>
                  <a:pt x="102" y="81"/>
                  <a:pt x="102" y="80"/>
                  <a:pt x="101" y="80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4" y="0"/>
                  <a:pt x="42" y="0"/>
                  <a:pt x="40" y="0"/>
                </a:cubicBezTo>
                <a:cubicBezTo>
                  <a:pt x="32" y="0"/>
                  <a:pt x="24" y="2"/>
                  <a:pt x="17" y="7"/>
                </a:cubicBezTo>
                <a:cubicBezTo>
                  <a:pt x="9" y="13"/>
                  <a:pt x="3" y="22"/>
                  <a:pt x="0" y="32"/>
                </a:cubicBezTo>
                <a:close/>
                <a:moveTo>
                  <a:pt x="55" y="107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7" y="44"/>
                  <a:pt x="18" y="41"/>
                  <a:pt x="20" y="38"/>
                </a:cubicBezTo>
                <a:cubicBezTo>
                  <a:pt x="22" y="35"/>
                  <a:pt x="25" y="32"/>
                  <a:pt x="28" y="29"/>
                </a:cubicBezTo>
                <a:cubicBezTo>
                  <a:pt x="29" y="28"/>
                  <a:pt x="29" y="28"/>
                  <a:pt x="29" y="28"/>
                </a:cubicBezTo>
                <a:cubicBezTo>
                  <a:pt x="59" y="73"/>
                  <a:pt x="59" y="73"/>
                  <a:pt x="59" y="73"/>
                </a:cubicBezTo>
                <a:cubicBezTo>
                  <a:pt x="63" y="79"/>
                  <a:pt x="64" y="86"/>
                  <a:pt x="63" y="93"/>
                </a:cubicBezTo>
                <a:cubicBezTo>
                  <a:pt x="62" y="98"/>
                  <a:pt x="60" y="102"/>
                  <a:pt x="56" y="106"/>
                </a:cubicBezTo>
                <a:lnTo>
                  <a:pt x="55" y="107"/>
                </a:lnTo>
                <a:close/>
                <a:moveTo>
                  <a:pt x="95" y="123"/>
                </a:moveTo>
                <a:cubicBezTo>
                  <a:pt x="87" y="120"/>
                  <a:pt x="87" y="120"/>
                  <a:pt x="87" y="120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86" y="117"/>
                  <a:pt x="87" y="115"/>
                  <a:pt x="89" y="113"/>
                </a:cubicBezTo>
                <a:cubicBezTo>
                  <a:pt x="91" y="112"/>
                  <a:pt x="93" y="112"/>
                  <a:pt x="95" y="114"/>
                </a:cubicBezTo>
                <a:cubicBezTo>
                  <a:pt x="96" y="114"/>
                  <a:pt x="96" y="114"/>
                  <a:pt x="96" y="114"/>
                </a:cubicBezTo>
                <a:lnTo>
                  <a:pt x="95" y="123"/>
                </a:lnTo>
                <a:close/>
                <a:moveTo>
                  <a:pt x="96" y="109"/>
                </a:moveTo>
                <a:cubicBezTo>
                  <a:pt x="94" y="108"/>
                  <a:pt x="94" y="108"/>
                  <a:pt x="94" y="108"/>
                </a:cubicBezTo>
                <a:cubicBezTo>
                  <a:pt x="91" y="107"/>
                  <a:pt x="89" y="108"/>
                  <a:pt x="86" y="109"/>
                </a:cubicBezTo>
                <a:cubicBezTo>
                  <a:pt x="84" y="111"/>
                  <a:pt x="82" y="113"/>
                  <a:pt x="82" y="116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6" y="102"/>
                  <a:pt x="69" y="93"/>
                  <a:pt x="68" y="84"/>
                </a:cubicBezTo>
                <a:cubicBezTo>
                  <a:pt x="68" y="82"/>
                  <a:pt x="68" y="82"/>
                  <a:pt x="68" y="82"/>
                </a:cubicBezTo>
                <a:cubicBezTo>
                  <a:pt x="70" y="83"/>
                  <a:pt x="70" y="83"/>
                  <a:pt x="70" y="83"/>
                </a:cubicBezTo>
                <a:cubicBezTo>
                  <a:pt x="78" y="87"/>
                  <a:pt x="87" y="88"/>
                  <a:pt x="95" y="85"/>
                </a:cubicBezTo>
                <a:cubicBezTo>
                  <a:pt x="97" y="84"/>
                  <a:pt x="97" y="84"/>
                  <a:pt x="97" y="84"/>
                </a:cubicBezTo>
                <a:lnTo>
                  <a:pt x="96" y="109"/>
                </a:lnTo>
                <a:close/>
                <a:moveTo>
                  <a:pt x="56" y="21"/>
                </a:moveTo>
                <a:cubicBezTo>
                  <a:pt x="96" y="80"/>
                  <a:pt x="96" y="80"/>
                  <a:pt x="96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1" y="82"/>
                  <a:pt x="88" y="82"/>
                  <a:pt x="85" y="82"/>
                </a:cubicBezTo>
                <a:cubicBezTo>
                  <a:pt x="83" y="82"/>
                  <a:pt x="81" y="82"/>
                  <a:pt x="80" y="82"/>
                </a:cubicBezTo>
                <a:cubicBezTo>
                  <a:pt x="73" y="80"/>
                  <a:pt x="67" y="76"/>
                  <a:pt x="63" y="71"/>
                </a:cubicBezTo>
                <a:cubicBezTo>
                  <a:pt x="33" y="26"/>
                  <a:pt x="33" y="26"/>
                  <a:pt x="33" y="26"/>
                </a:cubicBezTo>
                <a:cubicBezTo>
                  <a:pt x="34" y="25"/>
                  <a:pt x="34" y="25"/>
                  <a:pt x="34" y="25"/>
                </a:cubicBezTo>
                <a:cubicBezTo>
                  <a:pt x="38" y="23"/>
                  <a:pt x="41" y="22"/>
                  <a:pt x="45" y="21"/>
                </a:cubicBezTo>
                <a:cubicBezTo>
                  <a:pt x="48" y="21"/>
                  <a:pt x="52" y="21"/>
                  <a:pt x="56" y="21"/>
                </a:cubicBezTo>
                <a:close/>
                <a:moveTo>
                  <a:pt x="33" y="5"/>
                </a:moveTo>
                <a:cubicBezTo>
                  <a:pt x="37" y="4"/>
                  <a:pt x="41" y="4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53" y="16"/>
                  <a:pt x="53" y="16"/>
                  <a:pt x="53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43" y="16"/>
                  <a:pt x="35" y="19"/>
                  <a:pt x="28" y="23"/>
                </a:cubicBezTo>
                <a:cubicBezTo>
                  <a:pt x="22" y="28"/>
                  <a:pt x="17" y="34"/>
                  <a:pt x="14" y="41"/>
                </a:cubicBezTo>
                <a:cubicBezTo>
                  <a:pt x="13" y="43"/>
                  <a:pt x="13" y="43"/>
                  <a:pt x="13" y="43"/>
                </a:cubicBezTo>
                <a:cubicBezTo>
                  <a:pt x="5" y="32"/>
                  <a:pt x="5" y="32"/>
                  <a:pt x="5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6" y="28"/>
                  <a:pt x="8" y="24"/>
                  <a:pt x="10" y="21"/>
                </a:cubicBezTo>
                <a:cubicBezTo>
                  <a:pt x="12" y="17"/>
                  <a:pt x="16" y="13"/>
                  <a:pt x="20" y="11"/>
                </a:cubicBezTo>
                <a:cubicBezTo>
                  <a:pt x="24" y="8"/>
                  <a:pt x="29" y="6"/>
                  <a:pt x="3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1" name="Freeform 96"/>
          <p:cNvSpPr>
            <a:spLocks noEditPoints="1"/>
          </p:cNvSpPr>
          <p:nvPr/>
        </p:nvSpPr>
        <p:spPr bwMode="auto">
          <a:xfrm>
            <a:off x="14008444" y="3765845"/>
            <a:ext cx="1117540" cy="1121242"/>
          </a:xfrm>
          <a:custGeom>
            <a:avLst/>
            <a:gdLst>
              <a:gd name="T0" fmla="*/ 64 w 128"/>
              <a:gd name="T1" fmla="*/ 128 h 128"/>
              <a:gd name="T2" fmla="*/ 20 w 128"/>
              <a:gd name="T3" fmla="*/ 24 h 128"/>
              <a:gd name="T4" fmla="*/ 48 w 128"/>
              <a:gd name="T5" fmla="*/ 7 h 128"/>
              <a:gd name="T6" fmla="*/ 33 w 128"/>
              <a:gd name="T7" fmla="*/ 30 h 128"/>
              <a:gd name="T8" fmla="*/ 21 w 128"/>
              <a:gd name="T9" fmla="*/ 26 h 128"/>
              <a:gd name="T10" fmla="*/ 5 w 128"/>
              <a:gd name="T11" fmla="*/ 60 h 128"/>
              <a:gd name="T12" fmla="*/ 16 w 128"/>
              <a:gd name="T13" fmla="*/ 29 h 128"/>
              <a:gd name="T14" fmla="*/ 30 w 128"/>
              <a:gd name="T15" fmla="*/ 35 h 128"/>
              <a:gd name="T16" fmla="*/ 24 w 128"/>
              <a:gd name="T17" fmla="*/ 62 h 128"/>
              <a:gd name="T18" fmla="*/ 17 w 128"/>
              <a:gd name="T19" fmla="*/ 98 h 128"/>
              <a:gd name="T20" fmla="*/ 9 w 128"/>
              <a:gd name="T21" fmla="*/ 87 h 128"/>
              <a:gd name="T22" fmla="*/ 24 w 128"/>
              <a:gd name="T23" fmla="*/ 66 h 128"/>
              <a:gd name="T24" fmla="*/ 30 w 128"/>
              <a:gd name="T25" fmla="*/ 93 h 128"/>
              <a:gd name="T26" fmla="*/ 48 w 128"/>
              <a:gd name="T27" fmla="*/ 121 h 128"/>
              <a:gd name="T28" fmla="*/ 20 w 128"/>
              <a:gd name="T29" fmla="*/ 104 h 128"/>
              <a:gd name="T30" fmla="*/ 31 w 128"/>
              <a:gd name="T31" fmla="*/ 98 h 128"/>
              <a:gd name="T32" fmla="*/ 49 w 128"/>
              <a:gd name="T33" fmla="*/ 119 h 128"/>
              <a:gd name="T34" fmla="*/ 62 w 128"/>
              <a:gd name="T35" fmla="*/ 122 h 128"/>
              <a:gd name="T36" fmla="*/ 37 w 128"/>
              <a:gd name="T37" fmla="*/ 97 h 128"/>
              <a:gd name="T38" fmla="*/ 60 w 128"/>
              <a:gd name="T39" fmla="*/ 92 h 128"/>
              <a:gd name="T40" fmla="*/ 62 w 128"/>
              <a:gd name="T41" fmla="*/ 88 h 128"/>
              <a:gd name="T42" fmla="*/ 34 w 128"/>
              <a:gd name="T43" fmla="*/ 92 h 128"/>
              <a:gd name="T44" fmla="*/ 29 w 128"/>
              <a:gd name="T45" fmla="*/ 66 h 128"/>
              <a:gd name="T46" fmla="*/ 62 w 128"/>
              <a:gd name="T47" fmla="*/ 62 h 128"/>
              <a:gd name="T48" fmla="*/ 34 w 128"/>
              <a:gd name="T49" fmla="*/ 38 h 128"/>
              <a:gd name="T50" fmla="*/ 60 w 128"/>
              <a:gd name="T51" fmla="*/ 40 h 128"/>
              <a:gd name="T52" fmla="*/ 62 w 128"/>
              <a:gd name="T53" fmla="*/ 36 h 128"/>
              <a:gd name="T54" fmla="*/ 36 w 128"/>
              <a:gd name="T55" fmla="*/ 32 h 128"/>
              <a:gd name="T56" fmla="*/ 60 w 128"/>
              <a:gd name="T57" fmla="*/ 7 h 128"/>
              <a:gd name="T58" fmla="*/ 111 w 128"/>
              <a:gd name="T59" fmla="*/ 30 h 128"/>
              <a:gd name="T60" fmla="*/ 119 w 128"/>
              <a:gd name="T61" fmla="*/ 41 h 128"/>
              <a:gd name="T62" fmla="*/ 104 w 128"/>
              <a:gd name="T63" fmla="*/ 62 h 128"/>
              <a:gd name="T64" fmla="*/ 98 w 128"/>
              <a:gd name="T65" fmla="*/ 35 h 128"/>
              <a:gd name="T66" fmla="*/ 80 w 128"/>
              <a:gd name="T67" fmla="*/ 7 h 128"/>
              <a:gd name="T68" fmla="*/ 108 w 128"/>
              <a:gd name="T69" fmla="*/ 24 h 128"/>
              <a:gd name="T70" fmla="*/ 97 w 128"/>
              <a:gd name="T71" fmla="*/ 30 h 128"/>
              <a:gd name="T72" fmla="*/ 79 w 128"/>
              <a:gd name="T73" fmla="*/ 9 h 128"/>
              <a:gd name="T74" fmla="*/ 66 w 128"/>
              <a:gd name="T75" fmla="*/ 6 h 128"/>
              <a:gd name="T76" fmla="*/ 91 w 128"/>
              <a:gd name="T77" fmla="*/ 31 h 128"/>
              <a:gd name="T78" fmla="*/ 68 w 128"/>
              <a:gd name="T79" fmla="*/ 36 h 128"/>
              <a:gd name="T80" fmla="*/ 66 w 128"/>
              <a:gd name="T81" fmla="*/ 40 h 128"/>
              <a:gd name="T82" fmla="*/ 94 w 128"/>
              <a:gd name="T83" fmla="*/ 36 h 128"/>
              <a:gd name="T84" fmla="*/ 99 w 128"/>
              <a:gd name="T85" fmla="*/ 62 h 128"/>
              <a:gd name="T86" fmla="*/ 66 w 128"/>
              <a:gd name="T87" fmla="*/ 66 h 128"/>
              <a:gd name="T88" fmla="*/ 94 w 128"/>
              <a:gd name="T89" fmla="*/ 90 h 128"/>
              <a:gd name="T90" fmla="*/ 68 w 128"/>
              <a:gd name="T91" fmla="*/ 88 h 128"/>
              <a:gd name="T92" fmla="*/ 66 w 128"/>
              <a:gd name="T93" fmla="*/ 122 h 128"/>
              <a:gd name="T94" fmla="*/ 90 w 128"/>
              <a:gd name="T95" fmla="*/ 95 h 128"/>
              <a:gd name="T96" fmla="*/ 80 w 128"/>
              <a:gd name="T97" fmla="*/ 112 h 128"/>
              <a:gd name="T98" fmla="*/ 108 w 128"/>
              <a:gd name="T99" fmla="*/ 104 h 128"/>
              <a:gd name="T100" fmla="*/ 80 w 128"/>
              <a:gd name="T101" fmla="*/ 121 h 128"/>
              <a:gd name="T102" fmla="*/ 95 w 128"/>
              <a:gd name="T103" fmla="*/ 98 h 128"/>
              <a:gd name="T104" fmla="*/ 107 w 128"/>
              <a:gd name="T105" fmla="*/ 102 h 128"/>
              <a:gd name="T106" fmla="*/ 123 w 128"/>
              <a:gd name="T107" fmla="*/ 68 h 128"/>
              <a:gd name="T108" fmla="*/ 112 w 128"/>
              <a:gd name="T109" fmla="*/ 99 h 128"/>
              <a:gd name="T110" fmla="*/ 98 w 128"/>
              <a:gd name="T111" fmla="*/ 93 h 128"/>
              <a:gd name="T112" fmla="*/ 104 w 128"/>
              <a:gd name="T113" fmla="*/ 6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20" y="24"/>
                </a:moveTo>
                <a:cubicBezTo>
                  <a:pt x="21" y="23"/>
                  <a:pt x="21" y="23"/>
                  <a:pt x="22" y="22"/>
                </a:cubicBezTo>
                <a:cubicBezTo>
                  <a:pt x="27" y="17"/>
                  <a:pt x="34" y="12"/>
                  <a:pt x="41" y="9"/>
                </a:cubicBezTo>
                <a:cubicBezTo>
                  <a:pt x="43" y="8"/>
                  <a:pt x="46" y="7"/>
                  <a:pt x="48" y="7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9"/>
                  <a:pt x="49" y="9"/>
                  <a:pt x="49" y="9"/>
                </a:cubicBezTo>
                <a:cubicBezTo>
                  <a:pt x="43" y="15"/>
                  <a:pt x="37" y="22"/>
                  <a:pt x="33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0"/>
                  <a:pt x="31" y="30"/>
                  <a:pt x="31" y="30"/>
                </a:cubicBezTo>
                <a:cubicBezTo>
                  <a:pt x="27" y="29"/>
                  <a:pt x="24" y="28"/>
                  <a:pt x="21" y="26"/>
                </a:cubicBezTo>
                <a:cubicBezTo>
                  <a:pt x="19" y="25"/>
                  <a:pt x="19" y="25"/>
                  <a:pt x="19" y="25"/>
                </a:cubicBezTo>
                <a:lnTo>
                  <a:pt x="20" y="24"/>
                </a:lnTo>
                <a:close/>
                <a:moveTo>
                  <a:pt x="5" y="60"/>
                </a:moveTo>
                <a:cubicBezTo>
                  <a:pt x="5" y="54"/>
                  <a:pt x="7" y="47"/>
                  <a:pt x="9" y="41"/>
                </a:cubicBezTo>
                <a:cubicBezTo>
                  <a:pt x="11" y="37"/>
                  <a:pt x="13" y="33"/>
                  <a:pt x="15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7" y="30"/>
                  <a:pt x="17" y="30"/>
                  <a:pt x="17" y="30"/>
                </a:cubicBezTo>
                <a:cubicBezTo>
                  <a:pt x="21" y="31"/>
                  <a:pt x="25" y="33"/>
                  <a:pt x="29" y="34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26" y="44"/>
                  <a:pt x="24" y="52"/>
                  <a:pt x="24" y="60"/>
                </a:cubicBezTo>
                <a:cubicBezTo>
                  <a:pt x="24" y="62"/>
                  <a:pt x="24" y="62"/>
                  <a:pt x="24" y="62"/>
                </a:cubicBezTo>
                <a:cubicBezTo>
                  <a:pt x="5" y="62"/>
                  <a:pt x="5" y="62"/>
                  <a:pt x="5" y="62"/>
                </a:cubicBezTo>
                <a:lnTo>
                  <a:pt x="5" y="60"/>
                </a:lnTo>
                <a:close/>
                <a:moveTo>
                  <a:pt x="17" y="98"/>
                </a:moveTo>
                <a:cubicBezTo>
                  <a:pt x="16" y="99"/>
                  <a:pt x="16" y="99"/>
                  <a:pt x="16" y="99"/>
                </a:cubicBezTo>
                <a:cubicBezTo>
                  <a:pt x="15" y="98"/>
                  <a:pt x="15" y="98"/>
                  <a:pt x="15" y="98"/>
                </a:cubicBezTo>
                <a:cubicBezTo>
                  <a:pt x="13" y="95"/>
                  <a:pt x="11" y="91"/>
                  <a:pt x="9" y="87"/>
                </a:cubicBezTo>
                <a:cubicBezTo>
                  <a:pt x="7" y="81"/>
                  <a:pt x="5" y="74"/>
                  <a:pt x="5" y="68"/>
                </a:cubicBezTo>
                <a:cubicBezTo>
                  <a:pt x="5" y="66"/>
                  <a:pt x="5" y="66"/>
                  <a:pt x="5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76"/>
                  <a:pt x="26" y="84"/>
                  <a:pt x="29" y="92"/>
                </a:cubicBezTo>
                <a:cubicBezTo>
                  <a:pt x="30" y="93"/>
                  <a:pt x="30" y="93"/>
                  <a:pt x="30" y="93"/>
                </a:cubicBezTo>
                <a:cubicBezTo>
                  <a:pt x="29" y="94"/>
                  <a:pt x="29" y="94"/>
                  <a:pt x="29" y="94"/>
                </a:cubicBezTo>
                <a:cubicBezTo>
                  <a:pt x="25" y="95"/>
                  <a:pt x="21" y="97"/>
                  <a:pt x="17" y="98"/>
                </a:cubicBezTo>
                <a:close/>
                <a:moveTo>
                  <a:pt x="48" y="121"/>
                </a:moveTo>
                <a:cubicBezTo>
                  <a:pt x="46" y="121"/>
                  <a:pt x="43" y="120"/>
                  <a:pt x="41" y="119"/>
                </a:cubicBezTo>
                <a:cubicBezTo>
                  <a:pt x="34" y="116"/>
                  <a:pt x="27" y="112"/>
                  <a:pt x="22" y="106"/>
                </a:cubicBezTo>
                <a:cubicBezTo>
                  <a:pt x="21" y="105"/>
                  <a:pt x="21" y="105"/>
                  <a:pt x="20" y="104"/>
                </a:cubicBezTo>
                <a:cubicBezTo>
                  <a:pt x="19" y="103"/>
                  <a:pt x="19" y="103"/>
                  <a:pt x="19" y="103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4" y="100"/>
                  <a:pt x="27" y="99"/>
                  <a:pt x="31" y="98"/>
                </a:cubicBezTo>
                <a:cubicBezTo>
                  <a:pt x="32" y="97"/>
                  <a:pt x="32" y="97"/>
                  <a:pt x="32" y="97"/>
                </a:cubicBezTo>
                <a:cubicBezTo>
                  <a:pt x="33" y="98"/>
                  <a:pt x="33" y="98"/>
                  <a:pt x="33" y="98"/>
                </a:cubicBezTo>
                <a:cubicBezTo>
                  <a:pt x="37" y="106"/>
                  <a:pt x="43" y="113"/>
                  <a:pt x="49" y="119"/>
                </a:cubicBezTo>
                <a:cubicBezTo>
                  <a:pt x="54" y="123"/>
                  <a:pt x="54" y="123"/>
                  <a:pt x="54" y="123"/>
                </a:cubicBezTo>
                <a:lnTo>
                  <a:pt x="48" y="121"/>
                </a:lnTo>
                <a:close/>
                <a:moveTo>
                  <a:pt x="62" y="122"/>
                </a:moveTo>
                <a:cubicBezTo>
                  <a:pt x="60" y="121"/>
                  <a:pt x="60" y="121"/>
                  <a:pt x="60" y="121"/>
                </a:cubicBezTo>
                <a:cubicBezTo>
                  <a:pt x="55" y="118"/>
                  <a:pt x="52" y="115"/>
                  <a:pt x="48" y="112"/>
                </a:cubicBezTo>
                <a:cubicBezTo>
                  <a:pt x="44" y="107"/>
                  <a:pt x="40" y="103"/>
                  <a:pt x="37" y="97"/>
                </a:cubicBezTo>
                <a:cubicBezTo>
                  <a:pt x="36" y="96"/>
                  <a:pt x="36" y="96"/>
                  <a:pt x="36" y="96"/>
                </a:cubicBezTo>
                <a:cubicBezTo>
                  <a:pt x="38" y="95"/>
                  <a:pt x="38" y="95"/>
                  <a:pt x="38" y="95"/>
                </a:cubicBezTo>
                <a:cubicBezTo>
                  <a:pt x="45" y="94"/>
                  <a:pt x="53" y="93"/>
                  <a:pt x="60" y="92"/>
                </a:cubicBezTo>
                <a:cubicBezTo>
                  <a:pt x="62" y="92"/>
                  <a:pt x="62" y="92"/>
                  <a:pt x="62" y="92"/>
                </a:cubicBezTo>
                <a:lnTo>
                  <a:pt x="62" y="122"/>
                </a:lnTo>
                <a:close/>
                <a:moveTo>
                  <a:pt x="62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52" y="88"/>
                  <a:pt x="44" y="89"/>
                  <a:pt x="36" y="91"/>
                </a:cubicBezTo>
                <a:cubicBezTo>
                  <a:pt x="34" y="92"/>
                  <a:pt x="34" y="92"/>
                  <a:pt x="34" y="92"/>
                </a:cubicBezTo>
                <a:cubicBezTo>
                  <a:pt x="34" y="90"/>
                  <a:pt x="34" y="90"/>
                  <a:pt x="34" y="90"/>
                </a:cubicBezTo>
                <a:cubicBezTo>
                  <a:pt x="31" y="83"/>
                  <a:pt x="29" y="76"/>
                  <a:pt x="29" y="68"/>
                </a:cubicBezTo>
                <a:cubicBezTo>
                  <a:pt x="29" y="66"/>
                  <a:pt x="29" y="66"/>
                  <a:pt x="29" y="66"/>
                </a:cubicBezTo>
                <a:cubicBezTo>
                  <a:pt x="62" y="66"/>
                  <a:pt x="62" y="66"/>
                  <a:pt x="62" y="66"/>
                </a:cubicBezTo>
                <a:lnTo>
                  <a:pt x="62" y="88"/>
                </a:lnTo>
                <a:close/>
                <a:moveTo>
                  <a:pt x="62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52"/>
                  <a:pt x="31" y="45"/>
                  <a:pt x="34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4" y="39"/>
                  <a:pt x="52" y="40"/>
                  <a:pt x="60" y="40"/>
                </a:cubicBezTo>
                <a:cubicBezTo>
                  <a:pt x="62" y="40"/>
                  <a:pt x="62" y="40"/>
                  <a:pt x="62" y="40"/>
                </a:cubicBezTo>
                <a:lnTo>
                  <a:pt x="62" y="62"/>
                </a:lnTo>
                <a:close/>
                <a:moveTo>
                  <a:pt x="62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53" y="35"/>
                  <a:pt x="45" y="34"/>
                  <a:pt x="38" y="33"/>
                </a:cubicBezTo>
                <a:cubicBezTo>
                  <a:pt x="36" y="32"/>
                  <a:pt x="36" y="32"/>
                  <a:pt x="36" y="32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5"/>
                  <a:pt x="44" y="21"/>
                  <a:pt x="48" y="17"/>
                </a:cubicBezTo>
                <a:cubicBezTo>
                  <a:pt x="52" y="13"/>
                  <a:pt x="55" y="10"/>
                  <a:pt x="60" y="7"/>
                </a:cubicBezTo>
                <a:cubicBezTo>
                  <a:pt x="62" y="6"/>
                  <a:pt x="62" y="6"/>
                  <a:pt x="62" y="6"/>
                </a:cubicBezTo>
                <a:lnTo>
                  <a:pt x="62" y="36"/>
                </a:lnTo>
                <a:close/>
                <a:moveTo>
                  <a:pt x="111" y="30"/>
                </a:moveTo>
                <a:cubicBezTo>
                  <a:pt x="112" y="29"/>
                  <a:pt x="112" y="29"/>
                  <a:pt x="112" y="29"/>
                </a:cubicBezTo>
                <a:cubicBezTo>
                  <a:pt x="113" y="30"/>
                  <a:pt x="113" y="30"/>
                  <a:pt x="113" y="30"/>
                </a:cubicBezTo>
                <a:cubicBezTo>
                  <a:pt x="115" y="33"/>
                  <a:pt x="117" y="37"/>
                  <a:pt x="119" y="41"/>
                </a:cubicBezTo>
                <a:cubicBezTo>
                  <a:pt x="121" y="47"/>
                  <a:pt x="123" y="54"/>
                  <a:pt x="123" y="60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2"/>
                  <a:pt x="102" y="44"/>
                  <a:pt x="98" y="36"/>
                </a:cubicBezTo>
                <a:cubicBezTo>
                  <a:pt x="98" y="35"/>
                  <a:pt x="98" y="35"/>
                  <a:pt x="98" y="35"/>
                </a:cubicBezTo>
                <a:cubicBezTo>
                  <a:pt x="99" y="34"/>
                  <a:pt x="99" y="34"/>
                  <a:pt x="99" y="34"/>
                </a:cubicBezTo>
                <a:cubicBezTo>
                  <a:pt x="103" y="33"/>
                  <a:pt x="107" y="31"/>
                  <a:pt x="111" y="30"/>
                </a:cubicBezTo>
                <a:close/>
                <a:moveTo>
                  <a:pt x="80" y="7"/>
                </a:moveTo>
                <a:cubicBezTo>
                  <a:pt x="82" y="7"/>
                  <a:pt x="85" y="8"/>
                  <a:pt x="87" y="9"/>
                </a:cubicBezTo>
                <a:cubicBezTo>
                  <a:pt x="94" y="12"/>
                  <a:pt x="101" y="17"/>
                  <a:pt x="106" y="22"/>
                </a:cubicBezTo>
                <a:cubicBezTo>
                  <a:pt x="107" y="23"/>
                  <a:pt x="107" y="23"/>
                  <a:pt x="108" y="2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07" y="26"/>
                  <a:pt x="107" y="26"/>
                  <a:pt x="107" y="26"/>
                </a:cubicBezTo>
                <a:cubicBezTo>
                  <a:pt x="104" y="28"/>
                  <a:pt x="101" y="29"/>
                  <a:pt x="97" y="30"/>
                </a:cubicBezTo>
                <a:cubicBezTo>
                  <a:pt x="96" y="31"/>
                  <a:pt x="96" y="31"/>
                  <a:pt x="96" y="31"/>
                </a:cubicBezTo>
                <a:cubicBezTo>
                  <a:pt x="95" y="30"/>
                  <a:pt x="95" y="30"/>
                  <a:pt x="95" y="30"/>
                </a:cubicBezTo>
                <a:cubicBezTo>
                  <a:pt x="91" y="22"/>
                  <a:pt x="85" y="15"/>
                  <a:pt x="79" y="9"/>
                </a:cubicBezTo>
                <a:cubicBezTo>
                  <a:pt x="74" y="5"/>
                  <a:pt x="74" y="5"/>
                  <a:pt x="74" y="5"/>
                </a:cubicBezTo>
                <a:lnTo>
                  <a:pt x="80" y="7"/>
                </a:lnTo>
                <a:close/>
                <a:moveTo>
                  <a:pt x="66" y="6"/>
                </a:moveTo>
                <a:cubicBezTo>
                  <a:pt x="68" y="7"/>
                  <a:pt x="68" y="7"/>
                  <a:pt x="68" y="7"/>
                </a:cubicBezTo>
                <a:cubicBezTo>
                  <a:pt x="73" y="10"/>
                  <a:pt x="76" y="13"/>
                  <a:pt x="80" y="16"/>
                </a:cubicBezTo>
                <a:cubicBezTo>
                  <a:pt x="84" y="21"/>
                  <a:pt x="88" y="25"/>
                  <a:pt x="91" y="31"/>
                </a:cubicBezTo>
                <a:cubicBezTo>
                  <a:pt x="91" y="32"/>
                  <a:pt x="91" y="32"/>
                  <a:pt x="91" y="32"/>
                </a:cubicBezTo>
                <a:cubicBezTo>
                  <a:pt x="90" y="33"/>
                  <a:pt x="90" y="33"/>
                  <a:pt x="90" y="33"/>
                </a:cubicBezTo>
                <a:cubicBezTo>
                  <a:pt x="83" y="34"/>
                  <a:pt x="75" y="35"/>
                  <a:pt x="68" y="36"/>
                </a:cubicBezTo>
                <a:cubicBezTo>
                  <a:pt x="66" y="36"/>
                  <a:pt x="66" y="36"/>
                  <a:pt x="66" y="36"/>
                </a:cubicBezTo>
                <a:lnTo>
                  <a:pt x="66" y="6"/>
                </a:lnTo>
                <a:close/>
                <a:moveTo>
                  <a:pt x="66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76" y="40"/>
                  <a:pt x="84" y="39"/>
                  <a:pt x="92" y="37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8"/>
                  <a:pt x="94" y="38"/>
                  <a:pt x="94" y="38"/>
                </a:cubicBezTo>
                <a:cubicBezTo>
                  <a:pt x="97" y="45"/>
                  <a:pt x="99" y="52"/>
                  <a:pt x="99" y="60"/>
                </a:cubicBezTo>
                <a:cubicBezTo>
                  <a:pt x="99" y="62"/>
                  <a:pt x="99" y="62"/>
                  <a:pt x="99" y="62"/>
                </a:cubicBezTo>
                <a:cubicBezTo>
                  <a:pt x="66" y="62"/>
                  <a:pt x="66" y="62"/>
                  <a:pt x="66" y="62"/>
                </a:cubicBezTo>
                <a:lnTo>
                  <a:pt x="66" y="40"/>
                </a:lnTo>
                <a:close/>
                <a:moveTo>
                  <a:pt x="66" y="66"/>
                </a:move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76"/>
                  <a:pt x="97" y="83"/>
                  <a:pt x="94" y="90"/>
                </a:cubicBezTo>
                <a:cubicBezTo>
                  <a:pt x="94" y="91"/>
                  <a:pt x="94" y="91"/>
                  <a:pt x="94" y="91"/>
                </a:cubicBezTo>
                <a:cubicBezTo>
                  <a:pt x="92" y="91"/>
                  <a:pt x="92" y="91"/>
                  <a:pt x="92" y="91"/>
                </a:cubicBezTo>
                <a:cubicBezTo>
                  <a:pt x="84" y="89"/>
                  <a:pt x="76" y="88"/>
                  <a:pt x="68" y="88"/>
                </a:cubicBezTo>
                <a:cubicBezTo>
                  <a:pt x="66" y="88"/>
                  <a:pt x="66" y="88"/>
                  <a:pt x="66" y="88"/>
                </a:cubicBezTo>
                <a:lnTo>
                  <a:pt x="66" y="66"/>
                </a:lnTo>
                <a:close/>
                <a:moveTo>
                  <a:pt x="66" y="122"/>
                </a:moveTo>
                <a:cubicBezTo>
                  <a:pt x="66" y="92"/>
                  <a:pt x="66" y="92"/>
                  <a:pt x="66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5" y="93"/>
                  <a:pt x="83" y="94"/>
                  <a:pt x="90" y="95"/>
                </a:cubicBezTo>
                <a:cubicBezTo>
                  <a:pt x="91" y="96"/>
                  <a:pt x="91" y="96"/>
                  <a:pt x="91" y="96"/>
                </a:cubicBezTo>
                <a:cubicBezTo>
                  <a:pt x="91" y="97"/>
                  <a:pt x="91" y="97"/>
                  <a:pt x="91" y="97"/>
                </a:cubicBezTo>
                <a:cubicBezTo>
                  <a:pt x="88" y="103"/>
                  <a:pt x="84" y="107"/>
                  <a:pt x="80" y="112"/>
                </a:cubicBezTo>
                <a:cubicBezTo>
                  <a:pt x="76" y="115"/>
                  <a:pt x="73" y="118"/>
                  <a:pt x="68" y="121"/>
                </a:cubicBezTo>
                <a:lnTo>
                  <a:pt x="66" y="122"/>
                </a:lnTo>
                <a:close/>
                <a:moveTo>
                  <a:pt x="108" y="104"/>
                </a:moveTo>
                <a:cubicBezTo>
                  <a:pt x="107" y="105"/>
                  <a:pt x="107" y="105"/>
                  <a:pt x="106" y="106"/>
                </a:cubicBezTo>
                <a:cubicBezTo>
                  <a:pt x="101" y="112"/>
                  <a:pt x="94" y="116"/>
                  <a:pt x="87" y="119"/>
                </a:cubicBezTo>
                <a:cubicBezTo>
                  <a:pt x="85" y="120"/>
                  <a:pt x="82" y="121"/>
                  <a:pt x="80" y="121"/>
                </a:cubicBezTo>
                <a:cubicBezTo>
                  <a:pt x="74" y="123"/>
                  <a:pt x="74" y="123"/>
                  <a:pt x="74" y="123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85" y="113"/>
                  <a:pt x="91" y="106"/>
                  <a:pt x="95" y="98"/>
                </a:cubicBezTo>
                <a:cubicBezTo>
                  <a:pt x="96" y="97"/>
                  <a:pt x="96" y="97"/>
                  <a:pt x="96" y="97"/>
                </a:cubicBezTo>
                <a:cubicBezTo>
                  <a:pt x="97" y="98"/>
                  <a:pt x="97" y="98"/>
                  <a:pt x="97" y="98"/>
                </a:cubicBezTo>
                <a:cubicBezTo>
                  <a:pt x="101" y="99"/>
                  <a:pt x="104" y="100"/>
                  <a:pt x="107" y="102"/>
                </a:cubicBezTo>
                <a:cubicBezTo>
                  <a:pt x="109" y="103"/>
                  <a:pt x="109" y="103"/>
                  <a:pt x="109" y="103"/>
                </a:cubicBezTo>
                <a:lnTo>
                  <a:pt x="108" y="104"/>
                </a:lnTo>
                <a:close/>
                <a:moveTo>
                  <a:pt x="123" y="68"/>
                </a:moveTo>
                <a:cubicBezTo>
                  <a:pt x="123" y="74"/>
                  <a:pt x="121" y="81"/>
                  <a:pt x="119" y="87"/>
                </a:cubicBezTo>
                <a:cubicBezTo>
                  <a:pt x="117" y="91"/>
                  <a:pt x="115" y="95"/>
                  <a:pt x="113" y="98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07" y="97"/>
                  <a:pt x="103" y="95"/>
                  <a:pt x="99" y="94"/>
                </a:cubicBezTo>
                <a:cubicBezTo>
                  <a:pt x="98" y="93"/>
                  <a:pt x="98" y="93"/>
                  <a:pt x="98" y="93"/>
                </a:cubicBezTo>
                <a:cubicBezTo>
                  <a:pt x="98" y="92"/>
                  <a:pt x="98" y="92"/>
                  <a:pt x="98" y="92"/>
                </a:cubicBezTo>
                <a:cubicBezTo>
                  <a:pt x="102" y="84"/>
                  <a:pt x="104" y="76"/>
                  <a:pt x="104" y="68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23" y="66"/>
                  <a:pt x="123" y="66"/>
                  <a:pt x="123" y="66"/>
                </a:cubicBezTo>
                <a:lnTo>
                  <a:pt x="123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2" name="Freeform 33"/>
          <p:cNvSpPr>
            <a:spLocks noEditPoints="1"/>
          </p:cNvSpPr>
          <p:nvPr/>
        </p:nvSpPr>
        <p:spPr bwMode="auto">
          <a:xfrm>
            <a:off x="2480690" y="3905673"/>
            <a:ext cx="1128016" cy="897686"/>
          </a:xfrm>
          <a:custGeom>
            <a:avLst/>
            <a:gdLst>
              <a:gd name="T0" fmla="*/ 240 w 260"/>
              <a:gd name="T1" fmla="*/ 40 h 207"/>
              <a:gd name="T2" fmla="*/ 218 w 260"/>
              <a:gd name="T3" fmla="*/ 40 h 207"/>
              <a:gd name="T4" fmla="*/ 187 w 260"/>
              <a:gd name="T5" fmla="*/ 40 h 207"/>
              <a:gd name="T6" fmla="*/ 175 w 260"/>
              <a:gd name="T7" fmla="*/ 40 h 207"/>
              <a:gd name="T8" fmla="*/ 175 w 260"/>
              <a:gd name="T9" fmla="*/ 13 h 207"/>
              <a:gd name="T10" fmla="*/ 162 w 260"/>
              <a:gd name="T11" fmla="*/ 0 h 207"/>
              <a:gd name="T12" fmla="*/ 98 w 260"/>
              <a:gd name="T13" fmla="*/ 0 h 207"/>
              <a:gd name="T14" fmla="*/ 85 w 260"/>
              <a:gd name="T15" fmla="*/ 13 h 207"/>
              <a:gd name="T16" fmla="*/ 85 w 260"/>
              <a:gd name="T17" fmla="*/ 40 h 207"/>
              <a:gd name="T18" fmla="*/ 73 w 260"/>
              <a:gd name="T19" fmla="*/ 40 h 207"/>
              <a:gd name="T20" fmla="*/ 42 w 260"/>
              <a:gd name="T21" fmla="*/ 40 h 207"/>
              <a:gd name="T22" fmla="*/ 21 w 260"/>
              <a:gd name="T23" fmla="*/ 40 h 207"/>
              <a:gd name="T24" fmla="*/ 0 w 260"/>
              <a:gd name="T25" fmla="*/ 61 h 207"/>
              <a:gd name="T26" fmla="*/ 0 w 260"/>
              <a:gd name="T27" fmla="*/ 186 h 207"/>
              <a:gd name="T28" fmla="*/ 21 w 260"/>
              <a:gd name="T29" fmla="*/ 207 h 207"/>
              <a:gd name="T30" fmla="*/ 42 w 260"/>
              <a:gd name="T31" fmla="*/ 207 h 207"/>
              <a:gd name="T32" fmla="*/ 73 w 260"/>
              <a:gd name="T33" fmla="*/ 207 h 207"/>
              <a:gd name="T34" fmla="*/ 187 w 260"/>
              <a:gd name="T35" fmla="*/ 207 h 207"/>
              <a:gd name="T36" fmla="*/ 218 w 260"/>
              <a:gd name="T37" fmla="*/ 207 h 207"/>
              <a:gd name="T38" fmla="*/ 240 w 260"/>
              <a:gd name="T39" fmla="*/ 207 h 207"/>
              <a:gd name="T40" fmla="*/ 260 w 260"/>
              <a:gd name="T41" fmla="*/ 186 h 207"/>
              <a:gd name="T42" fmla="*/ 260 w 260"/>
              <a:gd name="T43" fmla="*/ 61 h 207"/>
              <a:gd name="T44" fmla="*/ 240 w 260"/>
              <a:gd name="T45" fmla="*/ 40 h 207"/>
              <a:gd name="T46" fmla="*/ 87 w 260"/>
              <a:gd name="T47" fmla="*/ 44 h 207"/>
              <a:gd name="T48" fmla="*/ 173 w 260"/>
              <a:gd name="T49" fmla="*/ 44 h 207"/>
              <a:gd name="T50" fmla="*/ 185 w 260"/>
              <a:gd name="T51" fmla="*/ 44 h 207"/>
              <a:gd name="T52" fmla="*/ 185 w 260"/>
              <a:gd name="T53" fmla="*/ 203 h 207"/>
              <a:gd name="T54" fmla="*/ 75 w 260"/>
              <a:gd name="T55" fmla="*/ 203 h 207"/>
              <a:gd name="T56" fmla="*/ 75 w 260"/>
              <a:gd name="T57" fmla="*/ 44 h 207"/>
              <a:gd name="T58" fmla="*/ 87 w 260"/>
              <a:gd name="T59" fmla="*/ 44 h 207"/>
              <a:gd name="T60" fmla="*/ 89 w 260"/>
              <a:gd name="T61" fmla="*/ 13 h 207"/>
              <a:gd name="T62" fmla="*/ 98 w 260"/>
              <a:gd name="T63" fmla="*/ 4 h 207"/>
              <a:gd name="T64" fmla="*/ 162 w 260"/>
              <a:gd name="T65" fmla="*/ 4 h 207"/>
              <a:gd name="T66" fmla="*/ 171 w 260"/>
              <a:gd name="T67" fmla="*/ 13 h 207"/>
              <a:gd name="T68" fmla="*/ 171 w 260"/>
              <a:gd name="T69" fmla="*/ 40 h 207"/>
              <a:gd name="T70" fmla="*/ 89 w 260"/>
              <a:gd name="T71" fmla="*/ 40 h 207"/>
              <a:gd name="T72" fmla="*/ 89 w 260"/>
              <a:gd name="T73" fmla="*/ 13 h 207"/>
              <a:gd name="T74" fmla="*/ 4 w 260"/>
              <a:gd name="T75" fmla="*/ 186 h 207"/>
              <a:gd name="T76" fmla="*/ 4 w 260"/>
              <a:gd name="T77" fmla="*/ 61 h 207"/>
              <a:gd name="T78" fmla="*/ 21 w 260"/>
              <a:gd name="T79" fmla="*/ 44 h 207"/>
              <a:gd name="T80" fmla="*/ 40 w 260"/>
              <a:gd name="T81" fmla="*/ 44 h 207"/>
              <a:gd name="T82" fmla="*/ 40 w 260"/>
              <a:gd name="T83" fmla="*/ 203 h 207"/>
              <a:gd name="T84" fmla="*/ 21 w 260"/>
              <a:gd name="T85" fmla="*/ 203 h 207"/>
              <a:gd name="T86" fmla="*/ 4 w 260"/>
              <a:gd name="T87" fmla="*/ 186 h 207"/>
              <a:gd name="T88" fmla="*/ 44 w 260"/>
              <a:gd name="T89" fmla="*/ 203 h 207"/>
              <a:gd name="T90" fmla="*/ 44 w 260"/>
              <a:gd name="T91" fmla="*/ 44 h 207"/>
              <a:gd name="T92" fmla="*/ 71 w 260"/>
              <a:gd name="T93" fmla="*/ 44 h 207"/>
              <a:gd name="T94" fmla="*/ 71 w 260"/>
              <a:gd name="T95" fmla="*/ 203 h 207"/>
              <a:gd name="T96" fmla="*/ 44 w 260"/>
              <a:gd name="T97" fmla="*/ 203 h 207"/>
              <a:gd name="T98" fmla="*/ 189 w 260"/>
              <a:gd name="T99" fmla="*/ 203 h 207"/>
              <a:gd name="T100" fmla="*/ 189 w 260"/>
              <a:gd name="T101" fmla="*/ 44 h 207"/>
              <a:gd name="T102" fmla="*/ 216 w 260"/>
              <a:gd name="T103" fmla="*/ 44 h 207"/>
              <a:gd name="T104" fmla="*/ 216 w 260"/>
              <a:gd name="T105" fmla="*/ 203 h 207"/>
              <a:gd name="T106" fmla="*/ 189 w 260"/>
              <a:gd name="T107" fmla="*/ 203 h 207"/>
              <a:gd name="T108" fmla="*/ 256 w 260"/>
              <a:gd name="T109" fmla="*/ 186 h 207"/>
              <a:gd name="T110" fmla="*/ 240 w 260"/>
              <a:gd name="T111" fmla="*/ 203 h 207"/>
              <a:gd name="T112" fmla="*/ 220 w 260"/>
              <a:gd name="T113" fmla="*/ 203 h 207"/>
              <a:gd name="T114" fmla="*/ 220 w 260"/>
              <a:gd name="T115" fmla="*/ 44 h 207"/>
              <a:gd name="T116" fmla="*/ 240 w 260"/>
              <a:gd name="T117" fmla="*/ 44 h 207"/>
              <a:gd name="T118" fmla="*/ 256 w 260"/>
              <a:gd name="T119" fmla="*/ 61 h 207"/>
              <a:gd name="T120" fmla="*/ 256 w 260"/>
              <a:gd name="T121" fmla="*/ 18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" h="207">
                <a:moveTo>
                  <a:pt x="240" y="40"/>
                </a:moveTo>
                <a:cubicBezTo>
                  <a:pt x="218" y="40"/>
                  <a:pt x="218" y="40"/>
                  <a:pt x="218" y="40"/>
                </a:cubicBezTo>
                <a:cubicBezTo>
                  <a:pt x="187" y="40"/>
                  <a:pt x="187" y="40"/>
                  <a:pt x="187" y="40"/>
                </a:cubicBezTo>
                <a:cubicBezTo>
                  <a:pt x="175" y="40"/>
                  <a:pt x="175" y="40"/>
                  <a:pt x="175" y="40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5" y="6"/>
                  <a:pt x="169" y="0"/>
                  <a:pt x="162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1" y="0"/>
                  <a:pt x="85" y="6"/>
                  <a:pt x="85" y="13"/>
                </a:cubicBezTo>
                <a:cubicBezTo>
                  <a:pt x="85" y="40"/>
                  <a:pt x="85" y="40"/>
                  <a:pt x="85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9" y="40"/>
                  <a:pt x="0" y="49"/>
                  <a:pt x="0" y="61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97"/>
                  <a:pt x="9" y="207"/>
                  <a:pt x="21" y="207"/>
                </a:cubicBezTo>
                <a:cubicBezTo>
                  <a:pt x="42" y="207"/>
                  <a:pt x="42" y="207"/>
                  <a:pt x="42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187" y="207"/>
                  <a:pt x="187" y="207"/>
                  <a:pt x="187" y="207"/>
                </a:cubicBezTo>
                <a:cubicBezTo>
                  <a:pt x="218" y="207"/>
                  <a:pt x="218" y="207"/>
                  <a:pt x="218" y="207"/>
                </a:cubicBezTo>
                <a:cubicBezTo>
                  <a:pt x="240" y="207"/>
                  <a:pt x="240" y="207"/>
                  <a:pt x="240" y="207"/>
                </a:cubicBezTo>
                <a:cubicBezTo>
                  <a:pt x="251" y="207"/>
                  <a:pt x="260" y="197"/>
                  <a:pt x="260" y="186"/>
                </a:cubicBezTo>
                <a:cubicBezTo>
                  <a:pt x="260" y="61"/>
                  <a:pt x="260" y="61"/>
                  <a:pt x="260" y="61"/>
                </a:cubicBezTo>
                <a:cubicBezTo>
                  <a:pt x="260" y="49"/>
                  <a:pt x="251" y="40"/>
                  <a:pt x="240" y="40"/>
                </a:cubicBezTo>
                <a:close/>
                <a:moveTo>
                  <a:pt x="87" y="44"/>
                </a:moveTo>
                <a:cubicBezTo>
                  <a:pt x="173" y="44"/>
                  <a:pt x="173" y="44"/>
                  <a:pt x="173" y="44"/>
                </a:cubicBezTo>
                <a:cubicBezTo>
                  <a:pt x="185" y="44"/>
                  <a:pt x="185" y="44"/>
                  <a:pt x="185" y="44"/>
                </a:cubicBezTo>
                <a:cubicBezTo>
                  <a:pt x="185" y="203"/>
                  <a:pt x="185" y="203"/>
                  <a:pt x="185" y="203"/>
                </a:cubicBezTo>
                <a:cubicBezTo>
                  <a:pt x="75" y="203"/>
                  <a:pt x="75" y="203"/>
                  <a:pt x="75" y="203"/>
                </a:cubicBezTo>
                <a:cubicBezTo>
                  <a:pt x="75" y="44"/>
                  <a:pt x="75" y="44"/>
                  <a:pt x="75" y="44"/>
                </a:cubicBezTo>
                <a:lnTo>
                  <a:pt x="87" y="44"/>
                </a:lnTo>
                <a:close/>
                <a:moveTo>
                  <a:pt x="89" y="13"/>
                </a:moveTo>
                <a:cubicBezTo>
                  <a:pt x="89" y="8"/>
                  <a:pt x="93" y="4"/>
                  <a:pt x="98" y="4"/>
                </a:cubicBezTo>
                <a:cubicBezTo>
                  <a:pt x="162" y="4"/>
                  <a:pt x="162" y="4"/>
                  <a:pt x="162" y="4"/>
                </a:cubicBezTo>
                <a:cubicBezTo>
                  <a:pt x="167" y="4"/>
                  <a:pt x="171" y="8"/>
                  <a:pt x="171" y="13"/>
                </a:cubicBezTo>
                <a:cubicBezTo>
                  <a:pt x="171" y="40"/>
                  <a:pt x="171" y="40"/>
                  <a:pt x="171" y="40"/>
                </a:cubicBezTo>
                <a:cubicBezTo>
                  <a:pt x="89" y="40"/>
                  <a:pt x="89" y="40"/>
                  <a:pt x="89" y="40"/>
                </a:cubicBezTo>
                <a:lnTo>
                  <a:pt x="89" y="13"/>
                </a:lnTo>
                <a:close/>
                <a:moveTo>
                  <a:pt x="4" y="186"/>
                </a:moveTo>
                <a:cubicBezTo>
                  <a:pt x="4" y="61"/>
                  <a:pt x="4" y="61"/>
                  <a:pt x="4" y="61"/>
                </a:cubicBezTo>
                <a:cubicBezTo>
                  <a:pt x="4" y="52"/>
                  <a:pt x="11" y="44"/>
                  <a:pt x="21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203"/>
                  <a:pt x="40" y="203"/>
                  <a:pt x="40" y="203"/>
                </a:cubicBezTo>
                <a:cubicBezTo>
                  <a:pt x="21" y="203"/>
                  <a:pt x="21" y="203"/>
                  <a:pt x="21" y="203"/>
                </a:cubicBezTo>
                <a:cubicBezTo>
                  <a:pt x="11" y="203"/>
                  <a:pt x="4" y="195"/>
                  <a:pt x="4" y="186"/>
                </a:cubicBezTo>
                <a:close/>
                <a:moveTo>
                  <a:pt x="44" y="203"/>
                </a:moveTo>
                <a:cubicBezTo>
                  <a:pt x="44" y="44"/>
                  <a:pt x="44" y="44"/>
                  <a:pt x="44" y="44"/>
                </a:cubicBezTo>
                <a:cubicBezTo>
                  <a:pt x="71" y="44"/>
                  <a:pt x="71" y="44"/>
                  <a:pt x="71" y="44"/>
                </a:cubicBezTo>
                <a:cubicBezTo>
                  <a:pt x="71" y="203"/>
                  <a:pt x="71" y="203"/>
                  <a:pt x="71" y="203"/>
                </a:cubicBezTo>
                <a:lnTo>
                  <a:pt x="44" y="203"/>
                </a:lnTo>
                <a:close/>
                <a:moveTo>
                  <a:pt x="189" y="203"/>
                </a:moveTo>
                <a:cubicBezTo>
                  <a:pt x="189" y="44"/>
                  <a:pt x="189" y="44"/>
                  <a:pt x="189" y="44"/>
                </a:cubicBezTo>
                <a:cubicBezTo>
                  <a:pt x="216" y="44"/>
                  <a:pt x="216" y="44"/>
                  <a:pt x="216" y="44"/>
                </a:cubicBezTo>
                <a:cubicBezTo>
                  <a:pt x="216" y="203"/>
                  <a:pt x="216" y="203"/>
                  <a:pt x="216" y="203"/>
                </a:cubicBezTo>
                <a:lnTo>
                  <a:pt x="189" y="203"/>
                </a:lnTo>
                <a:close/>
                <a:moveTo>
                  <a:pt x="256" y="186"/>
                </a:moveTo>
                <a:cubicBezTo>
                  <a:pt x="256" y="195"/>
                  <a:pt x="249" y="203"/>
                  <a:pt x="240" y="203"/>
                </a:cubicBezTo>
                <a:cubicBezTo>
                  <a:pt x="220" y="203"/>
                  <a:pt x="220" y="203"/>
                  <a:pt x="220" y="203"/>
                </a:cubicBezTo>
                <a:cubicBezTo>
                  <a:pt x="220" y="44"/>
                  <a:pt x="220" y="44"/>
                  <a:pt x="2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9" y="44"/>
                  <a:pt x="256" y="52"/>
                  <a:pt x="256" y="61"/>
                </a:cubicBezTo>
                <a:lnTo>
                  <a:pt x="256" y="186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711011" y="3751135"/>
            <a:ext cx="1238738" cy="1313634"/>
            <a:chOff x="8768981" y="4523296"/>
            <a:chExt cx="430655" cy="456693"/>
          </a:xfrm>
        </p:grpSpPr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8859119" y="4623448"/>
              <a:ext cx="246375" cy="356541"/>
            </a:xfrm>
            <a:custGeom>
              <a:avLst/>
              <a:gdLst>
                <a:gd name="T0" fmla="*/ 26 w 52"/>
                <a:gd name="T1" fmla="*/ 0 h 75"/>
                <a:gd name="T2" fmla="*/ 0 w 52"/>
                <a:gd name="T3" fmla="*/ 26 h 75"/>
                <a:gd name="T4" fmla="*/ 10 w 52"/>
                <a:gd name="T5" fmla="*/ 46 h 75"/>
                <a:gd name="T6" fmla="*/ 10 w 52"/>
                <a:gd name="T7" fmla="*/ 47 h 75"/>
                <a:gd name="T8" fmla="*/ 14 w 52"/>
                <a:gd name="T9" fmla="*/ 53 h 75"/>
                <a:gd name="T10" fmla="*/ 14 w 52"/>
                <a:gd name="T11" fmla="*/ 54 h 75"/>
                <a:gd name="T12" fmla="*/ 14 w 52"/>
                <a:gd name="T13" fmla="*/ 54 h 75"/>
                <a:gd name="T14" fmla="*/ 18 w 52"/>
                <a:gd name="T15" fmla="*/ 73 h 75"/>
                <a:gd name="T16" fmla="*/ 20 w 52"/>
                <a:gd name="T17" fmla="*/ 75 h 75"/>
                <a:gd name="T18" fmla="*/ 32 w 52"/>
                <a:gd name="T19" fmla="*/ 75 h 75"/>
                <a:gd name="T20" fmla="*/ 34 w 52"/>
                <a:gd name="T21" fmla="*/ 73 h 75"/>
                <a:gd name="T22" fmla="*/ 38 w 52"/>
                <a:gd name="T23" fmla="*/ 54 h 75"/>
                <a:gd name="T24" fmla="*/ 38 w 52"/>
                <a:gd name="T25" fmla="*/ 54 h 75"/>
                <a:gd name="T26" fmla="*/ 38 w 52"/>
                <a:gd name="T27" fmla="*/ 53 h 75"/>
                <a:gd name="T28" fmla="*/ 42 w 52"/>
                <a:gd name="T29" fmla="*/ 47 h 75"/>
                <a:gd name="T30" fmla="*/ 42 w 52"/>
                <a:gd name="T31" fmla="*/ 46 h 75"/>
                <a:gd name="T32" fmla="*/ 52 w 52"/>
                <a:gd name="T33" fmla="*/ 26 h 75"/>
                <a:gd name="T34" fmla="*/ 26 w 52"/>
                <a:gd name="T35" fmla="*/ 0 h 75"/>
                <a:gd name="T36" fmla="*/ 31 w 52"/>
                <a:gd name="T37" fmla="*/ 71 h 75"/>
                <a:gd name="T38" fmla="*/ 21 w 52"/>
                <a:gd name="T39" fmla="*/ 71 h 75"/>
                <a:gd name="T40" fmla="*/ 21 w 52"/>
                <a:gd name="T41" fmla="*/ 70 h 75"/>
                <a:gd name="T42" fmla="*/ 31 w 52"/>
                <a:gd name="T43" fmla="*/ 70 h 75"/>
                <a:gd name="T44" fmla="*/ 31 w 52"/>
                <a:gd name="T45" fmla="*/ 71 h 75"/>
                <a:gd name="T46" fmla="*/ 32 w 52"/>
                <a:gd name="T47" fmla="*/ 66 h 75"/>
                <a:gd name="T48" fmla="*/ 20 w 52"/>
                <a:gd name="T49" fmla="*/ 66 h 75"/>
                <a:gd name="T50" fmla="*/ 20 w 52"/>
                <a:gd name="T51" fmla="*/ 65 h 75"/>
                <a:gd name="T52" fmla="*/ 32 w 52"/>
                <a:gd name="T53" fmla="*/ 65 h 75"/>
                <a:gd name="T54" fmla="*/ 32 w 52"/>
                <a:gd name="T55" fmla="*/ 66 h 75"/>
                <a:gd name="T56" fmla="*/ 33 w 52"/>
                <a:gd name="T57" fmla="*/ 62 h 75"/>
                <a:gd name="T58" fmla="*/ 19 w 52"/>
                <a:gd name="T59" fmla="*/ 62 h 75"/>
                <a:gd name="T60" fmla="*/ 17 w 52"/>
                <a:gd name="T61" fmla="*/ 55 h 75"/>
                <a:gd name="T62" fmla="*/ 35 w 52"/>
                <a:gd name="T63" fmla="*/ 55 h 75"/>
                <a:gd name="T64" fmla="*/ 33 w 52"/>
                <a:gd name="T65" fmla="*/ 62 h 75"/>
                <a:gd name="T66" fmla="*/ 40 w 52"/>
                <a:gd name="T67" fmla="*/ 44 h 75"/>
                <a:gd name="T68" fmla="*/ 39 w 52"/>
                <a:gd name="T69" fmla="*/ 44 h 75"/>
                <a:gd name="T70" fmla="*/ 35 w 52"/>
                <a:gd name="T71" fmla="*/ 52 h 75"/>
                <a:gd name="T72" fmla="*/ 28 w 52"/>
                <a:gd name="T73" fmla="*/ 52 h 75"/>
                <a:gd name="T74" fmla="*/ 28 w 52"/>
                <a:gd name="T75" fmla="*/ 29 h 75"/>
                <a:gd name="T76" fmla="*/ 31 w 52"/>
                <a:gd name="T77" fmla="*/ 26 h 75"/>
                <a:gd name="T78" fmla="*/ 33 w 52"/>
                <a:gd name="T79" fmla="*/ 24 h 75"/>
                <a:gd name="T80" fmla="*/ 31 w 52"/>
                <a:gd name="T81" fmla="*/ 22 h 75"/>
                <a:gd name="T82" fmla="*/ 26 w 52"/>
                <a:gd name="T83" fmla="*/ 25 h 75"/>
                <a:gd name="T84" fmla="*/ 26 w 52"/>
                <a:gd name="T85" fmla="*/ 24 h 75"/>
                <a:gd name="T86" fmla="*/ 21 w 52"/>
                <a:gd name="T87" fmla="*/ 22 h 75"/>
                <a:gd name="T88" fmla="*/ 21 w 52"/>
                <a:gd name="T89" fmla="*/ 22 h 75"/>
                <a:gd name="T90" fmla="*/ 19 w 52"/>
                <a:gd name="T91" fmla="*/ 24 h 75"/>
                <a:gd name="T92" fmla="*/ 21 w 52"/>
                <a:gd name="T93" fmla="*/ 26 h 75"/>
                <a:gd name="T94" fmla="*/ 21 w 52"/>
                <a:gd name="T95" fmla="*/ 26 h 75"/>
                <a:gd name="T96" fmla="*/ 21 w 52"/>
                <a:gd name="T97" fmla="*/ 26 h 75"/>
                <a:gd name="T98" fmla="*/ 23 w 52"/>
                <a:gd name="T99" fmla="*/ 27 h 75"/>
                <a:gd name="T100" fmla="*/ 24 w 52"/>
                <a:gd name="T101" fmla="*/ 29 h 75"/>
                <a:gd name="T102" fmla="*/ 24 w 52"/>
                <a:gd name="T103" fmla="*/ 52 h 75"/>
                <a:gd name="T104" fmla="*/ 17 w 52"/>
                <a:gd name="T105" fmla="*/ 52 h 75"/>
                <a:gd name="T106" fmla="*/ 13 w 52"/>
                <a:gd name="T107" fmla="*/ 44 h 75"/>
                <a:gd name="T108" fmla="*/ 12 w 52"/>
                <a:gd name="T109" fmla="*/ 44 h 75"/>
                <a:gd name="T110" fmla="*/ 3 w 52"/>
                <a:gd name="T111" fmla="*/ 26 h 75"/>
                <a:gd name="T112" fmla="*/ 26 w 52"/>
                <a:gd name="T113" fmla="*/ 3 h 75"/>
                <a:gd name="T114" fmla="*/ 49 w 52"/>
                <a:gd name="T115" fmla="*/ 26 h 75"/>
                <a:gd name="T116" fmla="*/ 40 w 52"/>
                <a:gd name="T1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" h="75">
                  <a:moveTo>
                    <a:pt x="26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34"/>
                    <a:pt x="4" y="41"/>
                    <a:pt x="10" y="46"/>
                  </a:cubicBezTo>
                  <a:cubicBezTo>
                    <a:pt x="10" y="46"/>
                    <a:pt x="10" y="47"/>
                    <a:pt x="10" y="47"/>
                  </a:cubicBezTo>
                  <a:cubicBezTo>
                    <a:pt x="10" y="47"/>
                    <a:pt x="14" y="49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18" y="74"/>
                    <a:pt x="19" y="75"/>
                    <a:pt x="20" y="7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3" y="75"/>
                    <a:pt x="34" y="74"/>
                    <a:pt x="34" y="73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3"/>
                    <a:pt x="38" y="53"/>
                  </a:cubicBezTo>
                  <a:cubicBezTo>
                    <a:pt x="38" y="49"/>
                    <a:pt x="42" y="47"/>
                    <a:pt x="42" y="47"/>
                  </a:cubicBezTo>
                  <a:cubicBezTo>
                    <a:pt x="42" y="47"/>
                    <a:pt x="42" y="47"/>
                    <a:pt x="42" y="46"/>
                  </a:cubicBezTo>
                  <a:cubicBezTo>
                    <a:pt x="48" y="41"/>
                    <a:pt x="52" y="34"/>
                    <a:pt x="52" y="26"/>
                  </a:cubicBezTo>
                  <a:cubicBezTo>
                    <a:pt x="52" y="11"/>
                    <a:pt x="40" y="0"/>
                    <a:pt x="26" y="0"/>
                  </a:cubicBezTo>
                  <a:close/>
                  <a:moveTo>
                    <a:pt x="31" y="71"/>
                  </a:moveTo>
                  <a:cubicBezTo>
                    <a:pt x="21" y="71"/>
                    <a:pt x="21" y="71"/>
                    <a:pt x="21" y="71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31" y="70"/>
                    <a:pt x="31" y="70"/>
                  </a:cubicBezTo>
                  <a:lnTo>
                    <a:pt x="31" y="71"/>
                  </a:lnTo>
                  <a:close/>
                  <a:moveTo>
                    <a:pt x="32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32" y="65"/>
                    <a:pt x="32" y="65"/>
                    <a:pt x="32" y="65"/>
                  </a:cubicBezTo>
                  <a:lnTo>
                    <a:pt x="32" y="66"/>
                  </a:lnTo>
                  <a:close/>
                  <a:moveTo>
                    <a:pt x="33" y="62"/>
                  </a:moveTo>
                  <a:cubicBezTo>
                    <a:pt x="19" y="62"/>
                    <a:pt x="19" y="62"/>
                    <a:pt x="19" y="62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35" y="55"/>
                    <a:pt x="35" y="55"/>
                    <a:pt x="35" y="55"/>
                  </a:cubicBezTo>
                  <a:lnTo>
                    <a:pt x="33" y="62"/>
                  </a:lnTo>
                  <a:close/>
                  <a:moveTo>
                    <a:pt x="40" y="44"/>
                  </a:moveTo>
                  <a:cubicBezTo>
                    <a:pt x="40" y="44"/>
                    <a:pt x="39" y="44"/>
                    <a:pt x="39" y="44"/>
                  </a:cubicBezTo>
                  <a:cubicBezTo>
                    <a:pt x="38" y="45"/>
                    <a:pt x="36" y="48"/>
                    <a:pt x="35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9" y="26"/>
                    <a:pt x="31" y="26"/>
                  </a:cubicBezTo>
                  <a:cubicBezTo>
                    <a:pt x="32" y="26"/>
                    <a:pt x="33" y="25"/>
                    <a:pt x="33" y="24"/>
                  </a:cubicBezTo>
                  <a:cubicBezTo>
                    <a:pt x="33" y="23"/>
                    <a:pt x="32" y="22"/>
                    <a:pt x="31" y="22"/>
                  </a:cubicBezTo>
                  <a:cubicBezTo>
                    <a:pt x="29" y="22"/>
                    <a:pt x="27" y="23"/>
                    <a:pt x="26" y="25"/>
                  </a:cubicBezTo>
                  <a:cubicBezTo>
                    <a:pt x="26" y="25"/>
                    <a:pt x="26" y="24"/>
                    <a:pt x="26" y="24"/>
                  </a:cubicBezTo>
                  <a:cubicBezTo>
                    <a:pt x="24" y="23"/>
                    <a:pt x="23" y="22"/>
                    <a:pt x="21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19" y="23"/>
                    <a:pt x="19" y="24"/>
                  </a:cubicBezTo>
                  <a:cubicBezTo>
                    <a:pt x="19" y="25"/>
                    <a:pt x="20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7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6" y="48"/>
                    <a:pt x="14" y="45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6" y="40"/>
                    <a:pt x="3" y="33"/>
                    <a:pt x="3" y="26"/>
                  </a:cubicBezTo>
                  <a:cubicBezTo>
                    <a:pt x="3" y="13"/>
                    <a:pt x="13" y="3"/>
                    <a:pt x="26" y="3"/>
                  </a:cubicBezTo>
                  <a:cubicBezTo>
                    <a:pt x="39" y="3"/>
                    <a:pt x="49" y="13"/>
                    <a:pt x="49" y="26"/>
                  </a:cubicBezTo>
                  <a:cubicBezTo>
                    <a:pt x="49" y="33"/>
                    <a:pt x="46" y="40"/>
                    <a:pt x="40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77298" y="4523296"/>
              <a:ext cx="14022" cy="68103"/>
            </a:xfrm>
            <a:custGeom>
              <a:avLst/>
              <a:gdLst>
                <a:gd name="T0" fmla="*/ 2 w 3"/>
                <a:gd name="T1" fmla="*/ 14 h 14"/>
                <a:gd name="T2" fmla="*/ 3 w 3"/>
                <a:gd name="T3" fmla="*/ 13 h 14"/>
                <a:gd name="T4" fmla="*/ 3 w 3"/>
                <a:gd name="T5" fmla="*/ 2 h 14"/>
                <a:gd name="T6" fmla="*/ 2 w 3"/>
                <a:gd name="T7" fmla="*/ 0 h 14"/>
                <a:gd name="T8" fmla="*/ 0 w 3"/>
                <a:gd name="T9" fmla="*/ 2 h 14"/>
                <a:gd name="T10" fmla="*/ 0 w 3"/>
                <a:gd name="T11" fmla="*/ 13 h 14"/>
                <a:gd name="T12" fmla="*/ 2 w 3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4">
                  <a:moveTo>
                    <a:pt x="2" y="14"/>
                  </a:moveTo>
                  <a:cubicBezTo>
                    <a:pt x="2" y="14"/>
                    <a:pt x="3" y="14"/>
                    <a:pt x="3" y="1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4"/>
                    <a:pt x="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831076" y="4585390"/>
              <a:ext cx="52079" cy="52079"/>
            </a:xfrm>
            <a:custGeom>
              <a:avLst/>
              <a:gdLst>
                <a:gd name="T0" fmla="*/ 8 w 11"/>
                <a:gd name="T1" fmla="*/ 10 h 11"/>
                <a:gd name="T2" fmla="*/ 9 w 11"/>
                <a:gd name="T3" fmla="*/ 11 h 11"/>
                <a:gd name="T4" fmla="*/ 10 w 11"/>
                <a:gd name="T5" fmla="*/ 10 h 11"/>
                <a:gd name="T6" fmla="*/ 10 w 11"/>
                <a:gd name="T7" fmla="*/ 8 h 11"/>
                <a:gd name="T8" fmla="*/ 3 w 11"/>
                <a:gd name="T9" fmla="*/ 0 h 11"/>
                <a:gd name="T10" fmla="*/ 0 w 11"/>
                <a:gd name="T11" fmla="*/ 0 h 11"/>
                <a:gd name="T12" fmla="*/ 0 w 11"/>
                <a:gd name="T13" fmla="*/ 3 h 11"/>
                <a:gd name="T14" fmla="*/ 8 w 1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0"/>
                  </a:cubicBezTo>
                  <a:cubicBezTo>
                    <a:pt x="11" y="10"/>
                    <a:pt x="11" y="9"/>
                    <a:pt x="10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8768981" y="4733615"/>
              <a:ext cx="66101" cy="14022"/>
            </a:xfrm>
            <a:custGeom>
              <a:avLst/>
              <a:gdLst>
                <a:gd name="T0" fmla="*/ 14 w 14"/>
                <a:gd name="T1" fmla="*/ 2 h 3"/>
                <a:gd name="T2" fmla="*/ 13 w 14"/>
                <a:gd name="T3" fmla="*/ 0 h 3"/>
                <a:gd name="T4" fmla="*/ 2 w 14"/>
                <a:gd name="T5" fmla="*/ 0 h 3"/>
                <a:gd name="T6" fmla="*/ 0 w 14"/>
                <a:gd name="T7" fmla="*/ 2 h 3"/>
                <a:gd name="T8" fmla="*/ 2 w 14"/>
                <a:gd name="T9" fmla="*/ 3 h 3"/>
                <a:gd name="T10" fmla="*/ 13 w 14"/>
                <a:gd name="T11" fmla="*/ 3 h 3"/>
                <a:gd name="T12" fmla="*/ 14 w 14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8831076" y="4841779"/>
              <a:ext cx="52079" cy="52079"/>
            </a:xfrm>
            <a:custGeom>
              <a:avLst/>
              <a:gdLst>
                <a:gd name="T0" fmla="*/ 8 w 11"/>
                <a:gd name="T1" fmla="*/ 1 h 11"/>
                <a:gd name="T2" fmla="*/ 0 w 11"/>
                <a:gd name="T3" fmla="*/ 9 h 11"/>
                <a:gd name="T4" fmla="*/ 0 w 11"/>
                <a:gd name="T5" fmla="*/ 11 h 11"/>
                <a:gd name="T6" fmla="*/ 1 w 11"/>
                <a:gd name="T7" fmla="*/ 11 h 11"/>
                <a:gd name="T8" fmla="*/ 3 w 11"/>
                <a:gd name="T9" fmla="*/ 11 h 11"/>
                <a:gd name="T10" fmla="*/ 10 w 11"/>
                <a:gd name="T11" fmla="*/ 3 h 11"/>
                <a:gd name="T12" fmla="*/ 10 w 11"/>
                <a:gd name="T13" fmla="*/ 1 h 11"/>
                <a:gd name="T14" fmla="*/ 8 w 11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8" y="1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9087466" y="4851795"/>
              <a:ext cx="56085" cy="52079"/>
            </a:xfrm>
            <a:custGeom>
              <a:avLst/>
              <a:gdLst>
                <a:gd name="T0" fmla="*/ 3 w 12"/>
                <a:gd name="T1" fmla="*/ 0 h 11"/>
                <a:gd name="T2" fmla="*/ 1 w 12"/>
                <a:gd name="T3" fmla="*/ 0 h 11"/>
                <a:gd name="T4" fmla="*/ 1 w 12"/>
                <a:gd name="T5" fmla="*/ 3 h 11"/>
                <a:gd name="T6" fmla="*/ 9 w 12"/>
                <a:gd name="T7" fmla="*/ 10 h 11"/>
                <a:gd name="T8" fmla="*/ 10 w 12"/>
                <a:gd name="T9" fmla="*/ 11 h 11"/>
                <a:gd name="T10" fmla="*/ 11 w 12"/>
                <a:gd name="T11" fmla="*/ 10 h 11"/>
                <a:gd name="T12" fmla="*/ 11 w 12"/>
                <a:gd name="T13" fmla="*/ 8 h 11"/>
                <a:gd name="T14" fmla="*/ 3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1" y="11"/>
                    <a:pt x="11" y="10"/>
                  </a:cubicBezTo>
                  <a:cubicBezTo>
                    <a:pt x="12" y="10"/>
                    <a:pt x="12" y="9"/>
                    <a:pt x="11" y="8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9133535" y="4733615"/>
              <a:ext cx="66101" cy="14022"/>
            </a:xfrm>
            <a:custGeom>
              <a:avLst/>
              <a:gdLst>
                <a:gd name="T0" fmla="*/ 13 w 14"/>
                <a:gd name="T1" fmla="*/ 0 h 3"/>
                <a:gd name="T2" fmla="*/ 2 w 14"/>
                <a:gd name="T3" fmla="*/ 0 h 3"/>
                <a:gd name="T4" fmla="*/ 0 w 14"/>
                <a:gd name="T5" fmla="*/ 2 h 3"/>
                <a:gd name="T6" fmla="*/ 2 w 14"/>
                <a:gd name="T7" fmla="*/ 3 h 3"/>
                <a:gd name="T8" fmla="*/ 13 w 14"/>
                <a:gd name="T9" fmla="*/ 3 h 3"/>
                <a:gd name="T10" fmla="*/ 14 w 14"/>
                <a:gd name="T11" fmla="*/ 2 h 3"/>
                <a:gd name="T12" fmla="*/ 13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9087466" y="4585390"/>
              <a:ext cx="56085" cy="52079"/>
            </a:xfrm>
            <a:custGeom>
              <a:avLst/>
              <a:gdLst>
                <a:gd name="T0" fmla="*/ 2 w 12"/>
                <a:gd name="T1" fmla="*/ 11 h 11"/>
                <a:gd name="T2" fmla="*/ 3 w 12"/>
                <a:gd name="T3" fmla="*/ 10 h 11"/>
                <a:gd name="T4" fmla="*/ 11 w 12"/>
                <a:gd name="T5" fmla="*/ 3 h 11"/>
                <a:gd name="T6" fmla="*/ 11 w 12"/>
                <a:gd name="T7" fmla="*/ 0 h 11"/>
                <a:gd name="T8" fmla="*/ 9 w 12"/>
                <a:gd name="T9" fmla="*/ 0 h 11"/>
                <a:gd name="T10" fmla="*/ 1 w 12"/>
                <a:gd name="T11" fmla="*/ 8 h 11"/>
                <a:gd name="T12" fmla="*/ 1 w 12"/>
                <a:gd name="T13" fmla="*/ 10 h 11"/>
                <a:gd name="T14" fmla="*/ 2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61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9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9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3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4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7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8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1" dur="9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2" dur="9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6" grpId="0" animBg="1"/>
          <p:bldP spid="62" grpId="0" animBg="1"/>
          <p:bldP spid="63" grpId="0" animBg="1"/>
          <p:bldP spid="64" grpId="0" animBg="1"/>
          <p:bldP spid="33" grpId="0" animBg="1"/>
          <p:bldP spid="79" grpId="0" animBg="1"/>
          <p:bldP spid="68" grpId="0" animBg="1"/>
          <p:bldP spid="70" grpId="0" animBg="1"/>
          <p:bldP spid="71" grpId="0" animBg="1"/>
          <p:bldP spid="72" grpId="0" animBg="1"/>
          <p:bldP spid="17" grpId="0"/>
          <p:bldP spid="80" grpId="0"/>
          <p:bldP spid="81" grpId="0"/>
          <p:bldP spid="82" grpId="0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9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9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9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9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9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9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3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3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3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3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6" grpId="0" animBg="1"/>
          <p:bldP spid="62" grpId="0" animBg="1"/>
          <p:bldP spid="63" grpId="0" animBg="1"/>
          <p:bldP spid="64" grpId="0" animBg="1"/>
          <p:bldP spid="33" grpId="0" animBg="1"/>
          <p:bldP spid="79" grpId="0" animBg="1"/>
          <p:bldP spid="68" grpId="0" animBg="1"/>
          <p:bldP spid="70" grpId="0" animBg="1"/>
          <p:bldP spid="71" grpId="0" animBg="1"/>
          <p:bldP spid="72" grpId="0" animBg="1"/>
          <p:bldP spid="17" grpId="0"/>
          <p:bldP spid="80" grpId="0"/>
          <p:bldP spid="81" grpId="0"/>
          <p:bldP spid="82" grpId="0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18848180" y="3257599"/>
            <a:ext cx="4609416" cy="8568954"/>
          </a:xfrm>
          <a:custGeom>
            <a:avLst/>
            <a:gdLst>
              <a:gd name="T0" fmla="*/ 657 w 657"/>
              <a:gd name="T1" fmla="*/ 1196 h 1221"/>
              <a:gd name="T2" fmla="*/ 632 w 657"/>
              <a:gd name="T3" fmla="*/ 1221 h 1221"/>
              <a:gd name="T4" fmla="*/ 25 w 657"/>
              <a:gd name="T5" fmla="*/ 1189 h 1221"/>
              <a:gd name="T6" fmla="*/ 0 w 657"/>
              <a:gd name="T7" fmla="*/ 1164 h 1221"/>
              <a:gd name="T8" fmla="*/ 0 w 657"/>
              <a:gd name="T9" fmla="*/ 47 h 1221"/>
              <a:gd name="T10" fmla="*/ 25 w 657"/>
              <a:gd name="T11" fmla="*/ 22 h 1221"/>
              <a:gd name="T12" fmla="*/ 632 w 657"/>
              <a:gd name="T13" fmla="*/ 0 h 1221"/>
              <a:gd name="T14" fmla="*/ 657 w 657"/>
              <a:gd name="T15" fmla="*/ 25 h 1221"/>
              <a:gd name="T16" fmla="*/ 657 w 657"/>
              <a:gd name="T17" fmla="*/ 119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" h="1221">
                <a:moveTo>
                  <a:pt x="657" y="1196"/>
                </a:moveTo>
                <a:cubicBezTo>
                  <a:pt x="657" y="1210"/>
                  <a:pt x="645" y="1221"/>
                  <a:pt x="632" y="1221"/>
                </a:cubicBezTo>
                <a:cubicBezTo>
                  <a:pt x="25" y="1189"/>
                  <a:pt x="25" y="1189"/>
                  <a:pt x="25" y="1189"/>
                </a:cubicBezTo>
                <a:cubicBezTo>
                  <a:pt x="12" y="1189"/>
                  <a:pt x="0" y="1178"/>
                  <a:pt x="0" y="116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3"/>
                  <a:pt x="12" y="22"/>
                  <a:pt x="25" y="22"/>
                </a:cubicBezTo>
                <a:cubicBezTo>
                  <a:pt x="632" y="0"/>
                  <a:pt x="632" y="0"/>
                  <a:pt x="632" y="0"/>
                </a:cubicBezTo>
                <a:cubicBezTo>
                  <a:pt x="645" y="0"/>
                  <a:pt x="657" y="11"/>
                  <a:pt x="657" y="25"/>
                </a:cubicBezTo>
                <a:lnTo>
                  <a:pt x="657" y="1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270263" y="4068265"/>
            <a:ext cx="4314626" cy="2056818"/>
            <a:chOff x="9635131" y="2034132"/>
            <a:chExt cx="2157313" cy="1028409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9635131" y="2034132"/>
              <a:ext cx="2147264" cy="881013"/>
            </a:xfrm>
            <a:custGeom>
              <a:avLst/>
              <a:gdLst>
                <a:gd name="T0" fmla="*/ 60 w 612"/>
                <a:gd name="T1" fmla="*/ 124 h 251"/>
                <a:gd name="T2" fmla="*/ 0 w 612"/>
                <a:gd name="T3" fmla="*/ 19 h 251"/>
                <a:gd name="T4" fmla="*/ 572 w 612"/>
                <a:gd name="T5" fmla="*/ 0 h 251"/>
                <a:gd name="T6" fmla="*/ 612 w 612"/>
                <a:gd name="T7" fmla="*/ 61 h 251"/>
                <a:gd name="T8" fmla="*/ 612 w 612"/>
                <a:gd name="T9" fmla="*/ 251 h 251"/>
                <a:gd name="T10" fmla="*/ 585 w 612"/>
                <a:gd name="T11" fmla="*/ 214 h 251"/>
                <a:gd name="T12" fmla="*/ 10 w 612"/>
                <a:gd name="T13" fmla="*/ 240 h 251"/>
                <a:gd name="T14" fmla="*/ 60 w 612"/>
                <a:gd name="T15" fmla="*/ 1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251">
                  <a:moveTo>
                    <a:pt x="60" y="12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612" y="4"/>
                    <a:pt x="612" y="61"/>
                  </a:cubicBezTo>
                  <a:cubicBezTo>
                    <a:pt x="612" y="119"/>
                    <a:pt x="612" y="251"/>
                    <a:pt x="612" y="251"/>
                  </a:cubicBezTo>
                  <a:cubicBezTo>
                    <a:pt x="612" y="251"/>
                    <a:pt x="607" y="215"/>
                    <a:pt x="585" y="214"/>
                  </a:cubicBezTo>
                  <a:cubicBezTo>
                    <a:pt x="564" y="213"/>
                    <a:pt x="10" y="240"/>
                    <a:pt x="10" y="240"/>
                  </a:cubicBezTo>
                  <a:lnTo>
                    <a:pt x="60" y="124"/>
                  </a:lnTo>
                  <a:close/>
                </a:path>
              </a:pathLst>
            </a:custGeom>
            <a:solidFill>
              <a:srgbClr val="3DA9CF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1728796" y="2804602"/>
              <a:ext cx="63648" cy="257939"/>
            </a:xfrm>
            <a:custGeom>
              <a:avLst/>
              <a:gdLst>
                <a:gd name="T0" fmla="*/ 15 w 18"/>
                <a:gd name="T1" fmla="*/ 32 h 74"/>
                <a:gd name="T2" fmla="*/ 0 w 18"/>
                <a:gd name="T3" fmla="*/ 0 h 74"/>
                <a:gd name="T4" fmla="*/ 0 w 18"/>
                <a:gd name="T5" fmla="*/ 74 h 74"/>
                <a:gd name="T6" fmla="*/ 15 w 18"/>
                <a:gd name="T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4">
                  <a:moveTo>
                    <a:pt x="15" y="32"/>
                  </a:moveTo>
                  <a:cubicBezTo>
                    <a:pt x="15" y="32"/>
                    <a:pt x="11" y="1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8" y="59"/>
                    <a:pt x="15" y="32"/>
                    <a:pt x="15" y="32"/>
                  </a:cubicBezTo>
                  <a:close/>
                </a:path>
              </a:pathLst>
            </a:custGeom>
            <a:solidFill>
              <a:srgbClr val="277E9D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 rot="21480000">
            <a:off x="19943058" y="4388334"/>
            <a:ext cx="33489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438340"/>
            <a:r>
              <a:rPr lang="en-US" sz="6000" dirty="0">
                <a:solidFill>
                  <a:prstClr val="white"/>
                </a:solidFill>
                <a:latin typeface="+mj-lt"/>
              </a:rPr>
              <a:t>STEP 05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9094379" y="6360251"/>
            <a:ext cx="4268778" cy="289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800"/>
              <a:t>Key data point</a:t>
            </a:r>
          </a:p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/>
              <a:t>Aenean efficitur do bibendum libero Is ria  del ium aut  et estrum nonsequis volupta doluptas illupt</a:t>
            </a:r>
          </a:p>
        </p:txBody>
      </p:sp>
      <p:sp>
        <p:nvSpPr>
          <p:cNvPr id="71" name="Freeform 105"/>
          <p:cNvSpPr>
            <a:spLocks noEditPoints="1"/>
          </p:cNvSpPr>
          <p:nvPr/>
        </p:nvSpPr>
        <p:spPr bwMode="auto">
          <a:xfrm>
            <a:off x="21841073" y="9780912"/>
            <a:ext cx="1273594" cy="1687208"/>
          </a:xfrm>
          <a:custGeom>
            <a:avLst/>
            <a:gdLst>
              <a:gd name="T0" fmla="*/ 473 w 478"/>
              <a:gd name="T1" fmla="*/ 39 h 633"/>
              <a:gd name="T2" fmla="*/ 239 w 478"/>
              <a:gd name="T3" fmla="*/ 0 h 633"/>
              <a:gd name="T4" fmla="*/ 239 w 478"/>
              <a:gd name="T5" fmla="*/ 0 h 633"/>
              <a:gd name="T6" fmla="*/ 239 w 478"/>
              <a:gd name="T7" fmla="*/ 0 h 633"/>
              <a:gd name="T8" fmla="*/ 239 w 478"/>
              <a:gd name="T9" fmla="*/ 0 h 633"/>
              <a:gd name="T10" fmla="*/ 193 w 478"/>
              <a:gd name="T11" fmla="*/ 2 h 633"/>
              <a:gd name="T12" fmla="*/ 192 w 478"/>
              <a:gd name="T13" fmla="*/ 2 h 633"/>
              <a:gd name="T14" fmla="*/ 192 w 478"/>
              <a:gd name="T15" fmla="*/ 2 h 633"/>
              <a:gd name="T16" fmla="*/ 191 w 478"/>
              <a:gd name="T17" fmla="*/ 2 h 633"/>
              <a:gd name="T18" fmla="*/ 145 w 478"/>
              <a:gd name="T19" fmla="*/ 7 h 633"/>
              <a:gd name="T20" fmla="*/ 144 w 478"/>
              <a:gd name="T21" fmla="*/ 7 h 633"/>
              <a:gd name="T22" fmla="*/ 98 w 478"/>
              <a:gd name="T23" fmla="*/ 15 h 633"/>
              <a:gd name="T24" fmla="*/ 98 w 478"/>
              <a:gd name="T25" fmla="*/ 15 h 633"/>
              <a:gd name="T26" fmla="*/ 52 w 478"/>
              <a:gd name="T27" fmla="*/ 26 h 633"/>
              <a:gd name="T28" fmla="*/ 51 w 478"/>
              <a:gd name="T29" fmla="*/ 26 h 633"/>
              <a:gd name="T30" fmla="*/ 4 w 478"/>
              <a:gd name="T31" fmla="*/ 39 h 633"/>
              <a:gd name="T32" fmla="*/ 0 w 478"/>
              <a:gd name="T33" fmla="*/ 46 h 633"/>
              <a:gd name="T34" fmla="*/ 0 w 478"/>
              <a:gd name="T35" fmla="*/ 435 h 633"/>
              <a:gd name="T36" fmla="*/ 102 w 478"/>
              <a:gd name="T37" fmla="*/ 553 h 633"/>
              <a:gd name="T38" fmla="*/ 142 w 478"/>
              <a:gd name="T39" fmla="*/ 582 h 633"/>
              <a:gd name="T40" fmla="*/ 142 w 478"/>
              <a:gd name="T41" fmla="*/ 582 h 633"/>
              <a:gd name="T42" fmla="*/ 238 w 478"/>
              <a:gd name="T43" fmla="*/ 633 h 633"/>
              <a:gd name="T44" fmla="*/ 238 w 478"/>
              <a:gd name="T45" fmla="*/ 633 h 633"/>
              <a:gd name="T46" fmla="*/ 239 w 478"/>
              <a:gd name="T47" fmla="*/ 633 h 633"/>
              <a:gd name="T48" fmla="*/ 239 w 478"/>
              <a:gd name="T49" fmla="*/ 633 h 633"/>
              <a:gd name="T50" fmla="*/ 239 w 478"/>
              <a:gd name="T51" fmla="*/ 633 h 633"/>
              <a:gd name="T52" fmla="*/ 239 w 478"/>
              <a:gd name="T53" fmla="*/ 633 h 633"/>
              <a:gd name="T54" fmla="*/ 241 w 478"/>
              <a:gd name="T55" fmla="*/ 633 h 633"/>
              <a:gd name="T56" fmla="*/ 373 w 478"/>
              <a:gd name="T57" fmla="*/ 560 h 633"/>
              <a:gd name="T58" fmla="*/ 478 w 478"/>
              <a:gd name="T59" fmla="*/ 435 h 633"/>
              <a:gd name="T60" fmla="*/ 478 w 478"/>
              <a:gd name="T61" fmla="*/ 46 h 633"/>
              <a:gd name="T62" fmla="*/ 473 w 478"/>
              <a:gd name="T63" fmla="*/ 39 h 633"/>
              <a:gd name="T64" fmla="*/ 199 w 478"/>
              <a:gd name="T65" fmla="*/ 15 h 633"/>
              <a:gd name="T66" fmla="*/ 232 w 478"/>
              <a:gd name="T67" fmla="*/ 14 h 633"/>
              <a:gd name="T68" fmla="*/ 232 w 478"/>
              <a:gd name="T69" fmla="*/ 617 h 633"/>
              <a:gd name="T70" fmla="*/ 200 w 478"/>
              <a:gd name="T71" fmla="*/ 601 h 633"/>
              <a:gd name="T72" fmla="*/ 199 w 478"/>
              <a:gd name="T73" fmla="*/ 15 h 633"/>
              <a:gd name="T74" fmla="*/ 186 w 478"/>
              <a:gd name="T75" fmla="*/ 593 h 633"/>
              <a:gd name="T76" fmla="*/ 153 w 478"/>
              <a:gd name="T77" fmla="*/ 572 h 633"/>
              <a:gd name="T78" fmla="*/ 153 w 478"/>
              <a:gd name="T79" fmla="*/ 20 h 633"/>
              <a:gd name="T80" fmla="*/ 185 w 478"/>
              <a:gd name="T81" fmla="*/ 17 h 633"/>
              <a:gd name="T82" fmla="*/ 186 w 478"/>
              <a:gd name="T83" fmla="*/ 593 h 633"/>
              <a:gd name="T84" fmla="*/ 60 w 478"/>
              <a:gd name="T85" fmla="*/ 38 h 633"/>
              <a:gd name="T86" fmla="*/ 92 w 478"/>
              <a:gd name="T87" fmla="*/ 31 h 633"/>
              <a:gd name="T88" fmla="*/ 93 w 478"/>
              <a:gd name="T89" fmla="*/ 528 h 633"/>
              <a:gd name="T90" fmla="*/ 60 w 478"/>
              <a:gd name="T91" fmla="*/ 500 h 633"/>
              <a:gd name="T92" fmla="*/ 60 w 478"/>
              <a:gd name="T93" fmla="*/ 38 h 633"/>
              <a:gd name="T94" fmla="*/ 14 w 478"/>
              <a:gd name="T95" fmla="*/ 435 h 633"/>
              <a:gd name="T96" fmla="*/ 14 w 478"/>
              <a:gd name="T97" fmla="*/ 51 h 633"/>
              <a:gd name="T98" fmla="*/ 46 w 478"/>
              <a:gd name="T99" fmla="*/ 42 h 633"/>
              <a:gd name="T100" fmla="*/ 46 w 478"/>
              <a:gd name="T101" fmla="*/ 487 h 633"/>
              <a:gd name="T102" fmla="*/ 14 w 478"/>
              <a:gd name="T103" fmla="*/ 435 h 633"/>
              <a:gd name="T104" fmla="*/ 107 w 478"/>
              <a:gd name="T105" fmla="*/ 539 h 633"/>
              <a:gd name="T106" fmla="*/ 106 w 478"/>
              <a:gd name="T107" fmla="*/ 28 h 633"/>
              <a:gd name="T108" fmla="*/ 139 w 478"/>
              <a:gd name="T109" fmla="*/ 22 h 633"/>
              <a:gd name="T110" fmla="*/ 139 w 478"/>
              <a:gd name="T111" fmla="*/ 563 h 633"/>
              <a:gd name="T112" fmla="*/ 111 w 478"/>
              <a:gd name="T113" fmla="*/ 542 h 633"/>
              <a:gd name="T114" fmla="*/ 107 w 478"/>
              <a:gd name="T115" fmla="*/ 539 h 633"/>
              <a:gd name="T116" fmla="*/ 464 w 478"/>
              <a:gd name="T117" fmla="*/ 435 h 633"/>
              <a:gd name="T118" fmla="*/ 246 w 478"/>
              <a:gd name="T119" fmla="*/ 617 h 633"/>
              <a:gd name="T120" fmla="*/ 246 w 478"/>
              <a:gd name="T121" fmla="*/ 14 h 633"/>
              <a:gd name="T122" fmla="*/ 464 w 478"/>
              <a:gd name="T123" fmla="*/ 51 h 633"/>
              <a:gd name="T124" fmla="*/ 464 w 478"/>
              <a:gd name="T125" fmla="*/ 43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633">
                <a:moveTo>
                  <a:pt x="473" y="39"/>
                </a:moveTo>
                <a:cubicBezTo>
                  <a:pt x="414" y="21"/>
                  <a:pt x="326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24" y="0"/>
                  <a:pt x="208" y="1"/>
                  <a:pt x="193" y="2"/>
                </a:cubicBezTo>
                <a:cubicBezTo>
                  <a:pt x="193" y="2"/>
                  <a:pt x="192" y="2"/>
                  <a:pt x="192" y="2"/>
                </a:cubicBezTo>
                <a:cubicBezTo>
                  <a:pt x="192" y="2"/>
                  <a:pt x="192" y="2"/>
                  <a:pt x="192" y="2"/>
                </a:cubicBezTo>
                <a:cubicBezTo>
                  <a:pt x="192" y="2"/>
                  <a:pt x="192" y="2"/>
                  <a:pt x="191" y="2"/>
                </a:cubicBezTo>
                <a:cubicBezTo>
                  <a:pt x="176" y="3"/>
                  <a:pt x="160" y="5"/>
                  <a:pt x="145" y="7"/>
                </a:cubicBezTo>
                <a:cubicBezTo>
                  <a:pt x="145" y="7"/>
                  <a:pt x="145" y="7"/>
                  <a:pt x="144" y="7"/>
                </a:cubicBezTo>
                <a:cubicBezTo>
                  <a:pt x="129" y="9"/>
                  <a:pt x="114" y="12"/>
                  <a:pt x="98" y="15"/>
                </a:cubicBezTo>
                <a:cubicBezTo>
                  <a:pt x="98" y="15"/>
                  <a:pt x="98" y="15"/>
                  <a:pt x="98" y="15"/>
                </a:cubicBezTo>
                <a:cubicBezTo>
                  <a:pt x="83" y="18"/>
                  <a:pt x="67" y="22"/>
                  <a:pt x="52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36" y="30"/>
                  <a:pt x="20" y="34"/>
                  <a:pt x="4" y="39"/>
                </a:cubicBezTo>
                <a:cubicBezTo>
                  <a:pt x="2" y="40"/>
                  <a:pt x="0" y="43"/>
                  <a:pt x="0" y="46"/>
                </a:cubicBezTo>
                <a:cubicBezTo>
                  <a:pt x="0" y="435"/>
                  <a:pt x="0" y="435"/>
                  <a:pt x="0" y="435"/>
                </a:cubicBezTo>
                <a:cubicBezTo>
                  <a:pt x="0" y="450"/>
                  <a:pt x="13" y="486"/>
                  <a:pt x="102" y="553"/>
                </a:cubicBezTo>
                <a:cubicBezTo>
                  <a:pt x="115" y="563"/>
                  <a:pt x="129" y="573"/>
                  <a:pt x="142" y="582"/>
                </a:cubicBezTo>
                <a:cubicBezTo>
                  <a:pt x="142" y="582"/>
                  <a:pt x="142" y="582"/>
                  <a:pt x="142" y="582"/>
                </a:cubicBezTo>
                <a:cubicBezTo>
                  <a:pt x="182" y="609"/>
                  <a:pt x="220" y="629"/>
                  <a:pt x="238" y="633"/>
                </a:cubicBezTo>
                <a:cubicBezTo>
                  <a:pt x="238" y="633"/>
                  <a:pt x="238" y="633"/>
                  <a:pt x="238" y="633"/>
                </a:cubicBezTo>
                <a:cubicBezTo>
                  <a:pt x="238" y="633"/>
                  <a:pt x="239" y="633"/>
                  <a:pt x="239" y="633"/>
                </a:cubicBezTo>
                <a:cubicBezTo>
                  <a:pt x="239" y="633"/>
                  <a:pt x="239" y="633"/>
                  <a:pt x="239" y="633"/>
                </a:cubicBezTo>
                <a:cubicBezTo>
                  <a:pt x="239" y="633"/>
                  <a:pt x="239" y="633"/>
                  <a:pt x="239" y="633"/>
                </a:cubicBezTo>
                <a:cubicBezTo>
                  <a:pt x="239" y="633"/>
                  <a:pt x="239" y="633"/>
                  <a:pt x="239" y="633"/>
                </a:cubicBezTo>
                <a:cubicBezTo>
                  <a:pt x="240" y="633"/>
                  <a:pt x="240" y="633"/>
                  <a:pt x="241" y="633"/>
                </a:cubicBezTo>
                <a:cubicBezTo>
                  <a:pt x="261" y="629"/>
                  <a:pt x="320" y="598"/>
                  <a:pt x="373" y="560"/>
                </a:cubicBezTo>
                <a:cubicBezTo>
                  <a:pt x="421" y="526"/>
                  <a:pt x="478" y="477"/>
                  <a:pt x="478" y="435"/>
                </a:cubicBezTo>
                <a:cubicBezTo>
                  <a:pt x="478" y="46"/>
                  <a:pt x="478" y="46"/>
                  <a:pt x="478" y="46"/>
                </a:cubicBezTo>
                <a:cubicBezTo>
                  <a:pt x="478" y="43"/>
                  <a:pt x="476" y="40"/>
                  <a:pt x="473" y="39"/>
                </a:cubicBezTo>
                <a:close/>
                <a:moveTo>
                  <a:pt x="199" y="15"/>
                </a:moveTo>
                <a:cubicBezTo>
                  <a:pt x="210" y="15"/>
                  <a:pt x="221" y="14"/>
                  <a:pt x="232" y="14"/>
                </a:cubicBezTo>
                <a:cubicBezTo>
                  <a:pt x="232" y="617"/>
                  <a:pt x="232" y="617"/>
                  <a:pt x="232" y="617"/>
                </a:cubicBezTo>
                <a:cubicBezTo>
                  <a:pt x="224" y="614"/>
                  <a:pt x="213" y="608"/>
                  <a:pt x="200" y="601"/>
                </a:cubicBezTo>
                <a:lnTo>
                  <a:pt x="199" y="15"/>
                </a:lnTo>
                <a:close/>
                <a:moveTo>
                  <a:pt x="186" y="593"/>
                </a:moveTo>
                <a:cubicBezTo>
                  <a:pt x="175" y="587"/>
                  <a:pt x="165" y="580"/>
                  <a:pt x="153" y="572"/>
                </a:cubicBezTo>
                <a:cubicBezTo>
                  <a:pt x="153" y="20"/>
                  <a:pt x="153" y="20"/>
                  <a:pt x="153" y="20"/>
                </a:cubicBezTo>
                <a:cubicBezTo>
                  <a:pt x="164" y="19"/>
                  <a:pt x="175" y="17"/>
                  <a:pt x="185" y="17"/>
                </a:cubicBezTo>
                <a:lnTo>
                  <a:pt x="186" y="593"/>
                </a:lnTo>
                <a:close/>
                <a:moveTo>
                  <a:pt x="60" y="38"/>
                </a:moveTo>
                <a:cubicBezTo>
                  <a:pt x="71" y="35"/>
                  <a:pt x="82" y="33"/>
                  <a:pt x="92" y="31"/>
                </a:cubicBezTo>
                <a:cubicBezTo>
                  <a:pt x="93" y="528"/>
                  <a:pt x="93" y="528"/>
                  <a:pt x="93" y="528"/>
                </a:cubicBezTo>
                <a:cubicBezTo>
                  <a:pt x="81" y="518"/>
                  <a:pt x="70" y="509"/>
                  <a:pt x="60" y="500"/>
                </a:cubicBezTo>
                <a:lnTo>
                  <a:pt x="60" y="38"/>
                </a:lnTo>
                <a:close/>
                <a:moveTo>
                  <a:pt x="14" y="435"/>
                </a:moveTo>
                <a:cubicBezTo>
                  <a:pt x="14" y="51"/>
                  <a:pt x="14" y="51"/>
                  <a:pt x="14" y="51"/>
                </a:cubicBezTo>
                <a:cubicBezTo>
                  <a:pt x="24" y="48"/>
                  <a:pt x="35" y="45"/>
                  <a:pt x="46" y="42"/>
                </a:cubicBezTo>
                <a:cubicBezTo>
                  <a:pt x="46" y="487"/>
                  <a:pt x="46" y="487"/>
                  <a:pt x="46" y="487"/>
                </a:cubicBezTo>
                <a:cubicBezTo>
                  <a:pt x="25" y="465"/>
                  <a:pt x="14" y="447"/>
                  <a:pt x="14" y="435"/>
                </a:cubicBezTo>
                <a:close/>
                <a:moveTo>
                  <a:pt x="107" y="539"/>
                </a:moveTo>
                <a:cubicBezTo>
                  <a:pt x="106" y="28"/>
                  <a:pt x="106" y="28"/>
                  <a:pt x="106" y="28"/>
                </a:cubicBezTo>
                <a:cubicBezTo>
                  <a:pt x="117" y="26"/>
                  <a:pt x="128" y="24"/>
                  <a:pt x="139" y="22"/>
                </a:cubicBezTo>
                <a:cubicBezTo>
                  <a:pt x="139" y="563"/>
                  <a:pt x="139" y="563"/>
                  <a:pt x="139" y="563"/>
                </a:cubicBezTo>
                <a:cubicBezTo>
                  <a:pt x="130" y="556"/>
                  <a:pt x="120" y="549"/>
                  <a:pt x="111" y="542"/>
                </a:cubicBezTo>
                <a:cubicBezTo>
                  <a:pt x="109" y="541"/>
                  <a:pt x="108" y="540"/>
                  <a:pt x="107" y="539"/>
                </a:cubicBezTo>
                <a:close/>
                <a:moveTo>
                  <a:pt x="464" y="435"/>
                </a:moveTo>
                <a:cubicBezTo>
                  <a:pt x="464" y="496"/>
                  <a:pt x="297" y="598"/>
                  <a:pt x="246" y="617"/>
                </a:cubicBezTo>
                <a:cubicBezTo>
                  <a:pt x="246" y="14"/>
                  <a:pt x="246" y="14"/>
                  <a:pt x="246" y="14"/>
                </a:cubicBezTo>
                <a:cubicBezTo>
                  <a:pt x="327" y="15"/>
                  <a:pt x="408" y="34"/>
                  <a:pt x="464" y="51"/>
                </a:cubicBezTo>
                <a:lnTo>
                  <a:pt x="464" y="435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4332561" y="3257599"/>
            <a:ext cx="4616118" cy="8568954"/>
          </a:xfrm>
          <a:custGeom>
            <a:avLst/>
            <a:gdLst>
              <a:gd name="T0" fmla="*/ 657 w 657"/>
              <a:gd name="T1" fmla="*/ 1196 h 1221"/>
              <a:gd name="T2" fmla="*/ 632 w 657"/>
              <a:gd name="T3" fmla="*/ 1221 h 1221"/>
              <a:gd name="T4" fmla="*/ 25 w 657"/>
              <a:gd name="T5" fmla="*/ 1189 h 1221"/>
              <a:gd name="T6" fmla="*/ 0 w 657"/>
              <a:gd name="T7" fmla="*/ 1164 h 1221"/>
              <a:gd name="T8" fmla="*/ 0 w 657"/>
              <a:gd name="T9" fmla="*/ 47 h 1221"/>
              <a:gd name="T10" fmla="*/ 25 w 657"/>
              <a:gd name="T11" fmla="*/ 22 h 1221"/>
              <a:gd name="T12" fmla="*/ 632 w 657"/>
              <a:gd name="T13" fmla="*/ 0 h 1221"/>
              <a:gd name="T14" fmla="*/ 657 w 657"/>
              <a:gd name="T15" fmla="*/ 25 h 1221"/>
              <a:gd name="T16" fmla="*/ 657 w 657"/>
              <a:gd name="T17" fmla="*/ 119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7" h="1221">
                <a:moveTo>
                  <a:pt x="657" y="1196"/>
                </a:moveTo>
                <a:cubicBezTo>
                  <a:pt x="657" y="1210"/>
                  <a:pt x="645" y="1221"/>
                  <a:pt x="632" y="1221"/>
                </a:cubicBezTo>
                <a:cubicBezTo>
                  <a:pt x="25" y="1189"/>
                  <a:pt x="25" y="1189"/>
                  <a:pt x="25" y="1189"/>
                </a:cubicBezTo>
                <a:cubicBezTo>
                  <a:pt x="12" y="1189"/>
                  <a:pt x="0" y="1178"/>
                  <a:pt x="0" y="116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3"/>
                  <a:pt x="12" y="22"/>
                  <a:pt x="25" y="22"/>
                </a:cubicBezTo>
                <a:cubicBezTo>
                  <a:pt x="632" y="0"/>
                  <a:pt x="632" y="0"/>
                  <a:pt x="632" y="0"/>
                </a:cubicBezTo>
                <a:cubicBezTo>
                  <a:pt x="645" y="0"/>
                  <a:pt x="657" y="11"/>
                  <a:pt x="657" y="25"/>
                </a:cubicBezTo>
                <a:lnTo>
                  <a:pt x="657" y="1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4754647" y="4068265"/>
            <a:ext cx="4314626" cy="2056818"/>
            <a:chOff x="7377323" y="2034132"/>
            <a:chExt cx="2157313" cy="1028409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377323" y="2034132"/>
              <a:ext cx="2147264" cy="881013"/>
            </a:xfrm>
            <a:custGeom>
              <a:avLst/>
              <a:gdLst>
                <a:gd name="T0" fmla="*/ 60 w 612"/>
                <a:gd name="T1" fmla="*/ 124 h 251"/>
                <a:gd name="T2" fmla="*/ 0 w 612"/>
                <a:gd name="T3" fmla="*/ 19 h 251"/>
                <a:gd name="T4" fmla="*/ 572 w 612"/>
                <a:gd name="T5" fmla="*/ 0 h 251"/>
                <a:gd name="T6" fmla="*/ 612 w 612"/>
                <a:gd name="T7" fmla="*/ 61 h 251"/>
                <a:gd name="T8" fmla="*/ 612 w 612"/>
                <a:gd name="T9" fmla="*/ 251 h 251"/>
                <a:gd name="T10" fmla="*/ 585 w 612"/>
                <a:gd name="T11" fmla="*/ 214 h 251"/>
                <a:gd name="T12" fmla="*/ 10 w 612"/>
                <a:gd name="T13" fmla="*/ 240 h 251"/>
                <a:gd name="T14" fmla="*/ 60 w 612"/>
                <a:gd name="T15" fmla="*/ 1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251">
                  <a:moveTo>
                    <a:pt x="60" y="12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612" y="4"/>
                    <a:pt x="612" y="61"/>
                  </a:cubicBezTo>
                  <a:cubicBezTo>
                    <a:pt x="612" y="119"/>
                    <a:pt x="612" y="251"/>
                    <a:pt x="612" y="251"/>
                  </a:cubicBezTo>
                  <a:cubicBezTo>
                    <a:pt x="612" y="251"/>
                    <a:pt x="607" y="215"/>
                    <a:pt x="585" y="214"/>
                  </a:cubicBezTo>
                  <a:cubicBezTo>
                    <a:pt x="564" y="213"/>
                    <a:pt x="10" y="240"/>
                    <a:pt x="10" y="240"/>
                  </a:cubicBezTo>
                  <a:lnTo>
                    <a:pt x="60" y="124"/>
                  </a:lnTo>
                  <a:close/>
                </a:path>
              </a:pathLst>
            </a:custGeom>
            <a:solidFill>
              <a:srgbClr val="33B6D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474339" y="2804602"/>
              <a:ext cx="60297" cy="257939"/>
            </a:xfrm>
            <a:custGeom>
              <a:avLst/>
              <a:gdLst>
                <a:gd name="T0" fmla="*/ 15 w 18"/>
                <a:gd name="T1" fmla="*/ 32 h 74"/>
                <a:gd name="T2" fmla="*/ 0 w 18"/>
                <a:gd name="T3" fmla="*/ 0 h 74"/>
                <a:gd name="T4" fmla="*/ 0 w 18"/>
                <a:gd name="T5" fmla="*/ 74 h 74"/>
                <a:gd name="T6" fmla="*/ 15 w 18"/>
                <a:gd name="T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4">
                  <a:moveTo>
                    <a:pt x="15" y="32"/>
                  </a:moveTo>
                  <a:cubicBezTo>
                    <a:pt x="15" y="32"/>
                    <a:pt x="12" y="1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8" y="59"/>
                    <a:pt x="15" y="32"/>
                    <a:pt x="15" y="32"/>
                  </a:cubicBezTo>
                  <a:close/>
                </a:path>
              </a:pathLst>
            </a:custGeom>
            <a:solidFill>
              <a:srgbClr val="23899D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 rot="21480000">
            <a:off x="15425903" y="4388334"/>
            <a:ext cx="33441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438340"/>
            <a:r>
              <a:rPr lang="en-US" sz="6000">
                <a:solidFill>
                  <a:prstClr val="white"/>
                </a:solidFill>
                <a:latin typeface="+mj-lt"/>
              </a:rPr>
              <a:t>STEP 04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74819" y="6360251"/>
            <a:ext cx="4268778" cy="289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800"/>
              <a:t>Key data point</a:t>
            </a:r>
          </a:p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/>
              <a:t>Aenean efficitur do bibendum libero Is ria  del ium aut  et estrum nonsequis volupta doluptas illupt</a:t>
            </a:r>
          </a:p>
        </p:txBody>
      </p:sp>
      <p:sp>
        <p:nvSpPr>
          <p:cNvPr id="105" name="Freeform 19"/>
          <p:cNvSpPr>
            <a:spLocks noEditPoints="1"/>
          </p:cNvSpPr>
          <p:nvPr/>
        </p:nvSpPr>
        <p:spPr bwMode="auto">
          <a:xfrm>
            <a:off x="16916932" y="9780912"/>
            <a:ext cx="1695960" cy="1698152"/>
          </a:xfrm>
          <a:custGeom>
            <a:avLst/>
            <a:gdLst>
              <a:gd name="T0" fmla="*/ 498 w 558"/>
              <a:gd name="T1" fmla="*/ 298 h 559"/>
              <a:gd name="T2" fmla="*/ 488 w 558"/>
              <a:gd name="T3" fmla="*/ 288 h 559"/>
              <a:gd name="T4" fmla="*/ 452 w 558"/>
              <a:gd name="T5" fmla="*/ 217 h 559"/>
              <a:gd name="T6" fmla="*/ 554 w 558"/>
              <a:gd name="T7" fmla="*/ 113 h 559"/>
              <a:gd name="T8" fmla="*/ 450 w 558"/>
              <a:gd name="T9" fmla="*/ 6 h 559"/>
              <a:gd name="T10" fmla="*/ 343 w 558"/>
              <a:gd name="T11" fmla="*/ 103 h 559"/>
              <a:gd name="T12" fmla="*/ 290 w 558"/>
              <a:gd name="T13" fmla="*/ 61 h 559"/>
              <a:gd name="T14" fmla="*/ 326 w 558"/>
              <a:gd name="T15" fmla="*/ 106 h 559"/>
              <a:gd name="T16" fmla="*/ 113 w 558"/>
              <a:gd name="T17" fmla="*/ 0 h 559"/>
              <a:gd name="T18" fmla="*/ 97 w 558"/>
              <a:gd name="T19" fmla="*/ 224 h 559"/>
              <a:gd name="T20" fmla="*/ 61 w 558"/>
              <a:gd name="T21" fmla="*/ 270 h 559"/>
              <a:gd name="T22" fmla="*/ 106 w 558"/>
              <a:gd name="T23" fmla="*/ 235 h 559"/>
              <a:gd name="T24" fmla="*/ 7 w 558"/>
              <a:gd name="T25" fmla="*/ 334 h 559"/>
              <a:gd name="T26" fmla="*/ 0 w 558"/>
              <a:gd name="T27" fmla="*/ 552 h 559"/>
              <a:gd name="T28" fmla="*/ 219 w 558"/>
              <a:gd name="T29" fmla="*/ 559 h 559"/>
              <a:gd name="T30" fmla="*/ 226 w 558"/>
              <a:gd name="T31" fmla="*/ 341 h 559"/>
              <a:gd name="T32" fmla="*/ 120 w 558"/>
              <a:gd name="T33" fmla="*/ 334 h 559"/>
              <a:gd name="T34" fmla="*/ 155 w 558"/>
              <a:gd name="T35" fmla="*/ 270 h 559"/>
              <a:gd name="T36" fmla="*/ 165 w 558"/>
              <a:gd name="T37" fmla="*/ 270 h 559"/>
              <a:gd name="T38" fmla="*/ 129 w 558"/>
              <a:gd name="T39" fmla="*/ 224 h 559"/>
              <a:gd name="T40" fmla="*/ 326 w 558"/>
              <a:gd name="T41" fmla="*/ 120 h 559"/>
              <a:gd name="T42" fmla="*/ 290 w 558"/>
              <a:gd name="T43" fmla="*/ 165 h 559"/>
              <a:gd name="T44" fmla="*/ 300 w 558"/>
              <a:gd name="T45" fmla="*/ 165 h 559"/>
              <a:gd name="T46" fmla="*/ 438 w 558"/>
              <a:gd name="T47" fmla="*/ 217 h 559"/>
              <a:gd name="T48" fmla="*/ 403 w 558"/>
              <a:gd name="T49" fmla="*/ 288 h 559"/>
              <a:gd name="T50" fmla="*/ 393 w 558"/>
              <a:gd name="T51" fmla="*/ 298 h 559"/>
              <a:gd name="T52" fmla="*/ 333 w 558"/>
              <a:gd name="T53" fmla="*/ 446 h 559"/>
              <a:gd name="T54" fmla="*/ 558 w 558"/>
              <a:gd name="T55" fmla="*/ 446 h 559"/>
              <a:gd name="T56" fmla="*/ 212 w 558"/>
              <a:gd name="T57" fmla="*/ 545 h 559"/>
              <a:gd name="T58" fmla="*/ 14 w 558"/>
              <a:gd name="T59" fmla="*/ 348 h 559"/>
              <a:gd name="T60" fmla="*/ 212 w 558"/>
              <a:gd name="T61" fmla="*/ 545 h 559"/>
              <a:gd name="T62" fmla="*/ 113 w 558"/>
              <a:gd name="T63" fmla="*/ 211 h 559"/>
              <a:gd name="T64" fmla="*/ 14 w 558"/>
              <a:gd name="T65" fmla="*/ 113 h 559"/>
              <a:gd name="T66" fmla="*/ 212 w 558"/>
              <a:gd name="T67" fmla="*/ 113 h 559"/>
              <a:gd name="T68" fmla="*/ 445 w 558"/>
              <a:gd name="T69" fmla="*/ 21 h 559"/>
              <a:gd name="T70" fmla="*/ 445 w 558"/>
              <a:gd name="T71" fmla="*/ 204 h 559"/>
              <a:gd name="T72" fmla="*/ 445 w 558"/>
              <a:gd name="T73" fmla="*/ 21 h 559"/>
              <a:gd name="T74" fmla="*/ 347 w 558"/>
              <a:gd name="T75" fmla="*/ 446 h 559"/>
              <a:gd name="T76" fmla="*/ 544 w 558"/>
              <a:gd name="T77" fmla="*/ 44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8" h="559">
                <a:moveTo>
                  <a:pt x="461" y="335"/>
                </a:moveTo>
                <a:cubicBezTo>
                  <a:pt x="498" y="298"/>
                  <a:pt x="498" y="298"/>
                  <a:pt x="498" y="298"/>
                </a:cubicBezTo>
                <a:cubicBezTo>
                  <a:pt x="500" y="295"/>
                  <a:pt x="500" y="291"/>
                  <a:pt x="498" y="288"/>
                </a:cubicBezTo>
                <a:cubicBezTo>
                  <a:pt x="495" y="285"/>
                  <a:pt x="490" y="285"/>
                  <a:pt x="488" y="288"/>
                </a:cubicBezTo>
                <a:cubicBezTo>
                  <a:pt x="452" y="323"/>
                  <a:pt x="452" y="323"/>
                  <a:pt x="452" y="323"/>
                </a:cubicBezTo>
                <a:cubicBezTo>
                  <a:pt x="452" y="217"/>
                  <a:pt x="452" y="217"/>
                  <a:pt x="452" y="217"/>
                </a:cubicBezTo>
                <a:cubicBezTo>
                  <a:pt x="552" y="118"/>
                  <a:pt x="552" y="118"/>
                  <a:pt x="552" y="118"/>
                </a:cubicBezTo>
                <a:cubicBezTo>
                  <a:pt x="553" y="116"/>
                  <a:pt x="554" y="115"/>
                  <a:pt x="554" y="113"/>
                </a:cubicBezTo>
                <a:cubicBezTo>
                  <a:pt x="554" y="111"/>
                  <a:pt x="553" y="109"/>
                  <a:pt x="552" y="108"/>
                </a:cubicBezTo>
                <a:cubicBezTo>
                  <a:pt x="450" y="6"/>
                  <a:pt x="450" y="6"/>
                  <a:pt x="450" y="6"/>
                </a:cubicBezTo>
                <a:cubicBezTo>
                  <a:pt x="448" y="4"/>
                  <a:pt x="443" y="4"/>
                  <a:pt x="440" y="6"/>
                </a:cubicBezTo>
                <a:cubicBezTo>
                  <a:pt x="343" y="103"/>
                  <a:pt x="343" y="103"/>
                  <a:pt x="343" y="103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7" y="58"/>
                  <a:pt x="293" y="58"/>
                  <a:pt x="290" y="61"/>
                </a:cubicBezTo>
                <a:cubicBezTo>
                  <a:pt x="288" y="63"/>
                  <a:pt x="288" y="68"/>
                  <a:pt x="290" y="70"/>
                </a:cubicBezTo>
                <a:cubicBezTo>
                  <a:pt x="326" y="106"/>
                  <a:pt x="326" y="106"/>
                  <a:pt x="326" y="106"/>
                </a:cubicBezTo>
                <a:cubicBezTo>
                  <a:pt x="225" y="106"/>
                  <a:pt x="225" y="106"/>
                  <a:pt x="225" y="106"/>
                </a:cubicBezTo>
                <a:cubicBezTo>
                  <a:pt x="222" y="47"/>
                  <a:pt x="173" y="0"/>
                  <a:pt x="113" y="0"/>
                </a:cubicBezTo>
                <a:cubicBezTo>
                  <a:pt x="51" y="0"/>
                  <a:pt x="0" y="51"/>
                  <a:pt x="0" y="113"/>
                </a:cubicBezTo>
                <a:cubicBezTo>
                  <a:pt x="0" y="169"/>
                  <a:pt x="42" y="217"/>
                  <a:pt x="97" y="224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58" y="263"/>
                  <a:pt x="58" y="268"/>
                  <a:pt x="61" y="270"/>
                </a:cubicBezTo>
                <a:cubicBezTo>
                  <a:pt x="63" y="273"/>
                  <a:pt x="68" y="273"/>
                  <a:pt x="71" y="270"/>
                </a:cubicBezTo>
                <a:cubicBezTo>
                  <a:pt x="106" y="235"/>
                  <a:pt x="106" y="235"/>
                  <a:pt x="106" y="235"/>
                </a:cubicBezTo>
                <a:cubicBezTo>
                  <a:pt x="106" y="334"/>
                  <a:pt x="106" y="334"/>
                  <a:pt x="106" y="334"/>
                </a:cubicBezTo>
                <a:cubicBezTo>
                  <a:pt x="7" y="334"/>
                  <a:pt x="7" y="334"/>
                  <a:pt x="7" y="334"/>
                </a:cubicBezTo>
                <a:cubicBezTo>
                  <a:pt x="3" y="334"/>
                  <a:pt x="0" y="337"/>
                  <a:pt x="0" y="341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56"/>
                  <a:pt x="3" y="559"/>
                  <a:pt x="7" y="559"/>
                </a:cubicBezTo>
                <a:cubicBezTo>
                  <a:pt x="219" y="559"/>
                  <a:pt x="219" y="559"/>
                  <a:pt x="219" y="559"/>
                </a:cubicBezTo>
                <a:cubicBezTo>
                  <a:pt x="223" y="559"/>
                  <a:pt x="226" y="556"/>
                  <a:pt x="226" y="552"/>
                </a:cubicBezTo>
                <a:cubicBezTo>
                  <a:pt x="226" y="341"/>
                  <a:pt x="226" y="341"/>
                  <a:pt x="226" y="341"/>
                </a:cubicBezTo>
                <a:cubicBezTo>
                  <a:pt x="226" y="337"/>
                  <a:pt x="223" y="334"/>
                  <a:pt x="219" y="334"/>
                </a:cubicBezTo>
                <a:cubicBezTo>
                  <a:pt x="120" y="334"/>
                  <a:pt x="120" y="334"/>
                  <a:pt x="120" y="334"/>
                </a:cubicBezTo>
                <a:cubicBezTo>
                  <a:pt x="120" y="235"/>
                  <a:pt x="120" y="235"/>
                  <a:pt x="120" y="235"/>
                </a:cubicBezTo>
                <a:cubicBezTo>
                  <a:pt x="155" y="270"/>
                  <a:pt x="155" y="270"/>
                  <a:pt x="155" y="270"/>
                </a:cubicBezTo>
                <a:cubicBezTo>
                  <a:pt x="157" y="272"/>
                  <a:pt x="158" y="272"/>
                  <a:pt x="160" y="272"/>
                </a:cubicBezTo>
                <a:cubicBezTo>
                  <a:pt x="162" y="272"/>
                  <a:pt x="164" y="272"/>
                  <a:pt x="165" y="270"/>
                </a:cubicBezTo>
                <a:cubicBezTo>
                  <a:pt x="168" y="268"/>
                  <a:pt x="168" y="263"/>
                  <a:pt x="165" y="260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81" y="217"/>
                  <a:pt x="222" y="173"/>
                  <a:pt x="225" y="120"/>
                </a:cubicBezTo>
                <a:cubicBezTo>
                  <a:pt x="326" y="120"/>
                  <a:pt x="326" y="120"/>
                  <a:pt x="326" y="120"/>
                </a:cubicBezTo>
                <a:cubicBezTo>
                  <a:pt x="290" y="155"/>
                  <a:pt x="290" y="155"/>
                  <a:pt x="290" y="155"/>
                </a:cubicBezTo>
                <a:cubicBezTo>
                  <a:pt x="288" y="158"/>
                  <a:pt x="288" y="162"/>
                  <a:pt x="290" y="165"/>
                </a:cubicBezTo>
                <a:cubicBezTo>
                  <a:pt x="292" y="166"/>
                  <a:pt x="293" y="167"/>
                  <a:pt x="295" y="167"/>
                </a:cubicBezTo>
                <a:cubicBezTo>
                  <a:pt x="297" y="167"/>
                  <a:pt x="299" y="166"/>
                  <a:pt x="300" y="165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438" y="217"/>
                  <a:pt x="438" y="217"/>
                  <a:pt x="438" y="217"/>
                </a:cubicBezTo>
                <a:cubicBezTo>
                  <a:pt x="438" y="323"/>
                  <a:pt x="438" y="323"/>
                  <a:pt x="438" y="323"/>
                </a:cubicBezTo>
                <a:cubicBezTo>
                  <a:pt x="403" y="288"/>
                  <a:pt x="403" y="288"/>
                  <a:pt x="403" y="288"/>
                </a:cubicBezTo>
                <a:cubicBezTo>
                  <a:pt x="400" y="285"/>
                  <a:pt x="396" y="285"/>
                  <a:pt x="393" y="288"/>
                </a:cubicBezTo>
                <a:cubicBezTo>
                  <a:pt x="390" y="291"/>
                  <a:pt x="390" y="295"/>
                  <a:pt x="393" y="298"/>
                </a:cubicBezTo>
                <a:cubicBezTo>
                  <a:pt x="430" y="335"/>
                  <a:pt x="430" y="335"/>
                  <a:pt x="430" y="335"/>
                </a:cubicBezTo>
                <a:cubicBezTo>
                  <a:pt x="375" y="342"/>
                  <a:pt x="333" y="389"/>
                  <a:pt x="333" y="446"/>
                </a:cubicBezTo>
                <a:cubicBezTo>
                  <a:pt x="333" y="508"/>
                  <a:pt x="383" y="559"/>
                  <a:pt x="445" y="559"/>
                </a:cubicBezTo>
                <a:cubicBezTo>
                  <a:pt x="508" y="559"/>
                  <a:pt x="558" y="508"/>
                  <a:pt x="558" y="446"/>
                </a:cubicBezTo>
                <a:cubicBezTo>
                  <a:pt x="558" y="389"/>
                  <a:pt x="516" y="342"/>
                  <a:pt x="461" y="335"/>
                </a:cubicBezTo>
                <a:close/>
                <a:moveTo>
                  <a:pt x="212" y="545"/>
                </a:moveTo>
                <a:cubicBezTo>
                  <a:pt x="14" y="545"/>
                  <a:pt x="14" y="545"/>
                  <a:pt x="14" y="545"/>
                </a:cubicBezTo>
                <a:cubicBezTo>
                  <a:pt x="14" y="348"/>
                  <a:pt x="14" y="348"/>
                  <a:pt x="14" y="348"/>
                </a:cubicBezTo>
                <a:cubicBezTo>
                  <a:pt x="212" y="348"/>
                  <a:pt x="212" y="348"/>
                  <a:pt x="212" y="348"/>
                </a:cubicBezTo>
                <a:lnTo>
                  <a:pt x="212" y="545"/>
                </a:lnTo>
                <a:close/>
                <a:moveTo>
                  <a:pt x="116" y="211"/>
                </a:moveTo>
                <a:cubicBezTo>
                  <a:pt x="115" y="211"/>
                  <a:pt x="114" y="211"/>
                  <a:pt x="113" y="211"/>
                </a:cubicBezTo>
                <a:cubicBezTo>
                  <a:pt x="112" y="211"/>
                  <a:pt x="111" y="211"/>
                  <a:pt x="110" y="211"/>
                </a:cubicBezTo>
                <a:cubicBezTo>
                  <a:pt x="57" y="210"/>
                  <a:pt x="14" y="166"/>
                  <a:pt x="14" y="113"/>
                </a:cubicBezTo>
                <a:cubicBezTo>
                  <a:pt x="14" y="58"/>
                  <a:pt x="58" y="14"/>
                  <a:pt x="113" y="14"/>
                </a:cubicBezTo>
                <a:cubicBezTo>
                  <a:pt x="167" y="14"/>
                  <a:pt x="212" y="58"/>
                  <a:pt x="212" y="113"/>
                </a:cubicBezTo>
                <a:cubicBezTo>
                  <a:pt x="212" y="166"/>
                  <a:pt x="169" y="210"/>
                  <a:pt x="116" y="211"/>
                </a:cubicBezTo>
                <a:close/>
                <a:moveTo>
                  <a:pt x="445" y="21"/>
                </a:moveTo>
                <a:cubicBezTo>
                  <a:pt x="537" y="113"/>
                  <a:pt x="537" y="113"/>
                  <a:pt x="537" y="113"/>
                </a:cubicBezTo>
                <a:cubicBezTo>
                  <a:pt x="445" y="204"/>
                  <a:pt x="445" y="204"/>
                  <a:pt x="445" y="204"/>
                </a:cubicBezTo>
                <a:cubicBezTo>
                  <a:pt x="354" y="113"/>
                  <a:pt x="354" y="113"/>
                  <a:pt x="354" y="113"/>
                </a:cubicBezTo>
                <a:lnTo>
                  <a:pt x="445" y="21"/>
                </a:lnTo>
                <a:close/>
                <a:moveTo>
                  <a:pt x="445" y="545"/>
                </a:moveTo>
                <a:cubicBezTo>
                  <a:pt x="391" y="545"/>
                  <a:pt x="347" y="501"/>
                  <a:pt x="347" y="446"/>
                </a:cubicBezTo>
                <a:cubicBezTo>
                  <a:pt x="347" y="392"/>
                  <a:pt x="391" y="348"/>
                  <a:pt x="445" y="348"/>
                </a:cubicBezTo>
                <a:cubicBezTo>
                  <a:pt x="500" y="348"/>
                  <a:pt x="544" y="392"/>
                  <a:pt x="544" y="446"/>
                </a:cubicBezTo>
                <a:cubicBezTo>
                  <a:pt x="544" y="501"/>
                  <a:pt x="500" y="545"/>
                  <a:pt x="445" y="54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823646" y="3257599"/>
            <a:ext cx="4609416" cy="8568954"/>
          </a:xfrm>
          <a:custGeom>
            <a:avLst/>
            <a:gdLst>
              <a:gd name="T0" fmla="*/ 656 w 656"/>
              <a:gd name="T1" fmla="*/ 1196 h 1221"/>
              <a:gd name="T2" fmla="*/ 631 w 656"/>
              <a:gd name="T3" fmla="*/ 1221 h 1221"/>
              <a:gd name="T4" fmla="*/ 25 w 656"/>
              <a:gd name="T5" fmla="*/ 1189 h 1221"/>
              <a:gd name="T6" fmla="*/ 0 w 656"/>
              <a:gd name="T7" fmla="*/ 1164 h 1221"/>
              <a:gd name="T8" fmla="*/ 0 w 656"/>
              <a:gd name="T9" fmla="*/ 47 h 1221"/>
              <a:gd name="T10" fmla="*/ 25 w 656"/>
              <a:gd name="T11" fmla="*/ 22 h 1221"/>
              <a:gd name="T12" fmla="*/ 631 w 656"/>
              <a:gd name="T13" fmla="*/ 0 h 1221"/>
              <a:gd name="T14" fmla="*/ 656 w 656"/>
              <a:gd name="T15" fmla="*/ 25 h 1221"/>
              <a:gd name="T16" fmla="*/ 656 w 656"/>
              <a:gd name="T17" fmla="*/ 119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6" h="1221">
                <a:moveTo>
                  <a:pt x="656" y="1196"/>
                </a:moveTo>
                <a:cubicBezTo>
                  <a:pt x="656" y="1210"/>
                  <a:pt x="645" y="1221"/>
                  <a:pt x="631" y="1221"/>
                </a:cubicBezTo>
                <a:cubicBezTo>
                  <a:pt x="25" y="1189"/>
                  <a:pt x="25" y="1189"/>
                  <a:pt x="25" y="1189"/>
                </a:cubicBezTo>
                <a:cubicBezTo>
                  <a:pt x="11" y="1189"/>
                  <a:pt x="0" y="1178"/>
                  <a:pt x="0" y="116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3"/>
                  <a:pt x="11" y="22"/>
                  <a:pt x="25" y="22"/>
                </a:cubicBezTo>
                <a:cubicBezTo>
                  <a:pt x="631" y="0"/>
                  <a:pt x="631" y="0"/>
                  <a:pt x="631" y="0"/>
                </a:cubicBezTo>
                <a:cubicBezTo>
                  <a:pt x="645" y="0"/>
                  <a:pt x="656" y="11"/>
                  <a:pt x="656" y="25"/>
                </a:cubicBezTo>
                <a:lnTo>
                  <a:pt x="656" y="1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239026" y="4068265"/>
            <a:ext cx="4321328" cy="2056818"/>
            <a:chOff x="5119513" y="2034132"/>
            <a:chExt cx="2160664" cy="1028409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119513" y="2034132"/>
              <a:ext cx="2147264" cy="881013"/>
            </a:xfrm>
            <a:custGeom>
              <a:avLst/>
              <a:gdLst>
                <a:gd name="T0" fmla="*/ 60 w 612"/>
                <a:gd name="T1" fmla="*/ 124 h 251"/>
                <a:gd name="T2" fmla="*/ 0 w 612"/>
                <a:gd name="T3" fmla="*/ 19 h 251"/>
                <a:gd name="T4" fmla="*/ 572 w 612"/>
                <a:gd name="T5" fmla="*/ 0 h 251"/>
                <a:gd name="T6" fmla="*/ 612 w 612"/>
                <a:gd name="T7" fmla="*/ 61 h 251"/>
                <a:gd name="T8" fmla="*/ 612 w 612"/>
                <a:gd name="T9" fmla="*/ 251 h 251"/>
                <a:gd name="T10" fmla="*/ 586 w 612"/>
                <a:gd name="T11" fmla="*/ 214 h 251"/>
                <a:gd name="T12" fmla="*/ 10 w 612"/>
                <a:gd name="T13" fmla="*/ 240 h 251"/>
                <a:gd name="T14" fmla="*/ 60 w 612"/>
                <a:gd name="T15" fmla="*/ 1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251">
                  <a:moveTo>
                    <a:pt x="60" y="12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612" y="4"/>
                    <a:pt x="612" y="61"/>
                  </a:cubicBezTo>
                  <a:cubicBezTo>
                    <a:pt x="612" y="119"/>
                    <a:pt x="612" y="251"/>
                    <a:pt x="612" y="251"/>
                  </a:cubicBezTo>
                  <a:cubicBezTo>
                    <a:pt x="612" y="251"/>
                    <a:pt x="607" y="215"/>
                    <a:pt x="586" y="214"/>
                  </a:cubicBezTo>
                  <a:cubicBezTo>
                    <a:pt x="564" y="213"/>
                    <a:pt x="10" y="240"/>
                    <a:pt x="10" y="240"/>
                  </a:cubicBezTo>
                  <a:lnTo>
                    <a:pt x="60" y="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216529" y="2804602"/>
              <a:ext cx="63648" cy="257939"/>
            </a:xfrm>
            <a:custGeom>
              <a:avLst/>
              <a:gdLst>
                <a:gd name="T0" fmla="*/ 15 w 18"/>
                <a:gd name="T1" fmla="*/ 32 h 74"/>
                <a:gd name="T2" fmla="*/ 0 w 18"/>
                <a:gd name="T3" fmla="*/ 0 h 74"/>
                <a:gd name="T4" fmla="*/ 0 w 18"/>
                <a:gd name="T5" fmla="*/ 74 h 74"/>
                <a:gd name="T6" fmla="*/ 15 w 18"/>
                <a:gd name="T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4">
                  <a:moveTo>
                    <a:pt x="15" y="32"/>
                  </a:moveTo>
                  <a:cubicBezTo>
                    <a:pt x="15" y="32"/>
                    <a:pt x="12" y="1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8" y="59"/>
                    <a:pt x="15" y="32"/>
                    <a:pt x="15" y="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 rot="21480000">
            <a:off x="10913722" y="4388334"/>
            <a:ext cx="33473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438340"/>
            <a:r>
              <a:rPr lang="en-US" sz="6000">
                <a:solidFill>
                  <a:prstClr val="white"/>
                </a:solidFill>
                <a:latin typeface="+mj-lt"/>
              </a:rPr>
              <a:t>STEP 03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64241" y="6360251"/>
            <a:ext cx="4268778" cy="289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800"/>
              <a:t>Key data point</a:t>
            </a:r>
          </a:p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/>
              <a:t>Aenean efficitur do bibendum libero Is ria  del ium aut  et estrum nonsequis volupta doluptas illupt</a:t>
            </a:r>
          </a:p>
        </p:txBody>
      </p:sp>
      <p:sp>
        <p:nvSpPr>
          <p:cNvPr id="68" name="Freeform 136"/>
          <p:cNvSpPr>
            <a:spLocks noEditPoints="1"/>
          </p:cNvSpPr>
          <p:nvPr/>
        </p:nvSpPr>
        <p:spPr bwMode="auto">
          <a:xfrm>
            <a:off x="12166601" y="9885521"/>
            <a:ext cx="1912886" cy="1580986"/>
          </a:xfrm>
          <a:custGeom>
            <a:avLst/>
            <a:gdLst>
              <a:gd name="T0" fmla="*/ 100 w 616"/>
              <a:gd name="T1" fmla="*/ 285 h 509"/>
              <a:gd name="T2" fmla="*/ 323 w 616"/>
              <a:gd name="T3" fmla="*/ 422 h 509"/>
              <a:gd name="T4" fmla="*/ 323 w 616"/>
              <a:gd name="T5" fmla="*/ 278 h 509"/>
              <a:gd name="T6" fmla="*/ 114 w 616"/>
              <a:gd name="T7" fmla="*/ 292 h 509"/>
              <a:gd name="T8" fmla="*/ 612 w 616"/>
              <a:gd name="T9" fmla="*/ 188 h 509"/>
              <a:gd name="T10" fmla="*/ 555 w 616"/>
              <a:gd name="T11" fmla="*/ 4 h 509"/>
              <a:gd name="T12" fmla="*/ 554 w 616"/>
              <a:gd name="T13" fmla="*/ 3 h 509"/>
              <a:gd name="T14" fmla="*/ 553 w 616"/>
              <a:gd name="T15" fmla="*/ 1 h 509"/>
              <a:gd name="T16" fmla="*/ 551 w 616"/>
              <a:gd name="T17" fmla="*/ 1 h 509"/>
              <a:gd name="T18" fmla="*/ 549 w 616"/>
              <a:gd name="T19" fmla="*/ 0 h 509"/>
              <a:gd name="T20" fmla="*/ 308 w 616"/>
              <a:gd name="T21" fmla="*/ 0 h 509"/>
              <a:gd name="T22" fmla="*/ 147 w 616"/>
              <a:gd name="T23" fmla="*/ 0 h 509"/>
              <a:gd name="T24" fmla="*/ 66 w 616"/>
              <a:gd name="T25" fmla="*/ 0 h 509"/>
              <a:gd name="T26" fmla="*/ 64 w 616"/>
              <a:gd name="T27" fmla="*/ 1 h 509"/>
              <a:gd name="T28" fmla="*/ 62 w 616"/>
              <a:gd name="T29" fmla="*/ 2 h 509"/>
              <a:gd name="T30" fmla="*/ 61 w 616"/>
              <a:gd name="T31" fmla="*/ 4 h 509"/>
              <a:gd name="T32" fmla="*/ 60 w 616"/>
              <a:gd name="T33" fmla="*/ 5 h 509"/>
              <a:gd name="T34" fmla="*/ 27 w 616"/>
              <a:gd name="T35" fmla="*/ 242 h 509"/>
              <a:gd name="T36" fmla="*/ 582 w 616"/>
              <a:gd name="T37" fmla="*/ 509 h 509"/>
              <a:gd name="T38" fmla="*/ 606 w 616"/>
              <a:gd name="T39" fmla="*/ 229 h 509"/>
              <a:gd name="T40" fmla="*/ 464 w 616"/>
              <a:gd name="T41" fmla="*/ 232 h 509"/>
              <a:gd name="T42" fmla="*/ 463 w 616"/>
              <a:gd name="T43" fmla="*/ 14 h 509"/>
              <a:gd name="T44" fmla="*/ 391 w 616"/>
              <a:gd name="T45" fmla="*/ 219 h 509"/>
              <a:gd name="T46" fmla="*/ 315 w 616"/>
              <a:gd name="T47" fmla="*/ 14 h 509"/>
              <a:gd name="T48" fmla="*/ 391 w 616"/>
              <a:gd name="T49" fmla="*/ 219 h 509"/>
              <a:gd name="T50" fmla="*/ 257 w 616"/>
              <a:gd name="T51" fmla="*/ 232 h 509"/>
              <a:gd name="T52" fmla="*/ 234 w 616"/>
              <a:gd name="T53" fmla="*/ 14 h 509"/>
              <a:gd name="T54" fmla="*/ 117 w 616"/>
              <a:gd name="T55" fmla="*/ 192 h 509"/>
              <a:gd name="T56" fmla="*/ 202 w 616"/>
              <a:gd name="T57" fmla="*/ 190 h 509"/>
              <a:gd name="T58" fmla="*/ 117 w 616"/>
              <a:gd name="T59" fmla="*/ 192 h 509"/>
              <a:gd name="T60" fmla="*/ 72 w 616"/>
              <a:gd name="T61" fmla="*/ 14 h 509"/>
              <a:gd name="T62" fmla="*/ 48 w 616"/>
              <a:gd name="T63" fmla="*/ 232 h 509"/>
              <a:gd name="T64" fmla="*/ 392 w 616"/>
              <a:gd name="T65" fmla="*/ 495 h 509"/>
              <a:gd name="T66" fmla="*/ 503 w 616"/>
              <a:gd name="T67" fmla="*/ 495 h 509"/>
              <a:gd name="T68" fmla="*/ 517 w 616"/>
              <a:gd name="T69" fmla="*/ 285 h 509"/>
              <a:gd name="T70" fmla="*/ 378 w 616"/>
              <a:gd name="T71" fmla="*/ 285 h 509"/>
              <a:gd name="T72" fmla="*/ 41 w 616"/>
              <a:gd name="T73" fmla="*/ 246 h 509"/>
              <a:gd name="T74" fmla="*/ 113 w 616"/>
              <a:gd name="T75" fmla="*/ 229 h 509"/>
              <a:gd name="T76" fmla="*/ 215 w 616"/>
              <a:gd name="T77" fmla="*/ 229 h 509"/>
              <a:gd name="T78" fmla="*/ 308 w 616"/>
              <a:gd name="T79" fmla="*/ 217 h 509"/>
              <a:gd name="T80" fmla="*/ 410 w 616"/>
              <a:gd name="T81" fmla="*/ 217 h 509"/>
              <a:gd name="T82" fmla="*/ 511 w 616"/>
              <a:gd name="T83" fmla="*/ 217 h 509"/>
              <a:gd name="T84" fmla="*/ 575 w 616"/>
              <a:gd name="T85" fmla="*/ 495 h 509"/>
              <a:gd name="T86" fmla="*/ 513 w 616"/>
              <a:gd name="T87" fmla="*/ 189 h 509"/>
              <a:gd name="T88" fmla="*/ 598 w 616"/>
              <a:gd name="T89" fmla="*/ 19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16" h="509">
                <a:moveTo>
                  <a:pt x="323" y="278"/>
                </a:moveTo>
                <a:cubicBezTo>
                  <a:pt x="107" y="278"/>
                  <a:pt x="107" y="278"/>
                  <a:pt x="107" y="278"/>
                </a:cubicBezTo>
                <a:cubicBezTo>
                  <a:pt x="104" y="278"/>
                  <a:pt x="100" y="282"/>
                  <a:pt x="100" y="285"/>
                </a:cubicBezTo>
                <a:cubicBezTo>
                  <a:pt x="100" y="415"/>
                  <a:pt x="100" y="415"/>
                  <a:pt x="100" y="415"/>
                </a:cubicBezTo>
                <a:cubicBezTo>
                  <a:pt x="100" y="419"/>
                  <a:pt x="104" y="422"/>
                  <a:pt x="107" y="422"/>
                </a:cubicBezTo>
                <a:cubicBezTo>
                  <a:pt x="323" y="422"/>
                  <a:pt x="323" y="422"/>
                  <a:pt x="323" y="422"/>
                </a:cubicBezTo>
                <a:cubicBezTo>
                  <a:pt x="327" y="422"/>
                  <a:pt x="330" y="419"/>
                  <a:pt x="330" y="415"/>
                </a:cubicBezTo>
                <a:cubicBezTo>
                  <a:pt x="330" y="285"/>
                  <a:pt x="330" y="285"/>
                  <a:pt x="330" y="285"/>
                </a:cubicBezTo>
                <a:cubicBezTo>
                  <a:pt x="330" y="282"/>
                  <a:pt x="327" y="278"/>
                  <a:pt x="323" y="278"/>
                </a:cubicBezTo>
                <a:close/>
                <a:moveTo>
                  <a:pt x="316" y="408"/>
                </a:moveTo>
                <a:cubicBezTo>
                  <a:pt x="114" y="408"/>
                  <a:pt x="114" y="408"/>
                  <a:pt x="114" y="408"/>
                </a:cubicBezTo>
                <a:cubicBezTo>
                  <a:pt x="114" y="292"/>
                  <a:pt x="114" y="292"/>
                  <a:pt x="114" y="292"/>
                </a:cubicBezTo>
                <a:cubicBezTo>
                  <a:pt x="316" y="292"/>
                  <a:pt x="316" y="292"/>
                  <a:pt x="316" y="292"/>
                </a:cubicBezTo>
                <a:lnTo>
                  <a:pt x="316" y="408"/>
                </a:lnTo>
                <a:close/>
                <a:moveTo>
                  <a:pt x="612" y="188"/>
                </a:moveTo>
                <a:cubicBezTo>
                  <a:pt x="556" y="5"/>
                  <a:pt x="556" y="5"/>
                  <a:pt x="556" y="5"/>
                </a:cubicBezTo>
                <a:cubicBezTo>
                  <a:pt x="556" y="5"/>
                  <a:pt x="556" y="5"/>
                  <a:pt x="556" y="5"/>
                </a:cubicBezTo>
                <a:cubicBezTo>
                  <a:pt x="556" y="5"/>
                  <a:pt x="555" y="4"/>
                  <a:pt x="555" y="4"/>
                </a:cubicBezTo>
                <a:cubicBezTo>
                  <a:pt x="555" y="4"/>
                  <a:pt x="555" y="4"/>
                  <a:pt x="555" y="4"/>
                </a:cubicBezTo>
                <a:cubicBezTo>
                  <a:pt x="555" y="3"/>
                  <a:pt x="555" y="3"/>
                  <a:pt x="555" y="3"/>
                </a:cubicBezTo>
                <a:cubicBezTo>
                  <a:pt x="555" y="3"/>
                  <a:pt x="554" y="3"/>
                  <a:pt x="554" y="3"/>
                </a:cubicBezTo>
                <a:cubicBezTo>
                  <a:pt x="554" y="2"/>
                  <a:pt x="554" y="2"/>
                  <a:pt x="554" y="2"/>
                </a:cubicBezTo>
                <a:cubicBezTo>
                  <a:pt x="554" y="2"/>
                  <a:pt x="553" y="2"/>
                  <a:pt x="553" y="2"/>
                </a:cubicBezTo>
                <a:cubicBezTo>
                  <a:pt x="553" y="2"/>
                  <a:pt x="553" y="1"/>
                  <a:pt x="553" y="1"/>
                </a:cubicBezTo>
                <a:cubicBezTo>
                  <a:pt x="552" y="1"/>
                  <a:pt x="552" y="1"/>
                  <a:pt x="552" y="1"/>
                </a:cubicBezTo>
                <a:cubicBezTo>
                  <a:pt x="552" y="1"/>
                  <a:pt x="552" y="1"/>
                  <a:pt x="551" y="1"/>
                </a:cubicBezTo>
                <a:cubicBezTo>
                  <a:pt x="551" y="1"/>
                  <a:pt x="551" y="1"/>
                  <a:pt x="551" y="1"/>
                </a:cubicBezTo>
                <a:cubicBezTo>
                  <a:pt x="551" y="0"/>
                  <a:pt x="550" y="0"/>
                  <a:pt x="550" y="0"/>
                </a:cubicBezTo>
                <a:cubicBezTo>
                  <a:pt x="550" y="0"/>
                  <a:pt x="550" y="0"/>
                  <a:pt x="549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0"/>
                  <a:pt x="66" y="0"/>
                  <a:pt x="66" y="0"/>
                </a:cubicBezTo>
                <a:cubicBezTo>
                  <a:pt x="66" y="0"/>
                  <a:pt x="66" y="0"/>
                  <a:pt x="65" y="1"/>
                </a:cubicBez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4" y="1"/>
                  <a:pt x="64" y="1"/>
                </a:cubicBezTo>
                <a:cubicBezTo>
                  <a:pt x="64" y="1"/>
                  <a:pt x="64" y="1"/>
                  <a:pt x="64" y="1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2"/>
                  <a:pt x="63" y="2"/>
                  <a:pt x="62" y="2"/>
                </a:cubicBezTo>
                <a:cubicBezTo>
                  <a:pt x="62" y="2"/>
                  <a:pt x="62" y="2"/>
                  <a:pt x="62" y="3"/>
                </a:cubicBezTo>
                <a:cubicBezTo>
                  <a:pt x="62" y="3"/>
                  <a:pt x="62" y="3"/>
                  <a:pt x="62" y="3"/>
                </a:cubicBezTo>
                <a:cubicBezTo>
                  <a:pt x="61" y="3"/>
                  <a:pt x="61" y="3"/>
                  <a:pt x="61" y="4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4"/>
                  <a:pt x="61" y="5"/>
                  <a:pt x="61" y="5"/>
                </a:cubicBezTo>
                <a:cubicBezTo>
                  <a:pt x="61" y="5"/>
                  <a:pt x="60" y="5"/>
                  <a:pt x="60" y="5"/>
                </a:cubicBezTo>
                <a:cubicBezTo>
                  <a:pt x="5" y="188"/>
                  <a:pt x="5" y="188"/>
                  <a:pt x="5" y="188"/>
                </a:cubicBezTo>
                <a:cubicBezTo>
                  <a:pt x="0" y="203"/>
                  <a:pt x="2" y="218"/>
                  <a:pt x="10" y="229"/>
                </a:cubicBezTo>
                <a:cubicBezTo>
                  <a:pt x="15" y="235"/>
                  <a:pt x="20" y="239"/>
                  <a:pt x="27" y="242"/>
                </a:cubicBezTo>
                <a:cubicBezTo>
                  <a:pt x="27" y="502"/>
                  <a:pt x="27" y="502"/>
                  <a:pt x="27" y="502"/>
                </a:cubicBezTo>
                <a:cubicBezTo>
                  <a:pt x="27" y="506"/>
                  <a:pt x="30" y="509"/>
                  <a:pt x="34" y="509"/>
                </a:cubicBezTo>
                <a:cubicBezTo>
                  <a:pt x="582" y="509"/>
                  <a:pt x="582" y="509"/>
                  <a:pt x="582" y="509"/>
                </a:cubicBezTo>
                <a:cubicBezTo>
                  <a:pt x="586" y="509"/>
                  <a:pt x="589" y="506"/>
                  <a:pt x="589" y="502"/>
                </a:cubicBezTo>
                <a:cubicBezTo>
                  <a:pt x="589" y="242"/>
                  <a:pt x="589" y="242"/>
                  <a:pt x="589" y="242"/>
                </a:cubicBezTo>
                <a:cubicBezTo>
                  <a:pt x="596" y="239"/>
                  <a:pt x="602" y="235"/>
                  <a:pt x="606" y="229"/>
                </a:cubicBezTo>
                <a:cubicBezTo>
                  <a:pt x="614" y="218"/>
                  <a:pt x="616" y="203"/>
                  <a:pt x="612" y="188"/>
                </a:cubicBezTo>
                <a:close/>
                <a:moveTo>
                  <a:pt x="493" y="220"/>
                </a:moveTo>
                <a:cubicBezTo>
                  <a:pt x="486" y="228"/>
                  <a:pt x="476" y="232"/>
                  <a:pt x="464" y="232"/>
                </a:cubicBezTo>
                <a:cubicBezTo>
                  <a:pt x="439" y="232"/>
                  <a:pt x="417" y="213"/>
                  <a:pt x="414" y="190"/>
                </a:cubicBezTo>
                <a:cubicBezTo>
                  <a:pt x="396" y="14"/>
                  <a:pt x="396" y="14"/>
                  <a:pt x="396" y="14"/>
                </a:cubicBezTo>
                <a:cubicBezTo>
                  <a:pt x="463" y="14"/>
                  <a:pt x="463" y="14"/>
                  <a:pt x="463" y="14"/>
                </a:cubicBezTo>
                <a:cubicBezTo>
                  <a:pt x="499" y="192"/>
                  <a:pt x="499" y="192"/>
                  <a:pt x="499" y="192"/>
                </a:cubicBezTo>
                <a:cubicBezTo>
                  <a:pt x="501" y="202"/>
                  <a:pt x="499" y="212"/>
                  <a:pt x="493" y="220"/>
                </a:cubicBezTo>
                <a:close/>
                <a:moveTo>
                  <a:pt x="391" y="219"/>
                </a:moveTo>
                <a:cubicBezTo>
                  <a:pt x="383" y="228"/>
                  <a:pt x="373" y="232"/>
                  <a:pt x="360" y="232"/>
                </a:cubicBezTo>
                <a:cubicBezTo>
                  <a:pt x="336" y="232"/>
                  <a:pt x="315" y="213"/>
                  <a:pt x="315" y="190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82" y="14"/>
                  <a:pt x="382" y="14"/>
                  <a:pt x="382" y="14"/>
                </a:cubicBezTo>
                <a:cubicBezTo>
                  <a:pt x="400" y="191"/>
                  <a:pt x="400" y="191"/>
                  <a:pt x="400" y="191"/>
                </a:cubicBezTo>
                <a:cubicBezTo>
                  <a:pt x="401" y="201"/>
                  <a:pt x="398" y="211"/>
                  <a:pt x="391" y="219"/>
                </a:cubicBezTo>
                <a:close/>
                <a:moveTo>
                  <a:pt x="301" y="190"/>
                </a:moveTo>
                <a:cubicBezTo>
                  <a:pt x="301" y="201"/>
                  <a:pt x="297" y="212"/>
                  <a:pt x="288" y="220"/>
                </a:cubicBezTo>
                <a:cubicBezTo>
                  <a:pt x="280" y="228"/>
                  <a:pt x="269" y="232"/>
                  <a:pt x="257" y="232"/>
                </a:cubicBezTo>
                <a:cubicBezTo>
                  <a:pt x="244" y="232"/>
                  <a:pt x="233" y="228"/>
                  <a:pt x="226" y="219"/>
                </a:cubicBezTo>
                <a:cubicBezTo>
                  <a:pt x="219" y="211"/>
                  <a:pt x="216" y="201"/>
                  <a:pt x="217" y="191"/>
                </a:cubicBezTo>
                <a:cubicBezTo>
                  <a:pt x="234" y="14"/>
                  <a:pt x="234" y="14"/>
                  <a:pt x="234" y="14"/>
                </a:cubicBezTo>
                <a:cubicBezTo>
                  <a:pt x="301" y="14"/>
                  <a:pt x="301" y="14"/>
                  <a:pt x="301" y="14"/>
                </a:cubicBezTo>
                <a:lnTo>
                  <a:pt x="301" y="190"/>
                </a:lnTo>
                <a:close/>
                <a:moveTo>
                  <a:pt x="117" y="192"/>
                </a:moveTo>
                <a:cubicBezTo>
                  <a:pt x="153" y="14"/>
                  <a:pt x="153" y="14"/>
                  <a:pt x="153" y="14"/>
                </a:cubicBezTo>
                <a:cubicBezTo>
                  <a:pt x="220" y="14"/>
                  <a:pt x="220" y="14"/>
                  <a:pt x="220" y="14"/>
                </a:cubicBezTo>
                <a:cubicBezTo>
                  <a:pt x="202" y="190"/>
                  <a:pt x="202" y="190"/>
                  <a:pt x="202" y="190"/>
                </a:cubicBezTo>
                <a:cubicBezTo>
                  <a:pt x="200" y="213"/>
                  <a:pt x="177" y="232"/>
                  <a:pt x="152" y="232"/>
                </a:cubicBezTo>
                <a:cubicBezTo>
                  <a:pt x="140" y="232"/>
                  <a:pt x="130" y="228"/>
                  <a:pt x="123" y="220"/>
                </a:cubicBezTo>
                <a:cubicBezTo>
                  <a:pt x="117" y="212"/>
                  <a:pt x="115" y="202"/>
                  <a:pt x="117" y="192"/>
                </a:cubicBezTo>
                <a:close/>
                <a:moveTo>
                  <a:pt x="22" y="220"/>
                </a:moveTo>
                <a:cubicBezTo>
                  <a:pt x="16" y="213"/>
                  <a:pt x="15" y="203"/>
                  <a:pt x="18" y="192"/>
                </a:cubicBezTo>
                <a:cubicBezTo>
                  <a:pt x="72" y="14"/>
                  <a:pt x="72" y="14"/>
                  <a:pt x="72" y="14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03" y="189"/>
                  <a:pt x="103" y="189"/>
                  <a:pt x="103" y="189"/>
                </a:cubicBezTo>
                <a:cubicBezTo>
                  <a:pt x="99" y="212"/>
                  <a:pt x="73" y="232"/>
                  <a:pt x="48" y="232"/>
                </a:cubicBezTo>
                <a:cubicBezTo>
                  <a:pt x="37" y="232"/>
                  <a:pt x="27" y="228"/>
                  <a:pt x="22" y="220"/>
                </a:cubicBezTo>
                <a:close/>
                <a:moveTo>
                  <a:pt x="503" y="495"/>
                </a:moveTo>
                <a:cubicBezTo>
                  <a:pt x="392" y="495"/>
                  <a:pt x="392" y="495"/>
                  <a:pt x="392" y="495"/>
                </a:cubicBezTo>
                <a:cubicBezTo>
                  <a:pt x="392" y="292"/>
                  <a:pt x="392" y="292"/>
                  <a:pt x="392" y="292"/>
                </a:cubicBezTo>
                <a:cubicBezTo>
                  <a:pt x="503" y="292"/>
                  <a:pt x="503" y="292"/>
                  <a:pt x="503" y="292"/>
                </a:cubicBezTo>
                <a:lnTo>
                  <a:pt x="503" y="495"/>
                </a:lnTo>
                <a:close/>
                <a:moveTo>
                  <a:pt x="575" y="495"/>
                </a:moveTo>
                <a:cubicBezTo>
                  <a:pt x="517" y="495"/>
                  <a:pt x="517" y="495"/>
                  <a:pt x="517" y="495"/>
                </a:cubicBezTo>
                <a:cubicBezTo>
                  <a:pt x="517" y="285"/>
                  <a:pt x="517" y="285"/>
                  <a:pt x="517" y="285"/>
                </a:cubicBezTo>
                <a:cubicBezTo>
                  <a:pt x="517" y="282"/>
                  <a:pt x="514" y="278"/>
                  <a:pt x="510" y="278"/>
                </a:cubicBezTo>
                <a:cubicBezTo>
                  <a:pt x="385" y="278"/>
                  <a:pt x="385" y="278"/>
                  <a:pt x="385" y="278"/>
                </a:cubicBezTo>
                <a:cubicBezTo>
                  <a:pt x="381" y="278"/>
                  <a:pt x="378" y="282"/>
                  <a:pt x="378" y="285"/>
                </a:cubicBezTo>
                <a:cubicBezTo>
                  <a:pt x="378" y="495"/>
                  <a:pt x="378" y="495"/>
                  <a:pt x="378" y="495"/>
                </a:cubicBezTo>
                <a:cubicBezTo>
                  <a:pt x="41" y="495"/>
                  <a:pt x="41" y="495"/>
                  <a:pt x="41" y="495"/>
                </a:cubicBezTo>
                <a:cubicBezTo>
                  <a:pt x="41" y="246"/>
                  <a:pt x="41" y="246"/>
                  <a:pt x="41" y="246"/>
                </a:cubicBezTo>
                <a:cubicBezTo>
                  <a:pt x="43" y="246"/>
                  <a:pt x="46" y="246"/>
                  <a:pt x="48" y="246"/>
                </a:cubicBezTo>
                <a:cubicBezTo>
                  <a:pt x="71" y="246"/>
                  <a:pt x="92" y="234"/>
                  <a:pt x="106" y="217"/>
                </a:cubicBezTo>
                <a:cubicBezTo>
                  <a:pt x="107" y="221"/>
                  <a:pt x="110" y="225"/>
                  <a:pt x="113" y="229"/>
                </a:cubicBezTo>
                <a:cubicBezTo>
                  <a:pt x="122" y="240"/>
                  <a:pt x="136" y="246"/>
                  <a:pt x="152" y="246"/>
                </a:cubicBezTo>
                <a:cubicBezTo>
                  <a:pt x="175" y="246"/>
                  <a:pt x="196" y="234"/>
                  <a:pt x="207" y="216"/>
                </a:cubicBezTo>
                <a:cubicBezTo>
                  <a:pt x="209" y="221"/>
                  <a:pt x="212" y="225"/>
                  <a:pt x="215" y="229"/>
                </a:cubicBezTo>
                <a:cubicBezTo>
                  <a:pt x="226" y="240"/>
                  <a:pt x="241" y="246"/>
                  <a:pt x="257" y="246"/>
                </a:cubicBezTo>
                <a:cubicBezTo>
                  <a:pt x="272" y="246"/>
                  <a:pt x="287" y="240"/>
                  <a:pt x="298" y="230"/>
                </a:cubicBezTo>
                <a:cubicBezTo>
                  <a:pt x="302" y="226"/>
                  <a:pt x="306" y="221"/>
                  <a:pt x="308" y="217"/>
                </a:cubicBezTo>
                <a:cubicBezTo>
                  <a:pt x="318" y="234"/>
                  <a:pt x="338" y="246"/>
                  <a:pt x="360" y="246"/>
                </a:cubicBezTo>
                <a:cubicBezTo>
                  <a:pt x="376" y="246"/>
                  <a:pt x="391" y="240"/>
                  <a:pt x="401" y="229"/>
                </a:cubicBezTo>
                <a:cubicBezTo>
                  <a:pt x="405" y="225"/>
                  <a:pt x="407" y="221"/>
                  <a:pt x="410" y="217"/>
                </a:cubicBezTo>
                <a:cubicBezTo>
                  <a:pt x="421" y="234"/>
                  <a:pt x="442" y="246"/>
                  <a:pt x="464" y="246"/>
                </a:cubicBezTo>
                <a:cubicBezTo>
                  <a:pt x="480" y="246"/>
                  <a:pt x="495" y="240"/>
                  <a:pt x="504" y="229"/>
                </a:cubicBezTo>
                <a:cubicBezTo>
                  <a:pt x="507" y="225"/>
                  <a:pt x="509" y="221"/>
                  <a:pt x="511" y="217"/>
                </a:cubicBezTo>
                <a:cubicBezTo>
                  <a:pt x="524" y="234"/>
                  <a:pt x="546" y="246"/>
                  <a:pt x="568" y="246"/>
                </a:cubicBezTo>
                <a:cubicBezTo>
                  <a:pt x="570" y="246"/>
                  <a:pt x="573" y="246"/>
                  <a:pt x="575" y="246"/>
                </a:cubicBezTo>
                <a:lnTo>
                  <a:pt x="575" y="495"/>
                </a:lnTo>
                <a:close/>
                <a:moveTo>
                  <a:pt x="595" y="220"/>
                </a:moveTo>
                <a:cubicBezTo>
                  <a:pt x="589" y="228"/>
                  <a:pt x="579" y="232"/>
                  <a:pt x="568" y="232"/>
                </a:cubicBezTo>
                <a:cubicBezTo>
                  <a:pt x="543" y="232"/>
                  <a:pt x="518" y="212"/>
                  <a:pt x="513" y="189"/>
                </a:cubicBezTo>
                <a:cubicBezTo>
                  <a:pt x="477" y="14"/>
                  <a:pt x="477" y="14"/>
                  <a:pt x="477" y="14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98" y="192"/>
                  <a:pt x="598" y="192"/>
                  <a:pt x="598" y="192"/>
                </a:cubicBezTo>
                <a:cubicBezTo>
                  <a:pt x="601" y="203"/>
                  <a:pt x="600" y="213"/>
                  <a:pt x="595" y="22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308026" y="3257599"/>
            <a:ext cx="4609416" cy="8568954"/>
          </a:xfrm>
          <a:custGeom>
            <a:avLst/>
            <a:gdLst>
              <a:gd name="T0" fmla="*/ 656 w 656"/>
              <a:gd name="T1" fmla="*/ 1196 h 1221"/>
              <a:gd name="T2" fmla="*/ 631 w 656"/>
              <a:gd name="T3" fmla="*/ 1221 h 1221"/>
              <a:gd name="T4" fmla="*/ 25 w 656"/>
              <a:gd name="T5" fmla="*/ 1189 h 1221"/>
              <a:gd name="T6" fmla="*/ 0 w 656"/>
              <a:gd name="T7" fmla="*/ 1164 h 1221"/>
              <a:gd name="T8" fmla="*/ 0 w 656"/>
              <a:gd name="T9" fmla="*/ 47 h 1221"/>
              <a:gd name="T10" fmla="*/ 25 w 656"/>
              <a:gd name="T11" fmla="*/ 22 h 1221"/>
              <a:gd name="T12" fmla="*/ 631 w 656"/>
              <a:gd name="T13" fmla="*/ 0 h 1221"/>
              <a:gd name="T14" fmla="*/ 656 w 656"/>
              <a:gd name="T15" fmla="*/ 25 h 1221"/>
              <a:gd name="T16" fmla="*/ 656 w 656"/>
              <a:gd name="T17" fmla="*/ 119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6" h="1221">
                <a:moveTo>
                  <a:pt x="656" y="1196"/>
                </a:moveTo>
                <a:cubicBezTo>
                  <a:pt x="656" y="1210"/>
                  <a:pt x="645" y="1221"/>
                  <a:pt x="631" y="1221"/>
                </a:cubicBezTo>
                <a:cubicBezTo>
                  <a:pt x="25" y="1189"/>
                  <a:pt x="25" y="1189"/>
                  <a:pt x="25" y="1189"/>
                </a:cubicBezTo>
                <a:cubicBezTo>
                  <a:pt x="11" y="1189"/>
                  <a:pt x="0" y="1178"/>
                  <a:pt x="0" y="116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3"/>
                  <a:pt x="11" y="22"/>
                  <a:pt x="25" y="22"/>
                </a:cubicBezTo>
                <a:cubicBezTo>
                  <a:pt x="631" y="0"/>
                  <a:pt x="631" y="0"/>
                  <a:pt x="631" y="0"/>
                </a:cubicBezTo>
                <a:cubicBezTo>
                  <a:pt x="645" y="0"/>
                  <a:pt x="656" y="11"/>
                  <a:pt x="656" y="25"/>
                </a:cubicBezTo>
                <a:lnTo>
                  <a:pt x="656" y="1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23410" y="4068265"/>
            <a:ext cx="4321328" cy="2056818"/>
            <a:chOff x="2861705" y="2034132"/>
            <a:chExt cx="2160664" cy="1028409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61705" y="2034132"/>
              <a:ext cx="2150613" cy="881013"/>
            </a:xfrm>
            <a:custGeom>
              <a:avLst/>
              <a:gdLst>
                <a:gd name="T0" fmla="*/ 60 w 612"/>
                <a:gd name="T1" fmla="*/ 124 h 251"/>
                <a:gd name="T2" fmla="*/ 0 w 612"/>
                <a:gd name="T3" fmla="*/ 19 h 251"/>
                <a:gd name="T4" fmla="*/ 572 w 612"/>
                <a:gd name="T5" fmla="*/ 0 h 251"/>
                <a:gd name="T6" fmla="*/ 612 w 612"/>
                <a:gd name="T7" fmla="*/ 61 h 251"/>
                <a:gd name="T8" fmla="*/ 612 w 612"/>
                <a:gd name="T9" fmla="*/ 251 h 251"/>
                <a:gd name="T10" fmla="*/ 586 w 612"/>
                <a:gd name="T11" fmla="*/ 214 h 251"/>
                <a:gd name="T12" fmla="*/ 10 w 612"/>
                <a:gd name="T13" fmla="*/ 240 h 251"/>
                <a:gd name="T14" fmla="*/ 60 w 612"/>
                <a:gd name="T15" fmla="*/ 1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251">
                  <a:moveTo>
                    <a:pt x="60" y="12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612" y="4"/>
                    <a:pt x="612" y="61"/>
                  </a:cubicBezTo>
                  <a:cubicBezTo>
                    <a:pt x="612" y="119"/>
                    <a:pt x="612" y="251"/>
                    <a:pt x="612" y="251"/>
                  </a:cubicBezTo>
                  <a:cubicBezTo>
                    <a:pt x="612" y="251"/>
                    <a:pt x="607" y="215"/>
                    <a:pt x="586" y="214"/>
                  </a:cubicBezTo>
                  <a:cubicBezTo>
                    <a:pt x="564" y="213"/>
                    <a:pt x="10" y="240"/>
                    <a:pt x="10" y="240"/>
                  </a:cubicBezTo>
                  <a:lnTo>
                    <a:pt x="60" y="1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958721" y="2804602"/>
              <a:ext cx="63648" cy="257939"/>
            </a:xfrm>
            <a:custGeom>
              <a:avLst/>
              <a:gdLst>
                <a:gd name="T0" fmla="*/ 15 w 18"/>
                <a:gd name="T1" fmla="*/ 32 h 74"/>
                <a:gd name="T2" fmla="*/ 0 w 18"/>
                <a:gd name="T3" fmla="*/ 0 h 74"/>
                <a:gd name="T4" fmla="*/ 0 w 18"/>
                <a:gd name="T5" fmla="*/ 74 h 74"/>
                <a:gd name="T6" fmla="*/ 15 w 18"/>
                <a:gd name="T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4">
                  <a:moveTo>
                    <a:pt x="15" y="32"/>
                  </a:moveTo>
                  <a:cubicBezTo>
                    <a:pt x="15" y="32"/>
                    <a:pt x="12" y="1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8" y="59"/>
                    <a:pt x="15" y="32"/>
                    <a:pt x="15" y="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 rot="21480000">
            <a:off x="6387555" y="4388334"/>
            <a:ext cx="33570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438340"/>
            <a:r>
              <a:rPr lang="en-US" sz="6000">
                <a:solidFill>
                  <a:prstClr val="white"/>
                </a:solidFill>
                <a:latin typeface="+mj-lt"/>
              </a:rPr>
              <a:t>STEP 02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42883" y="6360251"/>
            <a:ext cx="4268778" cy="289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800"/>
              <a:t>Key data point</a:t>
            </a:r>
          </a:p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/>
              <a:t>Aenean efficitur do bibendum libero Is ria  del ium aut  et estrum nonsequis volupta doluptas illupt</a:t>
            </a:r>
          </a:p>
        </p:txBody>
      </p:sp>
      <p:grpSp>
        <p:nvGrpSpPr>
          <p:cNvPr id="88" name="Group 4"/>
          <p:cNvGrpSpPr>
            <a:grpSpLocks noChangeAspect="1"/>
          </p:cNvGrpSpPr>
          <p:nvPr/>
        </p:nvGrpSpPr>
        <p:grpSpPr bwMode="auto">
          <a:xfrm>
            <a:off x="7766054" y="9547226"/>
            <a:ext cx="1768476" cy="1774824"/>
            <a:chOff x="2446" y="3007"/>
            <a:chExt cx="557" cy="559"/>
          </a:xfrm>
          <a:solidFill>
            <a:schemeClr val="tx1">
              <a:lumMod val="60000"/>
              <a:lumOff val="40000"/>
              <a:alpha val="80000"/>
            </a:schemeClr>
          </a:solidFill>
        </p:grpSpPr>
        <p:sp>
          <p:nvSpPr>
            <p:cNvPr id="90" name="Freeform 5"/>
            <p:cNvSpPr>
              <a:spLocks/>
            </p:cNvSpPr>
            <p:nvPr/>
          </p:nvSpPr>
          <p:spPr bwMode="auto">
            <a:xfrm>
              <a:off x="2630" y="3161"/>
              <a:ext cx="93" cy="178"/>
            </a:xfrm>
            <a:custGeom>
              <a:avLst/>
              <a:gdLst>
                <a:gd name="T0" fmla="*/ 100 w 107"/>
                <a:gd name="T1" fmla="*/ 205 h 205"/>
                <a:gd name="T2" fmla="*/ 7 w 107"/>
                <a:gd name="T3" fmla="*/ 205 h 205"/>
                <a:gd name="T4" fmla="*/ 0 w 107"/>
                <a:gd name="T5" fmla="*/ 198 h 205"/>
                <a:gd name="T6" fmla="*/ 45 w 107"/>
                <a:gd name="T7" fmla="*/ 109 h 205"/>
                <a:gd name="T8" fmla="*/ 55 w 107"/>
                <a:gd name="T9" fmla="*/ 101 h 205"/>
                <a:gd name="T10" fmla="*/ 93 w 107"/>
                <a:gd name="T11" fmla="*/ 51 h 205"/>
                <a:gd name="T12" fmla="*/ 54 w 107"/>
                <a:gd name="T13" fmla="*/ 14 h 205"/>
                <a:gd name="T14" fmla="*/ 14 w 107"/>
                <a:gd name="T15" fmla="*/ 51 h 205"/>
                <a:gd name="T16" fmla="*/ 7 w 107"/>
                <a:gd name="T17" fmla="*/ 58 h 205"/>
                <a:gd name="T18" fmla="*/ 0 w 107"/>
                <a:gd name="T19" fmla="*/ 51 h 205"/>
                <a:gd name="T20" fmla="*/ 54 w 107"/>
                <a:gd name="T21" fmla="*/ 0 h 205"/>
                <a:gd name="T22" fmla="*/ 107 w 107"/>
                <a:gd name="T23" fmla="*/ 51 h 205"/>
                <a:gd name="T24" fmla="*/ 63 w 107"/>
                <a:gd name="T25" fmla="*/ 113 h 205"/>
                <a:gd name="T26" fmla="*/ 54 w 107"/>
                <a:gd name="T27" fmla="*/ 120 h 205"/>
                <a:gd name="T28" fmla="*/ 14 w 107"/>
                <a:gd name="T29" fmla="*/ 191 h 205"/>
                <a:gd name="T30" fmla="*/ 100 w 107"/>
                <a:gd name="T31" fmla="*/ 191 h 205"/>
                <a:gd name="T32" fmla="*/ 107 w 107"/>
                <a:gd name="T33" fmla="*/ 198 h 205"/>
                <a:gd name="T34" fmla="*/ 100 w 107"/>
                <a:gd name="T3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205">
                  <a:moveTo>
                    <a:pt x="100" y="205"/>
                  </a:moveTo>
                  <a:cubicBezTo>
                    <a:pt x="7" y="205"/>
                    <a:pt x="7" y="205"/>
                    <a:pt x="7" y="205"/>
                  </a:cubicBezTo>
                  <a:cubicBezTo>
                    <a:pt x="3" y="205"/>
                    <a:pt x="0" y="202"/>
                    <a:pt x="0" y="198"/>
                  </a:cubicBezTo>
                  <a:cubicBezTo>
                    <a:pt x="0" y="150"/>
                    <a:pt x="18" y="131"/>
                    <a:pt x="45" y="109"/>
                  </a:cubicBezTo>
                  <a:cubicBezTo>
                    <a:pt x="48" y="106"/>
                    <a:pt x="51" y="104"/>
                    <a:pt x="55" y="101"/>
                  </a:cubicBezTo>
                  <a:cubicBezTo>
                    <a:pt x="71" y="90"/>
                    <a:pt x="93" y="73"/>
                    <a:pt x="93" y="51"/>
                  </a:cubicBezTo>
                  <a:cubicBezTo>
                    <a:pt x="93" y="28"/>
                    <a:pt x="78" y="14"/>
                    <a:pt x="54" y="14"/>
                  </a:cubicBezTo>
                  <a:cubicBezTo>
                    <a:pt x="31" y="14"/>
                    <a:pt x="14" y="30"/>
                    <a:pt x="14" y="51"/>
                  </a:cubicBezTo>
                  <a:cubicBezTo>
                    <a:pt x="14" y="55"/>
                    <a:pt x="11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22"/>
                    <a:pt x="24" y="0"/>
                    <a:pt x="54" y="0"/>
                  </a:cubicBezTo>
                  <a:cubicBezTo>
                    <a:pt x="86" y="0"/>
                    <a:pt x="107" y="20"/>
                    <a:pt x="107" y="51"/>
                  </a:cubicBezTo>
                  <a:cubicBezTo>
                    <a:pt x="107" y="81"/>
                    <a:pt x="81" y="100"/>
                    <a:pt x="63" y="113"/>
                  </a:cubicBezTo>
                  <a:cubicBezTo>
                    <a:pt x="60" y="115"/>
                    <a:pt x="56" y="118"/>
                    <a:pt x="54" y="120"/>
                  </a:cubicBezTo>
                  <a:cubicBezTo>
                    <a:pt x="30" y="139"/>
                    <a:pt x="15" y="154"/>
                    <a:pt x="14" y="191"/>
                  </a:cubicBezTo>
                  <a:cubicBezTo>
                    <a:pt x="100" y="191"/>
                    <a:pt x="100" y="191"/>
                    <a:pt x="100" y="191"/>
                  </a:cubicBezTo>
                  <a:cubicBezTo>
                    <a:pt x="104" y="191"/>
                    <a:pt x="107" y="194"/>
                    <a:pt x="107" y="198"/>
                  </a:cubicBezTo>
                  <a:cubicBezTo>
                    <a:pt x="107" y="202"/>
                    <a:pt x="104" y="205"/>
                    <a:pt x="10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1" name="Freeform 6"/>
            <p:cNvSpPr>
              <a:spLocks noEditPoints="1"/>
            </p:cNvSpPr>
            <p:nvPr/>
          </p:nvSpPr>
          <p:spPr bwMode="auto">
            <a:xfrm>
              <a:off x="2725" y="3160"/>
              <a:ext cx="107" cy="179"/>
            </a:xfrm>
            <a:custGeom>
              <a:avLst/>
              <a:gdLst>
                <a:gd name="T0" fmla="*/ 89 w 123"/>
                <a:gd name="T1" fmla="*/ 206 h 206"/>
                <a:gd name="T2" fmla="*/ 82 w 123"/>
                <a:gd name="T3" fmla="*/ 199 h 206"/>
                <a:gd name="T4" fmla="*/ 82 w 123"/>
                <a:gd name="T5" fmla="*/ 147 h 206"/>
                <a:gd name="T6" fmla="*/ 7 w 123"/>
                <a:gd name="T7" fmla="*/ 147 h 206"/>
                <a:gd name="T8" fmla="*/ 1 w 123"/>
                <a:gd name="T9" fmla="*/ 143 h 206"/>
                <a:gd name="T10" fmla="*/ 1 w 123"/>
                <a:gd name="T11" fmla="*/ 136 h 206"/>
                <a:gd name="T12" fmla="*/ 83 w 123"/>
                <a:gd name="T13" fmla="*/ 4 h 206"/>
                <a:gd name="T14" fmla="*/ 91 w 123"/>
                <a:gd name="T15" fmla="*/ 1 h 206"/>
                <a:gd name="T16" fmla="*/ 96 w 123"/>
                <a:gd name="T17" fmla="*/ 8 h 206"/>
                <a:gd name="T18" fmla="*/ 96 w 123"/>
                <a:gd name="T19" fmla="*/ 133 h 206"/>
                <a:gd name="T20" fmla="*/ 116 w 123"/>
                <a:gd name="T21" fmla="*/ 133 h 206"/>
                <a:gd name="T22" fmla="*/ 123 w 123"/>
                <a:gd name="T23" fmla="*/ 140 h 206"/>
                <a:gd name="T24" fmla="*/ 116 w 123"/>
                <a:gd name="T25" fmla="*/ 147 h 206"/>
                <a:gd name="T26" fmla="*/ 96 w 123"/>
                <a:gd name="T27" fmla="*/ 147 h 206"/>
                <a:gd name="T28" fmla="*/ 96 w 123"/>
                <a:gd name="T29" fmla="*/ 199 h 206"/>
                <a:gd name="T30" fmla="*/ 89 w 123"/>
                <a:gd name="T31" fmla="*/ 206 h 206"/>
                <a:gd name="T32" fmla="*/ 20 w 123"/>
                <a:gd name="T33" fmla="*/ 133 h 206"/>
                <a:gd name="T34" fmla="*/ 82 w 123"/>
                <a:gd name="T35" fmla="*/ 133 h 206"/>
                <a:gd name="T36" fmla="*/ 82 w 123"/>
                <a:gd name="T37" fmla="*/ 32 h 206"/>
                <a:gd name="T38" fmla="*/ 20 w 123"/>
                <a:gd name="T39" fmla="*/ 13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3" h="206">
                  <a:moveTo>
                    <a:pt x="89" y="206"/>
                  </a:moveTo>
                  <a:cubicBezTo>
                    <a:pt x="86" y="206"/>
                    <a:pt x="82" y="203"/>
                    <a:pt x="82" y="199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5" y="147"/>
                    <a:pt x="2" y="146"/>
                    <a:pt x="1" y="143"/>
                  </a:cubicBezTo>
                  <a:cubicBezTo>
                    <a:pt x="0" y="141"/>
                    <a:pt x="0" y="138"/>
                    <a:pt x="1" y="136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1"/>
                    <a:pt x="88" y="0"/>
                    <a:pt x="91" y="1"/>
                  </a:cubicBezTo>
                  <a:cubicBezTo>
                    <a:pt x="94" y="2"/>
                    <a:pt x="96" y="5"/>
                    <a:pt x="96" y="8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20" y="133"/>
                    <a:pt x="123" y="136"/>
                    <a:pt x="123" y="140"/>
                  </a:cubicBezTo>
                  <a:cubicBezTo>
                    <a:pt x="123" y="144"/>
                    <a:pt x="120" y="147"/>
                    <a:pt x="11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96" y="203"/>
                    <a:pt x="93" y="206"/>
                    <a:pt x="89" y="206"/>
                  </a:cubicBezTo>
                  <a:close/>
                  <a:moveTo>
                    <a:pt x="20" y="133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82" y="32"/>
                    <a:pt x="82" y="32"/>
                    <a:pt x="82" y="32"/>
                  </a:cubicBezTo>
                  <a:lnTo>
                    <a:pt x="2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2717" y="3007"/>
              <a:ext cx="12" cy="54"/>
            </a:xfrm>
            <a:custGeom>
              <a:avLst/>
              <a:gdLst>
                <a:gd name="T0" fmla="*/ 7 w 14"/>
                <a:gd name="T1" fmla="*/ 62 h 62"/>
                <a:gd name="T2" fmla="*/ 0 w 14"/>
                <a:gd name="T3" fmla="*/ 55 h 62"/>
                <a:gd name="T4" fmla="*/ 0 w 14"/>
                <a:gd name="T5" fmla="*/ 7 h 62"/>
                <a:gd name="T6" fmla="*/ 7 w 14"/>
                <a:gd name="T7" fmla="*/ 0 h 62"/>
                <a:gd name="T8" fmla="*/ 14 w 14"/>
                <a:gd name="T9" fmla="*/ 7 h 62"/>
                <a:gd name="T10" fmla="*/ 14 w 14"/>
                <a:gd name="T11" fmla="*/ 55 h 62"/>
                <a:gd name="T12" fmla="*/ 7 w 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2">
                  <a:moveTo>
                    <a:pt x="7" y="62"/>
                  </a:moveTo>
                  <a:cubicBezTo>
                    <a:pt x="3" y="62"/>
                    <a:pt x="0" y="59"/>
                    <a:pt x="0" y="5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1" y="62"/>
                    <a:pt x="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3" name="Freeform 8"/>
            <p:cNvSpPr>
              <a:spLocks/>
            </p:cNvSpPr>
            <p:nvPr/>
          </p:nvSpPr>
          <p:spPr bwMode="auto">
            <a:xfrm>
              <a:off x="2949" y="3281"/>
              <a:ext cx="54" cy="12"/>
            </a:xfrm>
            <a:custGeom>
              <a:avLst/>
              <a:gdLst>
                <a:gd name="T0" fmla="*/ 55 w 62"/>
                <a:gd name="T1" fmla="*/ 14 h 14"/>
                <a:gd name="T2" fmla="*/ 7 w 62"/>
                <a:gd name="T3" fmla="*/ 14 h 14"/>
                <a:gd name="T4" fmla="*/ 0 w 62"/>
                <a:gd name="T5" fmla="*/ 7 h 14"/>
                <a:gd name="T6" fmla="*/ 7 w 62"/>
                <a:gd name="T7" fmla="*/ 0 h 14"/>
                <a:gd name="T8" fmla="*/ 55 w 62"/>
                <a:gd name="T9" fmla="*/ 0 h 14"/>
                <a:gd name="T10" fmla="*/ 62 w 62"/>
                <a:gd name="T11" fmla="*/ 7 h 14"/>
                <a:gd name="T12" fmla="*/ 55 w 6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4">
                  <a:moveTo>
                    <a:pt x="55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9" y="0"/>
                    <a:pt x="62" y="3"/>
                    <a:pt x="62" y="7"/>
                  </a:cubicBezTo>
                  <a:cubicBezTo>
                    <a:pt x="62" y="11"/>
                    <a:pt x="59" y="14"/>
                    <a:pt x="5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4" name="Freeform 9"/>
            <p:cNvSpPr>
              <a:spLocks/>
            </p:cNvSpPr>
            <p:nvPr/>
          </p:nvSpPr>
          <p:spPr bwMode="auto">
            <a:xfrm>
              <a:off x="2917" y="3143"/>
              <a:ext cx="50" cy="34"/>
            </a:xfrm>
            <a:custGeom>
              <a:avLst/>
              <a:gdLst>
                <a:gd name="T0" fmla="*/ 8 w 58"/>
                <a:gd name="T1" fmla="*/ 39 h 39"/>
                <a:gd name="T2" fmla="*/ 2 w 58"/>
                <a:gd name="T3" fmla="*/ 35 h 39"/>
                <a:gd name="T4" fmla="*/ 4 w 58"/>
                <a:gd name="T5" fmla="*/ 26 h 39"/>
                <a:gd name="T6" fmla="*/ 46 w 58"/>
                <a:gd name="T7" fmla="*/ 2 h 39"/>
                <a:gd name="T8" fmla="*/ 56 w 58"/>
                <a:gd name="T9" fmla="*/ 4 h 39"/>
                <a:gd name="T10" fmla="*/ 53 w 58"/>
                <a:gd name="T11" fmla="*/ 14 h 39"/>
                <a:gd name="T12" fmla="*/ 11 w 58"/>
                <a:gd name="T13" fmla="*/ 38 h 39"/>
                <a:gd name="T14" fmla="*/ 8 w 58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9">
                  <a:moveTo>
                    <a:pt x="8" y="39"/>
                  </a:moveTo>
                  <a:cubicBezTo>
                    <a:pt x="5" y="39"/>
                    <a:pt x="3" y="38"/>
                    <a:pt x="2" y="35"/>
                  </a:cubicBezTo>
                  <a:cubicBezTo>
                    <a:pt x="0" y="32"/>
                    <a:pt x="1" y="28"/>
                    <a:pt x="4" y="2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0"/>
                    <a:pt x="54" y="1"/>
                    <a:pt x="56" y="4"/>
                  </a:cubicBezTo>
                  <a:cubicBezTo>
                    <a:pt x="58" y="7"/>
                    <a:pt x="57" y="12"/>
                    <a:pt x="53" y="14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9"/>
                    <a:pt x="9" y="39"/>
                    <a:pt x="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2832" y="3043"/>
              <a:ext cx="35" cy="49"/>
            </a:xfrm>
            <a:custGeom>
              <a:avLst/>
              <a:gdLst>
                <a:gd name="T0" fmla="*/ 8 w 40"/>
                <a:gd name="T1" fmla="*/ 57 h 57"/>
                <a:gd name="T2" fmla="*/ 4 w 40"/>
                <a:gd name="T3" fmla="*/ 56 h 57"/>
                <a:gd name="T4" fmla="*/ 2 w 40"/>
                <a:gd name="T5" fmla="*/ 46 h 57"/>
                <a:gd name="T6" fmla="*/ 26 w 40"/>
                <a:gd name="T7" fmla="*/ 4 h 57"/>
                <a:gd name="T8" fmla="*/ 36 w 40"/>
                <a:gd name="T9" fmla="*/ 2 h 57"/>
                <a:gd name="T10" fmla="*/ 38 w 40"/>
                <a:gd name="T11" fmla="*/ 11 h 57"/>
                <a:gd name="T12" fmla="*/ 14 w 40"/>
                <a:gd name="T13" fmla="*/ 53 h 57"/>
                <a:gd name="T14" fmla="*/ 8 w 4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8" y="57"/>
                  </a:moveTo>
                  <a:cubicBezTo>
                    <a:pt x="7" y="57"/>
                    <a:pt x="6" y="57"/>
                    <a:pt x="4" y="56"/>
                  </a:cubicBezTo>
                  <a:cubicBezTo>
                    <a:pt x="1" y="54"/>
                    <a:pt x="0" y="50"/>
                    <a:pt x="2" y="4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1"/>
                    <a:pt x="32" y="0"/>
                    <a:pt x="36" y="2"/>
                  </a:cubicBezTo>
                  <a:cubicBezTo>
                    <a:pt x="39" y="4"/>
                    <a:pt x="40" y="8"/>
                    <a:pt x="38" y="11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6"/>
                    <a:pt x="10" y="57"/>
                    <a:pt x="8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2917" y="3395"/>
              <a:ext cx="50" cy="35"/>
            </a:xfrm>
            <a:custGeom>
              <a:avLst/>
              <a:gdLst>
                <a:gd name="T0" fmla="*/ 50 w 58"/>
                <a:gd name="T1" fmla="*/ 40 h 40"/>
                <a:gd name="T2" fmla="*/ 46 w 58"/>
                <a:gd name="T3" fmla="*/ 39 h 40"/>
                <a:gd name="T4" fmla="*/ 4 w 58"/>
                <a:gd name="T5" fmla="*/ 14 h 40"/>
                <a:gd name="T6" fmla="*/ 2 w 58"/>
                <a:gd name="T7" fmla="*/ 5 h 40"/>
                <a:gd name="T8" fmla="*/ 11 w 58"/>
                <a:gd name="T9" fmla="*/ 2 h 40"/>
                <a:gd name="T10" fmla="*/ 53 w 58"/>
                <a:gd name="T11" fmla="*/ 27 h 40"/>
                <a:gd name="T12" fmla="*/ 56 w 58"/>
                <a:gd name="T13" fmla="*/ 36 h 40"/>
                <a:gd name="T14" fmla="*/ 50 w 5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50" y="40"/>
                  </a:moveTo>
                  <a:cubicBezTo>
                    <a:pt x="49" y="40"/>
                    <a:pt x="48" y="39"/>
                    <a:pt x="46" y="3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" y="13"/>
                    <a:pt x="0" y="8"/>
                    <a:pt x="2" y="5"/>
                  </a:cubicBezTo>
                  <a:cubicBezTo>
                    <a:pt x="4" y="2"/>
                    <a:pt x="8" y="0"/>
                    <a:pt x="11" y="2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7" y="29"/>
                    <a:pt x="58" y="33"/>
                    <a:pt x="56" y="36"/>
                  </a:cubicBezTo>
                  <a:cubicBezTo>
                    <a:pt x="55" y="38"/>
                    <a:pt x="52" y="40"/>
                    <a:pt x="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>
              <a:off x="2479" y="3143"/>
              <a:ext cx="51" cy="34"/>
            </a:xfrm>
            <a:custGeom>
              <a:avLst/>
              <a:gdLst>
                <a:gd name="T0" fmla="*/ 50 w 58"/>
                <a:gd name="T1" fmla="*/ 39 h 39"/>
                <a:gd name="T2" fmla="*/ 46 w 58"/>
                <a:gd name="T3" fmla="*/ 38 h 39"/>
                <a:gd name="T4" fmla="*/ 4 w 58"/>
                <a:gd name="T5" fmla="*/ 14 h 39"/>
                <a:gd name="T6" fmla="*/ 1 w 58"/>
                <a:gd name="T7" fmla="*/ 4 h 39"/>
                <a:gd name="T8" fmla="*/ 11 w 58"/>
                <a:gd name="T9" fmla="*/ 2 h 39"/>
                <a:gd name="T10" fmla="*/ 53 w 58"/>
                <a:gd name="T11" fmla="*/ 26 h 39"/>
                <a:gd name="T12" fmla="*/ 56 w 58"/>
                <a:gd name="T13" fmla="*/ 35 h 39"/>
                <a:gd name="T14" fmla="*/ 50 w 58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9">
                  <a:moveTo>
                    <a:pt x="50" y="39"/>
                  </a:moveTo>
                  <a:cubicBezTo>
                    <a:pt x="48" y="39"/>
                    <a:pt x="47" y="39"/>
                    <a:pt x="46" y="3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" y="12"/>
                    <a:pt x="0" y="7"/>
                    <a:pt x="1" y="4"/>
                  </a:cubicBezTo>
                  <a:cubicBezTo>
                    <a:pt x="3" y="1"/>
                    <a:pt x="8" y="0"/>
                    <a:pt x="11" y="2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6" y="28"/>
                    <a:pt x="58" y="32"/>
                    <a:pt x="56" y="35"/>
                  </a:cubicBezTo>
                  <a:cubicBezTo>
                    <a:pt x="54" y="38"/>
                    <a:pt x="52" y="39"/>
                    <a:pt x="5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2832" y="3480"/>
              <a:ext cx="35" cy="50"/>
            </a:xfrm>
            <a:custGeom>
              <a:avLst/>
              <a:gdLst>
                <a:gd name="T0" fmla="*/ 32 w 40"/>
                <a:gd name="T1" fmla="*/ 57 h 57"/>
                <a:gd name="T2" fmla="*/ 26 w 40"/>
                <a:gd name="T3" fmla="*/ 54 h 57"/>
                <a:gd name="T4" fmla="*/ 2 w 40"/>
                <a:gd name="T5" fmla="*/ 12 h 57"/>
                <a:gd name="T6" fmla="*/ 4 w 40"/>
                <a:gd name="T7" fmla="*/ 2 h 57"/>
                <a:gd name="T8" fmla="*/ 14 w 40"/>
                <a:gd name="T9" fmla="*/ 5 h 57"/>
                <a:gd name="T10" fmla="*/ 38 w 40"/>
                <a:gd name="T11" fmla="*/ 47 h 57"/>
                <a:gd name="T12" fmla="*/ 36 w 40"/>
                <a:gd name="T13" fmla="*/ 56 h 57"/>
                <a:gd name="T14" fmla="*/ 32 w 4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32" y="57"/>
                  </a:moveTo>
                  <a:cubicBezTo>
                    <a:pt x="30" y="57"/>
                    <a:pt x="27" y="56"/>
                    <a:pt x="26" y="5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4" y="2"/>
                  </a:cubicBezTo>
                  <a:cubicBezTo>
                    <a:pt x="8" y="0"/>
                    <a:pt x="12" y="1"/>
                    <a:pt x="14" y="5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40" y="50"/>
                    <a:pt x="39" y="54"/>
                    <a:pt x="36" y="56"/>
                  </a:cubicBezTo>
                  <a:cubicBezTo>
                    <a:pt x="35" y="57"/>
                    <a:pt x="33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2579" y="3043"/>
              <a:ext cx="35" cy="49"/>
            </a:xfrm>
            <a:custGeom>
              <a:avLst/>
              <a:gdLst>
                <a:gd name="T0" fmla="*/ 32 w 40"/>
                <a:gd name="T1" fmla="*/ 57 h 57"/>
                <a:gd name="T2" fmla="*/ 26 w 40"/>
                <a:gd name="T3" fmla="*/ 53 h 57"/>
                <a:gd name="T4" fmla="*/ 2 w 40"/>
                <a:gd name="T5" fmla="*/ 11 h 57"/>
                <a:gd name="T6" fmla="*/ 5 w 40"/>
                <a:gd name="T7" fmla="*/ 2 h 57"/>
                <a:gd name="T8" fmla="*/ 14 w 40"/>
                <a:gd name="T9" fmla="*/ 4 h 57"/>
                <a:gd name="T10" fmla="*/ 39 w 40"/>
                <a:gd name="T11" fmla="*/ 46 h 57"/>
                <a:gd name="T12" fmla="*/ 36 w 40"/>
                <a:gd name="T13" fmla="*/ 56 h 57"/>
                <a:gd name="T14" fmla="*/ 32 w 40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7">
                  <a:moveTo>
                    <a:pt x="32" y="57"/>
                  </a:moveTo>
                  <a:cubicBezTo>
                    <a:pt x="30" y="57"/>
                    <a:pt x="28" y="56"/>
                    <a:pt x="26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8" y="0"/>
                    <a:pt x="12" y="1"/>
                    <a:pt x="14" y="4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50"/>
                    <a:pt x="39" y="54"/>
                    <a:pt x="36" y="56"/>
                  </a:cubicBezTo>
                  <a:cubicBezTo>
                    <a:pt x="35" y="57"/>
                    <a:pt x="34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100" name="Freeform 15"/>
            <p:cNvSpPr>
              <a:spLocks noEditPoints="1"/>
            </p:cNvSpPr>
            <p:nvPr/>
          </p:nvSpPr>
          <p:spPr bwMode="auto">
            <a:xfrm>
              <a:off x="2446" y="3256"/>
              <a:ext cx="327" cy="310"/>
            </a:xfrm>
            <a:custGeom>
              <a:avLst/>
              <a:gdLst>
                <a:gd name="T0" fmla="*/ 300 w 377"/>
                <a:gd name="T1" fmla="*/ 358 h 358"/>
                <a:gd name="T2" fmla="*/ 300 w 377"/>
                <a:gd name="T3" fmla="*/ 358 h 358"/>
                <a:gd name="T4" fmla="*/ 297 w 377"/>
                <a:gd name="T5" fmla="*/ 358 h 358"/>
                <a:gd name="T6" fmla="*/ 1 w 377"/>
                <a:gd name="T7" fmla="*/ 92 h 358"/>
                <a:gd name="T8" fmla="*/ 4 w 377"/>
                <a:gd name="T9" fmla="*/ 71 h 358"/>
                <a:gd name="T10" fmla="*/ 69 w 377"/>
                <a:gd name="T11" fmla="*/ 0 h 358"/>
                <a:gd name="T12" fmla="*/ 75 w 377"/>
                <a:gd name="T13" fmla="*/ 1 h 358"/>
                <a:gd name="T14" fmla="*/ 117 w 377"/>
                <a:gd name="T15" fmla="*/ 47 h 358"/>
                <a:gd name="T16" fmla="*/ 146 w 377"/>
                <a:gd name="T17" fmla="*/ 98 h 358"/>
                <a:gd name="T18" fmla="*/ 126 w 377"/>
                <a:gd name="T19" fmla="*/ 129 h 358"/>
                <a:gd name="T20" fmla="*/ 105 w 377"/>
                <a:gd name="T21" fmla="*/ 162 h 358"/>
                <a:gd name="T22" fmla="*/ 148 w 377"/>
                <a:gd name="T23" fmla="*/ 219 h 358"/>
                <a:gd name="T24" fmla="*/ 205 w 377"/>
                <a:gd name="T25" fmla="*/ 262 h 358"/>
                <a:gd name="T26" fmla="*/ 238 w 377"/>
                <a:gd name="T27" fmla="*/ 241 h 358"/>
                <a:gd name="T28" fmla="*/ 269 w 377"/>
                <a:gd name="T29" fmla="*/ 221 h 358"/>
                <a:gd name="T30" fmla="*/ 271 w 377"/>
                <a:gd name="T31" fmla="*/ 221 h 358"/>
                <a:gd name="T32" fmla="*/ 366 w 377"/>
                <a:gd name="T33" fmla="*/ 288 h 358"/>
                <a:gd name="T34" fmla="*/ 324 w 377"/>
                <a:gd name="T35" fmla="*/ 349 h 358"/>
                <a:gd name="T36" fmla="*/ 300 w 377"/>
                <a:gd name="T37" fmla="*/ 358 h 358"/>
                <a:gd name="T38" fmla="*/ 69 w 377"/>
                <a:gd name="T39" fmla="*/ 14 h 358"/>
                <a:gd name="T40" fmla="*/ 17 w 377"/>
                <a:gd name="T41" fmla="*/ 77 h 358"/>
                <a:gd name="T42" fmla="*/ 15 w 377"/>
                <a:gd name="T43" fmla="*/ 90 h 358"/>
                <a:gd name="T44" fmla="*/ 298 w 377"/>
                <a:gd name="T45" fmla="*/ 344 h 358"/>
                <a:gd name="T46" fmla="*/ 315 w 377"/>
                <a:gd name="T47" fmla="*/ 338 h 358"/>
                <a:gd name="T48" fmla="*/ 353 w 377"/>
                <a:gd name="T49" fmla="*/ 295 h 358"/>
                <a:gd name="T50" fmla="*/ 272 w 377"/>
                <a:gd name="T51" fmla="*/ 235 h 358"/>
                <a:gd name="T52" fmla="*/ 246 w 377"/>
                <a:gd name="T53" fmla="*/ 252 h 358"/>
                <a:gd name="T54" fmla="*/ 210 w 377"/>
                <a:gd name="T55" fmla="*/ 276 h 358"/>
                <a:gd name="T56" fmla="*/ 205 w 377"/>
                <a:gd name="T57" fmla="*/ 276 h 358"/>
                <a:gd name="T58" fmla="*/ 138 w 377"/>
                <a:gd name="T59" fmla="*/ 229 h 358"/>
                <a:gd name="T60" fmla="*/ 91 w 377"/>
                <a:gd name="T61" fmla="*/ 157 h 358"/>
                <a:gd name="T62" fmla="*/ 115 w 377"/>
                <a:gd name="T63" fmla="*/ 121 h 358"/>
                <a:gd name="T64" fmla="*/ 132 w 377"/>
                <a:gd name="T65" fmla="*/ 95 h 358"/>
                <a:gd name="T66" fmla="*/ 69 w 377"/>
                <a:gd name="T67" fmla="*/ 1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7" h="358">
                  <a:moveTo>
                    <a:pt x="300" y="358"/>
                  </a:moveTo>
                  <a:cubicBezTo>
                    <a:pt x="300" y="358"/>
                    <a:pt x="300" y="358"/>
                    <a:pt x="300" y="358"/>
                  </a:cubicBezTo>
                  <a:cubicBezTo>
                    <a:pt x="299" y="358"/>
                    <a:pt x="298" y="358"/>
                    <a:pt x="297" y="358"/>
                  </a:cubicBezTo>
                  <a:cubicBezTo>
                    <a:pt x="149" y="348"/>
                    <a:pt x="27" y="239"/>
                    <a:pt x="1" y="92"/>
                  </a:cubicBezTo>
                  <a:cubicBezTo>
                    <a:pt x="0" y="85"/>
                    <a:pt x="1" y="78"/>
                    <a:pt x="4" y="71"/>
                  </a:cubicBezTo>
                  <a:cubicBezTo>
                    <a:pt x="13" y="50"/>
                    <a:pt x="47" y="0"/>
                    <a:pt x="69" y="0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84" y="5"/>
                    <a:pt x="107" y="34"/>
                    <a:pt x="117" y="47"/>
                  </a:cubicBezTo>
                  <a:cubicBezTo>
                    <a:pt x="149" y="89"/>
                    <a:pt x="147" y="95"/>
                    <a:pt x="146" y="98"/>
                  </a:cubicBezTo>
                  <a:cubicBezTo>
                    <a:pt x="145" y="103"/>
                    <a:pt x="139" y="111"/>
                    <a:pt x="126" y="129"/>
                  </a:cubicBezTo>
                  <a:cubicBezTo>
                    <a:pt x="118" y="141"/>
                    <a:pt x="106" y="158"/>
                    <a:pt x="105" y="162"/>
                  </a:cubicBezTo>
                  <a:cubicBezTo>
                    <a:pt x="104" y="167"/>
                    <a:pt x="117" y="188"/>
                    <a:pt x="148" y="219"/>
                  </a:cubicBezTo>
                  <a:cubicBezTo>
                    <a:pt x="176" y="247"/>
                    <a:pt x="198" y="262"/>
                    <a:pt x="205" y="262"/>
                  </a:cubicBezTo>
                  <a:cubicBezTo>
                    <a:pt x="209" y="261"/>
                    <a:pt x="226" y="249"/>
                    <a:pt x="238" y="241"/>
                  </a:cubicBezTo>
                  <a:cubicBezTo>
                    <a:pt x="256" y="228"/>
                    <a:pt x="264" y="222"/>
                    <a:pt x="269" y="221"/>
                  </a:cubicBezTo>
                  <a:cubicBezTo>
                    <a:pt x="269" y="221"/>
                    <a:pt x="270" y="221"/>
                    <a:pt x="271" y="221"/>
                  </a:cubicBezTo>
                  <a:cubicBezTo>
                    <a:pt x="285" y="221"/>
                    <a:pt x="359" y="279"/>
                    <a:pt x="366" y="288"/>
                  </a:cubicBezTo>
                  <a:cubicBezTo>
                    <a:pt x="377" y="304"/>
                    <a:pt x="325" y="349"/>
                    <a:pt x="324" y="349"/>
                  </a:cubicBezTo>
                  <a:cubicBezTo>
                    <a:pt x="317" y="355"/>
                    <a:pt x="309" y="358"/>
                    <a:pt x="300" y="358"/>
                  </a:cubicBezTo>
                  <a:close/>
                  <a:moveTo>
                    <a:pt x="69" y="14"/>
                  </a:moveTo>
                  <a:cubicBezTo>
                    <a:pt x="58" y="14"/>
                    <a:pt x="28" y="50"/>
                    <a:pt x="17" y="77"/>
                  </a:cubicBezTo>
                  <a:cubicBezTo>
                    <a:pt x="15" y="81"/>
                    <a:pt x="14" y="86"/>
                    <a:pt x="15" y="90"/>
                  </a:cubicBezTo>
                  <a:cubicBezTo>
                    <a:pt x="40" y="230"/>
                    <a:pt x="156" y="334"/>
                    <a:pt x="298" y="344"/>
                  </a:cubicBezTo>
                  <a:cubicBezTo>
                    <a:pt x="304" y="344"/>
                    <a:pt x="310" y="342"/>
                    <a:pt x="315" y="338"/>
                  </a:cubicBezTo>
                  <a:cubicBezTo>
                    <a:pt x="334" y="322"/>
                    <a:pt x="351" y="302"/>
                    <a:pt x="353" y="295"/>
                  </a:cubicBezTo>
                  <a:cubicBezTo>
                    <a:pt x="343" y="284"/>
                    <a:pt x="284" y="239"/>
                    <a:pt x="272" y="235"/>
                  </a:cubicBezTo>
                  <a:cubicBezTo>
                    <a:pt x="267" y="237"/>
                    <a:pt x="255" y="246"/>
                    <a:pt x="246" y="252"/>
                  </a:cubicBezTo>
                  <a:cubicBezTo>
                    <a:pt x="227" y="265"/>
                    <a:pt x="216" y="274"/>
                    <a:pt x="210" y="276"/>
                  </a:cubicBezTo>
                  <a:cubicBezTo>
                    <a:pt x="208" y="276"/>
                    <a:pt x="207" y="276"/>
                    <a:pt x="205" y="276"/>
                  </a:cubicBezTo>
                  <a:cubicBezTo>
                    <a:pt x="187" y="276"/>
                    <a:pt x="152" y="243"/>
                    <a:pt x="138" y="229"/>
                  </a:cubicBezTo>
                  <a:cubicBezTo>
                    <a:pt x="92" y="183"/>
                    <a:pt x="89" y="164"/>
                    <a:pt x="91" y="157"/>
                  </a:cubicBezTo>
                  <a:cubicBezTo>
                    <a:pt x="93" y="151"/>
                    <a:pt x="102" y="140"/>
                    <a:pt x="115" y="121"/>
                  </a:cubicBezTo>
                  <a:cubicBezTo>
                    <a:pt x="121" y="112"/>
                    <a:pt x="130" y="100"/>
                    <a:pt x="132" y="95"/>
                  </a:cubicBezTo>
                  <a:cubicBezTo>
                    <a:pt x="127" y="82"/>
                    <a:pt x="79" y="19"/>
                    <a:pt x="6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sp>
        <p:nvSpPr>
          <p:cNvPr id="16" name="Freeform 15"/>
          <p:cNvSpPr>
            <a:spLocks/>
          </p:cNvSpPr>
          <p:nvPr/>
        </p:nvSpPr>
        <p:spPr bwMode="auto">
          <a:xfrm>
            <a:off x="799109" y="3257599"/>
            <a:ext cx="4602714" cy="8568954"/>
          </a:xfrm>
          <a:custGeom>
            <a:avLst/>
            <a:gdLst>
              <a:gd name="T0" fmla="*/ 656 w 656"/>
              <a:gd name="T1" fmla="*/ 1196 h 1221"/>
              <a:gd name="T2" fmla="*/ 631 w 656"/>
              <a:gd name="T3" fmla="*/ 1221 h 1221"/>
              <a:gd name="T4" fmla="*/ 25 w 656"/>
              <a:gd name="T5" fmla="*/ 1189 h 1221"/>
              <a:gd name="T6" fmla="*/ 0 w 656"/>
              <a:gd name="T7" fmla="*/ 1164 h 1221"/>
              <a:gd name="T8" fmla="*/ 0 w 656"/>
              <a:gd name="T9" fmla="*/ 47 h 1221"/>
              <a:gd name="T10" fmla="*/ 25 w 656"/>
              <a:gd name="T11" fmla="*/ 22 h 1221"/>
              <a:gd name="T12" fmla="*/ 631 w 656"/>
              <a:gd name="T13" fmla="*/ 0 h 1221"/>
              <a:gd name="T14" fmla="*/ 656 w 656"/>
              <a:gd name="T15" fmla="*/ 25 h 1221"/>
              <a:gd name="T16" fmla="*/ 656 w 656"/>
              <a:gd name="T17" fmla="*/ 1196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6" h="1221">
                <a:moveTo>
                  <a:pt x="656" y="1196"/>
                </a:moveTo>
                <a:cubicBezTo>
                  <a:pt x="656" y="1210"/>
                  <a:pt x="645" y="1221"/>
                  <a:pt x="631" y="1221"/>
                </a:cubicBezTo>
                <a:cubicBezTo>
                  <a:pt x="25" y="1189"/>
                  <a:pt x="25" y="1189"/>
                  <a:pt x="25" y="1189"/>
                </a:cubicBezTo>
                <a:cubicBezTo>
                  <a:pt x="11" y="1189"/>
                  <a:pt x="0" y="1178"/>
                  <a:pt x="0" y="116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33"/>
                  <a:pt x="11" y="22"/>
                  <a:pt x="25" y="22"/>
                </a:cubicBezTo>
                <a:cubicBezTo>
                  <a:pt x="631" y="0"/>
                  <a:pt x="631" y="0"/>
                  <a:pt x="631" y="0"/>
                </a:cubicBezTo>
                <a:cubicBezTo>
                  <a:pt x="645" y="0"/>
                  <a:pt x="656" y="11"/>
                  <a:pt x="656" y="25"/>
                </a:cubicBezTo>
                <a:lnTo>
                  <a:pt x="656" y="1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07790" y="4068264"/>
            <a:ext cx="4321180" cy="2056852"/>
            <a:chOff x="603895" y="2034132"/>
            <a:chExt cx="2160590" cy="1028426"/>
          </a:xfrm>
        </p:grpSpPr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603895" y="2034132"/>
              <a:ext cx="2150613" cy="881013"/>
            </a:xfrm>
            <a:custGeom>
              <a:avLst/>
              <a:gdLst>
                <a:gd name="T0" fmla="*/ 61 w 612"/>
                <a:gd name="T1" fmla="*/ 124 h 251"/>
                <a:gd name="T2" fmla="*/ 0 w 612"/>
                <a:gd name="T3" fmla="*/ 19 h 251"/>
                <a:gd name="T4" fmla="*/ 572 w 612"/>
                <a:gd name="T5" fmla="*/ 0 h 251"/>
                <a:gd name="T6" fmla="*/ 612 w 612"/>
                <a:gd name="T7" fmla="*/ 61 h 251"/>
                <a:gd name="T8" fmla="*/ 612 w 612"/>
                <a:gd name="T9" fmla="*/ 251 h 251"/>
                <a:gd name="T10" fmla="*/ 586 w 612"/>
                <a:gd name="T11" fmla="*/ 214 h 251"/>
                <a:gd name="T12" fmla="*/ 10 w 612"/>
                <a:gd name="T13" fmla="*/ 240 h 251"/>
                <a:gd name="T14" fmla="*/ 61 w 612"/>
                <a:gd name="T15" fmla="*/ 12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" h="251">
                  <a:moveTo>
                    <a:pt x="61" y="124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612" y="4"/>
                    <a:pt x="612" y="61"/>
                  </a:cubicBezTo>
                  <a:cubicBezTo>
                    <a:pt x="612" y="119"/>
                    <a:pt x="612" y="251"/>
                    <a:pt x="612" y="251"/>
                  </a:cubicBezTo>
                  <a:cubicBezTo>
                    <a:pt x="612" y="251"/>
                    <a:pt x="607" y="215"/>
                    <a:pt x="586" y="214"/>
                  </a:cubicBezTo>
                  <a:cubicBezTo>
                    <a:pt x="564" y="213"/>
                    <a:pt x="10" y="240"/>
                    <a:pt x="10" y="240"/>
                  </a:cubicBezTo>
                  <a:lnTo>
                    <a:pt x="61" y="1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700837" y="2804619"/>
              <a:ext cx="63648" cy="257939"/>
            </a:xfrm>
            <a:custGeom>
              <a:avLst/>
              <a:gdLst>
                <a:gd name="T0" fmla="*/ 15 w 18"/>
                <a:gd name="T1" fmla="*/ 32 h 74"/>
                <a:gd name="T2" fmla="*/ 0 w 18"/>
                <a:gd name="T3" fmla="*/ 0 h 74"/>
                <a:gd name="T4" fmla="*/ 0 w 18"/>
                <a:gd name="T5" fmla="*/ 74 h 74"/>
                <a:gd name="T6" fmla="*/ 15 w 18"/>
                <a:gd name="T7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4">
                  <a:moveTo>
                    <a:pt x="15" y="32"/>
                  </a:moveTo>
                  <a:cubicBezTo>
                    <a:pt x="15" y="32"/>
                    <a:pt x="12" y="1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8" y="59"/>
                    <a:pt x="15" y="32"/>
                    <a:pt x="15" y="3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+mj-lt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 rot="21480000">
            <a:off x="1967743" y="4388334"/>
            <a:ext cx="31967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438340"/>
            <a:r>
              <a:rPr lang="en-US" sz="6000" dirty="0">
                <a:solidFill>
                  <a:prstClr val="white"/>
                </a:solidFill>
                <a:latin typeface="+mj-lt"/>
              </a:rPr>
              <a:t>STEP 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2921" y="6360251"/>
            <a:ext cx="4268778" cy="289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800" dirty="0"/>
              <a:t>Key data point</a:t>
            </a:r>
          </a:p>
          <a:p>
            <a:pPr defTabSz="243834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 dirty="0"/>
              <a:t>Aenean </a:t>
            </a:r>
            <a:r>
              <a:rPr lang="en-US" sz="2800" dirty="0" err="1"/>
              <a:t>efficitur</a:t>
            </a:r>
            <a:r>
              <a:rPr lang="en-US" sz="2800" dirty="0"/>
              <a:t> do </a:t>
            </a:r>
            <a:r>
              <a:rPr lang="en-US" sz="2800" dirty="0" err="1"/>
              <a:t>bibendum</a:t>
            </a:r>
            <a:r>
              <a:rPr lang="en-US" sz="2800" dirty="0"/>
              <a:t> libero Is ria  del </a:t>
            </a:r>
            <a:r>
              <a:rPr lang="en-US" sz="2800" dirty="0" err="1"/>
              <a:t>ium</a:t>
            </a:r>
            <a:r>
              <a:rPr lang="en-US" sz="2800" dirty="0"/>
              <a:t> </a:t>
            </a:r>
            <a:r>
              <a:rPr lang="en-US" sz="2800" dirty="0" err="1"/>
              <a:t>aut</a:t>
            </a:r>
            <a:r>
              <a:rPr lang="en-US" sz="2800" dirty="0"/>
              <a:t>  et estrum </a:t>
            </a:r>
            <a:r>
              <a:rPr lang="en-US" sz="2800" dirty="0" err="1"/>
              <a:t>nonsequis</a:t>
            </a:r>
            <a:r>
              <a:rPr lang="en-US" sz="2800" dirty="0"/>
              <a:t> </a:t>
            </a:r>
            <a:r>
              <a:rPr lang="en-US" sz="2800" dirty="0" err="1"/>
              <a:t>volupta</a:t>
            </a:r>
            <a:r>
              <a:rPr lang="en-US" sz="2800" dirty="0"/>
              <a:t> </a:t>
            </a:r>
            <a:r>
              <a:rPr lang="en-US" sz="2800" dirty="0" err="1"/>
              <a:t>doluptas</a:t>
            </a:r>
            <a:r>
              <a:rPr lang="en-US" sz="2800" dirty="0"/>
              <a:t> </a:t>
            </a:r>
            <a:r>
              <a:rPr lang="en-US" sz="2800" dirty="0" err="1"/>
              <a:t>illupt</a:t>
            </a:r>
            <a:endParaRPr lang="en-US" sz="2800" dirty="0"/>
          </a:p>
        </p:txBody>
      </p:sp>
      <p:sp>
        <p:nvSpPr>
          <p:cNvPr id="31" name="Freeform 140"/>
          <p:cNvSpPr>
            <a:spLocks noEditPoints="1"/>
          </p:cNvSpPr>
          <p:nvPr/>
        </p:nvSpPr>
        <p:spPr bwMode="auto">
          <a:xfrm>
            <a:off x="3384352" y="9780912"/>
            <a:ext cx="1678856" cy="1685596"/>
          </a:xfrm>
          <a:custGeom>
            <a:avLst/>
            <a:gdLst>
              <a:gd name="T0" fmla="*/ 418 w 791"/>
              <a:gd name="T1" fmla="*/ 262 h 792"/>
              <a:gd name="T2" fmla="*/ 402 w 791"/>
              <a:gd name="T3" fmla="*/ 292 h 792"/>
              <a:gd name="T4" fmla="*/ 527 w 791"/>
              <a:gd name="T5" fmla="*/ 280 h 792"/>
              <a:gd name="T6" fmla="*/ 370 w 791"/>
              <a:gd name="T7" fmla="*/ 236 h 792"/>
              <a:gd name="T8" fmla="*/ 453 w 791"/>
              <a:gd name="T9" fmla="*/ 288 h 792"/>
              <a:gd name="T10" fmla="*/ 494 w 791"/>
              <a:gd name="T11" fmla="*/ 281 h 792"/>
              <a:gd name="T12" fmla="*/ 757 w 791"/>
              <a:gd name="T13" fmla="*/ 235 h 792"/>
              <a:gd name="T14" fmla="*/ 467 w 791"/>
              <a:gd name="T15" fmla="*/ 7 h 792"/>
              <a:gd name="T16" fmla="*/ 395 w 791"/>
              <a:gd name="T17" fmla="*/ 0 h 792"/>
              <a:gd name="T18" fmla="*/ 225 w 791"/>
              <a:gd name="T19" fmla="*/ 39 h 792"/>
              <a:gd name="T20" fmla="*/ 15 w 791"/>
              <a:gd name="T21" fmla="*/ 285 h 792"/>
              <a:gd name="T22" fmla="*/ 2 w 791"/>
              <a:gd name="T23" fmla="*/ 350 h 792"/>
              <a:gd name="T24" fmla="*/ 0 w 791"/>
              <a:gd name="T25" fmla="*/ 419 h 792"/>
              <a:gd name="T26" fmla="*/ 167 w 791"/>
              <a:gd name="T27" fmla="*/ 719 h 792"/>
              <a:gd name="T28" fmla="*/ 71 w 791"/>
              <a:gd name="T29" fmla="*/ 597 h 792"/>
              <a:gd name="T30" fmla="*/ 14 w 791"/>
              <a:gd name="T31" fmla="*/ 382 h 792"/>
              <a:gd name="T32" fmla="*/ 18 w 791"/>
              <a:gd name="T33" fmla="*/ 336 h 792"/>
              <a:gd name="T34" fmla="*/ 122 w 791"/>
              <a:gd name="T35" fmla="*/ 524 h 792"/>
              <a:gd name="T36" fmla="*/ 117 w 791"/>
              <a:gd name="T37" fmla="*/ 177 h 792"/>
              <a:gd name="T38" fmla="*/ 101 w 791"/>
              <a:gd name="T39" fmla="*/ 153 h 792"/>
              <a:gd name="T40" fmla="*/ 198 w 791"/>
              <a:gd name="T41" fmla="*/ 69 h 792"/>
              <a:gd name="T42" fmla="*/ 248 w 791"/>
              <a:gd name="T43" fmla="*/ 68 h 792"/>
              <a:gd name="T44" fmla="*/ 221 w 791"/>
              <a:gd name="T45" fmla="*/ 77 h 792"/>
              <a:gd name="T46" fmla="*/ 443 w 791"/>
              <a:gd name="T47" fmla="*/ 17 h 792"/>
              <a:gd name="T48" fmla="*/ 300 w 791"/>
              <a:gd name="T49" fmla="*/ 86 h 792"/>
              <a:gd name="T50" fmla="*/ 263 w 791"/>
              <a:gd name="T51" fmla="*/ 64 h 792"/>
              <a:gd name="T52" fmla="*/ 757 w 791"/>
              <a:gd name="T53" fmla="*/ 519 h 792"/>
              <a:gd name="T54" fmla="*/ 732 w 791"/>
              <a:gd name="T55" fmla="*/ 273 h 792"/>
              <a:gd name="T56" fmla="*/ 725 w 791"/>
              <a:gd name="T57" fmla="*/ 259 h 792"/>
              <a:gd name="T58" fmla="*/ 642 w 791"/>
              <a:gd name="T59" fmla="*/ 315 h 792"/>
              <a:gd name="T60" fmla="*/ 602 w 791"/>
              <a:gd name="T61" fmla="*/ 392 h 792"/>
              <a:gd name="T62" fmla="*/ 591 w 791"/>
              <a:gd name="T63" fmla="*/ 419 h 792"/>
              <a:gd name="T64" fmla="*/ 454 w 791"/>
              <a:gd name="T65" fmla="*/ 677 h 792"/>
              <a:gd name="T66" fmla="*/ 323 w 791"/>
              <a:gd name="T67" fmla="*/ 460 h 792"/>
              <a:gd name="T68" fmla="*/ 310 w 791"/>
              <a:gd name="T69" fmla="*/ 240 h 792"/>
              <a:gd name="T70" fmla="*/ 434 w 791"/>
              <a:gd name="T71" fmla="*/ 180 h 792"/>
              <a:gd name="T72" fmla="*/ 400 w 791"/>
              <a:gd name="T73" fmla="*/ 104 h 792"/>
              <a:gd name="T74" fmla="*/ 79 w 791"/>
              <a:gd name="T75" fmla="*/ 444 h 792"/>
              <a:gd name="T76" fmla="*/ 322 w 791"/>
              <a:gd name="T77" fmla="*/ 97 h 792"/>
              <a:gd name="T78" fmla="*/ 305 w 791"/>
              <a:gd name="T79" fmla="*/ 115 h 792"/>
              <a:gd name="T80" fmla="*/ 479 w 791"/>
              <a:gd name="T81" fmla="*/ 76 h 792"/>
              <a:gd name="T82" fmla="*/ 327 w 791"/>
              <a:gd name="T83" fmla="*/ 122 h 792"/>
              <a:gd name="T84" fmla="*/ 381 w 791"/>
              <a:gd name="T85" fmla="*/ 164 h 792"/>
              <a:gd name="T86" fmla="*/ 337 w 791"/>
              <a:gd name="T87" fmla="*/ 189 h 792"/>
              <a:gd name="T88" fmla="*/ 255 w 791"/>
              <a:gd name="T89" fmla="*/ 144 h 792"/>
              <a:gd name="T90" fmla="*/ 360 w 791"/>
              <a:gd name="T91" fmla="*/ 168 h 792"/>
              <a:gd name="T92" fmla="*/ 330 w 791"/>
              <a:gd name="T93" fmla="*/ 176 h 792"/>
              <a:gd name="T94" fmla="*/ 229 w 791"/>
              <a:gd name="T95" fmla="*/ 389 h 792"/>
              <a:gd name="T96" fmla="*/ 325 w 791"/>
              <a:gd name="T97" fmla="*/ 474 h 792"/>
              <a:gd name="T98" fmla="*/ 402 w 791"/>
              <a:gd name="T99" fmla="*/ 567 h 792"/>
              <a:gd name="T100" fmla="*/ 423 w 791"/>
              <a:gd name="T101" fmla="*/ 165 h 792"/>
              <a:gd name="T102" fmla="*/ 240 w 791"/>
              <a:gd name="T103" fmla="*/ 648 h 792"/>
              <a:gd name="T104" fmla="*/ 220 w 791"/>
              <a:gd name="T105" fmla="*/ 533 h 792"/>
              <a:gd name="T106" fmla="*/ 458 w 791"/>
              <a:gd name="T107" fmla="*/ 691 h 792"/>
              <a:gd name="T108" fmla="*/ 536 w 791"/>
              <a:gd name="T109" fmla="*/ 648 h 792"/>
              <a:gd name="T110" fmla="*/ 570 w 791"/>
              <a:gd name="T111" fmla="*/ 592 h 792"/>
              <a:gd name="T112" fmla="*/ 669 w 791"/>
              <a:gd name="T113" fmla="*/ 662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91" h="792">
                <a:moveTo>
                  <a:pt x="495" y="267"/>
                </a:moveTo>
                <a:cubicBezTo>
                  <a:pt x="495" y="267"/>
                  <a:pt x="495" y="267"/>
                  <a:pt x="494" y="267"/>
                </a:cubicBezTo>
                <a:cubicBezTo>
                  <a:pt x="489" y="267"/>
                  <a:pt x="472" y="265"/>
                  <a:pt x="463" y="264"/>
                </a:cubicBezTo>
                <a:cubicBezTo>
                  <a:pt x="453" y="252"/>
                  <a:pt x="430" y="223"/>
                  <a:pt x="413" y="223"/>
                </a:cubicBezTo>
                <a:cubicBezTo>
                  <a:pt x="413" y="223"/>
                  <a:pt x="412" y="223"/>
                  <a:pt x="411" y="223"/>
                </a:cubicBezTo>
                <a:cubicBezTo>
                  <a:pt x="404" y="224"/>
                  <a:pt x="402" y="228"/>
                  <a:pt x="402" y="230"/>
                </a:cubicBezTo>
                <a:cubicBezTo>
                  <a:pt x="400" y="238"/>
                  <a:pt x="407" y="244"/>
                  <a:pt x="417" y="252"/>
                </a:cubicBezTo>
                <a:cubicBezTo>
                  <a:pt x="419" y="254"/>
                  <a:pt x="422" y="256"/>
                  <a:pt x="424" y="258"/>
                </a:cubicBezTo>
                <a:cubicBezTo>
                  <a:pt x="423" y="259"/>
                  <a:pt x="420" y="261"/>
                  <a:pt x="418" y="262"/>
                </a:cubicBezTo>
                <a:cubicBezTo>
                  <a:pt x="413" y="249"/>
                  <a:pt x="392" y="233"/>
                  <a:pt x="379" y="224"/>
                </a:cubicBezTo>
                <a:cubicBezTo>
                  <a:pt x="376" y="223"/>
                  <a:pt x="373" y="222"/>
                  <a:pt x="370" y="222"/>
                </a:cubicBezTo>
                <a:cubicBezTo>
                  <a:pt x="351" y="222"/>
                  <a:pt x="330" y="258"/>
                  <a:pt x="324" y="269"/>
                </a:cubicBezTo>
                <a:cubicBezTo>
                  <a:pt x="323" y="270"/>
                  <a:pt x="323" y="272"/>
                  <a:pt x="323" y="273"/>
                </a:cubicBezTo>
                <a:cubicBezTo>
                  <a:pt x="323" y="278"/>
                  <a:pt x="327" y="290"/>
                  <a:pt x="346" y="290"/>
                </a:cubicBezTo>
                <a:cubicBezTo>
                  <a:pt x="361" y="290"/>
                  <a:pt x="381" y="283"/>
                  <a:pt x="391" y="279"/>
                </a:cubicBezTo>
                <a:cubicBezTo>
                  <a:pt x="391" y="279"/>
                  <a:pt x="391" y="279"/>
                  <a:pt x="391" y="279"/>
                </a:cubicBezTo>
                <a:cubicBezTo>
                  <a:pt x="391" y="279"/>
                  <a:pt x="392" y="279"/>
                  <a:pt x="392" y="279"/>
                </a:cubicBezTo>
                <a:cubicBezTo>
                  <a:pt x="394" y="279"/>
                  <a:pt x="399" y="287"/>
                  <a:pt x="402" y="292"/>
                </a:cubicBezTo>
                <a:cubicBezTo>
                  <a:pt x="407" y="301"/>
                  <a:pt x="412" y="310"/>
                  <a:pt x="421" y="315"/>
                </a:cubicBezTo>
                <a:cubicBezTo>
                  <a:pt x="424" y="317"/>
                  <a:pt x="428" y="318"/>
                  <a:pt x="432" y="318"/>
                </a:cubicBezTo>
                <a:cubicBezTo>
                  <a:pt x="432" y="318"/>
                  <a:pt x="432" y="318"/>
                  <a:pt x="432" y="318"/>
                </a:cubicBezTo>
                <a:cubicBezTo>
                  <a:pt x="445" y="318"/>
                  <a:pt x="455" y="308"/>
                  <a:pt x="463" y="299"/>
                </a:cubicBezTo>
                <a:cubicBezTo>
                  <a:pt x="465" y="300"/>
                  <a:pt x="468" y="301"/>
                  <a:pt x="471" y="302"/>
                </a:cubicBezTo>
                <a:cubicBezTo>
                  <a:pt x="480" y="306"/>
                  <a:pt x="492" y="310"/>
                  <a:pt x="503" y="310"/>
                </a:cubicBezTo>
                <a:cubicBezTo>
                  <a:pt x="503" y="310"/>
                  <a:pt x="503" y="310"/>
                  <a:pt x="503" y="310"/>
                </a:cubicBezTo>
                <a:cubicBezTo>
                  <a:pt x="514" y="310"/>
                  <a:pt x="521" y="305"/>
                  <a:pt x="524" y="300"/>
                </a:cubicBezTo>
                <a:cubicBezTo>
                  <a:pt x="531" y="291"/>
                  <a:pt x="529" y="284"/>
                  <a:pt x="527" y="280"/>
                </a:cubicBezTo>
                <a:cubicBezTo>
                  <a:pt x="521" y="267"/>
                  <a:pt x="498" y="266"/>
                  <a:pt x="497" y="266"/>
                </a:cubicBezTo>
                <a:cubicBezTo>
                  <a:pt x="496" y="266"/>
                  <a:pt x="495" y="267"/>
                  <a:pt x="495" y="267"/>
                </a:cubicBezTo>
                <a:close/>
                <a:moveTo>
                  <a:pt x="403" y="269"/>
                </a:moveTo>
                <a:cubicBezTo>
                  <a:pt x="400" y="267"/>
                  <a:pt x="396" y="265"/>
                  <a:pt x="392" y="265"/>
                </a:cubicBezTo>
                <a:cubicBezTo>
                  <a:pt x="390" y="265"/>
                  <a:pt x="388" y="265"/>
                  <a:pt x="387" y="266"/>
                </a:cubicBezTo>
                <a:cubicBezTo>
                  <a:pt x="386" y="266"/>
                  <a:pt x="386" y="266"/>
                  <a:pt x="386" y="266"/>
                </a:cubicBezTo>
                <a:cubicBezTo>
                  <a:pt x="377" y="269"/>
                  <a:pt x="358" y="276"/>
                  <a:pt x="346" y="276"/>
                </a:cubicBezTo>
                <a:cubicBezTo>
                  <a:pt x="340" y="276"/>
                  <a:pt x="338" y="274"/>
                  <a:pt x="337" y="273"/>
                </a:cubicBezTo>
                <a:cubicBezTo>
                  <a:pt x="348" y="255"/>
                  <a:pt x="363" y="236"/>
                  <a:pt x="370" y="236"/>
                </a:cubicBezTo>
                <a:cubicBezTo>
                  <a:pt x="370" y="236"/>
                  <a:pt x="371" y="236"/>
                  <a:pt x="371" y="236"/>
                </a:cubicBezTo>
                <a:cubicBezTo>
                  <a:pt x="391" y="250"/>
                  <a:pt x="403" y="262"/>
                  <a:pt x="405" y="267"/>
                </a:cubicBezTo>
                <a:cubicBezTo>
                  <a:pt x="404" y="268"/>
                  <a:pt x="404" y="268"/>
                  <a:pt x="403" y="269"/>
                </a:cubicBezTo>
                <a:close/>
                <a:moveTo>
                  <a:pt x="515" y="286"/>
                </a:moveTo>
                <a:cubicBezTo>
                  <a:pt x="515" y="287"/>
                  <a:pt x="515" y="289"/>
                  <a:pt x="513" y="292"/>
                </a:cubicBezTo>
                <a:cubicBezTo>
                  <a:pt x="511" y="294"/>
                  <a:pt x="509" y="296"/>
                  <a:pt x="503" y="296"/>
                </a:cubicBezTo>
                <a:cubicBezTo>
                  <a:pt x="494" y="296"/>
                  <a:pt x="484" y="292"/>
                  <a:pt x="476" y="289"/>
                </a:cubicBezTo>
                <a:cubicBezTo>
                  <a:pt x="469" y="286"/>
                  <a:pt x="465" y="285"/>
                  <a:pt x="461" y="285"/>
                </a:cubicBezTo>
                <a:cubicBezTo>
                  <a:pt x="456" y="285"/>
                  <a:pt x="454" y="287"/>
                  <a:pt x="453" y="288"/>
                </a:cubicBezTo>
                <a:cubicBezTo>
                  <a:pt x="446" y="298"/>
                  <a:pt x="438" y="304"/>
                  <a:pt x="432" y="304"/>
                </a:cubicBezTo>
                <a:cubicBezTo>
                  <a:pt x="431" y="304"/>
                  <a:pt x="429" y="304"/>
                  <a:pt x="428" y="303"/>
                </a:cubicBezTo>
                <a:cubicBezTo>
                  <a:pt x="422" y="300"/>
                  <a:pt x="418" y="292"/>
                  <a:pt x="414" y="285"/>
                </a:cubicBezTo>
                <a:cubicBezTo>
                  <a:pt x="413" y="284"/>
                  <a:pt x="412" y="282"/>
                  <a:pt x="411" y="281"/>
                </a:cubicBezTo>
                <a:cubicBezTo>
                  <a:pt x="418" y="279"/>
                  <a:pt x="432" y="271"/>
                  <a:pt x="436" y="266"/>
                </a:cubicBezTo>
                <a:cubicBezTo>
                  <a:pt x="438" y="263"/>
                  <a:pt x="440" y="261"/>
                  <a:pt x="439" y="258"/>
                </a:cubicBezTo>
                <a:cubicBezTo>
                  <a:pt x="444" y="263"/>
                  <a:pt x="449" y="269"/>
                  <a:pt x="453" y="275"/>
                </a:cubicBezTo>
                <a:cubicBezTo>
                  <a:pt x="454" y="276"/>
                  <a:pt x="456" y="277"/>
                  <a:pt x="458" y="278"/>
                </a:cubicBezTo>
                <a:cubicBezTo>
                  <a:pt x="459" y="278"/>
                  <a:pt x="487" y="281"/>
                  <a:pt x="494" y="281"/>
                </a:cubicBezTo>
                <a:cubicBezTo>
                  <a:pt x="496" y="281"/>
                  <a:pt x="496" y="281"/>
                  <a:pt x="497" y="280"/>
                </a:cubicBezTo>
                <a:cubicBezTo>
                  <a:pt x="497" y="280"/>
                  <a:pt x="497" y="280"/>
                  <a:pt x="497" y="280"/>
                </a:cubicBezTo>
                <a:cubicBezTo>
                  <a:pt x="504" y="280"/>
                  <a:pt x="513" y="283"/>
                  <a:pt x="515" y="286"/>
                </a:cubicBezTo>
                <a:close/>
                <a:moveTo>
                  <a:pt x="691" y="658"/>
                </a:moveTo>
                <a:cubicBezTo>
                  <a:pt x="724" y="621"/>
                  <a:pt x="751" y="577"/>
                  <a:pt x="768" y="529"/>
                </a:cubicBezTo>
                <a:cubicBezTo>
                  <a:pt x="768" y="528"/>
                  <a:pt x="769" y="527"/>
                  <a:pt x="769" y="527"/>
                </a:cubicBezTo>
                <a:cubicBezTo>
                  <a:pt x="783" y="486"/>
                  <a:pt x="791" y="442"/>
                  <a:pt x="791" y="396"/>
                </a:cubicBezTo>
                <a:cubicBezTo>
                  <a:pt x="791" y="339"/>
                  <a:pt x="779" y="285"/>
                  <a:pt x="757" y="236"/>
                </a:cubicBezTo>
                <a:cubicBezTo>
                  <a:pt x="757" y="236"/>
                  <a:pt x="757" y="235"/>
                  <a:pt x="757" y="235"/>
                </a:cubicBezTo>
                <a:cubicBezTo>
                  <a:pt x="709" y="128"/>
                  <a:pt x="616" y="48"/>
                  <a:pt x="505" y="16"/>
                </a:cubicBezTo>
                <a:cubicBezTo>
                  <a:pt x="504" y="16"/>
                  <a:pt x="504" y="15"/>
                  <a:pt x="503" y="15"/>
                </a:cubicBezTo>
                <a:cubicBezTo>
                  <a:pt x="501" y="15"/>
                  <a:pt x="498" y="14"/>
                  <a:pt x="496" y="13"/>
                </a:cubicBezTo>
                <a:cubicBezTo>
                  <a:pt x="495" y="13"/>
                  <a:pt x="494" y="13"/>
                  <a:pt x="493" y="12"/>
                </a:cubicBezTo>
                <a:cubicBezTo>
                  <a:pt x="490" y="12"/>
                  <a:pt x="488" y="11"/>
                  <a:pt x="486" y="11"/>
                </a:cubicBezTo>
                <a:cubicBezTo>
                  <a:pt x="484" y="10"/>
                  <a:pt x="483" y="10"/>
                  <a:pt x="482" y="10"/>
                </a:cubicBezTo>
                <a:cubicBezTo>
                  <a:pt x="480" y="10"/>
                  <a:pt x="479" y="9"/>
                  <a:pt x="477" y="9"/>
                </a:cubicBezTo>
                <a:cubicBezTo>
                  <a:pt x="477" y="9"/>
                  <a:pt x="477" y="9"/>
                  <a:pt x="477" y="9"/>
                </a:cubicBezTo>
                <a:cubicBezTo>
                  <a:pt x="474" y="8"/>
                  <a:pt x="471" y="8"/>
                  <a:pt x="467" y="7"/>
                </a:cubicBezTo>
                <a:cubicBezTo>
                  <a:pt x="467" y="7"/>
                  <a:pt x="467" y="7"/>
                  <a:pt x="467" y="7"/>
                </a:cubicBezTo>
                <a:cubicBezTo>
                  <a:pt x="467" y="7"/>
                  <a:pt x="466" y="7"/>
                  <a:pt x="466" y="7"/>
                </a:cubicBezTo>
                <a:cubicBezTo>
                  <a:pt x="461" y="6"/>
                  <a:pt x="456" y="5"/>
                  <a:pt x="451" y="4"/>
                </a:cubicBezTo>
                <a:cubicBezTo>
                  <a:pt x="450" y="4"/>
                  <a:pt x="449" y="4"/>
                  <a:pt x="448" y="4"/>
                </a:cubicBezTo>
                <a:cubicBezTo>
                  <a:pt x="443" y="3"/>
                  <a:pt x="438" y="3"/>
                  <a:pt x="432" y="2"/>
                </a:cubicBezTo>
                <a:cubicBezTo>
                  <a:pt x="432" y="2"/>
                  <a:pt x="431" y="2"/>
                  <a:pt x="430" y="2"/>
                </a:cubicBezTo>
                <a:cubicBezTo>
                  <a:pt x="425" y="1"/>
                  <a:pt x="419" y="1"/>
                  <a:pt x="414" y="1"/>
                </a:cubicBezTo>
                <a:cubicBezTo>
                  <a:pt x="413" y="1"/>
                  <a:pt x="413" y="1"/>
                  <a:pt x="412" y="1"/>
                </a:cubicBezTo>
                <a:cubicBezTo>
                  <a:pt x="407" y="0"/>
                  <a:pt x="401" y="0"/>
                  <a:pt x="395" y="0"/>
                </a:cubicBezTo>
                <a:cubicBezTo>
                  <a:pt x="392" y="0"/>
                  <a:pt x="388" y="0"/>
                  <a:pt x="385" y="0"/>
                </a:cubicBezTo>
                <a:cubicBezTo>
                  <a:pt x="383" y="1"/>
                  <a:pt x="381" y="1"/>
                  <a:pt x="379" y="1"/>
                </a:cubicBezTo>
                <a:cubicBezTo>
                  <a:pt x="378" y="1"/>
                  <a:pt x="376" y="1"/>
                  <a:pt x="374" y="1"/>
                </a:cubicBezTo>
                <a:cubicBezTo>
                  <a:pt x="372" y="1"/>
                  <a:pt x="369" y="1"/>
                  <a:pt x="367" y="1"/>
                </a:cubicBezTo>
                <a:cubicBezTo>
                  <a:pt x="366" y="1"/>
                  <a:pt x="365" y="1"/>
                  <a:pt x="364" y="2"/>
                </a:cubicBezTo>
                <a:cubicBezTo>
                  <a:pt x="361" y="2"/>
                  <a:pt x="358" y="2"/>
                  <a:pt x="355" y="2"/>
                </a:cubicBezTo>
                <a:cubicBezTo>
                  <a:pt x="355" y="2"/>
                  <a:pt x="355" y="2"/>
                  <a:pt x="355" y="2"/>
                </a:cubicBezTo>
                <a:cubicBezTo>
                  <a:pt x="310" y="7"/>
                  <a:pt x="267" y="19"/>
                  <a:pt x="226" y="38"/>
                </a:cubicBezTo>
                <a:cubicBezTo>
                  <a:pt x="226" y="38"/>
                  <a:pt x="226" y="39"/>
                  <a:pt x="225" y="39"/>
                </a:cubicBezTo>
                <a:cubicBezTo>
                  <a:pt x="215" y="44"/>
                  <a:pt x="205" y="49"/>
                  <a:pt x="195" y="55"/>
                </a:cubicBezTo>
                <a:cubicBezTo>
                  <a:pt x="195" y="55"/>
                  <a:pt x="195" y="55"/>
                  <a:pt x="194" y="55"/>
                </a:cubicBezTo>
                <a:cubicBezTo>
                  <a:pt x="140" y="87"/>
                  <a:pt x="93" y="133"/>
                  <a:pt x="59" y="187"/>
                </a:cubicBezTo>
                <a:cubicBezTo>
                  <a:pt x="59" y="187"/>
                  <a:pt x="59" y="187"/>
                  <a:pt x="59" y="188"/>
                </a:cubicBezTo>
                <a:cubicBezTo>
                  <a:pt x="44" y="211"/>
                  <a:pt x="32" y="237"/>
                  <a:pt x="23" y="263"/>
                </a:cubicBezTo>
                <a:cubicBezTo>
                  <a:pt x="22" y="264"/>
                  <a:pt x="22" y="264"/>
                  <a:pt x="22" y="265"/>
                </a:cubicBezTo>
                <a:cubicBezTo>
                  <a:pt x="20" y="270"/>
                  <a:pt x="19" y="275"/>
                  <a:pt x="17" y="280"/>
                </a:cubicBezTo>
                <a:cubicBezTo>
                  <a:pt x="17" y="280"/>
                  <a:pt x="17" y="280"/>
                  <a:pt x="17" y="280"/>
                </a:cubicBezTo>
                <a:cubicBezTo>
                  <a:pt x="16" y="282"/>
                  <a:pt x="16" y="284"/>
                  <a:pt x="15" y="285"/>
                </a:cubicBezTo>
                <a:cubicBezTo>
                  <a:pt x="15" y="287"/>
                  <a:pt x="15" y="288"/>
                  <a:pt x="14" y="290"/>
                </a:cubicBezTo>
                <a:cubicBezTo>
                  <a:pt x="13" y="292"/>
                  <a:pt x="13" y="294"/>
                  <a:pt x="12" y="297"/>
                </a:cubicBezTo>
                <a:cubicBezTo>
                  <a:pt x="11" y="300"/>
                  <a:pt x="11" y="303"/>
                  <a:pt x="10" y="307"/>
                </a:cubicBezTo>
                <a:cubicBezTo>
                  <a:pt x="9" y="309"/>
                  <a:pt x="9" y="310"/>
                  <a:pt x="9" y="312"/>
                </a:cubicBezTo>
                <a:cubicBezTo>
                  <a:pt x="8" y="315"/>
                  <a:pt x="8" y="317"/>
                  <a:pt x="7" y="320"/>
                </a:cubicBezTo>
                <a:cubicBezTo>
                  <a:pt x="7" y="321"/>
                  <a:pt x="6" y="323"/>
                  <a:pt x="6" y="325"/>
                </a:cubicBezTo>
                <a:cubicBezTo>
                  <a:pt x="5" y="328"/>
                  <a:pt x="5" y="332"/>
                  <a:pt x="4" y="336"/>
                </a:cubicBezTo>
                <a:cubicBezTo>
                  <a:pt x="4" y="337"/>
                  <a:pt x="4" y="338"/>
                  <a:pt x="4" y="340"/>
                </a:cubicBezTo>
                <a:cubicBezTo>
                  <a:pt x="3" y="343"/>
                  <a:pt x="3" y="346"/>
                  <a:pt x="2" y="350"/>
                </a:cubicBezTo>
                <a:cubicBezTo>
                  <a:pt x="2" y="351"/>
                  <a:pt x="2" y="352"/>
                  <a:pt x="2" y="353"/>
                </a:cubicBezTo>
                <a:cubicBezTo>
                  <a:pt x="1" y="358"/>
                  <a:pt x="1" y="362"/>
                  <a:pt x="1" y="366"/>
                </a:cubicBezTo>
                <a:cubicBezTo>
                  <a:pt x="1" y="367"/>
                  <a:pt x="1" y="367"/>
                  <a:pt x="1" y="368"/>
                </a:cubicBezTo>
                <a:cubicBezTo>
                  <a:pt x="0" y="372"/>
                  <a:pt x="0" y="375"/>
                  <a:pt x="0" y="379"/>
                </a:cubicBezTo>
                <a:cubicBezTo>
                  <a:pt x="0" y="380"/>
                  <a:pt x="0" y="382"/>
                  <a:pt x="0" y="383"/>
                </a:cubicBezTo>
                <a:cubicBezTo>
                  <a:pt x="0" y="387"/>
                  <a:pt x="0" y="392"/>
                  <a:pt x="0" y="396"/>
                </a:cubicBezTo>
                <a:cubicBezTo>
                  <a:pt x="0" y="400"/>
                  <a:pt x="0" y="404"/>
                  <a:pt x="0" y="407"/>
                </a:cubicBezTo>
                <a:cubicBezTo>
                  <a:pt x="0" y="408"/>
                  <a:pt x="0" y="409"/>
                  <a:pt x="0" y="410"/>
                </a:cubicBezTo>
                <a:cubicBezTo>
                  <a:pt x="0" y="413"/>
                  <a:pt x="0" y="416"/>
                  <a:pt x="0" y="419"/>
                </a:cubicBezTo>
                <a:cubicBezTo>
                  <a:pt x="0" y="420"/>
                  <a:pt x="0" y="420"/>
                  <a:pt x="0" y="421"/>
                </a:cubicBezTo>
                <a:cubicBezTo>
                  <a:pt x="1" y="425"/>
                  <a:pt x="1" y="428"/>
                  <a:pt x="1" y="431"/>
                </a:cubicBezTo>
                <a:cubicBezTo>
                  <a:pt x="1" y="432"/>
                  <a:pt x="1" y="432"/>
                  <a:pt x="1" y="432"/>
                </a:cubicBezTo>
                <a:cubicBezTo>
                  <a:pt x="7" y="492"/>
                  <a:pt x="26" y="548"/>
                  <a:pt x="55" y="598"/>
                </a:cubicBezTo>
                <a:cubicBezTo>
                  <a:pt x="55" y="598"/>
                  <a:pt x="55" y="598"/>
                  <a:pt x="55" y="598"/>
                </a:cubicBezTo>
                <a:cubicBezTo>
                  <a:pt x="57" y="601"/>
                  <a:pt x="59" y="604"/>
                  <a:pt x="60" y="606"/>
                </a:cubicBezTo>
                <a:cubicBezTo>
                  <a:pt x="61" y="607"/>
                  <a:pt x="61" y="608"/>
                  <a:pt x="62" y="609"/>
                </a:cubicBezTo>
                <a:cubicBezTo>
                  <a:pt x="63" y="610"/>
                  <a:pt x="64" y="611"/>
                  <a:pt x="64" y="613"/>
                </a:cubicBezTo>
                <a:cubicBezTo>
                  <a:pt x="91" y="654"/>
                  <a:pt x="126" y="690"/>
                  <a:pt x="167" y="719"/>
                </a:cubicBezTo>
                <a:cubicBezTo>
                  <a:pt x="167" y="719"/>
                  <a:pt x="167" y="719"/>
                  <a:pt x="168" y="719"/>
                </a:cubicBezTo>
                <a:cubicBezTo>
                  <a:pt x="232" y="765"/>
                  <a:pt x="311" y="792"/>
                  <a:pt x="395" y="792"/>
                </a:cubicBezTo>
                <a:cubicBezTo>
                  <a:pt x="512" y="792"/>
                  <a:pt x="616" y="741"/>
                  <a:pt x="689" y="661"/>
                </a:cubicBezTo>
                <a:cubicBezTo>
                  <a:pt x="690" y="660"/>
                  <a:pt x="691" y="659"/>
                  <a:pt x="691" y="658"/>
                </a:cubicBezTo>
                <a:close/>
                <a:moveTo>
                  <a:pt x="79" y="610"/>
                </a:moveTo>
                <a:cubicBezTo>
                  <a:pt x="79" y="610"/>
                  <a:pt x="79" y="609"/>
                  <a:pt x="79" y="609"/>
                </a:cubicBezTo>
                <a:cubicBezTo>
                  <a:pt x="77" y="607"/>
                  <a:pt x="76" y="605"/>
                  <a:pt x="75" y="604"/>
                </a:cubicBezTo>
                <a:cubicBezTo>
                  <a:pt x="74" y="602"/>
                  <a:pt x="73" y="601"/>
                  <a:pt x="73" y="600"/>
                </a:cubicBezTo>
                <a:cubicBezTo>
                  <a:pt x="72" y="599"/>
                  <a:pt x="71" y="598"/>
                  <a:pt x="71" y="597"/>
                </a:cubicBezTo>
                <a:cubicBezTo>
                  <a:pt x="69" y="594"/>
                  <a:pt x="68" y="592"/>
                  <a:pt x="67" y="590"/>
                </a:cubicBezTo>
                <a:cubicBezTo>
                  <a:pt x="67" y="590"/>
                  <a:pt x="66" y="589"/>
                  <a:pt x="66" y="589"/>
                </a:cubicBezTo>
                <a:cubicBezTo>
                  <a:pt x="36" y="537"/>
                  <a:pt x="18" y="478"/>
                  <a:pt x="14" y="417"/>
                </a:cubicBezTo>
                <a:cubicBezTo>
                  <a:pt x="14" y="417"/>
                  <a:pt x="14" y="417"/>
                  <a:pt x="14" y="417"/>
                </a:cubicBezTo>
                <a:cubicBezTo>
                  <a:pt x="14" y="414"/>
                  <a:pt x="14" y="411"/>
                  <a:pt x="14" y="407"/>
                </a:cubicBezTo>
                <a:cubicBezTo>
                  <a:pt x="14" y="407"/>
                  <a:pt x="14" y="407"/>
                  <a:pt x="14" y="406"/>
                </a:cubicBezTo>
                <a:cubicBezTo>
                  <a:pt x="14" y="403"/>
                  <a:pt x="14" y="399"/>
                  <a:pt x="14" y="396"/>
                </a:cubicBezTo>
                <a:cubicBezTo>
                  <a:pt x="14" y="393"/>
                  <a:pt x="14" y="389"/>
                  <a:pt x="14" y="386"/>
                </a:cubicBezTo>
                <a:cubicBezTo>
                  <a:pt x="14" y="385"/>
                  <a:pt x="14" y="384"/>
                  <a:pt x="14" y="382"/>
                </a:cubicBezTo>
                <a:cubicBezTo>
                  <a:pt x="14" y="380"/>
                  <a:pt x="14" y="378"/>
                  <a:pt x="14" y="376"/>
                </a:cubicBezTo>
                <a:cubicBezTo>
                  <a:pt x="14" y="374"/>
                  <a:pt x="14" y="373"/>
                  <a:pt x="14" y="371"/>
                </a:cubicBezTo>
                <a:cubicBezTo>
                  <a:pt x="15" y="370"/>
                  <a:pt x="15" y="368"/>
                  <a:pt x="15" y="366"/>
                </a:cubicBezTo>
                <a:cubicBezTo>
                  <a:pt x="15" y="364"/>
                  <a:pt x="15" y="362"/>
                  <a:pt x="15" y="361"/>
                </a:cubicBezTo>
                <a:cubicBezTo>
                  <a:pt x="15" y="359"/>
                  <a:pt x="16" y="357"/>
                  <a:pt x="16" y="356"/>
                </a:cubicBezTo>
                <a:cubicBezTo>
                  <a:pt x="16" y="354"/>
                  <a:pt x="16" y="352"/>
                  <a:pt x="16" y="351"/>
                </a:cubicBezTo>
                <a:cubicBezTo>
                  <a:pt x="17" y="349"/>
                  <a:pt x="17" y="347"/>
                  <a:pt x="17" y="346"/>
                </a:cubicBezTo>
                <a:cubicBezTo>
                  <a:pt x="17" y="344"/>
                  <a:pt x="17" y="342"/>
                  <a:pt x="18" y="340"/>
                </a:cubicBezTo>
                <a:cubicBezTo>
                  <a:pt x="18" y="339"/>
                  <a:pt x="18" y="338"/>
                  <a:pt x="18" y="336"/>
                </a:cubicBezTo>
                <a:cubicBezTo>
                  <a:pt x="19" y="334"/>
                  <a:pt x="19" y="332"/>
                  <a:pt x="19" y="330"/>
                </a:cubicBezTo>
                <a:cubicBezTo>
                  <a:pt x="19" y="329"/>
                  <a:pt x="20" y="328"/>
                  <a:pt x="20" y="327"/>
                </a:cubicBezTo>
                <a:cubicBezTo>
                  <a:pt x="20" y="325"/>
                  <a:pt x="21" y="322"/>
                  <a:pt x="21" y="320"/>
                </a:cubicBezTo>
                <a:cubicBezTo>
                  <a:pt x="21" y="319"/>
                  <a:pt x="22" y="319"/>
                  <a:pt x="22" y="318"/>
                </a:cubicBezTo>
                <a:cubicBezTo>
                  <a:pt x="22" y="316"/>
                  <a:pt x="22" y="315"/>
                  <a:pt x="23" y="313"/>
                </a:cubicBezTo>
                <a:cubicBezTo>
                  <a:pt x="34" y="366"/>
                  <a:pt x="49" y="425"/>
                  <a:pt x="67" y="452"/>
                </a:cubicBezTo>
                <a:cubicBezTo>
                  <a:pt x="85" y="479"/>
                  <a:pt x="102" y="487"/>
                  <a:pt x="113" y="492"/>
                </a:cubicBezTo>
                <a:cubicBezTo>
                  <a:pt x="123" y="497"/>
                  <a:pt x="125" y="498"/>
                  <a:pt x="124" y="509"/>
                </a:cubicBezTo>
                <a:cubicBezTo>
                  <a:pt x="124" y="513"/>
                  <a:pt x="123" y="518"/>
                  <a:pt x="122" y="524"/>
                </a:cubicBezTo>
                <a:cubicBezTo>
                  <a:pt x="122" y="524"/>
                  <a:pt x="122" y="524"/>
                  <a:pt x="122" y="524"/>
                </a:cubicBezTo>
                <a:cubicBezTo>
                  <a:pt x="121" y="525"/>
                  <a:pt x="121" y="527"/>
                  <a:pt x="121" y="528"/>
                </a:cubicBezTo>
                <a:cubicBezTo>
                  <a:pt x="115" y="555"/>
                  <a:pt x="107" y="595"/>
                  <a:pt x="129" y="652"/>
                </a:cubicBezTo>
                <a:cubicBezTo>
                  <a:pt x="129" y="653"/>
                  <a:pt x="129" y="654"/>
                  <a:pt x="129" y="655"/>
                </a:cubicBezTo>
                <a:cubicBezTo>
                  <a:pt x="129" y="658"/>
                  <a:pt x="131" y="661"/>
                  <a:pt x="133" y="662"/>
                </a:cubicBezTo>
                <a:cubicBezTo>
                  <a:pt x="136" y="668"/>
                  <a:pt x="139" y="675"/>
                  <a:pt x="143" y="682"/>
                </a:cubicBezTo>
                <a:cubicBezTo>
                  <a:pt x="119" y="661"/>
                  <a:pt x="98" y="637"/>
                  <a:pt x="79" y="610"/>
                </a:cubicBezTo>
                <a:close/>
                <a:moveTo>
                  <a:pt x="70" y="196"/>
                </a:moveTo>
                <a:cubicBezTo>
                  <a:pt x="90" y="190"/>
                  <a:pt x="105" y="184"/>
                  <a:pt x="117" y="177"/>
                </a:cubicBezTo>
                <a:cubicBezTo>
                  <a:pt x="124" y="172"/>
                  <a:pt x="133" y="168"/>
                  <a:pt x="142" y="164"/>
                </a:cubicBezTo>
                <a:cubicBezTo>
                  <a:pt x="155" y="158"/>
                  <a:pt x="168" y="152"/>
                  <a:pt x="180" y="144"/>
                </a:cubicBezTo>
                <a:cubicBezTo>
                  <a:pt x="181" y="144"/>
                  <a:pt x="181" y="144"/>
                  <a:pt x="182" y="144"/>
                </a:cubicBezTo>
                <a:cubicBezTo>
                  <a:pt x="240" y="144"/>
                  <a:pt x="240" y="144"/>
                  <a:pt x="240" y="144"/>
                </a:cubicBezTo>
                <a:cubicBezTo>
                  <a:pt x="225" y="178"/>
                  <a:pt x="214" y="218"/>
                  <a:pt x="206" y="259"/>
                </a:cubicBezTo>
                <a:cubicBezTo>
                  <a:pt x="39" y="259"/>
                  <a:pt x="39" y="259"/>
                  <a:pt x="39" y="259"/>
                </a:cubicBezTo>
                <a:cubicBezTo>
                  <a:pt x="47" y="237"/>
                  <a:pt x="58" y="216"/>
                  <a:pt x="70" y="196"/>
                </a:cubicBezTo>
                <a:close/>
                <a:moveTo>
                  <a:pt x="101" y="154"/>
                </a:moveTo>
                <a:cubicBezTo>
                  <a:pt x="101" y="154"/>
                  <a:pt x="101" y="153"/>
                  <a:pt x="101" y="153"/>
                </a:cubicBezTo>
                <a:cubicBezTo>
                  <a:pt x="105" y="149"/>
                  <a:pt x="109" y="144"/>
                  <a:pt x="112" y="140"/>
                </a:cubicBezTo>
                <a:cubicBezTo>
                  <a:pt x="113" y="140"/>
                  <a:pt x="113" y="139"/>
                  <a:pt x="114" y="139"/>
                </a:cubicBezTo>
                <a:cubicBezTo>
                  <a:pt x="117" y="135"/>
                  <a:pt x="121" y="130"/>
                  <a:pt x="125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41" y="111"/>
                  <a:pt x="157" y="97"/>
                  <a:pt x="174" y="85"/>
                </a:cubicBezTo>
                <a:cubicBezTo>
                  <a:pt x="174" y="85"/>
                  <a:pt x="174" y="85"/>
                  <a:pt x="175" y="85"/>
                </a:cubicBezTo>
                <a:cubicBezTo>
                  <a:pt x="179" y="81"/>
                  <a:pt x="184" y="78"/>
                  <a:pt x="189" y="75"/>
                </a:cubicBezTo>
                <a:cubicBezTo>
                  <a:pt x="189" y="75"/>
                  <a:pt x="190" y="74"/>
                  <a:pt x="190" y="74"/>
                </a:cubicBezTo>
                <a:cubicBezTo>
                  <a:pt x="193" y="72"/>
                  <a:pt x="196" y="71"/>
                  <a:pt x="198" y="69"/>
                </a:cubicBezTo>
                <a:cubicBezTo>
                  <a:pt x="203" y="73"/>
                  <a:pt x="206" y="77"/>
                  <a:pt x="208" y="81"/>
                </a:cubicBezTo>
                <a:cubicBezTo>
                  <a:pt x="209" y="87"/>
                  <a:pt x="207" y="94"/>
                  <a:pt x="201" y="103"/>
                </a:cubicBezTo>
                <a:cubicBezTo>
                  <a:pt x="183" y="130"/>
                  <a:pt x="159" y="141"/>
                  <a:pt x="137" y="151"/>
                </a:cubicBezTo>
                <a:cubicBezTo>
                  <a:pt x="127" y="155"/>
                  <a:pt x="118" y="160"/>
                  <a:pt x="109" y="165"/>
                </a:cubicBezTo>
                <a:cubicBezTo>
                  <a:pt x="103" y="169"/>
                  <a:pt x="93" y="173"/>
                  <a:pt x="83" y="177"/>
                </a:cubicBezTo>
                <a:cubicBezTo>
                  <a:pt x="88" y="169"/>
                  <a:pt x="94" y="161"/>
                  <a:pt x="101" y="154"/>
                </a:cubicBezTo>
                <a:close/>
                <a:moveTo>
                  <a:pt x="229" y="52"/>
                </a:moveTo>
                <a:cubicBezTo>
                  <a:pt x="244" y="59"/>
                  <a:pt x="249" y="64"/>
                  <a:pt x="249" y="66"/>
                </a:cubicBezTo>
                <a:cubicBezTo>
                  <a:pt x="249" y="66"/>
                  <a:pt x="249" y="67"/>
                  <a:pt x="248" y="68"/>
                </a:cubicBezTo>
                <a:cubicBezTo>
                  <a:pt x="236" y="77"/>
                  <a:pt x="215" y="101"/>
                  <a:pt x="220" y="116"/>
                </a:cubicBezTo>
                <a:cubicBezTo>
                  <a:pt x="221" y="119"/>
                  <a:pt x="224" y="125"/>
                  <a:pt x="234" y="125"/>
                </a:cubicBezTo>
                <a:cubicBezTo>
                  <a:pt x="234" y="125"/>
                  <a:pt x="234" y="125"/>
                  <a:pt x="234" y="125"/>
                </a:cubicBezTo>
                <a:cubicBezTo>
                  <a:pt x="235" y="125"/>
                  <a:pt x="235" y="125"/>
                  <a:pt x="236" y="125"/>
                </a:cubicBezTo>
                <a:cubicBezTo>
                  <a:pt x="241" y="125"/>
                  <a:pt x="245" y="124"/>
                  <a:pt x="250" y="122"/>
                </a:cubicBezTo>
                <a:cubicBezTo>
                  <a:pt x="248" y="125"/>
                  <a:pt x="247" y="127"/>
                  <a:pt x="246" y="130"/>
                </a:cubicBezTo>
                <a:cubicBezTo>
                  <a:pt x="197" y="130"/>
                  <a:pt x="197" y="130"/>
                  <a:pt x="197" y="130"/>
                </a:cubicBezTo>
                <a:cubicBezTo>
                  <a:pt x="202" y="124"/>
                  <a:pt x="208" y="118"/>
                  <a:pt x="213" y="111"/>
                </a:cubicBezTo>
                <a:cubicBezTo>
                  <a:pt x="221" y="99"/>
                  <a:pt x="224" y="87"/>
                  <a:pt x="221" y="77"/>
                </a:cubicBezTo>
                <a:cubicBezTo>
                  <a:pt x="220" y="72"/>
                  <a:pt x="216" y="66"/>
                  <a:pt x="211" y="62"/>
                </a:cubicBezTo>
                <a:cubicBezTo>
                  <a:pt x="217" y="58"/>
                  <a:pt x="223" y="55"/>
                  <a:pt x="229" y="52"/>
                </a:cubicBezTo>
                <a:close/>
                <a:moveTo>
                  <a:pt x="395" y="14"/>
                </a:moveTo>
                <a:cubicBezTo>
                  <a:pt x="400" y="14"/>
                  <a:pt x="405" y="14"/>
                  <a:pt x="410" y="15"/>
                </a:cubicBezTo>
                <a:cubicBezTo>
                  <a:pt x="411" y="15"/>
                  <a:pt x="412" y="15"/>
                  <a:pt x="412" y="15"/>
                </a:cubicBezTo>
                <a:cubicBezTo>
                  <a:pt x="417" y="15"/>
                  <a:pt x="422" y="15"/>
                  <a:pt x="427" y="16"/>
                </a:cubicBezTo>
                <a:cubicBezTo>
                  <a:pt x="427" y="16"/>
                  <a:pt x="428" y="16"/>
                  <a:pt x="429" y="16"/>
                </a:cubicBezTo>
                <a:cubicBezTo>
                  <a:pt x="433" y="16"/>
                  <a:pt x="438" y="17"/>
                  <a:pt x="443" y="17"/>
                </a:cubicBezTo>
                <a:cubicBezTo>
                  <a:pt x="443" y="17"/>
                  <a:pt x="443" y="17"/>
                  <a:pt x="443" y="17"/>
                </a:cubicBezTo>
                <a:cubicBezTo>
                  <a:pt x="448" y="18"/>
                  <a:pt x="453" y="19"/>
                  <a:pt x="457" y="19"/>
                </a:cubicBezTo>
                <a:cubicBezTo>
                  <a:pt x="458" y="19"/>
                  <a:pt x="459" y="20"/>
                  <a:pt x="459" y="20"/>
                </a:cubicBezTo>
                <a:cubicBezTo>
                  <a:pt x="459" y="20"/>
                  <a:pt x="459" y="20"/>
                  <a:pt x="459" y="21"/>
                </a:cubicBezTo>
                <a:cubicBezTo>
                  <a:pt x="455" y="27"/>
                  <a:pt x="445" y="32"/>
                  <a:pt x="436" y="35"/>
                </a:cubicBezTo>
                <a:cubicBezTo>
                  <a:pt x="427" y="37"/>
                  <a:pt x="412" y="41"/>
                  <a:pt x="391" y="54"/>
                </a:cubicBezTo>
                <a:cubicBezTo>
                  <a:pt x="391" y="54"/>
                  <a:pt x="391" y="54"/>
                  <a:pt x="391" y="54"/>
                </a:cubicBezTo>
                <a:cubicBezTo>
                  <a:pt x="386" y="57"/>
                  <a:pt x="381" y="61"/>
                  <a:pt x="376" y="65"/>
                </a:cubicBezTo>
                <a:cubicBezTo>
                  <a:pt x="358" y="78"/>
                  <a:pt x="340" y="81"/>
                  <a:pt x="320" y="83"/>
                </a:cubicBezTo>
                <a:cubicBezTo>
                  <a:pt x="314" y="84"/>
                  <a:pt x="307" y="85"/>
                  <a:pt x="300" y="86"/>
                </a:cubicBezTo>
                <a:cubicBezTo>
                  <a:pt x="288" y="89"/>
                  <a:pt x="277" y="94"/>
                  <a:pt x="266" y="100"/>
                </a:cubicBezTo>
                <a:cubicBezTo>
                  <a:pt x="265" y="100"/>
                  <a:pt x="263" y="101"/>
                  <a:pt x="261" y="102"/>
                </a:cubicBezTo>
                <a:cubicBezTo>
                  <a:pt x="261" y="102"/>
                  <a:pt x="261" y="102"/>
                  <a:pt x="261" y="102"/>
                </a:cubicBezTo>
                <a:cubicBezTo>
                  <a:pt x="252" y="106"/>
                  <a:pt x="244" y="110"/>
                  <a:pt x="235" y="111"/>
                </a:cubicBezTo>
                <a:cubicBezTo>
                  <a:pt x="235" y="111"/>
                  <a:pt x="234" y="111"/>
                  <a:pt x="234" y="111"/>
                </a:cubicBezTo>
                <a:cubicBezTo>
                  <a:pt x="234" y="111"/>
                  <a:pt x="234" y="111"/>
                  <a:pt x="234" y="111"/>
                </a:cubicBezTo>
                <a:cubicBezTo>
                  <a:pt x="234" y="111"/>
                  <a:pt x="233" y="111"/>
                  <a:pt x="233" y="111"/>
                </a:cubicBezTo>
                <a:cubicBezTo>
                  <a:pt x="233" y="106"/>
                  <a:pt x="243" y="89"/>
                  <a:pt x="256" y="79"/>
                </a:cubicBezTo>
                <a:cubicBezTo>
                  <a:pt x="263" y="74"/>
                  <a:pt x="263" y="68"/>
                  <a:pt x="263" y="64"/>
                </a:cubicBezTo>
                <a:cubicBezTo>
                  <a:pt x="263" y="62"/>
                  <a:pt x="262" y="54"/>
                  <a:pt x="246" y="45"/>
                </a:cubicBezTo>
                <a:cubicBezTo>
                  <a:pt x="292" y="25"/>
                  <a:pt x="342" y="14"/>
                  <a:pt x="395" y="14"/>
                </a:cubicBezTo>
                <a:close/>
                <a:moveTo>
                  <a:pt x="757" y="519"/>
                </a:moveTo>
                <a:cubicBezTo>
                  <a:pt x="583" y="519"/>
                  <a:pt x="583" y="519"/>
                  <a:pt x="583" y="519"/>
                </a:cubicBezTo>
                <a:cubicBezTo>
                  <a:pt x="586" y="510"/>
                  <a:pt x="590" y="502"/>
                  <a:pt x="596" y="495"/>
                </a:cubicBezTo>
                <a:cubicBezTo>
                  <a:pt x="611" y="476"/>
                  <a:pt x="637" y="413"/>
                  <a:pt x="632" y="403"/>
                </a:cubicBezTo>
                <a:cubicBezTo>
                  <a:pt x="632" y="403"/>
                  <a:pt x="632" y="403"/>
                  <a:pt x="632" y="403"/>
                </a:cubicBezTo>
                <a:cubicBezTo>
                  <a:pt x="777" y="403"/>
                  <a:pt x="777" y="403"/>
                  <a:pt x="777" y="403"/>
                </a:cubicBezTo>
                <a:cubicBezTo>
                  <a:pt x="776" y="443"/>
                  <a:pt x="769" y="482"/>
                  <a:pt x="757" y="519"/>
                </a:cubicBezTo>
                <a:close/>
                <a:moveTo>
                  <a:pt x="652" y="328"/>
                </a:moveTo>
                <a:cubicBezTo>
                  <a:pt x="652" y="321"/>
                  <a:pt x="660" y="316"/>
                  <a:pt x="665" y="314"/>
                </a:cubicBezTo>
                <a:cubicBezTo>
                  <a:pt x="673" y="332"/>
                  <a:pt x="692" y="376"/>
                  <a:pt x="707" y="389"/>
                </a:cubicBezTo>
                <a:cubicBezTo>
                  <a:pt x="621" y="389"/>
                  <a:pt x="621" y="389"/>
                  <a:pt x="621" y="389"/>
                </a:cubicBezTo>
                <a:cubicBezTo>
                  <a:pt x="636" y="369"/>
                  <a:pt x="654" y="342"/>
                  <a:pt x="652" y="328"/>
                </a:cubicBezTo>
                <a:close/>
                <a:moveTo>
                  <a:pt x="730" y="389"/>
                </a:moveTo>
                <a:cubicBezTo>
                  <a:pt x="735" y="382"/>
                  <a:pt x="734" y="369"/>
                  <a:pt x="733" y="365"/>
                </a:cubicBezTo>
                <a:cubicBezTo>
                  <a:pt x="727" y="329"/>
                  <a:pt x="724" y="286"/>
                  <a:pt x="729" y="278"/>
                </a:cubicBezTo>
                <a:cubicBezTo>
                  <a:pt x="730" y="276"/>
                  <a:pt x="731" y="275"/>
                  <a:pt x="732" y="273"/>
                </a:cubicBezTo>
                <a:cubicBezTo>
                  <a:pt x="757" y="273"/>
                  <a:pt x="757" y="273"/>
                  <a:pt x="757" y="273"/>
                </a:cubicBezTo>
                <a:cubicBezTo>
                  <a:pt x="769" y="310"/>
                  <a:pt x="776" y="349"/>
                  <a:pt x="777" y="389"/>
                </a:cubicBezTo>
                <a:lnTo>
                  <a:pt x="730" y="389"/>
                </a:lnTo>
                <a:close/>
                <a:moveTo>
                  <a:pt x="752" y="259"/>
                </a:moveTo>
                <a:cubicBezTo>
                  <a:pt x="742" y="259"/>
                  <a:pt x="742" y="259"/>
                  <a:pt x="742" y="259"/>
                </a:cubicBezTo>
                <a:cubicBezTo>
                  <a:pt x="744" y="257"/>
                  <a:pt x="746" y="254"/>
                  <a:pt x="749" y="252"/>
                </a:cubicBezTo>
                <a:cubicBezTo>
                  <a:pt x="750" y="254"/>
                  <a:pt x="751" y="257"/>
                  <a:pt x="752" y="259"/>
                </a:cubicBezTo>
                <a:close/>
                <a:moveTo>
                  <a:pt x="742" y="237"/>
                </a:moveTo>
                <a:cubicBezTo>
                  <a:pt x="736" y="244"/>
                  <a:pt x="730" y="252"/>
                  <a:pt x="725" y="259"/>
                </a:cubicBezTo>
                <a:cubicBezTo>
                  <a:pt x="723" y="259"/>
                  <a:pt x="723" y="259"/>
                  <a:pt x="723" y="259"/>
                </a:cubicBezTo>
                <a:cubicBezTo>
                  <a:pt x="719" y="259"/>
                  <a:pt x="716" y="263"/>
                  <a:pt x="716" y="266"/>
                </a:cubicBezTo>
                <a:cubicBezTo>
                  <a:pt x="716" y="268"/>
                  <a:pt x="716" y="269"/>
                  <a:pt x="717" y="270"/>
                </a:cubicBezTo>
                <a:cubicBezTo>
                  <a:pt x="706" y="287"/>
                  <a:pt x="717" y="354"/>
                  <a:pt x="719" y="367"/>
                </a:cubicBezTo>
                <a:cubicBezTo>
                  <a:pt x="720" y="372"/>
                  <a:pt x="720" y="378"/>
                  <a:pt x="719" y="380"/>
                </a:cubicBezTo>
                <a:cubicBezTo>
                  <a:pt x="719" y="380"/>
                  <a:pt x="718" y="380"/>
                  <a:pt x="718" y="379"/>
                </a:cubicBezTo>
                <a:cubicBezTo>
                  <a:pt x="708" y="373"/>
                  <a:pt x="687" y="331"/>
                  <a:pt x="676" y="302"/>
                </a:cubicBezTo>
                <a:cubicBezTo>
                  <a:pt x="674" y="299"/>
                  <a:pt x="671" y="297"/>
                  <a:pt x="667" y="298"/>
                </a:cubicBezTo>
                <a:cubicBezTo>
                  <a:pt x="659" y="300"/>
                  <a:pt x="647" y="306"/>
                  <a:pt x="642" y="315"/>
                </a:cubicBezTo>
                <a:cubicBezTo>
                  <a:pt x="629" y="320"/>
                  <a:pt x="629" y="320"/>
                  <a:pt x="629" y="320"/>
                </a:cubicBezTo>
                <a:cubicBezTo>
                  <a:pt x="584" y="300"/>
                  <a:pt x="584" y="300"/>
                  <a:pt x="584" y="300"/>
                </a:cubicBezTo>
                <a:cubicBezTo>
                  <a:pt x="581" y="299"/>
                  <a:pt x="577" y="300"/>
                  <a:pt x="575" y="304"/>
                </a:cubicBezTo>
                <a:cubicBezTo>
                  <a:pt x="573" y="307"/>
                  <a:pt x="575" y="312"/>
                  <a:pt x="579" y="313"/>
                </a:cubicBezTo>
                <a:cubicBezTo>
                  <a:pt x="626" y="334"/>
                  <a:pt x="626" y="334"/>
                  <a:pt x="626" y="334"/>
                </a:cubicBezTo>
                <a:cubicBezTo>
                  <a:pt x="627" y="334"/>
                  <a:pt x="628" y="334"/>
                  <a:pt x="629" y="334"/>
                </a:cubicBezTo>
                <a:cubicBezTo>
                  <a:pt x="630" y="334"/>
                  <a:pt x="630" y="334"/>
                  <a:pt x="631" y="334"/>
                </a:cubicBezTo>
                <a:cubicBezTo>
                  <a:pt x="638" y="331"/>
                  <a:pt x="638" y="331"/>
                  <a:pt x="638" y="331"/>
                </a:cubicBezTo>
                <a:cubicBezTo>
                  <a:pt x="637" y="342"/>
                  <a:pt x="619" y="368"/>
                  <a:pt x="602" y="392"/>
                </a:cubicBezTo>
                <a:cubicBezTo>
                  <a:pt x="602" y="392"/>
                  <a:pt x="602" y="392"/>
                  <a:pt x="601" y="392"/>
                </a:cubicBezTo>
                <a:cubicBezTo>
                  <a:pt x="600" y="394"/>
                  <a:pt x="598" y="397"/>
                  <a:pt x="596" y="399"/>
                </a:cubicBezTo>
                <a:cubicBezTo>
                  <a:pt x="595" y="400"/>
                  <a:pt x="594" y="402"/>
                  <a:pt x="595" y="404"/>
                </a:cubicBezTo>
                <a:cubicBezTo>
                  <a:pt x="592" y="405"/>
                  <a:pt x="589" y="405"/>
                  <a:pt x="587" y="403"/>
                </a:cubicBezTo>
                <a:cubicBezTo>
                  <a:pt x="579" y="394"/>
                  <a:pt x="528" y="328"/>
                  <a:pt x="528" y="328"/>
                </a:cubicBezTo>
                <a:cubicBezTo>
                  <a:pt x="526" y="325"/>
                  <a:pt x="521" y="324"/>
                  <a:pt x="518" y="327"/>
                </a:cubicBezTo>
                <a:cubicBezTo>
                  <a:pt x="515" y="329"/>
                  <a:pt x="515" y="333"/>
                  <a:pt x="517" y="336"/>
                </a:cubicBezTo>
                <a:cubicBezTo>
                  <a:pt x="519" y="339"/>
                  <a:pt x="568" y="402"/>
                  <a:pt x="577" y="412"/>
                </a:cubicBezTo>
                <a:cubicBezTo>
                  <a:pt x="581" y="417"/>
                  <a:pt x="586" y="419"/>
                  <a:pt x="591" y="419"/>
                </a:cubicBezTo>
                <a:cubicBezTo>
                  <a:pt x="597" y="419"/>
                  <a:pt x="604" y="416"/>
                  <a:pt x="610" y="412"/>
                </a:cubicBezTo>
                <a:cubicBezTo>
                  <a:pt x="612" y="413"/>
                  <a:pt x="615" y="413"/>
                  <a:pt x="618" y="414"/>
                </a:cubicBezTo>
                <a:cubicBezTo>
                  <a:pt x="613" y="430"/>
                  <a:pt x="599" y="468"/>
                  <a:pt x="585" y="486"/>
                </a:cubicBezTo>
                <a:cubicBezTo>
                  <a:pt x="564" y="513"/>
                  <a:pt x="558" y="546"/>
                  <a:pt x="568" y="568"/>
                </a:cubicBezTo>
                <a:cubicBezTo>
                  <a:pt x="569" y="570"/>
                  <a:pt x="569" y="571"/>
                  <a:pt x="569" y="573"/>
                </a:cubicBezTo>
                <a:cubicBezTo>
                  <a:pt x="566" y="580"/>
                  <a:pt x="554" y="586"/>
                  <a:pt x="548" y="588"/>
                </a:cubicBezTo>
                <a:cubicBezTo>
                  <a:pt x="546" y="589"/>
                  <a:pt x="545" y="590"/>
                  <a:pt x="544" y="591"/>
                </a:cubicBezTo>
                <a:cubicBezTo>
                  <a:pt x="540" y="598"/>
                  <a:pt x="526" y="620"/>
                  <a:pt x="525" y="631"/>
                </a:cubicBezTo>
                <a:cubicBezTo>
                  <a:pt x="520" y="639"/>
                  <a:pt x="472" y="672"/>
                  <a:pt x="454" y="677"/>
                </a:cubicBezTo>
                <a:cubicBezTo>
                  <a:pt x="444" y="680"/>
                  <a:pt x="441" y="675"/>
                  <a:pt x="432" y="657"/>
                </a:cubicBezTo>
                <a:cubicBezTo>
                  <a:pt x="430" y="654"/>
                  <a:pt x="429" y="650"/>
                  <a:pt x="427" y="647"/>
                </a:cubicBezTo>
                <a:cubicBezTo>
                  <a:pt x="413" y="621"/>
                  <a:pt x="409" y="599"/>
                  <a:pt x="416" y="589"/>
                </a:cubicBezTo>
                <a:cubicBezTo>
                  <a:pt x="428" y="574"/>
                  <a:pt x="414" y="558"/>
                  <a:pt x="403" y="546"/>
                </a:cubicBezTo>
                <a:cubicBezTo>
                  <a:pt x="400" y="542"/>
                  <a:pt x="397" y="539"/>
                  <a:pt x="395" y="536"/>
                </a:cubicBezTo>
                <a:cubicBezTo>
                  <a:pt x="392" y="532"/>
                  <a:pt x="392" y="529"/>
                  <a:pt x="394" y="522"/>
                </a:cubicBezTo>
                <a:cubicBezTo>
                  <a:pt x="395" y="513"/>
                  <a:pt x="397" y="501"/>
                  <a:pt x="391" y="481"/>
                </a:cubicBezTo>
                <a:cubicBezTo>
                  <a:pt x="384" y="461"/>
                  <a:pt x="366" y="459"/>
                  <a:pt x="351" y="459"/>
                </a:cubicBezTo>
                <a:cubicBezTo>
                  <a:pt x="342" y="459"/>
                  <a:pt x="333" y="459"/>
                  <a:pt x="323" y="460"/>
                </a:cubicBezTo>
                <a:cubicBezTo>
                  <a:pt x="312" y="461"/>
                  <a:pt x="299" y="463"/>
                  <a:pt x="285" y="463"/>
                </a:cubicBezTo>
                <a:cubicBezTo>
                  <a:pt x="280" y="463"/>
                  <a:pt x="276" y="463"/>
                  <a:pt x="271" y="462"/>
                </a:cubicBezTo>
                <a:cubicBezTo>
                  <a:pt x="262" y="462"/>
                  <a:pt x="255" y="458"/>
                  <a:pt x="250" y="451"/>
                </a:cubicBezTo>
                <a:cubicBezTo>
                  <a:pt x="237" y="433"/>
                  <a:pt x="238" y="393"/>
                  <a:pt x="252" y="342"/>
                </a:cubicBezTo>
                <a:cubicBezTo>
                  <a:pt x="259" y="318"/>
                  <a:pt x="297" y="295"/>
                  <a:pt x="312" y="288"/>
                </a:cubicBezTo>
                <a:cubicBezTo>
                  <a:pt x="313" y="288"/>
                  <a:pt x="314" y="287"/>
                  <a:pt x="315" y="285"/>
                </a:cubicBezTo>
                <a:cubicBezTo>
                  <a:pt x="319" y="278"/>
                  <a:pt x="318" y="272"/>
                  <a:pt x="316" y="269"/>
                </a:cubicBezTo>
                <a:cubicBezTo>
                  <a:pt x="313" y="262"/>
                  <a:pt x="308" y="259"/>
                  <a:pt x="303" y="257"/>
                </a:cubicBezTo>
                <a:cubicBezTo>
                  <a:pt x="303" y="251"/>
                  <a:pt x="305" y="242"/>
                  <a:pt x="310" y="240"/>
                </a:cubicBezTo>
                <a:cubicBezTo>
                  <a:pt x="315" y="238"/>
                  <a:pt x="322" y="237"/>
                  <a:pt x="327" y="237"/>
                </a:cubicBezTo>
                <a:cubicBezTo>
                  <a:pt x="336" y="236"/>
                  <a:pt x="342" y="236"/>
                  <a:pt x="345" y="231"/>
                </a:cubicBezTo>
                <a:cubicBezTo>
                  <a:pt x="346" y="229"/>
                  <a:pt x="347" y="225"/>
                  <a:pt x="344" y="221"/>
                </a:cubicBezTo>
                <a:cubicBezTo>
                  <a:pt x="344" y="220"/>
                  <a:pt x="343" y="216"/>
                  <a:pt x="346" y="212"/>
                </a:cubicBezTo>
                <a:cubicBezTo>
                  <a:pt x="348" y="208"/>
                  <a:pt x="352" y="206"/>
                  <a:pt x="356" y="207"/>
                </a:cubicBezTo>
                <a:cubicBezTo>
                  <a:pt x="358" y="207"/>
                  <a:pt x="359" y="207"/>
                  <a:pt x="361" y="207"/>
                </a:cubicBezTo>
                <a:cubicBezTo>
                  <a:pt x="376" y="207"/>
                  <a:pt x="385" y="194"/>
                  <a:pt x="388" y="188"/>
                </a:cubicBezTo>
                <a:cubicBezTo>
                  <a:pt x="395" y="186"/>
                  <a:pt x="412" y="179"/>
                  <a:pt x="426" y="179"/>
                </a:cubicBezTo>
                <a:cubicBezTo>
                  <a:pt x="429" y="179"/>
                  <a:pt x="432" y="179"/>
                  <a:pt x="434" y="180"/>
                </a:cubicBezTo>
                <a:cubicBezTo>
                  <a:pt x="441" y="181"/>
                  <a:pt x="446" y="180"/>
                  <a:pt x="448" y="175"/>
                </a:cubicBezTo>
                <a:cubicBezTo>
                  <a:pt x="452" y="167"/>
                  <a:pt x="445" y="150"/>
                  <a:pt x="426" y="125"/>
                </a:cubicBezTo>
                <a:cubicBezTo>
                  <a:pt x="425" y="123"/>
                  <a:pt x="422" y="122"/>
                  <a:pt x="419" y="122"/>
                </a:cubicBezTo>
                <a:cubicBezTo>
                  <a:pt x="416" y="123"/>
                  <a:pt x="414" y="125"/>
                  <a:pt x="414" y="128"/>
                </a:cubicBezTo>
                <a:cubicBezTo>
                  <a:pt x="410" y="159"/>
                  <a:pt x="410" y="159"/>
                  <a:pt x="410" y="159"/>
                </a:cubicBezTo>
                <a:cubicBezTo>
                  <a:pt x="400" y="155"/>
                  <a:pt x="385" y="149"/>
                  <a:pt x="381" y="139"/>
                </a:cubicBezTo>
                <a:cubicBezTo>
                  <a:pt x="379" y="135"/>
                  <a:pt x="381" y="129"/>
                  <a:pt x="386" y="121"/>
                </a:cubicBezTo>
                <a:cubicBezTo>
                  <a:pt x="390" y="115"/>
                  <a:pt x="394" y="110"/>
                  <a:pt x="399" y="105"/>
                </a:cubicBezTo>
                <a:cubicBezTo>
                  <a:pt x="400" y="105"/>
                  <a:pt x="400" y="105"/>
                  <a:pt x="400" y="104"/>
                </a:cubicBezTo>
                <a:cubicBezTo>
                  <a:pt x="412" y="94"/>
                  <a:pt x="425" y="87"/>
                  <a:pt x="431" y="87"/>
                </a:cubicBezTo>
                <a:cubicBezTo>
                  <a:pt x="431" y="87"/>
                  <a:pt x="431" y="87"/>
                  <a:pt x="431" y="87"/>
                </a:cubicBezTo>
                <a:cubicBezTo>
                  <a:pt x="435" y="87"/>
                  <a:pt x="440" y="90"/>
                  <a:pt x="445" y="92"/>
                </a:cubicBezTo>
                <a:cubicBezTo>
                  <a:pt x="451" y="95"/>
                  <a:pt x="458" y="99"/>
                  <a:pt x="466" y="99"/>
                </a:cubicBezTo>
                <a:cubicBezTo>
                  <a:pt x="475" y="99"/>
                  <a:pt x="483" y="94"/>
                  <a:pt x="490" y="85"/>
                </a:cubicBezTo>
                <a:cubicBezTo>
                  <a:pt x="505" y="66"/>
                  <a:pt x="497" y="42"/>
                  <a:pt x="490" y="26"/>
                </a:cubicBezTo>
                <a:cubicBezTo>
                  <a:pt x="602" y="55"/>
                  <a:pt x="695" y="134"/>
                  <a:pt x="742" y="237"/>
                </a:cubicBezTo>
                <a:close/>
                <a:moveTo>
                  <a:pt x="119" y="480"/>
                </a:moveTo>
                <a:cubicBezTo>
                  <a:pt x="109" y="475"/>
                  <a:pt x="95" y="468"/>
                  <a:pt x="79" y="444"/>
                </a:cubicBezTo>
                <a:cubicBezTo>
                  <a:pt x="73" y="435"/>
                  <a:pt x="67" y="421"/>
                  <a:pt x="61" y="403"/>
                </a:cubicBezTo>
                <a:cubicBezTo>
                  <a:pt x="194" y="403"/>
                  <a:pt x="194" y="403"/>
                  <a:pt x="194" y="403"/>
                </a:cubicBezTo>
                <a:cubicBezTo>
                  <a:pt x="194" y="443"/>
                  <a:pt x="198" y="482"/>
                  <a:pt x="204" y="519"/>
                </a:cubicBezTo>
                <a:cubicBezTo>
                  <a:pt x="137" y="519"/>
                  <a:pt x="137" y="519"/>
                  <a:pt x="137" y="519"/>
                </a:cubicBezTo>
                <a:cubicBezTo>
                  <a:pt x="138" y="516"/>
                  <a:pt x="138" y="513"/>
                  <a:pt x="138" y="510"/>
                </a:cubicBezTo>
                <a:cubicBezTo>
                  <a:pt x="139" y="490"/>
                  <a:pt x="129" y="485"/>
                  <a:pt x="119" y="480"/>
                </a:cubicBezTo>
                <a:close/>
                <a:moveTo>
                  <a:pt x="273" y="112"/>
                </a:moveTo>
                <a:cubicBezTo>
                  <a:pt x="282" y="107"/>
                  <a:pt x="292" y="102"/>
                  <a:pt x="303" y="100"/>
                </a:cubicBezTo>
                <a:cubicBezTo>
                  <a:pt x="309" y="99"/>
                  <a:pt x="316" y="98"/>
                  <a:pt x="322" y="97"/>
                </a:cubicBezTo>
                <a:cubicBezTo>
                  <a:pt x="341" y="94"/>
                  <a:pt x="363" y="92"/>
                  <a:pt x="384" y="76"/>
                </a:cubicBezTo>
                <a:cubicBezTo>
                  <a:pt x="386" y="75"/>
                  <a:pt x="387" y="74"/>
                  <a:pt x="388" y="73"/>
                </a:cubicBezTo>
                <a:cubicBezTo>
                  <a:pt x="388" y="97"/>
                  <a:pt x="388" y="97"/>
                  <a:pt x="388" y="97"/>
                </a:cubicBezTo>
                <a:cubicBezTo>
                  <a:pt x="383" y="102"/>
                  <a:pt x="378" y="108"/>
                  <a:pt x="374" y="113"/>
                </a:cubicBezTo>
                <a:cubicBezTo>
                  <a:pt x="370" y="120"/>
                  <a:pt x="368" y="125"/>
                  <a:pt x="367" y="130"/>
                </a:cubicBezTo>
                <a:cubicBezTo>
                  <a:pt x="342" y="130"/>
                  <a:pt x="342" y="130"/>
                  <a:pt x="342" y="130"/>
                </a:cubicBezTo>
                <a:cubicBezTo>
                  <a:pt x="343" y="127"/>
                  <a:pt x="344" y="124"/>
                  <a:pt x="343" y="120"/>
                </a:cubicBezTo>
                <a:cubicBezTo>
                  <a:pt x="341" y="112"/>
                  <a:pt x="334" y="107"/>
                  <a:pt x="325" y="107"/>
                </a:cubicBezTo>
                <a:cubicBezTo>
                  <a:pt x="318" y="107"/>
                  <a:pt x="310" y="110"/>
                  <a:pt x="305" y="115"/>
                </a:cubicBezTo>
                <a:cubicBezTo>
                  <a:pt x="302" y="118"/>
                  <a:pt x="301" y="122"/>
                  <a:pt x="302" y="125"/>
                </a:cubicBezTo>
                <a:cubicBezTo>
                  <a:pt x="303" y="127"/>
                  <a:pt x="304" y="129"/>
                  <a:pt x="306" y="130"/>
                </a:cubicBezTo>
                <a:cubicBezTo>
                  <a:pt x="261" y="130"/>
                  <a:pt x="261" y="130"/>
                  <a:pt x="261" y="130"/>
                </a:cubicBezTo>
                <a:cubicBezTo>
                  <a:pt x="264" y="124"/>
                  <a:pt x="267" y="119"/>
                  <a:pt x="270" y="113"/>
                </a:cubicBezTo>
                <a:cubicBezTo>
                  <a:pt x="271" y="113"/>
                  <a:pt x="272" y="112"/>
                  <a:pt x="273" y="112"/>
                </a:cubicBezTo>
                <a:close/>
                <a:moveTo>
                  <a:pt x="440" y="48"/>
                </a:moveTo>
                <a:cubicBezTo>
                  <a:pt x="451" y="45"/>
                  <a:pt x="465" y="38"/>
                  <a:pt x="471" y="27"/>
                </a:cubicBezTo>
                <a:cubicBezTo>
                  <a:pt x="472" y="26"/>
                  <a:pt x="472" y="25"/>
                  <a:pt x="473" y="24"/>
                </a:cubicBezTo>
                <a:cubicBezTo>
                  <a:pt x="479" y="34"/>
                  <a:pt x="492" y="60"/>
                  <a:pt x="479" y="76"/>
                </a:cubicBezTo>
                <a:cubicBezTo>
                  <a:pt x="473" y="84"/>
                  <a:pt x="469" y="85"/>
                  <a:pt x="466" y="85"/>
                </a:cubicBezTo>
                <a:cubicBezTo>
                  <a:pt x="461" y="85"/>
                  <a:pt x="456" y="82"/>
                  <a:pt x="451" y="80"/>
                </a:cubicBezTo>
                <a:cubicBezTo>
                  <a:pt x="445" y="76"/>
                  <a:pt x="439" y="73"/>
                  <a:pt x="432" y="73"/>
                </a:cubicBezTo>
                <a:cubicBezTo>
                  <a:pt x="424" y="72"/>
                  <a:pt x="413" y="77"/>
                  <a:pt x="402" y="85"/>
                </a:cubicBezTo>
                <a:cubicBezTo>
                  <a:pt x="402" y="64"/>
                  <a:pt x="402" y="64"/>
                  <a:pt x="402" y="64"/>
                </a:cubicBezTo>
                <a:cubicBezTo>
                  <a:pt x="419" y="54"/>
                  <a:pt x="432" y="50"/>
                  <a:pt x="440" y="48"/>
                </a:cubicBezTo>
                <a:close/>
                <a:moveTo>
                  <a:pt x="322" y="122"/>
                </a:moveTo>
                <a:cubicBezTo>
                  <a:pt x="325" y="121"/>
                  <a:pt x="327" y="121"/>
                  <a:pt x="328" y="122"/>
                </a:cubicBezTo>
                <a:cubicBezTo>
                  <a:pt x="328" y="122"/>
                  <a:pt x="327" y="122"/>
                  <a:pt x="327" y="122"/>
                </a:cubicBezTo>
                <a:cubicBezTo>
                  <a:pt x="325" y="122"/>
                  <a:pt x="324" y="122"/>
                  <a:pt x="322" y="122"/>
                </a:cubicBezTo>
                <a:close/>
                <a:moveTo>
                  <a:pt x="368" y="144"/>
                </a:moveTo>
                <a:cubicBezTo>
                  <a:pt x="368" y="144"/>
                  <a:pt x="368" y="145"/>
                  <a:pt x="368" y="145"/>
                </a:cubicBezTo>
                <a:cubicBezTo>
                  <a:pt x="374" y="157"/>
                  <a:pt x="387" y="165"/>
                  <a:pt x="398" y="170"/>
                </a:cubicBezTo>
                <a:cubicBezTo>
                  <a:pt x="388" y="173"/>
                  <a:pt x="381" y="176"/>
                  <a:pt x="380" y="176"/>
                </a:cubicBezTo>
                <a:cubicBezTo>
                  <a:pt x="379" y="177"/>
                  <a:pt x="378" y="178"/>
                  <a:pt x="377" y="180"/>
                </a:cubicBezTo>
                <a:cubicBezTo>
                  <a:pt x="376" y="179"/>
                  <a:pt x="375" y="178"/>
                  <a:pt x="374" y="178"/>
                </a:cubicBezTo>
                <a:cubicBezTo>
                  <a:pt x="375" y="177"/>
                  <a:pt x="375" y="175"/>
                  <a:pt x="376" y="174"/>
                </a:cubicBezTo>
                <a:cubicBezTo>
                  <a:pt x="382" y="171"/>
                  <a:pt x="381" y="166"/>
                  <a:pt x="381" y="164"/>
                </a:cubicBezTo>
                <a:cubicBezTo>
                  <a:pt x="379" y="157"/>
                  <a:pt x="370" y="155"/>
                  <a:pt x="356" y="153"/>
                </a:cubicBezTo>
                <a:cubicBezTo>
                  <a:pt x="356" y="153"/>
                  <a:pt x="355" y="153"/>
                  <a:pt x="354" y="153"/>
                </a:cubicBezTo>
                <a:cubicBezTo>
                  <a:pt x="346" y="153"/>
                  <a:pt x="342" y="158"/>
                  <a:pt x="342" y="163"/>
                </a:cubicBezTo>
                <a:cubicBezTo>
                  <a:pt x="340" y="161"/>
                  <a:pt x="338" y="160"/>
                  <a:pt x="336" y="159"/>
                </a:cubicBezTo>
                <a:cubicBezTo>
                  <a:pt x="335" y="159"/>
                  <a:pt x="333" y="159"/>
                  <a:pt x="332" y="159"/>
                </a:cubicBezTo>
                <a:cubicBezTo>
                  <a:pt x="321" y="159"/>
                  <a:pt x="312" y="170"/>
                  <a:pt x="311" y="179"/>
                </a:cubicBezTo>
                <a:cubicBezTo>
                  <a:pt x="311" y="186"/>
                  <a:pt x="315" y="192"/>
                  <a:pt x="323" y="193"/>
                </a:cubicBezTo>
                <a:cubicBezTo>
                  <a:pt x="323" y="193"/>
                  <a:pt x="324" y="193"/>
                  <a:pt x="325" y="193"/>
                </a:cubicBezTo>
                <a:cubicBezTo>
                  <a:pt x="330" y="193"/>
                  <a:pt x="334" y="192"/>
                  <a:pt x="337" y="189"/>
                </a:cubicBezTo>
                <a:cubicBezTo>
                  <a:pt x="336" y="191"/>
                  <a:pt x="335" y="194"/>
                  <a:pt x="336" y="196"/>
                </a:cubicBezTo>
                <a:cubicBezTo>
                  <a:pt x="337" y="197"/>
                  <a:pt x="337" y="198"/>
                  <a:pt x="338" y="199"/>
                </a:cubicBezTo>
                <a:cubicBezTo>
                  <a:pt x="336" y="201"/>
                  <a:pt x="335" y="203"/>
                  <a:pt x="333" y="205"/>
                </a:cubicBezTo>
                <a:cubicBezTo>
                  <a:pt x="330" y="210"/>
                  <a:pt x="329" y="217"/>
                  <a:pt x="330" y="223"/>
                </a:cubicBezTo>
                <a:cubicBezTo>
                  <a:pt x="329" y="223"/>
                  <a:pt x="327" y="223"/>
                  <a:pt x="326" y="223"/>
                </a:cubicBezTo>
                <a:cubicBezTo>
                  <a:pt x="320" y="224"/>
                  <a:pt x="311" y="224"/>
                  <a:pt x="305" y="227"/>
                </a:cubicBezTo>
                <a:cubicBezTo>
                  <a:pt x="291" y="232"/>
                  <a:pt x="289" y="249"/>
                  <a:pt x="289" y="259"/>
                </a:cubicBezTo>
                <a:cubicBezTo>
                  <a:pt x="220" y="259"/>
                  <a:pt x="220" y="259"/>
                  <a:pt x="220" y="259"/>
                </a:cubicBezTo>
                <a:cubicBezTo>
                  <a:pt x="228" y="217"/>
                  <a:pt x="240" y="178"/>
                  <a:pt x="255" y="144"/>
                </a:cubicBezTo>
                <a:lnTo>
                  <a:pt x="368" y="144"/>
                </a:lnTo>
                <a:close/>
                <a:moveTo>
                  <a:pt x="346" y="175"/>
                </a:moveTo>
                <a:cubicBezTo>
                  <a:pt x="346" y="175"/>
                  <a:pt x="346" y="174"/>
                  <a:pt x="346" y="174"/>
                </a:cubicBezTo>
                <a:cubicBezTo>
                  <a:pt x="346" y="175"/>
                  <a:pt x="347" y="176"/>
                  <a:pt x="348" y="177"/>
                </a:cubicBezTo>
                <a:cubicBezTo>
                  <a:pt x="348" y="177"/>
                  <a:pt x="348" y="177"/>
                  <a:pt x="348" y="177"/>
                </a:cubicBezTo>
                <a:cubicBezTo>
                  <a:pt x="347" y="178"/>
                  <a:pt x="345" y="180"/>
                  <a:pt x="344" y="181"/>
                </a:cubicBezTo>
                <a:cubicBezTo>
                  <a:pt x="345" y="179"/>
                  <a:pt x="345" y="177"/>
                  <a:pt x="346" y="175"/>
                </a:cubicBezTo>
                <a:close/>
                <a:moveTo>
                  <a:pt x="363" y="169"/>
                </a:moveTo>
                <a:cubicBezTo>
                  <a:pt x="362" y="168"/>
                  <a:pt x="361" y="168"/>
                  <a:pt x="360" y="168"/>
                </a:cubicBezTo>
                <a:cubicBezTo>
                  <a:pt x="360" y="168"/>
                  <a:pt x="360" y="168"/>
                  <a:pt x="359" y="168"/>
                </a:cubicBezTo>
                <a:cubicBezTo>
                  <a:pt x="361" y="168"/>
                  <a:pt x="362" y="168"/>
                  <a:pt x="363" y="168"/>
                </a:cubicBezTo>
                <a:cubicBezTo>
                  <a:pt x="363" y="169"/>
                  <a:pt x="363" y="169"/>
                  <a:pt x="363" y="169"/>
                </a:cubicBezTo>
                <a:close/>
                <a:moveTo>
                  <a:pt x="361" y="184"/>
                </a:moveTo>
                <a:cubicBezTo>
                  <a:pt x="362" y="185"/>
                  <a:pt x="362" y="186"/>
                  <a:pt x="363" y="187"/>
                </a:cubicBezTo>
                <a:cubicBezTo>
                  <a:pt x="361" y="187"/>
                  <a:pt x="360" y="187"/>
                  <a:pt x="357" y="188"/>
                </a:cubicBezTo>
                <a:cubicBezTo>
                  <a:pt x="359" y="187"/>
                  <a:pt x="360" y="185"/>
                  <a:pt x="361" y="184"/>
                </a:cubicBezTo>
                <a:close/>
                <a:moveTo>
                  <a:pt x="332" y="173"/>
                </a:moveTo>
                <a:cubicBezTo>
                  <a:pt x="332" y="174"/>
                  <a:pt x="331" y="175"/>
                  <a:pt x="330" y="176"/>
                </a:cubicBezTo>
                <a:cubicBezTo>
                  <a:pt x="329" y="177"/>
                  <a:pt x="328" y="179"/>
                  <a:pt x="326" y="179"/>
                </a:cubicBezTo>
                <a:cubicBezTo>
                  <a:pt x="326" y="178"/>
                  <a:pt x="327" y="177"/>
                  <a:pt x="328" y="175"/>
                </a:cubicBezTo>
                <a:cubicBezTo>
                  <a:pt x="329" y="174"/>
                  <a:pt x="331" y="173"/>
                  <a:pt x="332" y="173"/>
                </a:cubicBezTo>
                <a:close/>
                <a:moveTo>
                  <a:pt x="297" y="273"/>
                </a:moveTo>
                <a:cubicBezTo>
                  <a:pt x="298" y="273"/>
                  <a:pt x="300" y="273"/>
                  <a:pt x="301" y="272"/>
                </a:cubicBezTo>
                <a:cubicBezTo>
                  <a:pt x="302" y="272"/>
                  <a:pt x="303" y="273"/>
                  <a:pt x="303" y="274"/>
                </a:cubicBezTo>
                <a:cubicBezTo>
                  <a:pt x="303" y="275"/>
                  <a:pt x="304" y="275"/>
                  <a:pt x="303" y="277"/>
                </a:cubicBezTo>
                <a:cubicBezTo>
                  <a:pt x="292" y="283"/>
                  <a:pt x="247" y="307"/>
                  <a:pt x="239" y="338"/>
                </a:cubicBezTo>
                <a:cubicBezTo>
                  <a:pt x="234" y="354"/>
                  <a:pt x="231" y="372"/>
                  <a:pt x="229" y="389"/>
                </a:cubicBezTo>
                <a:cubicBezTo>
                  <a:pt x="208" y="389"/>
                  <a:pt x="208" y="389"/>
                  <a:pt x="208" y="389"/>
                </a:cubicBezTo>
                <a:cubicBezTo>
                  <a:pt x="208" y="349"/>
                  <a:pt x="212" y="310"/>
                  <a:pt x="218" y="273"/>
                </a:cubicBezTo>
                <a:lnTo>
                  <a:pt x="297" y="273"/>
                </a:lnTo>
                <a:close/>
                <a:moveTo>
                  <a:pt x="208" y="403"/>
                </a:moveTo>
                <a:cubicBezTo>
                  <a:pt x="227" y="403"/>
                  <a:pt x="227" y="403"/>
                  <a:pt x="227" y="403"/>
                </a:cubicBezTo>
                <a:cubicBezTo>
                  <a:pt x="226" y="425"/>
                  <a:pt x="229" y="445"/>
                  <a:pt x="239" y="459"/>
                </a:cubicBezTo>
                <a:cubicBezTo>
                  <a:pt x="246" y="469"/>
                  <a:pt x="257" y="475"/>
                  <a:pt x="270" y="476"/>
                </a:cubicBezTo>
                <a:cubicBezTo>
                  <a:pt x="275" y="477"/>
                  <a:pt x="280" y="477"/>
                  <a:pt x="285" y="477"/>
                </a:cubicBezTo>
                <a:cubicBezTo>
                  <a:pt x="299" y="477"/>
                  <a:pt x="313" y="475"/>
                  <a:pt x="325" y="474"/>
                </a:cubicBezTo>
                <a:cubicBezTo>
                  <a:pt x="334" y="473"/>
                  <a:pt x="343" y="473"/>
                  <a:pt x="351" y="473"/>
                </a:cubicBezTo>
                <a:cubicBezTo>
                  <a:pt x="369" y="473"/>
                  <a:pt x="374" y="478"/>
                  <a:pt x="377" y="486"/>
                </a:cubicBezTo>
                <a:cubicBezTo>
                  <a:pt x="383" y="501"/>
                  <a:pt x="381" y="510"/>
                  <a:pt x="380" y="519"/>
                </a:cubicBezTo>
                <a:cubicBezTo>
                  <a:pt x="218" y="519"/>
                  <a:pt x="218" y="519"/>
                  <a:pt x="218" y="519"/>
                </a:cubicBezTo>
                <a:cubicBezTo>
                  <a:pt x="212" y="482"/>
                  <a:pt x="208" y="443"/>
                  <a:pt x="208" y="403"/>
                </a:cubicBezTo>
                <a:close/>
                <a:moveTo>
                  <a:pt x="402" y="567"/>
                </a:moveTo>
                <a:cubicBezTo>
                  <a:pt x="406" y="573"/>
                  <a:pt x="408" y="577"/>
                  <a:pt x="405" y="581"/>
                </a:cubicBezTo>
                <a:cubicBezTo>
                  <a:pt x="404" y="582"/>
                  <a:pt x="403" y="584"/>
                  <a:pt x="402" y="586"/>
                </a:cubicBezTo>
                <a:lnTo>
                  <a:pt x="402" y="567"/>
                </a:lnTo>
                <a:close/>
                <a:moveTo>
                  <a:pt x="402" y="623"/>
                </a:moveTo>
                <a:cubicBezTo>
                  <a:pt x="405" y="633"/>
                  <a:pt x="409" y="641"/>
                  <a:pt x="412" y="648"/>
                </a:cubicBezTo>
                <a:cubicBezTo>
                  <a:pt x="402" y="648"/>
                  <a:pt x="402" y="648"/>
                  <a:pt x="402" y="648"/>
                </a:cubicBezTo>
                <a:lnTo>
                  <a:pt x="402" y="623"/>
                </a:lnTo>
                <a:close/>
                <a:moveTo>
                  <a:pt x="423" y="165"/>
                </a:moveTo>
                <a:cubicBezTo>
                  <a:pt x="425" y="149"/>
                  <a:pt x="425" y="149"/>
                  <a:pt x="425" y="149"/>
                </a:cubicBezTo>
                <a:cubicBezTo>
                  <a:pt x="429" y="155"/>
                  <a:pt x="433" y="162"/>
                  <a:pt x="434" y="166"/>
                </a:cubicBezTo>
                <a:cubicBezTo>
                  <a:pt x="432" y="165"/>
                  <a:pt x="429" y="165"/>
                  <a:pt x="426" y="165"/>
                </a:cubicBezTo>
                <a:cubicBezTo>
                  <a:pt x="425" y="165"/>
                  <a:pt x="424" y="165"/>
                  <a:pt x="423" y="165"/>
                </a:cubicBezTo>
                <a:close/>
                <a:moveTo>
                  <a:pt x="204" y="273"/>
                </a:moveTo>
                <a:cubicBezTo>
                  <a:pt x="198" y="310"/>
                  <a:pt x="194" y="349"/>
                  <a:pt x="194" y="389"/>
                </a:cubicBezTo>
                <a:cubicBezTo>
                  <a:pt x="56" y="389"/>
                  <a:pt x="56" y="389"/>
                  <a:pt x="56" y="389"/>
                </a:cubicBezTo>
                <a:cubicBezTo>
                  <a:pt x="48" y="361"/>
                  <a:pt x="39" y="325"/>
                  <a:pt x="31" y="282"/>
                </a:cubicBezTo>
                <a:cubicBezTo>
                  <a:pt x="32" y="279"/>
                  <a:pt x="33" y="276"/>
                  <a:pt x="34" y="273"/>
                </a:cubicBezTo>
                <a:lnTo>
                  <a:pt x="204" y="273"/>
                </a:lnTo>
                <a:close/>
                <a:moveTo>
                  <a:pt x="134" y="533"/>
                </a:moveTo>
                <a:cubicBezTo>
                  <a:pt x="206" y="533"/>
                  <a:pt x="206" y="533"/>
                  <a:pt x="206" y="533"/>
                </a:cubicBezTo>
                <a:cubicBezTo>
                  <a:pt x="214" y="574"/>
                  <a:pt x="225" y="613"/>
                  <a:pt x="240" y="648"/>
                </a:cubicBezTo>
                <a:cubicBezTo>
                  <a:pt x="143" y="648"/>
                  <a:pt x="143" y="648"/>
                  <a:pt x="143" y="648"/>
                </a:cubicBezTo>
                <a:cubicBezTo>
                  <a:pt x="122" y="595"/>
                  <a:pt x="129" y="558"/>
                  <a:pt x="134" y="533"/>
                </a:cubicBezTo>
                <a:close/>
                <a:moveTo>
                  <a:pt x="220" y="533"/>
                </a:moveTo>
                <a:cubicBezTo>
                  <a:pt x="379" y="533"/>
                  <a:pt x="379" y="533"/>
                  <a:pt x="379" y="533"/>
                </a:cubicBezTo>
                <a:cubicBezTo>
                  <a:pt x="379" y="536"/>
                  <a:pt x="380" y="540"/>
                  <a:pt x="383" y="544"/>
                </a:cubicBezTo>
                <a:cubicBezTo>
                  <a:pt x="385" y="546"/>
                  <a:pt x="386" y="548"/>
                  <a:pt x="388" y="550"/>
                </a:cubicBezTo>
                <a:cubicBezTo>
                  <a:pt x="388" y="648"/>
                  <a:pt x="388" y="648"/>
                  <a:pt x="388" y="648"/>
                </a:cubicBezTo>
                <a:cubicBezTo>
                  <a:pt x="255" y="648"/>
                  <a:pt x="255" y="648"/>
                  <a:pt x="255" y="648"/>
                </a:cubicBezTo>
                <a:cubicBezTo>
                  <a:pt x="240" y="614"/>
                  <a:pt x="228" y="575"/>
                  <a:pt x="220" y="533"/>
                </a:cubicBezTo>
                <a:close/>
                <a:moveTo>
                  <a:pt x="388" y="662"/>
                </a:moveTo>
                <a:cubicBezTo>
                  <a:pt x="388" y="777"/>
                  <a:pt x="388" y="777"/>
                  <a:pt x="388" y="777"/>
                </a:cubicBezTo>
                <a:cubicBezTo>
                  <a:pt x="339" y="774"/>
                  <a:pt x="294" y="730"/>
                  <a:pt x="261" y="662"/>
                </a:cubicBezTo>
                <a:lnTo>
                  <a:pt x="388" y="662"/>
                </a:lnTo>
                <a:close/>
                <a:moveTo>
                  <a:pt x="402" y="662"/>
                </a:moveTo>
                <a:cubicBezTo>
                  <a:pt x="419" y="662"/>
                  <a:pt x="419" y="662"/>
                  <a:pt x="419" y="662"/>
                </a:cubicBezTo>
                <a:cubicBezTo>
                  <a:pt x="419" y="662"/>
                  <a:pt x="419" y="663"/>
                  <a:pt x="419" y="663"/>
                </a:cubicBezTo>
                <a:cubicBezTo>
                  <a:pt x="427" y="678"/>
                  <a:pt x="433" y="692"/>
                  <a:pt x="449" y="692"/>
                </a:cubicBezTo>
                <a:cubicBezTo>
                  <a:pt x="452" y="692"/>
                  <a:pt x="455" y="691"/>
                  <a:pt x="458" y="691"/>
                </a:cubicBezTo>
                <a:cubicBezTo>
                  <a:pt x="470" y="687"/>
                  <a:pt x="491" y="675"/>
                  <a:pt x="505" y="665"/>
                </a:cubicBezTo>
                <a:cubicBezTo>
                  <a:pt x="506" y="664"/>
                  <a:pt x="508" y="663"/>
                  <a:pt x="509" y="662"/>
                </a:cubicBezTo>
                <a:cubicBezTo>
                  <a:pt x="529" y="662"/>
                  <a:pt x="529" y="662"/>
                  <a:pt x="529" y="662"/>
                </a:cubicBezTo>
                <a:cubicBezTo>
                  <a:pt x="496" y="732"/>
                  <a:pt x="450" y="774"/>
                  <a:pt x="402" y="777"/>
                </a:cubicBezTo>
                <a:lnTo>
                  <a:pt x="402" y="662"/>
                </a:lnTo>
                <a:close/>
                <a:moveTo>
                  <a:pt x="528" y="648"/>
                </a:moveTo>
                <a:cubicBezTo>
                  <a:pt x="539" y="638"/>
                  <a:pt x="539" y="634"/>
                  <a:pt x="539" y="632"/>
                </a:cubicBezTo>
                <a:cubicBezTo>
                  <a:pt x="539" y="628"/>
                  <a:pt x="545" y="617"/>
                  <a:pt x="552" y="605"/>
                </a:cubicBezTo>
                <a:cubicBezTo>
                  <a:pt x="547" y="621"/>
                  <a:pt x="541" y="635"/>
                  <a:pt x="536" y="648"/>
                </a:cubicBezTo>
                <a:lnTo>
                  <a:pt x="528" y="648"/>
                </a:lnTo>
                <a:close/>
                <a:moveTo>
                  <a:pt x="570" y="592"/>
                </a:moveTo>
                <a:cubicBezTo>
                  <a:pt x="575" y="588"/>
                  <a:pt x="579" y="584"/>
                  <a:pt x="582" y="579"/>
                </a:cubicBezTo>
                <a:cubicBezTo>
                  <a:pt x="584" y="573"/>
                  <a:pt x="584" y="567"/>
                  <a:pt x="581" y="561"/>
                </a:cubicBezTo>
                <a:cubicBezTo>
                  <a:pt x="577" y="554"/>
                  <a:pt x="576" y="544"/>
                  <a:pt x="579" y="533"/>
                </a:cubicBezTo>
                <a:cubicBezTo>
                  <a:pt x="752" y="533"/>
                  <a:pt x="752" y="533"/>
                  <a:pt x="752" y="533"/>
                </a:cubicBezTo>
                <a:cubicBezTo>
                  <a:pt x="735" y="575"/>
                  <a:pt x="711" y="614"/>
                  <a:pt x="682" y="648"/>
                </a:cubicBezTo>
                <a:cubicBezTo>
                  <a:pt x="551" y="648"/>
                  <a:pt x="551" y="648"/>
                  <a:pt x="551" y="648"/>
                </a:cubicBezTo>
                <a:cubicBezTo>
                  <a:pt x="558" y="631"/>
                  <a:pt x="565" y="612"/>
                  <a:pt x="570" y="592"/>
                </a:cubicBezTo>
                <a:close/>
                <a:moveTo>
                  <a:pt x="175" y="708"/>
                </a:moveTo>
                <a:cubicBezTo>
                  <a:pt x="164" y="691"/>
                  <a:pt x="155" y="676"/>
                  <a:pt x="149" y="662"/>
                </a:cubicBezTo>
                <a:cubicBezTo>
                  <a:pt x="246" y="662"/>
                  <a:pt x="246" y="662"/>
                  <a:pt x="246" y="662"/>
                </a:cubicBezTo>
                <a:cubicBezTo>
                  <a:pt x="248" y="666"/>
                  <a:pt x="250" y="670"/>
                  <a:pt x="252" y="674"/>
                </a:cubicBezTo>
                <a:cubicBezTo>
                  <a:pt x="275" y="720"/>
                  <a:pt x="302" y="753"/>
                  <a:pt x="333" y="772"/>
                </a:cubicBezTo>
                <a:cubicBezTo>
                  <a:pt x="275" y="763"/>
                  <a:pt x="221" y="740"/>
                  <a:pt x="175" y="708"/>
                </a:cubicBezTo>
                <a:close/>
                <a:moveTo>
                  <a:pt x="457" y="773"/>
                </a:moveTo>
                <a:cubicBezTo>
                  <a:pt x="491" y="751"/>
                  <a:pt x="521" y="713"/>
                  <a:pt x="545" y="662"/>
                </a:cubicBezTo>
                <a:cubicBezTo>
                  <a:pt x="669" y="662"/>
                  <a:pt x="669" y="662"/>
                  <a:pt x="669" y="662"/>
                </a:cubicBezTo>
                <a:cubicBezTo>
                  <a:pt x="613" y="719"/>
                  <a:pt x="539" y="759"/>
                  <a:pt x="457" y="77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 PROCESS WITH ICONS</a:t>
            </a:r>
          </a:p>
        </p:txBody>
      </p:sp>
      <p:sp useBgFill="1">
        <p:nvSpPr>
          <p:cNvPr id="44" name="Rectangle 43"/>
          <p:cNvSpPr/>
          <p:nvPr/>
        </p:nvSpPr>
        <p:spPr>
          <a:xfrm>
            <a:off x="-464457" y="2820396"/>
            <a:ext cx="1263566" cy="9006156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3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9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9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3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4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3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36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4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4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4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47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48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1" dur="1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52" dur="1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5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56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9" dur="1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60" dur="1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63" dur="1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64" dur="1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6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6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7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7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9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0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83" dur="12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4" dur="12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 p14:presetBounceEnd="55556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87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8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 p14:presetBounceEnd="55556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91" dur="1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92" dur="1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 p14:presetBounceEnd="55556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95" dur="1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96" dur="1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 p14:presetBounceEnd="55556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99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00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 p14:presetBounceEnd="55556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03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04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1" grpId="0"/>
          <p:bldP spid="62" grpId="0"/>
          <p:bldP spid="71" grpId="0" animBg="1"/>
          <p:bldP spid="7" grpId="0" animBg="1"/>
          <p:bldP spid="54" grpId="0"/>
          <p:bldP spid="55" grpId="0"/>
          <p:bldP spid="105" grpId="0" animBg="1"/>
          <p:bldP spid="10" grpId="0" animBg="1"/>
          <p:bldP spid="47" grpId="0"/>
          <p:bldP spid="48" grpId="0"/>
          <p:bldP spid="68" grpId="0" animBg="1"/>
          <p:bldP spid="13" grpId="0" animBg="1"/>
          <p:bldP spid="40" grpId="0"/>
          <p:bldP spid="41" grpId="0"/>
          <p:bldP spid="16" grpId="0" animBg="1"/>
          <p:bldP spid="21" grpId="0"/>
          <p:bldP spid="30" grpId="0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1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1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1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1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1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3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3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1" grpId="0"/>
          <p:bldP spid="62" grpId="0"/>
          <p:bldP spid="71" grpId="0" animBg="1"/>
          <p:bldP spid="7" grpId="0" animBg="1"/>
          <p:bldP spid="54" grpId="0"/>
          <p:bldP spid="55" grpId="0"/>
          <p:bldP spid="105" grpId="0" animBg="1"/>
          <p:bldP spid="10" grpId="0" animBg="1"/>
          <p:bldP spid="47" grpId="0"/>
          <p:bldP spid="48" grpId="0"/>
          <p:bldP spid="68" grpId="0" animBg="1"/>
          <p:bldP spid="13" grpId="0" animBg="1"/>
          <p:bldP spid="40" grpId="0"/>
          <p:bldP spid="41" grpId="0"/>
          <p:bldP spid="16" grpId="0" animBg="1"/>
          <p:bldP spid="21" grpId="0"/>
          <p:bldP spid="30" grpId="0"/>
          <p:bldP spid="3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BEAUTIFUL INFOGRAPHIC FOR YOUR LIST DATA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15752" y="3224672"/>
            <a:ext cx="5427096" cy="3785616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86264" y="3616102"/>
            <a:ext cx="2554016" cy="1218628"/>
            <a:chOff x="493132" y="1808051"/>
            <a:chExt cx="1277008" cy="609314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7951" y="1808051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493132" y="2220148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1422351" y="5212731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err="1">
                <a:solidFill>
                  <a:prstClr val="white"/>
                </a:solidFill>
              </a:rPr>
              <a:t>lacinia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turpis</a:t>
            </a:r>
            <a:r>
              <a:rPr lang="en-US" sz="2800">
                <a:solidFill>
                  <a:prstClr val="white"/>
                </a:solidFill>
              </a:rPr>
              <a:t> in </a:t>
            </a:r>
            <a:r>
              <a:rPr lang="en-US" sz="2800" err="1">
                <a:solidFill>
                  <a:prstClr val="white"/>
                </a:solidFill>
              </a:rPr>
              <a:t>varius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finibus</a:t>
            </a:r>
            <a:r>
              <a:rPr lang="en-US" sz="2800">
                <a:solidFill>
                  <a:prstClr val="white"/>
                </a:solidFill>
              </a:rPr>
              <a:t>. </a:t>
            </a:r>
            <a:r>
              <a:rPr lang="en-US" sz="2800" err="1">
                <a:solidFill>
                  <a:prstClr val="white"/>
                </a:solidFill>
              </a:rPr>
              <a:t>Phasellus</a:t>
            </a:r>
            <a:r>
              <a:rPr lang="en-US" sz="2800">
                <a:solidFill>
                  <a:prstClr val="white"/>
                </a:solidFill>
              </a:rPr>
              <a:t> et </a:t>
            </a:r>
            <a:r>
              <a:rPr lang="en-US" sz="2800" err="1">
                <a:solidFill>
                  <a:prstClr val="white"/>
                </a:solidFill>
              </a:rPr>
              <a:t>rutrum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tellus</a:t>
            </a:r>
            <a:r>
              <a:rPr lang="en-US" sz="2800">
                <a:solidFill>
                  <a:prstClr val="white"/>
                </a:solidFill>
              </a:rPr>
              <a:t>. Nam </a:t>
            </a:r>
            <a:r>
              <a:rPr lang="en-US" sz="2800" err="1">
                <a:solidFill>
                  <a:prstClr val="white"/>
                </a:solidFill>
              </a:rPr>
              <a:t>suscipit</a:t>
            </a:r>
            <a:r>
              <a:rPr lang="en-US" sz="2800">
                <a:solidFill>
                  <a:prstClr val="white"/>
                </a:solidFill>
              </a:rPr>
              <a:t> non</a:t>
            </a:r>
          </a:p>
        </p:txBody>
      </p:sp>
      <p:sp>
        <p:nvSpPr>
          <p:cNvPr id="145" name="Freeform 10"/>
          <p:cNvSpPr>
            <a:spLocks/>
          </p:cNvSpPr>
          <p:nvPr/>
        </p:nvSpPr>
        <p:spPr bwMode="auto">
          <a:xfrm>
            <a:off x="4794647" y="3520293"/>
            <a:ext cx="593362" cy="251222"/>
          </a:xfrm>
          <a:custGeom>
            <a:avLst/>
            <a:gdLst>
              <a:gd name="T0" fmla="*/ 0 w 248"/>
              <a:gd name="T1" fmla="*/ 105 h 105"/>
              <a:gd name="T2" fmla="*/ 124 w 248"/>
              <a:gd name="T3" fmla="*/ 0 h 105"/>
              <a:gd name="T4" fmla="*/ 248 w 248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5">
                <a:moveTo>
                  <a:pt x="0" y="105"/>
                </a:moveTo>
                <a:lnTo>
                  <a:pt x="124" y="0"/>
                </a:lnTo>
                <a:lnTo>
                  <a:pt x="248" y="105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46" name="Rectangle 11"/>
          <p:cNvSpPr>
            <a:spLocks noChangeArrowheads="1"/>
          </p:cNvSpPr>
          <p:nvPr/>
        </p:nvSpPr>
        <p:spPr bwMode="auto">
          <a:xfrm>
            <a:off x="4383121" y="3771515"/>
            <a:ext cx="1325494" cy="1050346"/>
          </a:xfrm>
          <a:prstGeom prst="rect">
            <a:avLst/>
          </a:pr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47" name="Rectangle 12"/>
          <p:cNvSpPr>
            <a:spLocks noChangeArrowheads="1"/>
          </p:cNvSpPr>
          <p:nvPr/>
        </p:nvSpPr>
        <p:spPr bwMode="auto">
          <a:xfrm>
            <a:off x="4519499" y="3907890"/>
            <a:ext cx="1052738" cy="777592"/>
          </a:xfrm>
          <a:prstGeom prst="rect">
            <a:avLst/>
          </a:pr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48" name="Freeform 13"/>
          <p:cNvSpPr>
            <a:spLocks/>
          </p:cNvSpPr>
          <p:nvPr/>
        </p:nvSpPr>
        <p:spPr bwMode="auto">
          <a:xfrm>
            <a:off x="4610417" y="4056233"/>
            <a:ext cx="526370" cy="629250"/>
          </a:xfrm>
          <a:custGeom>
            <a:avLst/>
            <a:gdLst>
              <a:gd name="T0" fmla="*/ 92 w 92"/>
              <a:gd name="T1" fmla="*/ 110 h 110"/>
              <a:gd name="T2" fmla="*/ 46 w 92"/>
              <a:gd name="T3" fmla="*/ 0 h 110"/>
              <a:gd name="T4" fmla="*/ 0 w 92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110">
                <a:moveTo>
                  <a:pt x="92" y="110"/>
                </a:moveTo>
                <a:cubicBezTo>
                  <a:pt x="92" y="110"/>
                  <a:pt x="46" y="56"/>
                  <a:pt x="46" y="0"/>
                </a:cubicBezTo>
                <a:cubicBezTo>
                  <a:pt x="46" y="56"/>
                  <a:pt x="0" y="110"/>
                  <a:pt x="0" y="110"/>
                </a:cubicBez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49" name="Line 14"/>
          <p:cNvSpPr>
            <a:spLocks noChangeShapeType="1"/>
          </p:cNvSpPr>
          <p:nvPr/>
        </p:nvSpPr>
        <p:spPr bwMode="auto">
          <a:xfrm>
            <a:off x="4737224" y="4503646"/>
            <a:ext cx="275148" cy="0"/>
          </a:xfrm>
          <a:prstGeom prst="line">
            <a:avLst/>
          </a:pr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50" name="Freeform 15"/>
          <p:cNvSpPr>
            <a:spLocks/>
          </p:cNvSpPr>
          <p:nvPr/>
        </p:nvSpPr>
        <p:spPr bwMode="auto">
          <a:xfrm>
            <a:off x="5297089" y="4508430"/>
            <a:ext cx="138770" cy="177052"/>
          </a:xfrm>
          <a:custGeom>
            <a:avLst/>
            <a:gdLst>
              <a:gd name="T0" fmla="*/ 0 w 58"/>
              <a:gd name="T1" fmla="*/ 74 h 74"/>
              <a:gd name="T2" fmla="*/ 0 w 58"/>
              <a:gd name="T3" fmla="*/ 0 h 74"/>
              <a:gd name="T4" fmla="*/ 58 w 58"/>
              <a:gd name="T5" fmla="*/ 0 h 74"/>
              <a:gd name="T6" fmla="*/ 58 w 5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0" y="74"/>
                </a:moveTo>
                <a:lnTo>
                  <a:pt x="0" y="0"/>
                </a:lnTo>
                <a:lnTo>
                  <a:pt x="58" y="0"/>
                </a:lnTo>
                <a:lnTo>
                  <a:pt x="58" y="74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51" name="Freeform 16"/>
          <p:cNvSpPr>
            <a:spLocks/>
          </p:cNvSpPr>
          <p:nvPr/>
        </p:nvSpPr>
        <p:spPr bwMode="auto">
          <a:xfrm>
            <a:off x="5435859" y="4319416"/>
            <a:ext cx="136378" cy="189016"/>
          </a:xfrm>
          <a:custGeom>
            <a:avLst/>
            <a:gdLst>
              <a:gd name="T0" fmla="*/ 0 w 57"/>
              <a:gd name="T1" fmla="*/ 79 h 79"/>
              <a:gd name="T2" fmla="*/ 0 w 57"/>
              <a:gd name="T3" fmla="*/ 0 h 79"/>
              <a:gd name="T4" fmla="*/ 57 w 57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9">
                <a:moveTo>
                  <a:pt x="0" y="79"/>
                </a:move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id-ID" sz="4800">
              <a:solidFill>
                <a:srgbClr val="57565A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325144" y="3224672"/>
            <a:ext cx="5427096" cy="3785616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095656" y="3616102"/>
            <a:ext cx="2554016" cy="1218628"/>
            <a:chOff x="4547828" y="1808051"/>
            <a:chExt cx="1277008" cy="609314"/>
          </a:xfrm>
        </p:grpSpPr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4562647" y="1808051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4547828" y="2220148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9531743" y="5212731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err="1">
                <a:solidFill>
                  <a:prstClr val="white"/>
                </a:solidFill>
              </a:rPr>
              <a:t>lacinia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turpis</a:t>
            </a:r>
            <a:r>
              <a:rPr lang="en-US" sz="2800">
                <a:solidFill>
                  <a:prstClr val="white"/>
                </a:solidFill>
              </a:rPr>
              <a:t> in </a:t>
            </a:r>
            <a:r>
              <a:rPr lang="en-US" sz="2800" err="1">
                <a:solidFill>
                  <a:prstClr val="white"/>
                </a:solidFill>
              </a:rPr>
              <a:t>varius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finibus</a:t>
            </a:r>
            <a:r>
              <a:rPr lang="en-US" sz="2800">
                <a:solidFill>
                  <a:prstClr val="white"/>
                </a:solidFill>
              </a:rPr>
              <a:t>. </a:t>
            </a:r>
            <a:r>
              <a:rPr lang="en-US" sz="2800" err="1">
                <a:solidFill>
                  <a:prstClr val="white"/>
                </a:solidFill>
              </a:rPr>
              <a:t>Phasellus</a:t>
            </a:r>
            <a:r>
              <a:rPr lang="en-US" sz="2800">
                <a:solidFill>
                  <a:prstClr val="white"/>
                </a:solidFill>
              </a:rPr>
              <a:t> et </a:t>
            </a:r>
            <a:r>
              <a:rPr lang="en-US" sz="2800" err="1">
                <a:solidFill>
                  <a:prstClr val="white"/>
                </a:solidFill>
              </a:rPr>
              <a:t>rutrum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tellus</a:t>
            </a:r>
            <a:r>
              <a:rPr lang="en-US" sz="2800">
                <a:solidFill>
                  <a:prstClr val="white"/>
                </a:solidFill>
              </a:rPr>
              <a:t>. Nam </a:t>
            </a:r>
            <a:r>
              <a:rPr lang="en-US" sz="2800" err="1">
                <a:solidFill>
                  <a:prstClr val="white"/>
                </a:solidFill>
              </a:rPr>
              <a:t>suscipit</a:t>
            </a:r>
            <a:r>
              <a:rPr lang="en-US" sz="2800">
                <a:solidFill>
                  <a:prstClr val="white"/>
                </a:solidFill>
              </a:rPr>
              <a:t> non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17462048" y="3224672"/>
            <a:ext cx="5427096" cy="3785616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232560" y="3616102"/>
            <a:ext cx="2554016" cy="1218628"/>
            <a:chOff x="8616280" y="1808051"/>
            <a:chExt cx="1277008" cy="609314"/>
          </a:xfrm>
        </p:grpSpPr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8631099" y="1808051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8616280" y="2220148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172" name="Rectangle 171"/>
          <p:cNvSpPr/>
          <p:nvPr/>
        </p:nvSpPr>
        <p:spPr>
          <a:xfrm>
            <a:off x="17668647" y="5212731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err="1">
                <a:solidFill>
                  <a:prstClr val="white"/>
                </a:solidFill>
              </a:rPr>
              <a:t>lacinia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turpis</a:t>
            </a:r>
            <a:r>
              <a:rPr lang="en-US" sz="2800">
                <a:solidFill>
                  <a:prstClr val="white"/>
                </a:solidFill>
              </a:rPr>
              <a:t> in </a:t>
            </a:r>
            <a:r>
              <a:rPr lang="en-US" sz="2800" err="1">
                <a:solidFill>
                  <a:prstClr val="white"/>
                </a:solidFill>
              </a:rPr>
              <a:t>varius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finibus</a:t>
            </a:r>
            <a:r>
              <a:rPr lang="en-US" sz="2800">
                <a:solidFill>
                  <a:prstClr val="white"/>
                </a:solidFill>
              </a:rPr>
              <a:t>. </a:t>
            </a:r>
            <a:r>
              <a:rPr lang="en-US" sz="2800" err="1">
                <a:solidFill>
                  <a:prstClr val="white"/>
                </a:solidFill>
              </a:rPr>
              <a:t>Phasellus</a:t>
            </a:r>
            <a:r>
              <a:rPr lang="en-US" sz="2800">
                <a:solidFill>
                  <a:prstClr val="white"/>
                </a:solidFill>
              </a:rPr>
              <a:t> et </a:t>
            </a:r>
            <a:r>
              <a:rPr lang="en-US" sz="2800" err="1">
                <a:solidFill>
                  <a:prstClr val="white"/>
                </a:solidFill>
              </a:rPr>
              <a:t>rutrum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tellus</a:t>
            </a:r>
            <a:r>
              <a:rPr lang="en-US" sz="2800">
                <a:solidFill>
                  <a:prstClr val="white"/>
                </a:solidFill>
              </a:rPr>
              <a:t>. Nam suscipit non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215752" y="8005436"/>
            <a:ext cx="5427096" cy="3785616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6264" y="8396866"/>
            <a:ext cx="2554016" cy="1218628"/>
            <a:chOff x="493132" y="4198433"/>
            <a:chExt cx="1277008" cy="609314"/>
          </a:xfrm>
        </p:grpSpPr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507951" y="4198433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493132" y="4610530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1422351" y="9993495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dirty="0">
                <a:solidFill>
                  <a:prstClr val="white"/>
                </a:solidFill>
              </a:rPr>
              <a:t>lacinia </a:t>
            </a:r>
            <a:r>
              <a:rPr lang="en-US" sz="2800" dirty="0" err="1">
                <a:solidFill>
                  <a:prstClr val="white"/>
                </a:solidFill>
              </a:rPr>
              <a:t>turpis</a:t>
            </a:r>
            <a:r>
              <a:rPr lang="en-US" sz="2800" dirty="0">
                <a:solidFill>
                  <a:prstClr val="white"/>
                </a:solidFill>
              </a:rPr>
              <a:t> in </a:t>
            </a:r>
            <a:r>
              <a:rPr lang="en-US" sz="2800" dirty="0" err="1">
                <a:solidFill>
                  <a:prstClr val="white"/>
                </a:solidFill>
              </a:rPr>
              <a:t>varius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finibus</a:t>
            </a:r>
            <a:r>
              <a:rPr lang="en-US" sz="2800" dirty="0">
                <a:solidFill>
                  <a:prstClr val="white"/>
                </a:solidFill>
              </a:rPr>
              <a:t>. </a:t>
            </a:r>
            <a:r>
              <a:rPr lang="en-US" sz="2800" dirty="0" err="1">
                <a:solidFill>
                  <a:prstClr val="white"/>
                </a:solidFill>
              </a:rPr>
              <a:t>Phasellus</a:t>
            </a:r>
            <a:r>
              <a:rPr lang="en-US" sz="2800" dirty="0">
                <a:solidFill>
                  <a:prstClr val="white"/>
                </a:solidFill>
              </a:rPr>
              <a:t> et </a:t>
            </a:r>
            <a:r>
              <a:rPr lang="en-US" sz="2800" dirty="0" err="1">
                <a:solidFill>
                  <a:prstClr val="white"/>
                </a:solidFill>
              </a:rPr>
              <a:t>rutrum</a:t>
            </a: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tellus</a:t>
            </a:r>
            <a:r>
              <a:rPr lang="en-US" sz="2800" dirty="0">
                <a:solidFill>
                  <a:prstClr val="white"/>
                </a:solidFill>
              </a:rPr>
              <a:t>. Nam </a:t>
            </a:r>
            <a:r>
              <a:rPr lang="en-US" sz="2800" dirty="0" err="1">
                <a:solidFill>
                  <a:prstClr val="white"/>
                </a:solidFill>
              </a:rPr>
              <a:t>suscipit</a:t>
            </a:r>
            <a:r>
              <a:rPr lang="en-US" sz="2800" dirty="0">
                <a:solidFill>
                  <a:prstClr val="white"/>
                </a:solidFill>
              </a:rPr>
              <a:t> non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9325144" y="8005436"/>
            <a:ext cx="5427096" cy="3785616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95656" y="8396866"/>
            <a:ext cx="2554016" cy="1218628"/>
            <a:chOff x="4547828" y="4198433"/>
            <a:chExt cx="1277008" cy="609314"/>
          </a:xfrm>
        </p:grpSpPr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4562647" y="4198433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4547828" y="4610530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9531743" y="9993495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err="1">
                <a:solidFill>
                  <a:prstClr val="white"/>
                </a:solidFill>
              </a:rPr>
              <a:t>lacinia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turpis</a:t>
            </a:r>
            <a:r>
              <a:rPr lang="en-US" sz="2800">
                <a:solidFill>
                  <a:prstClr val="white"/>
                </a:solidFill>
              </a:rPr>
              <a:t> in </a:t>
            </a:r>
            <a:r>
              <a:rPr lang="en-US" sz="2800" err="1">
                <a:solidFill>
                  <a:prstClr val="white"/>
                </a:solidFill>
              </a:rPr>
              <a:t>varius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finibus</a:t>
            </a:r>
            <a:r>
              <a:rPr lang="en-US" sz="2800">
                <a:solidFill>
                  <a:prstClr val="white"/>
                </a:solidFill>
              </a:rPr>
              <a:t>. </a:t>
            </a:r>
            <a:r>
              <a:rPr lang="en-US" sz="2800" err="1">
                <a:solidFill>
                  <a:prstClr val="white"/>
                </a:solidFill>
              </a:rPr>
              <a:t>Phasellus</a:t>
            </a:r>
            <a:r>
              <a:rPr lang="en-US" sz="2800">
                <a:solidFill>
                  <a:prstClr val="white"/>
                </a:solidFill>
              </a:rPr>
              <a:t> et </a:t>
            </a:r>
            <a:r>
              <a:rPr lang="en-US" sz="2800" err="1">
                <a:solidFill>
                  <a:prstClr val="white"/>
                </a:solidFill>
              </a:rPr>
              <a:t>rutrum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tellus</a:t>
            </a:r>
            <a:r>
              <a:rPr lang="en-US" sz="2800">
                <a:solidFill>
                  <a:prstClr val="white"/>
                </a:solidFill>
              </a:rPr>
              <a:t>. Nam </a:t>
            </a:r>
            <a:r>
              <a:rPr lang="en-US" sz="2800" err="1">
                <a:solidFill>
                  <a:prstClr val="white"/>
                </a:solidFill>
              </a:rPr>
              <a:t>suscipit</a:t>
            </a:r>
            <a:r>
              <a:rPr lang="en-US" sz="2800">
                <a:solidFill>
                  <a:prstClr val="white"/>
                </a:solidFill>
              </a:rPr>
              <a:t> non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7462048" y="8005436"/>
            <a:ext cx="5427096" cy="378561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8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232560" y="8396866"/>
            <a:ext cx="2554016" cy="1218628"/>
            <a:chOff x="8616280" y="4198433"/>
            <a:chExt cx="1277008" cy="609314"/>
          </a:xfrm>
        </p:grpSpPr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8631099" y="4198433"/>
              <a:ext cx="1262189" cy="500213"/>
            </a:xfrm>
            <a:custGeom>
              <a:avLst/>
              <a:gdLst>
                <a:gd name="T0" fmla="*/ 316 w 468"/>
                <a:gd name="T1" fmla="*/ 17 h 186"/>
                <a:gd name="T2" fmla="*/ 322 w 468"/>
                <a:gd name="T3" fmla="*/ 35 h 186"/>
                <a:gd name="T4" fmla="*/ 54 w 468"/>
                <a:gd name="T5" fmla="*/ 35 h 186"/>
                <a:gd name="T6" fmla="*/ 0 w 468"/>
                <a:gd name="T7" fmla="*/ 54 h 186"/>
                <a:gd name="T8" fmla="*/ 0 w 468"/>
                <a:gd name="T9" fmla="*/ 169 h 186"/>
                <a:gd name="T10" fmla="*/ 54 w 468"/>
                <a:gd name="T11" fmla="*/ 151 h 186"/>
                <a:gd name="T12" fmla="*/ 322 w 468"/>
                <a:gd name="T13" fmla="*/ 151 h 186"/>
                <a:gd name="T14" fmla="*/ 311 w 468"/>
                <a:gd name="T15" fmla="*/ 186 h 186"/>
                <a:gd name="T16" fmla="*/ 468 w 468"/>
                <a:gd name="T17" fmla="*/ 93 h 186"/>
                <a:gd name="T18" fmla="*/ 311 w 468"/>
                <a:gd name="T19" fmla="*/ 0 h 186"/>
                <a:gd name="T20" fmla="*/ 316 w 468"/>
                <a:gd name="T21" fmla="*/ 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86">
                  <a:moveTo>
                    <a:pt x="316" y="17"/>
                  </a:moveTo>
                  <a:cubicBezTo>
                    <a:pt x="322" y="35"/>
                    <a:pt x="322" y="35"/>
                    <a:pt x="322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17" y="35"/>
                    <a:pt x="1" y="48"/>
                    <a:pt x="0" y="54"/>
                  </a:cubicBezTo>
                  <a:cubicBezTo>
                    <a:pt x="0" y="58"/>
                    <a:pt x="0" y="149"/>
                    <a:pt x="0" y="169"/>
                  </a:cubicBezTo>
                  <a:cubicBezTo>
                    <a:pt x="9" y="157"/>
                    <a:pt x="33" y="151"/>
                    <a:pt x="54" y="151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314" y="178"/>
                    <a:pt x="311" y="186"/>
                  </a:cubicBezTo>
                  <a:cubicBezTo>
                    <a:pt x="339" y="170"/>
                    <a:pt x="452" y="102"/>
                    <a:pt x="468" y="93"/>
                  </a:cubicBezTo>
                  <a:cubicBezTo>
                    <a:pt x="454" y="85"/>
                    <a:pt x="339" y="16"/>
                    <a:pt x="311" y="0"/>
                  </a:cubicBezTo>
                  <a:cubicBezTo>
                    <a:pt x="314" y="8"/>
                    <a:pt x="316" y="17"/>
                    <a:pt x="316" y="1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8616280" y="4610530"/>
              <a:ext cx="114745" cy="197217"/>
            </a:xfrm>
            <a:custGeom>
              <a:avLst/>
              <a:gdLst>
                <a:gd name="T0" fmla="*/ 42 w 43"/>
                <a:gd name="T1" fmla="*/ 62 h 73"/>
                <a:gd name="T2" fmla="*/ 42 w 43"/>
                <a:gd name="T3" fmla="*/ 0 h 73"/>
                <a:gd name="T4" fmla="*/ 0 w 43"/>
                <a:gd name="T5" fmla="*/ 34 h 73"/>
                <a:gd name="T6" fmla="*/ 43 w 43"/>
                <a:gd name="T7" fmla="*/ 73 h 73"/>
                <a:gd name="T8" fmla="*/ 43 w 43"/>
                <a:gd name="T9" fmla="*/ 68 h 73"/>
                <a:gd name="T10" fmla="*/ 42 w 43"/>
                <a:gd name="T11" fmla="*/ 6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3">
                  <a:moveTo>
                    <a:pt x="42" y="62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8" y="3"/>
                    <a:pt x="0" y="15"/>
                    <a:pt x="0" y="34"/>
                  </a:cubicBezTo>
                  <a:cubicBezTo>
                    <a:pt x="0" y="58"/>
                    <a:pt x="28" y="71"/>
                    <a:pt x="43" y="73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66"/>
                    <a:pt x="42" y="64"/>
                    <a:pt x="42" y="6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/>
              <a:endParaRPr lang="en-US" sz="3600">
                <a:solidFill>
                  <a:prstClr val="black"/>
                </a:solidFill>
              </a:endParaRPr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17668647" y="9993495"/>
            <a:ext cx="50138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/>
            <a:r>
              <a:rPr lang="en-US" sz="2800" err="1">
                <a:solidFill>
                  <a:prstClr val="white"/>
                </a:solidFill>
              </a:rPr>
              <a:t>lacinia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turpis</a:t>
            </a:r>
            <a:r>
              <a:rPr lang="en-US" sz="2800">
                <a:solidFill>
                  <a:prstClr val="white"/>
                </a:solidFill>
              </a:rPr>
              <a:t> in </a:t>
            </a:r>
            <a:r>
              <a:rPr lang="en-US" sz="2800" err="1">
                <a:solidFill>
                  <a:prstClr val="white"/>
                </a:solidFill>
              </a:rPr>
              <a:t>varius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finibus</a:t>
            </a:r>
            <a:r>
              <a:rPr lang="en-US" sz="2800">
                <a:solidFill>
                  <a:prstClr val="white"/>
                </a:solidFill>
              </a:rPr>
              <a:t>. </a:t>
            </a:r>
            <a:r>
              <a:rPr lang="en-US" sz="2800" err="1">
                <a:solidFill>
                  <a:prstClr val="white"/>
                </a:solidFill>
              </a:rPr>
              <a:t>Phasellus</a:t>
            </a:r>
            <a:r>
              <a:rPr lang="en-US" sz="2800">
                <a:solidFill>
                  <a:prstClr val="white"/>
                </a:solidFill>
              </a:rPr>
              <a:t> et </a:t>
            </a:r>
            <a:r>
              <a:rPr lang="en-US" sz="2800" err="1">
                <a:solidFill>
                  <a:prstClr val="white"/>
                </a:solidFill>
              </a:rPr>
              <a:t>rutrum</a:t>
            </a:r>
            <a:r>
              <a:rPr lang="en-US" sz="2800">
                <a:solidFill>
                  <a:prstClr val="white"/>
                </a:solidFill>
              </a:rPr>
              <a:t> </a:t>
            </a:r>
            <a:r>
              <a:rPr lang="en-US" sz="2800" err="1">
                <a:solidFill>
                  <a:prstClr val="white"/>
                </a:solidFill>
              </a:rPr>
              <a:t>tellus</a:t>
            </a:r>
            <a:r>
              <a:rPr lang="en-US" sz="2800">
                <a:solidFill>
                  <a:prstClr val="white"/>
                </a:solidFill>
              </a:rPr>
              <a:t>. Nam </a:t>
            </a:r>
            <a:r>
              <a:rPr lang="en-US" sz="2800" err="1">
                <a:solidFill>
                  <a:prstClr val="white"/>
                </a:solidFill>
              </a:rPr>
              <a:t>suscipit</a:t>
            </a:r>
            <a:r>
              <a:rPr lang="en-US" sz="2800">
                <a:solidFill>
                  <a:prstClr val="white"/>
                </a:solidFill>
              </a:rPr>
              <a:t> non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12467420" y="3520292"/>
            <a:ext cx="1371748" cy="1371748"/>
            <a:chOff x="3263900" y="4037013"/>
            <a:chExt cx="879475" cy="879475"/>
          </a:xfrm>
          <a:noFill/>
        </p:grpSpPr>
        <p:sp>
          <p:nvSpPr>
            <p:cNvPr id="235" name="Rectangle 20"/>
            <p:cNvSpPr>
              <a:spLocks noChangeArrowheads="1"/>
            </p:cNvSpPr>
            <p:nvPr/>
          </p:nvSpPr>
          <p:spPr bwMode="auto">
            <a:xfrm>
              <a:off x="3263900" y="4037013"/>
              <a:ext cx="879475" cy="879475"/>
            </a:xfrm>
            <a:prstGeom prst="rect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36" name="Line 21"/>
            <p:cNvSpPr>
              <a:spLocks noChangeShapeType="1"/>
            </p:cNvSpPr>
            <p:nvPr/>
          </p:nvSpPr>
          <p:spPr bwMode="auto">
            <a:xfrm flipV="1">
              <a:off x="3719513" y="4310063"/>
              <a:ext cx="0" cy="26193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37" name="Line 22"/>
            <p:cNvSpPr>
              <a:spLocks noChangeShapeType="1"/>
            </p:cNvSpPr>
            <p:nvPr/>
          </p:nvSpPr>
          <p:spPr bwMode="auto">
            <a:xfrm flipV="1">
              <a:off x="3900488" y="4492626"/>
              <a:ext cx="0" cy="79375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38" name="Line 23"/>
            <p:cNvSpPr>
              <a:spLocks noChangeShapeType="1"/>
            </p:cNvSpPr>
            <p:nvPr/>
          </p:nvSpPr>
          <p:spPr bwMode="auto">
            <a:xfrm flipV="1">
              <a:off x="3506788" y="4149726"/>
              <a:ext cx="0" cy="220663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39" name="Line 24"/>
            <p:cNvSpPr>
              <a:spLocks noChangeShapeType="1"/>
            </p:cNvSpPr>
            <p:nvPr/>
          </p:nvSpPr>
          <p:spPr bwMode="auto">
            <a:xfrm flipV="1">
              <a:off x="3506788" y="4430713"/>
              <a:ext cx="0" cy="1412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0" name="Line 25"/>
            <p:cNvSpPr>
              <a:spLocks noChangeShapeType="1"/>
            </p:cNvSpPr>
            <p:nvPr/>
          </p:nvSpPr>
          <p:spPr bwMode="auto">
            <a:xfrm flipV="1">
              <a:off x="3900488" y="4149726"/>
              <a:ext cx="0" cy="280988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1" name="Line 26"/>
            <p:cNvSpPr>
              <a:spLocks noChangeShapeType="1"/>
            </p:cNvSpPr>
            <p:nvPr/>
          </p:nvSpPr>
          <p:spPr bwMode="auto">
            <a:xfrm flipV="1">
              <a:off x="3719513" y="4149726"/>
              <a:ext cx="0" cy="98425"/>
            </a:xfrm>
            <a:prstGeom prst="lin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2" name="Rectangle 27"/>
            <p:cNvSpPr>
              <a:spLocks noChangeArrowheads="1"/>
            </p:cNvSpPr>
            <p:nvPr/>
          </p:nvSpPr>
          <p:spPr bwMode="auto">
            <a:xfrm>
              <a:off x="3840163" y="4430713"/>
              <a:ext cx="122238" cy="61913"/>
            </a:xfrm>
            <a:prstGeom prst="rect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3" name="Rectangle 28"/>
            <p:cNvSpPr>
              <a:spLocks noChangeArrowheads="1"/>
            </p:cNvSpPr>
            <p:nvPr/>
          </p:nvSpPr>
          <p:spPr bwMode="auto">
            <a:xfrm>
              <a:off x="3657600" y="4248151"/>
              <a:ext cx="122238" cy="61913"/>
            </a:xfrm>
            <a:prstGeom prst="rect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4" name="Rectangle 29"/>
            <p:cNvSpPr>
              <a:spLocks noChangeArrowheads="1"/>
            </p:cNvSpPr>
            <p:nvPr/>
          </p:nvSpPr>
          <p:spPr bwMode="auto">
            <a:xfrm>
              <a:off x="3444875" y="4370388"/>
              <a:ext cx="122238" cy="60325"/>
            </a:xfrm>
            <a:prstGeom prst="rect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5" name="Oval 30"/>
            <p:cNvSpPr>
              <a:spLocks noChangeArrowheads="1"/>
            </p:cNvSpPr>
            <p:nvPr/>
          </p:nvSpPr>
          <p:spPr bwMode="auto">
            <a:xfrm>
              <a:off x="3840163" y="4673601"/>
              <a:ext cx="122238" cy="122238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6" name="Oval 31"/>
            <p:cNvSpPr>
              <a:spLocks noChangeArrowheads="1"/>
            </p:cNvSpPr>
            <p:nvPr/>
          </p:nvSpPr>
          <p:spPr bwMode="auto">
            <a:xfrm>
              <a:off x="3657600" y="4673601"/>
              <a:ext cx="122238" cy="122238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  <p:sp>
          <p:nvSpPr>
            <p:cNvPr id="247" name="Oval 32"/>
            <p:cNvSpPr>
              <a:spLocks noChangeArrowheads="1"/>
            </p:cNvSpPr>
            <p:nvPr/>
          </p:nvSpPr>
          <p:spPr bwMode="auto">
            <a:xfrm>
              <a:off x="3444875" y="4673601"/>
              <a:ext cx="122238" cy="122238"/>
            </a:xfrm>
            <a:prstGeom prst="ellipse">
              <a:avLst/>
            </a:prstGeom>
            <a:grp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id-ID" sz="4800">
                <a:solidFill>
                  <a:srgbClr val="57565A"/>
                </a:solidFill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0416494" y="3558073"/>
            <a:ext cx="1880040" cy="1273006"/>
            <a:chOff x="5349283" y="3615566"/>
            <a:chExt cx="506412" cy="342900"/>
          </a:xfrm>
          <a:noFill/>
        </p:grpSpPr>
        <p:sp>
          <p:nvSpPr>
            <p:cNvPr id="260" name="Rectangle 445"/>
            <p:cNvSpPr>
              <a:spLocks noChangeArrowheads="1"/>
            </p:cNvSpPr>
            <p:nvPr/>
          </p:nvSpPr>
          <p:spPr bwMode="auto">
            <a:xfrm>
              <a:off x="5349283" y="3615566"/>
              <a:ext cx="506412" cy="342900"/>
            </a:xfrm>
            <a:prstGeom prst="rect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1" name="Rectangle 446"/>
            <p:cNvSpPr>
              <a:spLocks noChangeArrowheads="1"/>
            </p:cNvSpPr>
            <p:nvPr/>
          </p:nvSpPr>
          <p:spPr bwMode="auto">
            <a:xfrm>
              <a:off x="5379445" y="3642554"/>
              <a:ext cx="446087" cy="285750"/>
            </a:xfrm>
            <a:prstGeom prst="rect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2" name="Oval 454"/>
            <p:cNvSpPr>
              <a:spLocks noChangeArrowheads="1"/>
            </p:cNvSpPr>
            <p:nvPr/>
          </p:nvSpPr>
          <p:spPr bwMode="auto">
            <a:xfrm>
              <a:off x="5442945" y="3687004"/>
              <a:ext cx="49212" cy="49212"/>
            </a:xfrm>
            <a:prstGeom prst="ellips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3" name="Oval 455"/>
            <p:cNvSpPr>
              <a:spLocks noChangeArrowheads="1"/>
            </p:cNvSpPr>
            <p:nvPr/>
          </p:nvSpPr>
          <p:spPr bwMode="auto">
            <a:xfrm>
              <a:off x="5574708" y="3815591"/>
              <a:ext cx="44450" cy="49212"/>
            </a:xfrm>
            <a:prstGeom prst="ellips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4" name="Oval 456"/>
            <p:cNvSpPr>
              <a:spLocks noChangeArrowheads="1"/>
            </p:cNvSpPr>
            <p:nvPr/>
          </p:nvSpPr>
          <p:spPr bwMode="auto">
            <a:xfrm>
              <a:off x="5668370" y="3725104"/>
              <a:ext cx="44450" cy="49212"/>
            </a:xfrm>
            <a:prstGeom prst="ellips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5" name="Freeform 457"/>
            <p:cNvSpPr>
              <a:spLocks/>
            </p:cNvSpPr>
            <p:nvPr/>
          </p:nvSpPr>
          <p:spPr bwMode="auto">
            <a:xfrm>
              <a:off x="5484220" y="3728279"/>
              <a:ext cx="93662" cy="95250"/>
            </a:xfrm>
            <a:custGeom>
              <a:avLst/>
              <a:gdLst>
                <a:gd name="T0" fmla="*/ 0 w 59"/>
                <a:gd name="T1" fmla="*/ 0 h 60"/>
                <a:gd name="T2" fmla="*/ 0 w 59"/>
                <a:gd name="T3" fmla="*/ 0 h 60"/>
                <a:gd name="T4" fmla="*/ 59 w 59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60">
                  <a:moveTo>
                    <a:pt x="0" y="0"/>
                  </a:moveTo>
                  <a:lnTo>
                    <a:pt x="0" y="0"/>
                  </a:lnTo>
                  <a:lnTo>
                    <a:pt x="59" y="60"/>
                  </a:lnTo>
                </a:path>
              </a:pathLst>
            </a:cu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6" name="Line 458"/>
            <p:cNvSpPr>
              <a:spLocks noChangeShapeType="1"/>
            </p:cNvSpPr>
            <p:nvPr/>
          </p:nvSpPr>
          <p:spPr bwMode="auto">
            <a:xfrm flipH="1" flipV="1">
              <a:off x="5709645" y="3763204"/>
              <a:ext cx="115887" cy="77787"/>
            </a:xfrm>
            <a:prstGeom prst="lin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7" name="Line 459"/>
            <p:cNvSpPr>
              <a:spLocks noChangeShapeType="1"/>
            </p:cNvSpPr>
            <p:nvPr/>
          </p:nvSpPr>
          <p:spPr bwMode="auto">
            <a:xfrm flipH="1">
              <a:off x="5615983" y="3766379"/>
              <a:ext cx="60325" cy="57150"/>
            </a:xfrm>
            <a:prstGeom prst="lin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68" name="Line 460"/>
            <p:cNvSpPr>
              <a:spLocks noChangeShapeType="1"/>
            </p:cNvSpPr>
            <p:nvPr/>
          </p:nvSpPr>
          <p:spPr bwMode="auto">
            <a:xfrm flipH="1">
              <a:off x="5379445" y="3728279"/>
              <a:ext cx="71437" cy="60325"/>
            </a:xfrm>
            <a:prstGeom prst="line">
              <a:avLst/>
            </a:prstGeom>
            <a:grpFill/>
            <a:ln w="14288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4421693" y="8301296"/>
            <a:ext cx="1377838" cy="1357040"/>
            <a:chOff x="8829675" y="846138"/>
            <a:chExt cx="420688" cy="414338"/>
          </a:xfrm>
          <a:solidFill>
            <a:schemeClr val="bg1"/>
          </a:solidFill>
        </p:grpSpPr>
        <p:sp>
          <p:nvSpPr>
            <p:cNvPr id="275" name="Freeform 244"/>
            <p:cNvSpPr>
              <a:spLocks noEditPoints="1"/>
            </p:cNvSpPr>
            <p:nvPr/>
          </p:nvSpPr>
          <p:spPr bwMode="auto">
            <a:xfrm>
              <a:off x="8829675" y="846138"/>
              <a:ext cx="420688" cy="414338"/>
            </a:xfrm>
            <a:custGeom>
              <a:avLst/>
              <a:gdLst>
                <a:gd name="T0" fmla="*/ 122 w 128"/>
                <a:gd name="T1" fmla="*/ 0 h 126"/>
                <a:gd name="T2" fmla="*/ 6 w 128"/>
                <a:gd name="T3" fmla="*/ 0 h 126"/>
                <a:gd name="T4" fmla="*/ 0 w 128"/>
                <a:gd name="T5" fmla="*/ 6 h 126"/>
                <a:gd name="T6" fmla="*/ 0 w 128"/>
                <a:gd name="T7" fmla="*/ 96 h 126"/>
                <a:gd name="T8" fmla="*/ 6 w 128"/>
                <a:gd name="T9" fmla="*/ 101 h 126"/>
                <a:gd name="T10" fmla="*/ 22 w 128"/>
                <a:gd name="T11" fmla="*/ 101 h 126"/>
                <a:gd name="T12" fmla="*/ 22 w 128"/>
                <a:gd name="T13" fmla="*/ 123 h 126"/>
                <a:gd name="T14" fmla="*/ 26 w 128"/>
                <a:gd name="T15" fmla="*/ 125 h 126"/>
                <a:gd name="T16" fmla="*/ 62 w 128"/>
                <a:gd name="T17" fmla="*/ 101 h 126"/>
                <a:gd name="T18" fmla="*/ 122 w 128"/>
                <a:gd name="T19" fmla="*/ 101 h 126"/>
                <a:gd name="T20" fmla="*/ 128 w 128"/>
                <a:gd name="T21" fmla="*/ 96 h 126"/>
                <a:gd name="T22" fmla="*/ 128 w 128"/>
                <a:gd name="T23" fmla="*/ 6 h 126"/>
                <a:gd name="T24" fmla="*/ 122 w 128"/>
                <a:gd name="T25" fmla="*/ 0 h 126"/>
                <a:gd name="T26" fmla="*/ 123 w 128"/>
                <a:gd name="T27" fmla="*/ 97 h 126"/>
                <a:gd name="T28" fmla="*/ 61 w 128"/>
                <a:gd name="T29" fmla="*/ 97 h 126"/>
                <a:gd name="T30" fmla="*/ 27 w 128"/>
                <a:gd name="T31" fmla="*/ 119 h 126"/>
                <a:gd name="T32" fmla="*/ 27 w 128"/>
                <a:gd name="T33" fmla="*/ 97 h 126"/>
                <a:gd name="T34" fmla="*/ 5 w 128"/>
                <a:gd name="T35" fmla="*/ 97 h 126"/>
                <a:gd name="T36" fmla="*/ 5 w 128"/>
                <a:gd name="T37" fmla="*/ 5 h 126"/>
                <a:gd name="T38" fmla="*/ 123 w 128"/>
                <a:gd name="T39" fmla="*/ 5 h 126"/>
                <a:gd name="T40" fmla="*/ 123 w 128"/>
                <a:gd name="T41" fmla="*/ 9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6">
                  <a:moveTo>
                    <a:pt x="1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9"/>
                    <a:pt x="3" y="101"/>
                    <a:pt x="6" y="101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2" y="125"/>
                    <a:pt x="24" y="126"/>
                    <a:pt x="26" y="125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122" y="101"/>
                    <a:pt x="122" y="101"/>
                    <a:pt x="122" y="101"/>
                  </a:cubicBezTo>
                  <a:cubicBezTo>
                    <a:pt x="125" y="101"/>
                    <a:pt x="128" y="99"/>
                    <a:pt x="128" y="9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lose/>
                  <a:moveTo>
                    <a:pt x="123" y="97"/>
                  </a:moveTo>
                  <a:cubicBezTo>
                    <a:pt x="61" y="97"/>
                    <a:pt x="61" y="97"/>
                    <a:pt x="61" y="97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23" y="5"/>
                    <a:pt x="123" y="5"/>
                    <a:pt x="123" y="5"/>
                  </a:cubicBezTo>
                  <a:lnTo>
                    <a:pt x="123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76" name="Freeform 245"/>
            <p:cNvSpPr>
              <a:spLocks/>
            </p:cNvSpPr>
            <p:nvPr/>
          </p:nvSpPr>
          <p:spPr bwMode="auto">
            <a:xfrm>
              <a:off x="8902700" y="935038"/>
              <a:ext cx="276225" cy="12700"/>
            </a:xfrm>
            <a:custGeom>
              <a:avLst/>
              <a:gdLst>
                <a:gd name="T0" fmla="*/ 3 w 84"/>
                <a:gd name="T1" fmla="*/ 4 h 4"/>
                <a:gd name="T2" fmla="*/ 81 w 84"/>
                <a:gd name="T3" fmla="*/ 4 h 4"/>
                <a:gd name="T4" fmla="*/ 84 w 84"/>
                <a:gd name="T5" fmla="*/ 2 h 4"/>
                <a:gd name="T6" fmla="*/ 81 w 84"/>
                <a:gd name="T7" fmla="*/ 0 h 4"/>
                <a:gd name="T8" fmla="*/ 3 w 84"/>
                <a:gd name="T9" fmla="*/ 0 h 4"/>
                <a:gd name="T10" fmla="*/ 0 w 84"/>
                <a:gd name="T11" fmla="*/ 2 h 4"/>
                <a:gd name="T12" fmla="*/ 3 w 8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">
                  <a:moveTo>
                    <a:pt x="3" y="4"/>
                  </a:moveTo>
                  <a:cubicBezTo>
                    <a:pt x="81" y="4"/>
                    <a:pt x="81" y="4"/>
                    <a:pt x="81" y="4"/>
                  </a:cubicBezTo>
                  <a:cubicBezTo>
                    <a:pt x="83" y="4"/>
                    <a:pt x="84" y="3"/>
                    <a:pt x="84" y="2"/>
                  </a:cubicBezTo>
                  <a:cubicBezTo>
                    <a:pt x="84" y="1"/>
                    <a:pt x="83" y="0"/>
                    <a:pt x="8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77" name="Freeform 246"/>
            <p:cNvSpPr>
              <a:spLocks/>
            </p:cNvSpPr>
            <p:nvPr/>
          </p:nvSpPr>
          <p:spPr bwMode="auto">
            <a:xfrm>
              <a:off x="8902700" y="1006475"/>
              <a:ext cx="276225" cy="17463"/>
            </a:xfrm>
            <a:custGeom>
              <a:avLst/>
              <a:gdLst>
                <a:gd name="T0" fmla="*/ 3 w 84"/>
                <a:gd name="T1" fmla="*/ 5 h 5"/>
                <a:gd name="T2" fmla="*/ 81 w 84"/>
                <a:gd name="T3" fmla="*/ 5 h 5"/>
                <a:gd name="T4" fmla="*/ 84 w 84"/>
                <a:gd name="T5" fmla="*/ 2 h 5"/>
                <a:gd name="T6" fmla="*/ 81 w 84"/>
                <a:gd name="T7" fmla="*/ 0 h 5"/>
                <a:gd name="T8" fmla="*/ 3 w 84"/>
                <a:gd name="T9" fmla="*/ 0 h 5"/>
                <a:gd name="T10" fmla="*/ 0 w 84"/>
                <a:gd name="T11" fmla="*/ 2 h 5"/>
                <a:gd name="T12" fmla="*/ 3 w 8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5">
                  <a:moveTo>
                    <a:pt x="3" y="5"/>
                  </a:moveTo>
                  <a:cubicBezTo>
                    <a:pt x="81" y="5"/>
                    <a:pt x="81" y="5"/>
                    <a:pt x="81" y="5"/>
                  </a:cubicBezTo>
                  <a:cubicBezTo>
                    <a:pt x="83" y="5"/>
                    <a:pt x="84" y="4"/>
                    <a:pt x="84" y="2"/>
                  </a:cubicBezTo>
                  <a:cubicBezTo>
                    <a:pt x="84" y="1"/>
                    <a:pt x="83" y="0"/>
                    <a:pt x="8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78" name="Freeform 247"/>
            <p:cNvSpPr>
              <a:spLocks/>
            </p:cNvSpPr>
            <p:nvPr/>
          </p:nvSpPr>
          <p:spPr bwMode="auto">
            <a:xfrm>
              <a:off x="8902700" y="1079500"/>
              <a:ext cx="134938" cy="15875"/>
            </a:xfrm>
            <a:custGeom>
              <a:avLst/>
              <a:gdLst>
                <a:gd name="T0" fmla="*/ 3 w 41"/>
                <a:gd name="T1" fmla="*/ 5 h 5"/>
                <a:gd name="T2" fmla="*/ 38 w 41"/>
                <a:gd name="T3" fmla="*/ 5 h 5"/>
                <a:gd name="T4" fmla="*/ 41 w 41"/>
                <a:gd name="T5" fmla="*/ 3 h 5"/>
                <a:gd name="T6" fmla="*/ 38 w 41"/>
                <a:gd name="T7" fmla="*/ 0 h 5"/>
                <a:gd name="T8" fmla="*/ 3 w 41"/>
                <a:gd name="T9" fmla="*/ 0 h 5"/>
                <a:gd name="T10" fmla="*/ 0 w 41"/>
                <a:gd name="T11" fmla="*/ 3 h 5"/>
                <a:gd name="T12" fmla="*/ 3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40" y="5"/>
                    <a:pt x="41" y="4"/>
                    <a:pt x="41" y="3"/>
                  </a:cubicBezTo>
                  <a:cubicBezTo>
                    <a:pt x="41" y="1"/>
                    <a:pt x="40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12491186" y="8336437"/>
            <a:ext cx="1341868" cy="1336826"/>
            <a:chOff x="2586038" y="4914901"/>
            <a:chExt cx="422275" cy="420688"/>
          </a:xfrm>
          <a:solidFill>
            <a:schemeClr val="bg1"/>
          </a:solidFill>
        </p:grpSpPr>
        <p:sp>
          <p:nvSpPr>
            <p:cNvPr id="284" name="Freeform 93"/>
            <p:cNvSpPr>
              <a:spLocks noEditPoints="1"/>
            </p:cNvSpPr>
            <p:nvPr/>
          </p:nvSpPr>
          <p:spPr bwMode="auto">
            <a:xfrm>
              <a:off x="2686051" y="5105401"/>
              <a:ext cx="68263" cy="71438"/>
            </a:xfrm>
            <a:custGeom>
              <a:avLst/>
              <a:gdLst>
                <a:gd name="T0" fmla="*/ 10 w 21"/>
                <a:gd name="T1" fmla="*/ 22 h 22"/>
                <a:gd name="T2" fmla="*/ 21 w 21"/>
                <a:gd name="T3" fmla="*/ 11 h 22"/>
                <a:gd name="T4" fmla="*/ 10 w 21"/>
                <a:gd name="T5" fmla="*/ 0 h 22"/>
                <a:gd name="T6" fmla="*/ 0 w 21"/>
                <a:gd name="T7" fmla="*/ 11 h 22"/>
                <a:gd name="T8" fmla="*/ 10 w 21"/>
                <a:gd name="T9" fmla="*/ 22 h 22"/>
                <a:gd name="T10" fmla="*/ 10 w 21"/>
                <a:gd name="T11" fmla="*/ 5 h 22"/>
                <a:gd name="T12" fmla="*/ 16 w 21"/>
                <a:gd name="T13" fmla="*/ 11 h 22"/>
                <a:gd name="T14" fmla="*/ 10 w 21"/>
                <a:gd name="T15" fmla="*/ 17 h 22"/>
                <a:gd name="T16" fmla="*/ 4 w 21"/>
                <a:gd name="T17" fmla="*/ 11 h 22"/>
                <a:gd name="T18" fmla="*/ 10 w 21"/>
                <a:gd name="T1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2">
                  <a:moveTo>
                    <a:pt x="10" y="22"/>
                  </a:moveTo>
                  <a:cubicBezTo>
                    <a:pt x="16" y="22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  <a:moveTo>
                    <a:pt x="10" y="5"/>
                  </a:moveTo>
                  <a:cubicBezTo>
                    <a:pt x="14" y="5"/>
                    <a:pt x="16" y="8"/>
                    <a:pt x="16" y="11"/>
                  </a:cubicBezTo>
                  <a:cubicBezTo>
                    <a:pt x="16" y="14"/>
                    <a:pt x="14" y="17"/>
                    <a:pt x="10" y="17"/>
                  </a:cubicBezTo>
                  <a:cubicBezTo>
                    <a:pt x="7" y="17"/>
                    <a:pt x="4" y="14"/>
                    <a:pt x="4" y="11"/>
                  </a:cubicBezTo>
                  <a:cubicBezTo>
                    <a:pt x="4" y="8"/>
                    <a:pt x="7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85" name="Freeform 94"/>
            <p:cNvSpPr>
              <a:spLocks noEditPoints="1"/>
            </p:cNvSpPr>
            <p:nvPr/>
          </p:nvSpPr>
          <p:spPr bwMode="auto">
            <a:xfrm>
              <a:off x="2705101" y="5154613"/>
              <a:ext cx="252413" cy="131763"/>
            </a:xfrm>
            <a:custGeom>
              <a:avLst/>
              <a:gdLst>
                <a:gd name="T0" fmla="*/ 0 w 77"/>
                <a:gd name="T1" fmla="*/ 38 h 40"/>
                <a:gd name="T2" fmla="*/ 2 w 77"/>
                <a:gd name="T3" fmla="*/ 40 h 40"/>
                <a:gd name="T4" fmla="*/ 75 w 77"/>
                <a:gd name="T5" fmla="*/ 40 h 40"/>
                <a:gd name="T6" fmla="*/ 77 w 77"/>
                <a:gd name="T7" fmla="*/ 38 h 40"/>
                <a:gd name="T8" fmla="*/ 77 w 77"/>
                <a:gd name="T9" fmla="*/ 37 h 40"/>
                <a:gd name="T10" fmla="*/ 76 w 77"/>
                <a:gd name="T11" fmla="*/ 36 h 40"/>
                <a:gd name="T12" fmla="*/ 76 w 77"/>
                <a:gd name="T13" fmla="*/ 36 h 40"/>
                <a:gd name="T14" fmla="*/ 48 w 77"/>
                <a:gd name="T15" fmla="*/ 1 h 40"/>
                <a:gd name="T16" fmla="*/ 45 w 77"/>
                <a:gd name="T17" fmla="*/ 1 h 40"/>
                <a:gd name="T18" fmla="*/ 30 w 77"/>
                <a:gd name="T19" fmla="*/ 20 h 40"/>
                <a:gd name="T20" fmla="*/ 24 w 77"/>
                <a:gd name="T21" fmla="*/ 12 h 40"/>
                <a:gd name="T22" fmla="*/ 22 w 77"/>
                <a:gd name="T23" fmla="*/ 11 h 40"/>
                <a:gd name="T24" fmla="*/ 21 w 77"/>
                <a:gd name="T25" fmla="*/ 12 h 40"/>
                <a:gd name="T26" fmla="*/ 1 w 77"/>
                <a:gd name="T27" fmla="*/ 37 h 40"/>
                <a:gd name="T28" fmla="*/ 0 w 77"/>
                <a:gd name="T29" fmla="*/ 38 h 40"/>
                <a:gd name="T30" fmla="*/ 22 w 77"/>
                <a:gd name="T31" fmla="*/ 17 h 40"/>
                <a:gd name="T32" fmla="*/ 30 w 77"/>
                <a:gd name="T33" fmla="*/ 27 h 40"/>
                <a:gd name="T34" fmla="*/ 47 w 77"/>
                <a:gd name="T35" fmla="*/ 6 h 40"/>
                <a:gd name="T36" fmla="*/ 70 w 77"/>
                <a:gd name="T37" fmla="*/ 36 h 40"/>
                <a:gd name="T38" fmla="*/ 8 w 77"/>
                <a:gd name="T39" fmla="*/ 36 h 40"/>
                <a:gd name="T40" fmla="*/ 22 w 77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40">
                  <a:moveTo>
                    <a:pt x="0" y="38"/>
                  </a:moveTo>
                  <a:cubicBezTo>
                    <a:pt x="0" y="39"/>
                    <a:pt x="1" y="40"/>
                    <a:pt x="2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0"/>
                    <a:pt x="77" y="39"/>
                    <a:pt x="77" y="38"/>
                  </a:cubicBezTo>
                  <a:cubicBezTo>
                    <a:pt x="77" y="38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6" y="0"/>
                    <a:pt x="45" y="1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3" y="11"/>
                    <a:pt x="22" y="11"/>
                  </a:cubicBezTo>
                  <a:cubicBezTo>
                    <a:pt x="22" y="11"/>
                    <a:pt x="21" y="11"/>
                    <a:pt x="21" y="1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8"/>
                    <a:pt x="0" y="38"/>
                  </a:cubicBezTo>
                  <a:close/>
                  <a:moveTo>
                    <a:pt x="22" y="1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8" y="36"/>
                    <a:pt x="8" y="36"/>
                    <a:pt x="8" y="36"/>
                  </a:cubicBezTo>
                  <a:lnTo>
                    <a:pt x="2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86" name="Freeform 95"/>
            <p:cNvSpPr>
              <a:spLocks noEditPoints="1"/>
            </p:cNvSpPr>
            <p:nvPr/>
          </p:nvSpPr>
          <p:spPr bwMode="auto">
            <a:xfrm>
              <a:off x="2586038" y="4914901"/>
              <a:ext cx="422275" cy="420688"/>
            </a:xfrm>
            <a:custGeom>
              <a:avLst/>
              <a:gdLst>
                <a:gd name="T0" fmla="*/ 122 w 128"/>
                <a:gd name="T1" fmla="*/ 44 h 128"/>
                <a:gd name="T2" fmla="*/ 121 w 128"/>
                <a:gd name="T3" fmla="*/ 44 h 128"/>
                <a:gd name="T4" fmla="*/ 107 w 128"/>
                <a:gd name="T5" fmla="*/ 4 h 128"/>
                <a:gd name="T6" fmla="*/ 101 w 128"/>
                <a:gd name="T7" fmla="*/ 0 h 128"/>
                <a:gd name="T8" fmla="*/ 99 w 128"/>
                <a:gd name="T9" fmla="*/ 0 h 128"/>
                <a:gd name="T10" fmla="*/ 4 w 128"/>
                <a:gd name="T11" fmla="*/ 35 h 128"/>
                <a:gd name="T12" fmla="*/ 1 w 128"/>
                <a:gd name="T13" fmla="*/ 38 h 128"/>
                <a:gd name="T14" fmla="*/ 0 w 128"/>
                <a:gd name="T15" fmla="*/ 43 h 128"/>
                <a:gd name="T16" fmla="*/ 15 w 128"/>
                <a:gd name="T17" fmla="*/ 83 h 128"/>
                <a:gd name="T18" fmla="*/ 15 w 128"/>
                <a:gd name="T19" fmla="*/ 122 h 128"/>
                <a:gd name="T20" fmla="*/ 21 w 128"/>
                <a:gd name="T21" fmla="*/ 128 h 128"/>
                <a:gd name="T22" fmla="*/ 122 w 128"/>
                <a:gd name="T23" fmla="*/ 128 h 128"/>
                <a:gd name="T24" fmla="*/ 128 w 128"/>
                <a:gd name="T25" fmla="*/ 122 h 128"/>
                <a:gd name="T26" fmla="*/ 128 w 128"/>
                <a:gd name="T27" fmla="*/ 50 h 128"/>
                <a:gd name="T28" fmla="*/ 122 w 128"/>
                <a:gd name="T29" fmla="*/ 44 h 128"/>
                <a:gd name="T30" fmla="*/ 15 w 128"/>
                <a:gd name="T31" fmla="*/ 50 h 128"/>
                <a:gd name="T32" fmla="*/ 15 w 128"/>
                <a:gd name="T33" fmla="*/ 69 h 128"/>
                <a:gd name="T34" fmla="*/ 4 w 128"/>
                <a:gd name="T35" fmla="*/ 40 h 128"/>
                <a:gd name="T36" fmla="*/ 102 w 128"/>
                <a:gd name="T37" fmla="*/ 4 h 128"/>
                <a:gd name="T38" fmla="*/ 116 w 128"/>
                <a:gd name="T39" fmla="*/ 44 h 128"/>
                <a:gd name="T40" fmla="*/ 21 w 128"/>
                <a:gd name="T41" fmla="*/ 44 h 128"/>
                <a:gd name="T42" fmla="*/ 15 w 128"/>
                <a:gd name="T43" fmla="*/ 50 h 128"/>
                <a:gd name="T44" fmla="*/ 123 w 128"/>
                <a:gd name="T45" fmla="*/ 123 h 128"/>
                <a:gd name="T46" fmla="*/ 19 w 128"/>
                <a:gd name="T47" fmla="*/ 123 h 128"/>
                <a:gd name="T48" fmla="*/ 19 w 128"/>
                <a:gd name="T49" fmla="*/ 48 h 128"/>
                <a:gd name="T50" fmla="*/ 123 w 128"/>
                <a:gd name="T51" fmla="*/ 48 h 128"/>
                <a:gd name="T52" fmla="*/ 123 w 128"/>
                <a:gd name="T53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22" y="44"/>
                  </a:moveTo>
                  <a:cubicBezTo>
                    <a:pt x="121" y="44"/>
                    <a:pt x="121" y="44"/>
                    <a:pt x="121" y="4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2"/>
                    <a:pt x="104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6"/>
                    <a:pt x="1" y="37"/>
                    <a:pt x="1" y="38"/>
                  </a:cubicBezTo>
                  <a:cubicBezTo>
                    <a:pt x="0" y="40"/>
                    <a:pt x="0" y="41"/>
                    <a:pt x="0" y="4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5" y="125"/>
                    <a:pt x="18" y="128"/>
                    <a:pt x="21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46"/>
                    <a:pt x="125" y="44"/>
                    <a:pt x="122" y="44"/>
                  </a:cubicBezTo>
                  <a:close/>
                  <a:moveTo>
                    <a:pt x="15" y="50"/>
                  </a:moveTo>
                  <a:cubicBezTo>
                    <a:pt x="15" y="69"/>
                    <a:pt x="15" y="69"/>
                    <a:pt x="15" y="6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8" y="44"/>
                    <a:pt x="15" y="46"/>
                    <a:pt x="15" y="50"/>
                  </a:cubicBezTo>
                  <a:close/>
                  <a:moveTo>
                    <a:pt x="123" y="123"/>
                  </a:moveTo>
                  <a:cubicBezTo>
                    <a:pt x="19" y="123"/>
                    <a:pt x="19" y="123"/>
                    <a:pt x="19" y="123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23" y="48"/>
                    <a:pt x="123" y="48"/>
                    <a:pt x="123" y="48"/>
                  </a:cubicBezTo>
                  <a:lnTo>
                    <a:pt x="123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0661075" y="8278015"/>
            <a:ext cx="1324610" cy="1324610"/>
            <a:chOff x="2425021" y="1416097"/>
            <a:chExt cx="420688" cy="420688"/>
          </a:xfrm>
        </p:grpSpPr>
        <p:sp>
          <p:nvSpPr>
            <p:cNvPr id="297" name="Freeform 296"/>
            <p:cNvSpPr>
              <a:spLocks noEditPoints="1"/>
            </p:cNvSpPr>
            <p:nvPr/>
          </p:nvSpPr>
          <p:spPr bwMode="auto">
            <a:xfrm>
              <a:off x="2425021" y="1416097"/>
              <a:ext cx="420688" cy="420688"/>
            </a:xfrm>
            <a:custGeom>
              <a:avLst/>
              <a:gdLst>
                <a:gd name="T0" fmla="*/ 122 w 128"/>
                <a:gd name="T1" fmla="*/ 11 h 128"/>
                <a:gd name="T2" fmla="*/ 102 w 128"/>
                <a:gd name="T3" fmla="*/ 11 h 128"/>
                <a:gd name="T4" fmla="*/ 102 w 128"/>
                <a:gd name="T5" fmla="*/ 3 h 128"/>
                <a:gd name="T6" fmla="*/ 100 w 128"/>
                <a:gd name="T7" fmla="*/ 1 h 128"/>
                <a:gd name="T8" fmla="*/ 98 w 128"/>
                <a:gd name="T9" fmla="*/ 3 h 128"/>
                <a:gd name="T10" fmla="*/ 98 w 128"/>
                <a:gd name="T11" fmla="*/ 11 h 128"/>
                <a:gd name="T12" fmla="*/ 66 w 128"/>
                <a:gd name="T13" fmla="*/ 11 h 128"/>
                <a:gd name="T14" fmla="*/ 66 w 128"/>
                <a:gd name="T15" fmla="*/ 3 h 128"/>
                <a:gd name="T16" fmla="*/ 64 w 128"/>
                <a:gd name="T17" fmla="*/ 1 h 128"/>
                <a:gd name="T18" fmla="*/ 62 w 128"/>
                <a:gd name="T19" fmla="*/ 3 h 128"/>
                <a:gd name="T20" fmla="*/ 62 w 128"/>
                <a:gd name="T21" fmla="*/ 11 h 128"/>
                <a:gd name="T22" fmla="*/ 30 w 128"/>
                <a:gd name="T23" fmla="*/ 11 h 128"/>
                <a:gd name="T24" fmla="*/ 30 w 128"/>
                <a:gd name="T25" fmla="*/ 2 h 128"/>
                <a:gd name="T26" fmla="*/ 28 w 128"/>
                <a:gd name="T27" fmla="*/ 0 h 128"/>
                <a:gd name="T28" fmla="*/ 26 w 128"/>
                <a:gd name="T29" fmla="*/ 2 h 128"/>
                <a:gd name="T30" fmla="*/ 26 w 128"/>
                <a:gd name="T31" fmla="*/ 11 h 128"/>
                <a:gd name="T32" fmla="*/ 6 w 128"/>
                <a:gd name="T33" fmla="*/ 11 h 128"/>
                <a:gd name="T34" fmla="*/ 0 w 128"/>
                <a:gd name="T35" fmla="*/ 17 h 128"/>
                <a:gd name="T36" fmla="*/ 0 w 128"/>
                <a:gd name="T37" fmla="*/ 122 h 128"/>
                <a:gd name="T38" fmla="*/ 6 w 128"/>
                <a:gd name="T39" fmla="*/ 128 h 128"/>
                <a:gd name="T40" fmla="*/ 122 w 128"/>
                <a:gd name="T41" fmla="*/ 128 h 128"/>
                <a:gd name="T42" fmla="*/ 128 w 128"/>
                <a:gd name="T43" fmla="*/ 122 h 128"/>
                <a:gd name="T44" fmla="*/ 128 w 128"/>
                <a:gd name="T45" fmla="*/ 17 h 128"/>
                <a:gd name="T46" fmla="*/ 122 w 128"/>
                <a:gd name="T47" fmla="*/ 11 h 128"/>
                <a:gd name="T48" fmla="*/ 123 w 128"/>
                <a:gd name="T49" fmla="*/ 123 h 128"/>
                <a:gd name="T50" fmla="*/ 5 w 128"/>
                <a:gd name="T51" fmla="*/ 123 h 128"/>
                <a:gd name="T52" fmla="*/ 5 w 128"/>
                <a:gd name="T53" fmla="*/ 42 h 128"/>
                <a:gd name="T54" fmla="*/ 123 w 128"/>
                <a:gd name="T55" fmla="*/ 42 h 128"/>
                <a:gd name="T56" fmla="*/ 123 w 128"/>
                <a:gd name="T57" fmla="*/ 123 h 128"/>
                <a:gd name="T58" fmla="*/ 123 w 128"/>
                <a:gd name="T59" fmla="*/ 37 h 128"/>
                <a:gd name="T60" fmla="*/ 5 w 128"/>
                <a:gd name="T61" fmla="*/ 37 h 128"/>
                <a:gd name="T62" fmla="*/ 5 w 128"/>
                <a:gd name="T63" fmla="*/ 16 h 128"/>
                <a:gd name="T64" fmla="*/ 26 w 128"/>
                <a:gd name="T65" fmla="*/ 16 h 128"/>
                <a:gd name="T66" fmla="*/ 26 w 128"/>
                <a:gd name="T67" fmla="*/ 23 h 128"/>
                <a:gd name="T68" fmla="*/ 28 w 128"/>
                <a:gd name="T69" fmla="*/ 26 h 128"/>
                <a:gd name="T70" fmla="*/ 30 w 128"/>
                <a:gd name="T71" fmla="*/ 23 h 128"/>
                <a:gd name="T72" fmla="*/ 30 w 128"/>
                <a:gd name="T73" fmla="*/ 16 h 128"/>
                <a:gd name="T74" fmla="*/ 62 w 128"/>
                <a:gd name="T75" fmla="*/ 16 h 128"/>
                <a:gd name="T76" fmla="*/ 62 w 128"/>
                <a:gd name="T77" fmla="*/ 25 h 128"/>
                <a:gd name="T78" fmla="*/ 64 w 128"/>
                <a:gd name="T79" fmla="*/ 27 h 128"/>
                <a:gd name="T80" fmla="*/ 66 w 128"/>
                <a:gd name="T81" fmla="*/ 25 h 128"/>
                <a:gd name="T82" fmla="*/ 66 w 128"/>
                <a:gd name="T83" fmla="*/ 16 h 128"/>
                <a:gd name="T84" fmla="*/ 98 w 128"/>
                <a:gd name="T85" fmla="*/ 16 h 128"/>
                <a:gd name="T86" fmla="*/ 98 w 128"/>
                <a:gd name="T87" fmla="*/ 25 h 128"/>
                <a:gd name="T88" fmla="*/ 100 w 128"/>
                <a:gd name="T89" fmla="*/ 27 h 128"/>
                <a:gd name="T90" fmla="*/ 102 w 128"/>
                <a:gd name="T91" fmla="*/ 25 h 128"/>
                <a:gd name="T92" fmla="*/ 102 w 128"/>
                <a:gd name="T93" fmla="*/ 16 h 128"/>
                <a:gd name="T94" fmla="*/ 123 w 128"/>
                <a:gd name="T95" fmla="*/ 16 h 128"/>
                <a:gd name="T96" fmla="*/ 123 w 128"/>
                <a:gd name="T9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22" y="11"/>
                  </a:moveTo>
                  <a:cubicBezTo>
                    <a:pt x="102" y="11"/>
                    <a:pt x="102" y="11"/>
                    <a:pt x="102" y="1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2" y="2"/>
                    <a:pt x="101" y="1"/>
                    <a:pt x="100" y="1"/>
                  </a:cubicBezTo>
                  <a:cubicBezTo>
                    <a:pt x="99" y="1"/>
                    <a:pt x="98" y="2"/>
                    <a:pt x="98" y="3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2"/>
                    <a:pt x="65" y="1"/>
                    <a:pt x="64" y="1"/>
                  </a:cubicBezTo>
                  <a:cubicBezTo>
                    <a:pt x="63" y="1"/>
                    <a:pt x="62" y="2"/>
                    <a:pt x="62" y="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0" y="1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5" y="128"/>
                    <a:pt x="128" y="125"/>
                    <a:pt x="128" y="122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8" y="14"/>
                    <a:pt x="125" y="11"/>
                    <a:pt x="122" y="11"/>
                  </a:cubicBezTo>
                  <a:close/>
                  <a:moveTo>
                    <a:pt x="123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123"/>
                  </a:lnTo>
                  <a:close/>
                  <a:moveTo>
                    <a:pt x="123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7" y="26"/>
                    <a:pt x="28" y="26"/>
                  </a:cubicBezTo>
                  <a:cubicBezTo>
                    <a:pt x="29" y="26"/>
                    <a:pt x="30" y="25"/>
                    <a:pt x="30" y="23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6"/>
                    <a:pt x="63" y="27"/>
                    <a:pt x="64" y="27"/>
                  </a:cubicBezTo>
                  <a:cubicBezTo>
                    <a:pt x="65" y="27"/>
                    <a:pt x="66" y="26"/>
                    <a:pt x="66" y="25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6"/>
                    <a:pt x="99" y="27"/>
                    <a:pt x="100" y="27"/>
                  </a:cubicBezTo>
                  <a:cubicBezTo>
                    <a:pt x="101" y="27"/>
                    <a:pt x="102" y="26"/>
                    <a:pt x="102" y="2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23" y="16"/>
                    <a:pt x="123" y="16"/>
                    <a:pt x="123" y="16"/>
                  </a:cubicBezTo>
                  <a:lnTo>
                    <a:pt x="1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98" name="Freeform 297"/>
            <p:cNvSpPr>
              <a:spLocks/>
            </p:cNvSpPr>
            <p:nvPr/>
          </p:nvSpPr>
          <p:spPr bwMode="auto">
            <a:xfrm>
              <a:off x="2548846" y="1600247"/>
              <a:ext cx="63500" cy="161925"/>
            </a:xfrm>
            <a:custGeom>
              <a:avLst/>
              <a:gdLst>
                <a:gd name="T0" fmla="*/ 2 w 19"/>
                <a:gd name="T1" fmla="*/ 49 h 49"/>
                <a:gd name="T2" fmla="*/ 17 w 19"/>
                <a:gd name="T3" fmla="*/ 49 h 49"/>
                <a:gd name="T4" fmla="*/ 19 w 19"/>
                <a:gd name="T5" fmla="*/ 46 h 49"/>
                <a:gd name="T6" fmla="*/ 17 w 19"/>
                <a:gd name="T7" fmla="*/ 44 h 49"/>
                <a:gd name="T8" fmla="*/ 12 w 19"/>
                <a:gd name="T9" fmla="*/ 44 h 49"/>
                <a:gd name="T10" fmla="*/ 12 w 19"/>
                <a:gd name="T11" fmla="*/ 2 h 49"/>
                <a:gd name="T12" fmla="*/ 9 w 19"/>
                <a:gd name="T13" fmla="*/ 0 h 49"/>
                <a:gd name="T14" fmla="*/ 8 w 19"/>
                <a:gd name="T15" fmla="*/ 0 h 49"/>
                <a:gd name="T16" fmla="*/ 2 w 19"/>
                <a:gd name="T17" fmla="*/ 6 h 49"/>
                <a:gd name="T18" fmla="*/ 2 w 19"/>
                <a:gd name="T19" fmla="*/ 9 h 49"/>
                <a:gd name="T20" fmla="*/ 5 w 19"/>
                <a:gd name="T21" fmla="*/ 9 h 49"/>
                <a:gd name="T22" fmla="*/ 7 w 19"/>
                <a:gd name="T23" fmla="*/ 8 h 49"/>
                <a:gd name="T24" fmla="*/ 7 w 19"/>
                <a:gd name="T25" fmla="*/ 44 h 49"/>
                <a:gd name="T26" fmla="*/ 2 w 19"/>
                <a:gd name="T27" fmla="*/ 44 h 49"/>
                <a:gd name="T28" fmla="*/ 0 w 19"/>
                <a:gd name="T29" fmla="*/ 46 h 49"/>
                <a:gd name="T30" fmla="*/ 2 w 1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9">
                  <a:moveTo>
                    <a:pt x="2" y="49"/>
                  </a:moveTo>
                  <a:cubicBezTo>
                    <a:pt x="17" y="49"/>
                    <a:pt x="17" y="49"/>
                    <a:pt x="17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45"/>
                    <a:pt x="18" y="44"/>
                    <a:pt x="17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3" y="9"/>
                    <a:pt x="4" y="10"/>
                    <a:pt x="5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8"/>
                    <a:pt x="1" y="49"/>
                    <a:pt x="2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  <p:sp>
          <p:nvSpPr>
            <p:cNvPr id="299" name="Freeform 298"/>
            <p:cNvSpPr>
              <a:spLocks/>
            </p:cNvSpPr>
            <p:nvPr/>
          </p:nvSpPr>
          <p:spPr bwMode="auto">
            <a:xfrm>
              <a:off x="2658383" y="1600247"/>
              <a:ext cx="61913" cy="161925"/>
            </a:xfrm>
            <a:custGeom>
              <a:avLst/>
              <a:gdLst>
                <a:gd name="T0" fmla="*/ 2 w 19"/>
                <a:gd name="T1" fmla="*/ 49 h 49"/>
                <a:gd name="T2" fmla="*/ 17 w 19"/>
                <a:gd name="T3" fmla="*/ 49 h 49"/>
                <a:gd name="T4" fmla="*/ 19 w 19"/>
                <a:gd name="T5" fmla="*/ 46 h 49"/>
                <a:gd name="T6" fmla="*/ 17 w 19"/>
                <a:gd name="T7" fmla="*/ 44 h 49"/>
                <a:gd name="T8" fmla="*/ 12 w 19"/>
                <a:gd name="T9" fmla="*/ 44 h 49"/>
                <a:gd name="T10" fmla="*/ 12 w 19"/>
                <a:gd name="T11" fmla="*/ 2 h 49"/>
                <a:gd name="T12" fmla="*/ 10 w 19"/>
                <a:gd name="T13" fmla="*/ 0 h 49"/>
                <a:gd name="T14" fmla="*/ 8 w 19"/>
                <a:gd name="T15" fmla="*/ 0 h 49"/>
                <a:gd name="T16" fmla="*/ 3 w 19"/>
                <a:gd name="T17" fmla="*/ 6 h 49"/>
                <a:gd name="T18" fmla="*/ 3 w 19"/>
                <a:gd name="T19" fmla="*/ 9 h 49"/>
                <a:gd name="T20" fmla="*/ 5 w 19"/>
                <a:gd name="T21" fmla="*/ 9 h 49"/>
                <a:gd name="T22" fmla="*/ 7 w 19"/>
                <a:gd name="T23" fmla="*/ 8 h 49"/>
                <a:gd name="T24" fmla="*/ 7 w 19"/>
                <a:gd name="T25" fmla="*/ 44 h 49"/>
                <a:gd name="T26" fmla="*/ 2 w 19"/>
                <a:gd name="T27" fmla="*/ 44 h 49"/>
                <a:gd name="T28" fmla="*/ 0 w 19"/>
                <a:gd name="T29" fmla="*/ 46 h 49"/>
                <a:gd name="T30" fmla="*/ 2 w 19"/>
                <a:gd name="T3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49">
                  <a:moveTo>
                    <a:pt x="2" y="49"/>
                  </a:moveTo>
                  <a:cubicBezTo>
                    <a:pt x="17" y="49"/>
                    <a:pt x="17" y="49"/>
                    <a:pt x="17" y="49"/>
                  </a:cubicBezTo>
                  <a:cubicBezTo>
                    <a:pt x="18" y="49"/>
                    <a:pt x="19" y="48"/>
                    <a:pt x="19" y="46"/>
                  </a:cubicBezTo>
                  <a:cubicBezTo>
                    <a:pt x="19" y="45"/>
                    <a:pt x="18" y="44"/>
                    <a:pt x="17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8"/>
                    <a:pt x="3" y="9"/>
                  </a:cubicBezTo>
                  <a:cubicBezTo>
                    <a:pt x="3" y="9"/>
                    <a:pt x="5" y="10"/>
                    <a:pt x="5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8"/>
                    <a:pt x="1" y="49"/>
                    <a:pt x="2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23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43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3" grpId="0" animBg="1"/>
      <p:bldP spid="156" grpId="0"/>
      <p:bldP spid="169" grpId="0" animBg="1"/>
      <p:bldP spid="172" grpId="0"/>
      <p:bldP spid="182" grpId="0" animBg="1"/>
      <p:bldP spid="185" grpId="0"/>
      <p:bldP spid="195" grpId="0" animBg="1"/>
      <p:bldP spid="198" grpId="0"/>
      <p:bldP spid="208" grpId="0" animBg="1"/>
      <p:bldP spid="2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 PROCESS WITH ICONS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508641" y="3158456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827980" y="3205415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284364" y="5741348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72" name="Group 271"/>
          <p:cNvGrpSpPr/>
          <p:nvPr/>
        </p:nvGrpSpPr>
        <p:grpSpPr>
          <a:xfrm>
            <a:off x="5128902" y="6482426"/>
            <a:ext cx="319692" cy="319688"/>
            <a:chOff x="2564451" y="3241213"/>
            <a:chExt cx="159846" cy="159844"/>
          </a:xfrm>
        </p:grpSpPr>
        <p:sp>
          <p:nvSpPr>
            <p:cNvPr id="30" name="Oval 29"/>
            <p:cNvSpPr/>
            <p:nvPr/>
          </p:nvSpPr>
          <p:spPr>
            <a:xfrm>
              <a:off x="2564451" y="3241213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2598626" y="3281298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29396" y="31734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  <a:latin typeface="Roboto Light"/>
              </a:rPr>
              <a:t>01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8443" y="5052140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 dirty="0"/>
              <a:t>Lorem ipsum dolor sit </a:t>
            </a:r>
            <a:r>
              <a:rPr lang="en-US" sz="2800" dirty="0" err="1"/>
              <a:t>amet</a:t>
            </a:r>
            <a:r>
              <a:rPr lang="en-US" sz="2800" dirty="0"/>
              <a:t>, </a:t>
            </a:r>
            <a:r>
              <a:rPr lang="en-US" sz="2800" dirty="0" err="1"/>
              <a:t>consectetur</a:t>
            </a:r>
            <a:r>
              <a:rPr lang="en-US" sz="2800" dirty="0"/>
              <a:t> sit </a:t>
            </a:r>
            <a:r>
              <a:rPr lang="en-US" sz="2800" dirty="0" err="1"/>
              <a:t>adipiscing</a:t>
            </a:r>
            <a:r>
              <a:rPr lang="en-US" sz="2800" dirty="0"/>
              <a:t> </a:t>
            </a:r>
            <a:r>
              <a:rPr lang="en-US" sz="2800" dirty="0" err="1"/>
              <a:t>elit</a:t>
            </a:r>
            <a:r>
              <a:rPr lang="en-US" sz="2800" dirty="0"/>
              <a:t>. Ma </a:t>
            </a:r>
            <a:r>
              <a:rPr lang="en-US" sz="2800" dirty="0" err="1"/>
              <a:t>quis</a:t>
            </a:r>
            <a:r>
              <a:rPr lang="en-US" sz="2800" dirty="0"/>
              <a:t> dui nisi.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78812" y="3418523"/>
            <a:ext cx="1461016" cy="1451110"/>
            <a:chOff x="10107386" y="3388406"/>
            <a:chExt cx="468313" cy="465138"/>
          </a:xfrm>
        </p:grpSpPr>
        <p:sp>
          <p:nvSpPr>
            <p:cNvPr id="48" name="Freeform 545"/>
            <p:cNvSpPr>
              <a:spLocks/>
            </p:cNvSpPr>
            <p:nvPr/>
          </p:nvSpPr>
          <p:spPr bwMode="auto">
            <a:xfrm>
              <a:off x="10107386" y="3388406"/>
              <a:ext cx="468313" cy="261938"/>
            </a:xfrm>
            <a:custGeom>
              <a:avLst/>
              <a:gdLst>
                <a:gd name="T0" fmla="*/ 73 w 125"/>
                <a:gd name="T1" fmla="*/ 67 h 70"/>
                <a:gd name="T2" fmla="*/ 52 w 125"/>
                <a:gd name="T3" fmla="*/ 67 h 70"/>
                <a:gd name="T4" fmla="*/ 5 w 125"/>
                <a:gd name="T5" fmla="*/ 41 h 70"/>
                <a:gd name="T6" fmla="*/ 5 w 125"/>
                <a:gd name="T7" fmla="*/ 29 h 70"/>
                <a:gd name="T8" fmla="*/ 52 w 125"/>
                <a:gd name="T9" fmla="*/ 3 h 70"/>
                <a:gd name="T10" fmla="*/ 73 w 125"/>
                <a:gd name="T11" fmla="*/ 3 h 70"/>
                <a:gd name="T12" fmla="*/ 119 w 125"/>
                <a:gd name="T13" fmla="*/ 29 h 70"/>
                <a:gd name="T14" fmla="*/ 119 w 125"/>
                <a:gd name="T15" fmla="*/ 41 h 70"/>
                <a:gd name="T16" fmla="*/ 73 w 125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70">
                  <a:moveTo>
                    <a:pt x="73" y="67"/>
                  </a:moveTo>
                  <a:cubicBezTo>
                    <a:pt x="67" y="70"/>
                    <a:pt x="57" y="70"/>
                    <a:pt x="52" y="6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38"/>
                    <a:pt x="0" y="32"/>
                    <a:pt x="5" y="29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7" y="0"/>
                    <a:pt x="67" y="0"/>
                    <a:pt x="73" y="3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5" y="32"/>
                    <a:pt x="125" y="38"/>
                    <a:pt x="119" y="41"/>
                  </a:cubicBezTo>
                  <a:lnTo>
                    <a:pt x="73" y="67"/>
                  </a:lnTo>
                  <a:close/>
                </a:path>
              </a:pathLst>
            </a:custGeom>
            <a:noFill/>
            <a:ln w="15875" cap="rnd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49" name="Freeform 546"/>
            <p:cNvSpPr>
              <a:spLocks/>
            </p:cNvSpPr>
            <p:nvPr/>
          </p:nvSpPr>
          <p:spPr bwMode="auto">
            <a:xfrm>
              <a:off x="10107386" y="3597956"/>
              <a:ext cx="468313" cy="157163"/>
            </a:xfrm>
            <a:custGeom>
              <a:avLst/>
              <a:gdLst>
                <a:gd name="T0" fmla="*/ 119 w 125"/>
                <a:gd name="T1" fmla="*/ 0 h 42"/>
                <a:gd name="T2" fmla="*/ 119 w 125"/>
                <a:gd name="T3" fmla="*/ 12 h 42"/>
                <a:gd name="T4" fmla="*/ 73 w 125"/>
                <a:gd name="T5" fmla="*/ 38 h 42"/>
                <a:gd name="T6" fmla="*/ 52 w 125"/>
                <a:gd name="T7" fmla="*/ 38 h 42"/>
                <a:gd name="T8" fmla="*/ 5 w 125"/>
                <a:gd name="T9" fmla="*/ 12 h 42"/>
                <a:gd name="T10" fmla="*/ 5 w 12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2">
                  <a:moveTo>
                    <a:pt x="119" y="0"/>
                  </a:moveTo>
                  <a:cubicBezTo>
                    <a:pt x="125" y="4"/>
                    <a:pt x="125" y="9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7" y="42"/>
                    <a:pt x="57" y="42"/>
                    <a:pt x="52" y="3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9"/>
                    <a:pt x="0" y="4"/>
                    <a:pt x="5" y="0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50" name="Freeform 547"/>
            <p:cNvSpPr>
              <a:spLocks/>
            </p:cNvSpPr>
            <p:nvPr/>
          </p:nvSpPr>
          <p:spPr bwMode="auto">
            <a:xfrm>
              <a:off x="10107386" y="3699556"/>
              <a:ext cx="468313" cy="153988"/>
            </a:xfrm>
            <a:custGeom>
              <a:avLst/>
              <a:gdLst>
                <a:gd name="T0" fmla="*/ 119 w 125"/>
                <a:gd name="T1" fmla="*/ 0 h 41"/>
                <a:gd name="T2" fmla="*/ 119 w 125"/>
                <a:gd name="T3" fmla="*/ 12 h 41"/>
                <a:gd name="T4" fmla="*/ 73 w 125"/>
                <a:gd name="T5" fmla="*/ 38 h 41"/>
                <a:gd name="T6" fmla="*/ 52 w 125"/>
                <a:gd name="T7" fmla="*/ 38 h 41"/>
                <a:gd name="T8" fmla="*/ 5 w 125"/>
                <a:gd name="T9" fmla="*/ 12 h 41"/>
                <a:gd name="T10" fmla="*/ 5 w 125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41">
                  <a:moveTo>
                    <a:pt x="119" y="0"/>
                  </a:moveTo>
                  <a:cubicBezTo>
                    <a:pt x="125" y="3"/>
                    <a:pt x="125" y="9"/>
                    <a:pt x="119" y="1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67" y="41"/>
                    <a:pt x="57" y="41"/>
                    <a:pt x="52" y="3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9"/>
                    <a:pt x="0" y="3"/>
                    <a:pt x="5" y="0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sp>
        <p:nvSpPr>
          <p:cNvPr id="68" name="Freeform 67"/>
          <p:cNvSpPr>
            <a:spLocks/>
          </p:cNvSpPr>
          <p:nvPr/>
        </p:nvSpPr>
        <p:spPr bwMode="auto">
          <a:xfrm>
            <a:off x="6495085" y="3158456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6814424" y="3205415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10270808" y="5741348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11115346" y="6482426"/>
            <a:ext cx="319692" cy="319688"/>
            <a:chOff x="5557673" y="3241213"/>
            <a:chExt cx="159846" cy="159844"/>
          </a:xfrm>
        </p:grpSpPr>
        <p:sp>
          <p:nvSpPr>
            <p:cNvPr id="78" name="Oval 77"/>
            <p:cNvSpPr/>
            <p:nvPr/>
          </p:nvSpPr>
          <p:spPr>
            <a:xfrm>
              <a:off x="5557673" y="3241213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>
              <a:off x="5591848" y="3281298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prstClr val="white"/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815840" y="31734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  <a:latin typeface="Roboto Light"/>
              </a:rPr>
              <a:t>02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64887" y="5052140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12619807" y="3158456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12939146" y="3205415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16395530" y="5741348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7240068" y="6482426"/>
            <a:ext cx="319692" cy="319688"/>
            <a:chOff x="8620034" y="3241213"/>
            <a:chExt cx="159846" cy="159844"/>
          </a:xfrm>
        </p:grpSpPr>
        <p:sp>
          <p:nvSpPr>
            <p:cNvPr id="91" name="Oval 90"/>
            <p:cNvSpPr/>
            <p:nvPr/>
          </p:nvSpPr>
          <p:spPr>
            <a:xfrm>
              <a:off x="8620034" y="3241213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8654209" y="3281298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prstClr val="white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2940562" y="31734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  <a:latin typeface="Roboto Light"/>
              </a:rPr>
              <a:t>03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2789609" y="5052140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18606251" y="3158456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18925590" y="3205415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22381974" y="5741348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23226514" y="6482424"/>
            <a:ext cx="319688" cy="319692"/>
            <a:chOff x="11613257" y="3241212"/>
            <a:chExt cx="159844" cy="159846"/>
          </a:xfrm>
        </p:grpSpPr>
        <p:sp>
          <p:nvSpPr>
            <p:cNvPr id="104" name="Oval 103"/>
            <p:cNvSpPr/>
            <p:nvPr/>
          </p:nvSpPr>
          <p:spPr>
            <a:xfrm rot="5400000">
              <a:off x="11613256" y="3241213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auto">
            <a:xfrm rot="5400000">
              <a:off x="11647431" y="3281298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prstClr val="white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8927006" y="317348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  <a:latin typeface="Roboto Light"/>
              </a:rPr>
              <a:t>04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8776053" y="5052140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8606251" y="7863328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18925590" y="7910287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22381974" y="10446220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23226512" y="11187298"/>
            <a:ext cx="319692" cy="319688"/>
            <a:chOff x="11613256" y="5593649"/>
            <a:chExt cx="159846" cy="159844"/>
          </a:xfrm>
        </p:grpSpPr>
        <p:sp>
          <p:nvSpPr>
            <p:cNvPr id="156" name="Oval 155"/>
            <p:cNvSpPr/>
            <p:nvPr/>
          </p:nvSpPr>
          <p:spPr>
            <a:xfrm rot="10800000">
              <a:off x="11613256" y="5593649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157" name="Freeform 13"/>
            <p:cNvSpPr>
              <a:spLocks/>
            </p:cNvSpPr>
            <p:nvPr/>
          </p:nvSpPr>
          <p:spPr bwMode="auto">
            <a:xfrm rot="10800000">
              <a:off x="11647431" y="5633734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8905366" y="7878361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</a:rPr>
              <a:t>05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8776053" y="9757012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12619805" y="7863328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12939144" y="7910287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63" name="Freeform 162"/>
          <p:cNvSpPr>
            <a:spLocks/>
          </p:cNvSpPr>
          <p:nvPr/>
        </p:nvSpPr>
        <p:spPr bwMode="auto">
          <a:xfrm>
            <a:off x="16395528" y="10446220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17240066" y="11187298"/>
            <a:ext cx="319692" cy="319688"/>
            <a:chOff x="8620033" y="5593649"/>
            <a:chExt cx="159846" cy="159844"/>
          </a:xfrm>
        </p:grpSpPr>
        <p:sp>
          <p:nvSpPr>
            <p:cNvPr id="171" name="Oval 170"/>
            <p:cNvSpPr/>
            <p:nvPr/>
          </p:nvSpPr>
          <p:spPr>
            <a:xfrm rot="10800000">
              <a:off x="8620033" y="5593649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172" name="Freeform 13"/>
            <p:cNvSpPr>
              <a:spLocks/>
            </p:cNvSpPr>
            <p:nvPr/>
          </p:nvSpPr>
          <p:spPr bwMode="auto">
            <a:xfrm rot="10800000">
              <a:off x="8654208" y="5633734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2910103" y="7878361"/>
            <a:ext cx="700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</a:rPr>
              <a:t>06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2789607" y="9757012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174" name="Freeform 173"/>
          <p:cNvSpPr>
            <a:spLocks/>
          </p:cNvSpPr>
          <p:nvPr/>
        </p:nvSpPr>
        <p:spPr bwMode="auto">
          <a:xfrm>
            <a:off x="6495085" y="7863328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75" name="Freeform 174"/>
          <p:cNvSpPr>
            <a:spLocks/>
          </p:cNvSpPr>
          <p:nvPr/>
        </p:nvSpPr>
        <p:spPr bwMode="auto">
          <a:xfrm>
            <a:off x="6814424" y="7910287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76" name="Freeform 175"/>
          <p:cNvSpPr>
            <a:spLocks/>
          </p:cNvSpPr>
          <p:nvPr/>
        </p:nvSpPr>
        <p:spPr bwMode="auto">
          <a:xfrm>
            <a:off x="10270808" y="10446220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66" name="Group 265"/>
          <p:cNvGrpSpPr/>
          <p:nvPr/>
        </p:nvGrpSpPr>
        <p:grpSpPr>
          <a:xfrm>
            <a:off x="11115346" y="11187298"/>
            <a:ext cx="319692" cy="319688"/>
            <a:chOff x="5557673" y="5593649"/>
            <a:chExt cx="159846" cy="159844"/>
          </a:xfrm>
        </p:grpSpPr>
        <p:sp>
          <p:nvSpPr>
            <p:cNvPr id="184" name="Oval 183"/>
            <p:cNvSpPr/>
            <p:nvPr/>
          </p:nvSpPr>
          <p:spPr>
            <a:xfrm rot="10800000">
              <a:off x="5557673" y="5593649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185" name="Freeform 13"/>
            <p:cNvSpPr>
              <a:spLocks/>
            </p:cNvSpPr>
            <p:nvPr/>
          </p:nvSpPr>
          <p:spPr bwMode="auto">
            <a:xfrm rot="10800000">
              <a:off x="5591848" y="5633734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6789391" y="7878361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</a:rPr>
              <a:t>07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664887" y="9757012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/>
              <a:t>Lorem ipsum dolor sit amet, consectetur sit adipiscing elit. Ma quis dui nisi. </a:t>
            </a:r>
          </a:p>
        </p:txBody>
      </p:sp>
      <p:sp>
        <p:nvSpPr>
          <p:cNvPr id="187" name="Freeform 186"/>
          <p:cNvSpPr>
            <a:spLocks/>
          </p:cNvSpPr>
          <p:nvPr/>
        </p:nvSpPr>
        <p:spPr bwMode="auto">
          <a:xfrm>
            <a:off x="508639" y="7863328"/>
            <a:ext cx="5269110" cy="3888432"/>
          </a:xfrm>
          <a:custGeom>
            <a:avLst/>
            <a:gdLst>
              <a:gd name="T0" fmla="*/ 0 w 759"/>
              <a:gd name="T1" fmla="*/ 559 h 559"/>
              <a:gd name="T2" fmla="*/ 0 w 759"/>
              <a:gd name="T3" fmla="*/ 336 h 559"/>
              <a:gd name="T4" fmla="*/ 93 w 759"/>
              <a:gd name="T5" fmla="*/ 124 h 559"/>
              <a:gd name="T6" fmla="*/ 341 w 759"/>
              <a:gd name="T7" fmla="*/ 0 h 559"/>
              <a:gd name="T8" fmla="*/ 757 w 759"/>
              <a:gd name="T9" fmla="*/ 0 h 559"/>
              <a:gd name="T10" fmla="*/ 757 w 759"/>
              <a:gd name="T11" fmla="*/ 223 h 559"/>
              <a:gd name="T12" fmla="*/ 672 w 759"/>
              <a:gd name="T13" fmla="*/ 443 h 559"/>
              <a:gd name="T14" fmla="*/ 436 w 759"/>
              <a:gd name="T15" fmla="*/ 559 h 559"/>
              <a:gd name="T16" fmla="*/ 0 w 759"/>
              <a:gd name="T17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9" h="559">
                <a:moveTo>
                  <a:pt x="0" y="559"/>
                </a:moveTo>
                <a:cubicBezTo>
                  <a:pt x="0" y="336"/>
                  <a:pt x="0" y="336"/>
                  <a:pt x="0" y="336"/>
                </a:cubicBezTo>
                <a:cubicBezTo>
                  <a:pt x="0" y="336"/>
                  <a:pt x="6" y="223"/>
                  <a:pt x="93" y="124"/>
                </a:cubicBezTo>
                <a:cubicBezTo>
                  <a:pt x="180" y="26"/>
                  <a:pt x="310" y="0"/>
                  <a:pt x="341" y="0"/>
                </a:cubicBezTo>
                <a:cubicBezTo>
                  <a:pt x="373" y="0"/>
                  <a:pt x="757" y="0"/>
                  <a:pt x="757" y="0"/>
                </a:cubicBezTo>
                <a:cubicBezTo>
                  <a:pt x="757" y="223"/>
                  <a:pt x="757" y="223"/>
                  <a:pt x="757" y="223"/>
                </a:cubicBezTo>
                <a:cubicBezTo>
                  <a:pt x="757" y="223"/>
                  <a:pt x="759" y="344"/>
                  <a:pt x="672" y="443"/>
                </a:cubicBezTo>
                <a:cubicBezTo>
                  <a:pt x="584" y="542"/>
                  <a:pt x="467" y="559"/>
                  <a:pt x="436" y="559"/>
                </a:cubicBezTo>
                <a:cubicBezTo>
                  <a:pt x="404" y="559"/>
                  <a:pt x="0" y="559"/>
                  <a:pt x="0" y="559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88" name="Freeform 187"/>
          <p:cNvSpPr>
            <a:spLocks/>
          </p:cNvSpPr>
          <p:nvPr/>
        </p:nvSpPr>
        <p:spPr bwMode="auto">
          <a:xfrm>
            <a:off x="827978" y="7910287"/>
            <a:ext cx="1530956" cy="1155262"/>
          </a:xfrm>
          <a:custGeom>
            <a:avLst/>
            <a:gdLst>
              <a:gd name="T0" fmla="*/ 220 w 220"/>
              <a:gd name="T1" fmla="*/ 0 h 167"/>
              <a:gd name="T2" fmla="*/ 0 w 220"/>
              <a:gd name="T3" fmla="*/ 0 h 167"/>
              <a:gd name="T4" fmla="*/ 0 w 220"/>
              <a:gd name="T5" fmla="*/ 167 h 167"/>
              <a:gd name="T6" fmla="*/ 40 w 220"/>
              <a:gd name="T7" fmla="*/ 112 h 167"/>
              <a:gd name="T8" fmla="*/ 220 w 220"/>
              <a:gd name="T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167">
                <a:moveTo>
                  <a:pt x="22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49"/>
                  <a:pt x="24" y="130"/>
                  <a:pt x="40" y="112"/>
                </a:cubicBezTo>
                <a:cubicBezTo>
                  <a:pt x="95" y="50"/>
                  <a:pt x="166" y="16"/>
                  <a:pt x="2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189" name="Freeform 188"/>
          <p:cNvSpPr>
            <a:spLocks/>
          </p:cNvSpPr>
          <p:nvPr/>
        </p:nvSpPr>
        <p:spPr bwMode="auto">
          <a:xfrm>
            <a:off x="4284362" y="10446220"/>
            <a:ext cx="1296144" cy="1192832"/>
          </a:xfrm>
          <a:custGeom>
            <a:avLst/>
            <a:gdLst>
              <a:gd name="T0" fmla="*/ 186 w 186"/>
              <a:gd name="T1" fmla="*/ 0 h 172"/>
              <a:gd name="T2" fmla="*/ 134 w 186"/>
              <a:gd name="T3" fmla="*/ 78 h 172"/>
              <a:gd name="T4" fmla="*/ 0 w 186"/>
              <a:gd name="T5" fmla="*/ 172 h 172"/>
              <a:gd name="T6" fmla="*/ 186 w 186"/>
              <a:gd name="T7" fmla="*/ 172 h 172"/>
              <a:gd name="T8" fmla="*/ 186 w 186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172">
                <a:moveTo>
                  <a:pt x="186" y="0"/>
                </a:moveTo>
                <a:cubicBezTo>
                  <a:pt x="174" y="26"/>
                  <a:pt x="157" y="53"/>
                  <a:pt x="134" y="78"/>
                </a:cubicBezTo>
                <a:cubicBezTo>
                  <a:pt x="93" y="125"/>
                  <a:pt x="44" y="154"/>
                  <a:pt x="0" y="172"/>
                </a:cubicBezTo>
                <a:cubicBezTo>
                  <a:pt x="186" y="172"/>
                  <a:pt x="186" y="172"/>
                  <a:pt x="186" y="172"/>
                </a:cubicBezTo>
                <a:lnTo>
                  <a:pt x="1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1828800"/>
            <a:endParaRPr lang="en-US" sz="3600">
              <a:solidFill>
                <a:prstClr val="black"/>
              </a:solidFill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5128900" y="11187298"/>
            <a:ext cx="319692" cy="319688"/>
            <a:chOff x="2564450" y="5593649"/>
            <a:chExt cx="159846" cy="159844"/>
          </a:xfrm>
        </p:grpSpPr>
        <p:sp>
          <p:nvSpPr>
            <p:cNvPr id="197" name="Oval 196"/>
            <p:cNvSpPr/>
            <p:nvPr/>
          </p:nvSpPr>
          <p:spPr>
            <a:xfrm rot="10800000">
              <a:off x="2564450" y="5593649"/>
              <a:ext cx="159846" cy="15984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438340"/>
              <a:endParaRPr lang="en-US" sz="6400">
                <a:solidFill>
                  <a:prstClr val="white"/>
                </a:solidFill>
              </a:endParaRPr>
            </a:p>
          </p:txBody>
        </p:sp>
        <p:sp>
          <p:nvSpPr>
            <p:cNvPr id="198" name="Freeform 13"/>
            <p:cNvSpPr>
              <a:spLocks/>
            </p:cNvSpPr>
            <p:nvPr/>
          </p:nvSpPr>
          <p:spPr bwMode="auto">
            <a:xfrm rot="10800000">
              <a:off x="2598625" y="5633734"/>
              <a:ext cx="91496" cy="79673"/>
            </a:xfrm>
            <a:custGeom>
              <a:avLst/>
              <a:gdLst>
                <a:gd name="T0" fmla="*/ 326 w 577"/>
                <a:gd name="T1" fmla="*/ 502 h 502"/>
                <a:gd name="T2" fmla="*/ 299 w 577"/>
                <a:gd name="T3" fmla="*/ 491 h 502"/>
                <a:gd name="T4" fmla="*/ 299 w 577"/>
                <a:gd name="T5" fmla="*/ 436 h 502"/>
                <a:gd name="T6" fmla="*/ 445 w 577"/>
                <a:gd name="T7" fmla="*/ 289 h 502"/>
                <a:gd name="T8" fmla="*/ 39 w 577"/>
                <a:gd name="T9" fmla="*/ 289 h 502"/>
                <a:gd name="T10" fmla="*/ 0 w 577"/>
                <a:gd name="T11" fmla="*/ 251 h 502"/>
                <a:gd name="T12" fmla="*/ 39 w 577"/>
                <a:gd name="T13" fmla="*/ 212 h 502"/>
                <a:gd name="T14" fmla="*/ 445 w 577"/>
                <a:gd name="T15" fmla="*/ 212 h 502"/>
                <a:gd name="T16" fmla="*/ 299 w 577"/>
                <a:gd name="T17" fmla="*/ 65 h 502"/>
                <a:gd name="T18" fmla="*/ 299 w 577"/>
                <a:gd name="T19" fmla="*/ 11 h 502"/>
                <a:gd name="T20" fmla="*/ 326 w 577"/>
                <a:gd name="T21" fmla="*/ 0 h 502"/>
                <a:gd name="T22" fmla="*/ 353 w 577"/>
                <a:gd name="T23" fmla="*/ 11 h 502"/>
                <a:gd name="T24" fmla="*/ 566 w 577"/>
                <a:gd name="T25" fmla="*/ 224 h 502"/>
                <a:gd name="T26" fmla="*/ 571 w 577"/>
                <a:gd name="T27" fmla="*/ 229 h 502"/>
                <a:gd name="T28" fmla="*/ 571 w 577"/>
                <a:gd name="T29" fmla="*/ 230 h 502"/>
                <a:gd name="T30" fmla="*/ 572 w 577"/>
                <a:gd name="T31" fmla="*/ 231 h 502"/>
                <a:gd name="T32" fmla="*/ 574 w 577"/>
                <a:gd name="T33" fmla="*/ 236 h 502"/>
                <a:gd name="T34" fmla="*/ 575 w 577"/>
                <a:gd name="T35" fmla="*/ 238 h 502"/>
                <a:gd name="T36" fmla="*/ 576 w 577"/>
                <a:gd name="T37" fmla="*/ 243 h 502"/>
                <a:gd name="T38" fmla="*/ 577 w 577"/>
                <a:gd name="T39" fmla="*/ 251 h 502"/>
                <a:gd name="T40" fmla="*/ 576 w 577"/>
                <a:gd name="T41" fmla="*/ 258 h 502"/>
                <a:gd name="T42" fmla="*/ 575 w 577"/>
                <a:gd name="T43" fmla="*/ 263 h 502"/>
                <a:gd name="T44" fmla="*/ 574 w 577"/>
                <a:gd name="T45" fmla="*/ 266 h 502"/>
                <a:gd name="T46" fmla="*/ 572 w 577"/>
                <a:gd name="T47" fmla="*/ 271 h 502"/>
                <a:gd name="T48" fmla="*/ 571 w 577"/>
                <a:gd name="T49" fmla="*/ 272 h 502"/>
                <a:gd name="T50" fmla="*/ 566 w 577"/>
                <a:gd name="T51" fmla="*/ 278 h 502"/>
                <a:gd name="T52" fmla="*/ 353 w 577"/>
                <a:gd name="T53" fmla="*/ 491 h 502"/>
                <a:gd name="T54" fmla="*/ 326 w 577"/>
                <a:gd name="T55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7" h="502">
                  <a:moveTo>
                    <a:pt x="326" y="502"/>
                  </a:moveTo>
                  <a:cubicBezTo>
                    <a:pt x="316" y="502"/>
                    <a:pt x="306" y="498"/>
                    <a:pt x="299" y="491"/>
                  </a:cubicBezTo>
                  <a:cubicBezTo>
                    <a:pt x="284" y="476"/>
                    <a:pt x="284" y="451"/>
                    <a:pt x="299" y="436"/>
                  </a:cubicBezTo>
                  <a:cubicBezTo>
                    <a:pt x="445" y="289"/>
                    <a:pt x="445" y="289"/>
                    <a:pt x="445" y="289"/>
                  </a:cubicBezTo>
                  <a:cubicBezTo>
                    <a:pt x="39" y="289"/>
                    <a:pt x="39" y="289"/>
                    <a:pt x="39" y="289"/>
                  </a:cubicBezTo>
                  <a:cubicBezTo>
                    <a:pt x="17" y="289"/>
                    <a:pt x="0" y="272"/>
                    <a:pt x="0" y="251"/>
                  </a:cubicBezTo>
                  <a:cubicBezTo>
                    <a:pt x="0" y="230"/>
                    <a:pt x="17" y="212"/>
                    <a:pt x="39" y="212"/>
                  </a:cubicBezTo>
                  <a:cubicBezTo>
                    <a:pt x="445" y="212"/>
                    <a:pt x="445" y="212"/>
                    <a:pt x="445" y="212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84" y="50"/>
                    <a:pt x="284" y="26"/>
                    <a:pt x="299" y="11"/>
                  </a:cubicBezTo>
                  <a:cubicBezTo>
                    <a:pt x="306" y="4"/>
                    <a:pt x="316" y="0"/>
                    <a:pt x="326" y="0"/>
                  </a:cubicBezTo>
                  <a:cubicBezTo>
                    <a:pt x="336" y="0"/>
                    <a:pt x="346" y="4"/>
                    <a:pt x="353" y="11"/>
                  </a:cubicBezTo>
                  <a:cubicBezTo>
                    <a:pt x="566" y="224"/>
                    <a:pt x="566" y="224"/>
                    <a:pt x="566" y="224"/>
                  </a:cubicBezTo>
                  <a:cubicBezTo>
                    <a:pt x="568" y="225"/>
                    <a:pt x="569" y="227"/>
                    <a:pt x="571" y="229"/>
                  </a:cubicBezTo>
                  <a:cubicBezTo>
                    <a:pt x="571" y="230"/>
                    <a:pt x="571" y="230"/>
                    <a:pt x="571" y="230"/>
                  </a:cubicBezTo>
                  <a:cubicBezTo>
                    <a:pt x="572" y="231"/>
                    <a:pt x="572" y="231"/>
                    <a:pt x="572" y="231"/>
                  </a:cubicBezTo>
                  <a:cubicBezTo>
                    <a:pt x="572" y="232"/>
                    <a:pt x="573" y="234"/>
                    <a:pt x="574" y="236"/>
                  </a:cubicBezTo>
                  <a:cubicBezTo>
                    <a:pt x="574" y="237"/>
                    <a:pt x="575" y="238"/>
                    <a:pt x="575" y="238"/>
                  </a:cubicBezTo>
                  <a:cubicBezTo>
                    <a:pt x="575" y="240"/>
                    <a:pt x="576" y="241"/>
                    <a:pt x="576" y="243"/>
                  </a:cubicBezTo>
                  <a:cubicBezTo>
                    <a:pt x="577" y="246"/>
                    <a:pt x="577" y="248"/>
                    <a:pt x="577" y="251"/>
                  </a:cubicBezTo>
                  <a:cubicBezTo>
                    <a:pt x="577" y="253"/>
                    <a:pt x="577" y="256"/>
                    <a:pt x="576" y="258"/>
                  </a:cubicBezTo>
                  <a:cubicBezTo>
                    <a:pt x="576" y="260"/>
                    <a:pt x="575" y="262"/>
                    <a:pt x="575" y="263"/>
                  </a:cubicBezTo>
                  <a:cubicBezTo>
                    <a:pt x="575" y="264"/>
                    <a:pt x="575" y="265"/>
                    <a:pt x="574" y="266"/>
                  </a:cubicBezTo>
                  <a:cubicBezTo>
                    <a:pt x="573" y="267"/>
                    <a:pt x="573" y="269"/>
                    <a:pt x="572" y="271"/>
                  </a:cubicBezTo>
                  <a:cubicBezTo>
                    <a:pt x="571" y="271"/>
                    <a:pt x="571" y="272"/>
                    <a:pt x="571" y="272"/>
                  </a:cubicBezTo>
                  <a:cubicBezTo>
                    <a:pt x="569" y="274"/>
                    <a:pt x="568" y="276"/>
                    <a:pt x="566" y="278"/>
                  </a:cubicBezTo>
                  <a:cubicBezTo>
                    <a:pt x="353" y="491"/>
                    <a:pt x="353" y="491"/>
                    <a:pt x="353" y="491"/>
                  </a:cubicBezTo>
                  <a:cubicBezTo>
                    <a:pt x="346" y="498"/>
                    <a:pt x="336" y="502"/>
                    <a:pt x="326" y="5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792525" y="7878361"/>
            <a:ext cx="713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2438340"/>
            <a:r>
              <a:rPr lang="en-US" sz="3200">
                <a:solidFill>
                  <a:prstClr val="white"/>
                </a:solidFill>
              </a:rPr>
              <a:t>08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678441" y="9757012"/>
            <a:ext cx="38920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38340">
              <a:lnSpc>
                <a:spcPct val="90000"/>
              </a:lnSpc>
              <a:spcBef>
                <a:spcPts val="2134"/>
              </a:spcBef>
            </a:pPr>
            <a:r>
              <a:rPr lang="en-US" sz="2800" dirty="0"/>
              <a:t>Lorem ipsum dolor sit </a:t>
            </a:r>
            <a:r>
              <a:rPr lang="en-US" sz="2800" dirty="0" err="1"/>
              <a:t>amet</a:t>
            </a:r>
            <a:r>
              <a:rPr lang="en-US" sz="2800" dirty="0"/>
              <a:t>, </a:t>
            </a:r>
            <a:r>
              <a:rPr lang="en-US" sz="2800" dirty="0" err="1"/>
              <a:t>consectetur</a:t>
            </a:r>
            <a:r>
              <a:rPr lang="en-US" sz="2800" dirty="0"/>
              <a:t> sit </a:t>
            </a:r>
            <a:r>
              <a:rPr lang="en-US" sz="2800" dirty="0" err="1"/>
              <a:t>adipiscing</a:t>
            </a:r>
            <a:r>
              <a:rPr lang="en-US" sz="2800" dirty="0"/>
              <a:t> </a:t>
            </a:r>
            <a:r>
              <a:rPr lang="en-US" sz="2800" dirty="0" err="1"/>
              <a:t>elit</a:t>
            </a:r>
            <a:r>
              <a:rPr lang="en-US" sz="2800" dirty="0"/>
              <a:t>. Ma </a:t>
            </a:r>
            <a:r>
              <a:rPr lang="en-US" sz="2800" dirty="0" err="1"/>
              <a:t>quis</a:t>
            </a:r>
            <a:r>
              <a:rPr lang="en-US" sz="2800" dirty="0"/>
              <a:t> dui nisi. </a:t>
            </a:r>
          </a:p>
        </p:txBody>
      </p:sp>
      <p:grpSp>
        <p:nvGrpSpPr>
          <p:cNvPr id="204" name="Group 4"/>
          <p:cNvGrpSpPr>
            <a:grpSpLocks noChangeAspect="1"/>
          </p:cNvGrpSpPr>
          <p:nvPr/>
        </p:nvGrpSpPr>
        <p:grpSpPr bwMode="auto">
          <a:xfrm>
            <a:off x="10195972" y="3422652"/>
            <a:ext cx="1130300" cy="1485900"/>
            <a:chOff x="3159" y="1078"/>
            <a:chExt cx="356" cy="46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6" name="Freeform 5"/>
            <p:cNvSpPr>
              <a:spLocks noEditPoints="1"/>
            </p:cNvSpPr>
            <p:nvPr/>
          </p:nvSpPr>
          <p:spPr bwMode="auto">
            <a:xfrm>
              <a:off x="3159" y="1078"/>
              <a:ext cx="356" cy="468"/>
            </a:xfrm>
            <a:custGeom>
              <a:avLst/>
              <a:gdLst>
                <a:gd name="T0" fmla="*/ 240 w 479"/>
                <a:gd name="T1" fmla="*/ 633 h 633"/>
                <a:gd name="T2" fmla="*/ 238 w 479"/>
                <a:gd name="T3" fmla="*/ 633 h 633"/>
                <a:gd name="T4" fmla="*/ 103 w 479"/>
                <a:gd name="T5" fmla="*/ 553 h 633"/>
                <a:gd name="T6" fmla="*/ 0 w 479"/>
                <a:gd name="T7" fmla="*/ 435 h 633"/>
                <a:gd name="T8" fmla="*/ 0 w 479"/>
                <a:gd name="T9" fmla="*/ 45 h 633"/>
                <a:gd name="T10" fmla="*/ 5 w 479"/>
                <a:gd name="T11" fmla="*/ 39 h 633"/>
                <a:gd name="T12" fmla="*/ 239 w 479"/>
                <a:gd name="T13" fmla="*/ 0 h 633"/>
                <a:gd name="T14" fmla="*/ 474 w 479"/>
                <a:gd name="T15" fmla="*/ 39 h 633"/>
                <a:gd name="T16" fmla="*/ 479 w 479"/>
                <a:gd name="T17" fmla="*/ 45 h 633"/>
                <a:gd name="T18" fmla="*/ 479 w 479"/>
                <a:gd name="T19" fmla="*/ 435 h 633"/>
                <a:gd name="T20" fmla="*/ 374 w 479"/>
                <a:gd name="T21" fmla="*/ 560 h 633"/>
                <a:gd name="T22" fmla="*/ 241 w 479"/>
                <a:gd name="T23" fmla="*/ 633 h 633"/>
                <a:gd name="T24" fmla="*/ 240 w 479"/>
                <a:gd name="T25" fmla="*/ 633 h 633"/>
                <a:gd name="T26" fmla="*/ 14 w 479"/>
                <a:gd name="T27" fmla="*/ 51 h 633"/>
                <a:gd name="T28" fmla="*/ 14 w 479"/>
                <a:gd name="T29" fmla="*/ 435 h 633"/>
                <a:gd name="T30" fmla="*/ 111 w 479"/>
                <a:gd name="T31" fmla="*/ 542 h 633"/>
                <a:gd name="T32" fmla="*/ 240 w 479"/>
                <a:gd name="T33" fmla="*/ 619 h 633"/>
                <a:gd name="T34" fmla="*/ 465 w 479"/>
                <a:gd name="T35" fmla="*/ 435 h 633"/>
                <a:gd name="T36" fmla="*/ 465 w 479"/>
                <a:gd name="T37" fmla="*/ 51 h 633"/>
                <a:gd name="T38" fmla="*/ 239 w 479"/>
                <a:gd name="T39" fmla="*/ 14 h 633"/>
                <a:gd name="T40" fmla="*/ 14 w 479"/>
                <a:gd name="T41" fmla="*/ 5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633">
                  <a:moveTo>
                    <a:pt x="240" y="633"/>
                  </a:moveTo>
                  <a:cubicBezTo>
                    <a:pt x="239" y="633"/>
                    <a:pt x="239" y="633"/>
                    <a:pt x="238" y="633"/>
                  </a:cubicBezTo>
                  <a:cubicBezTo>
                    <a:pt x="215" y="628"/>
                    <a:pt x="155" y="593"/>
                    <a:pt x="103" y="553"/>
                  </a:cubicBezTo>
                  <a:cubicBezTo>
                    <a:pt x="13" y="486"/>
                    <a:pt x="0" y="450"/>
                    <a:pt x="0" y="43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2"/>
                    <a:pt x="2" y="40"/>
                    <a:pt x="5" y="39"/>
                  </a:cubicBezTo>
                  <a:cubicBezTo>
                    <a:pt x="91" y="13"/>
                    <a:pt x="168" y="0"/>
                    <a:pt x="239" y="0"/>
                  </a:cubicBezTo>
                  <a:cubicBezTo>
                    <a:pt x="327" y="0"/>
                    <a:pt x="415" y="21"/>
                    <a:pt x="474" y="39"/>
                  </a:cubicBezTo>
                  <a:cubicBezTo>
                    <a:pt x="477" y="40"/>
                    <a:pt x="479" y="42"/>
                    <a:pt x="479" y="45"/>
                  </a:cubicBezTo>
                  <a:cubicBezTo>
                    <a:pt x="479" y="435"/>
                    <a:pt x="479" y="435"/>
                    <a:pt x="479" y="435"/>
                  </a:cubicBezTo>
                  <a:cubicBezTo>
                    <a:pt x="479" y="476"/>
                    <a:pt x="422" y="526"/>
                    <a:pt x="374" y="560"/>
                  </a:cubicBezTo>
                  <a:cubicBezTo>
                    <a:pt x="321" y="598"/>
                    <a:pt x="261" y="629"/>
                    <a:pt x="241" y="633"/>
                  </a:cubicBezTo>
                  <a:cubicBezTo>
                    <a:pt x="241" y="633"/>
                    <a:pt x="240" y="633"/>
                    <a:pt x="240" y="633"/>
                  </a:cubicBezTo>
                  <a:close/>
                  <a:moveTo>
                    <a:pt x="14" y="51"/>
                  </a:moveTo>
                  <a:cubicBezTo>
                    <a:pt x="14" y="435"/>
                    <a:pt x="14" y="435"/>
                    <a:pt x="14" y="435"/>
                  </a:cubicBezTo>
                  <a:cubicBezTo>
                    <a:pt x="14" y="456"/>
                    <a:pt x="50" y="496"/>
                    <a:pt x="111" y="542"/>
                  </a:cubicBezTo>
                  <a:cubicBezTo>
                    <a:pt x="166" y="583"/>
                    <a:pt x="220" y="614"/>
                    <a:pt x="240" y="619"/>
                  </a:cubicBezTo>
                  <a:cubicBezTo>
                    <a:pt x="280" y="609"/>
                    <a:pt x="465" y="499"/>
                    <a:pt x="465" y="435"/>
                  </a:cubicBezTo>
                  <a:cubicBezTo>
                    <a:pt x="465" y="51"/>
                    <a:pt x="465" y="51"/>
                    <a:pt x="465" y="51"/>
                  </a:cubicBezTo>
                  <a:cubicBezTo>
                    <a:pt x="407" y="34"/>
                    <a:pt x="322" y="14"/>
                    <a:pt x="239" y="14"/>
                  </a:cubicBezTo>
                  <a:cubicBezTo>
                    <a:pt x="171" y="14"/>
                    <a:pt x="97" y="26"/>
                    <a:pt x="1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207" name="Freeform 6"/>
            <p:cNvSpPr>
              <a:spLocks noEditPoints="1"/>
            </p:cNvSpPr>
            <p:nvPr/>
          </p:nvSpPr>
          <p:spPr bwMode="auto">
            <a:xfrm>
              <a:off x="3159" y="1095"/>
              <a:ext cx="356" cy="369"/>
            </a:xfrm>
            <a:custGeom>
              <a:avLst/>
              <a:gdLst>
                <a:gd name="T0" fmla="*/ 419 w 479"/>
                <a:gd name="T1" fmla="*/ 499 h 499"/>
                <a:gd name="T2" fmla="*/ 415 w 479"/>
                <a:gd name="T3" fmla="*/ 497 h 499"/>
                <a:gd name="T4" fmla="*/ 3 w 479"/>
                <a:gd name="T5" fmla="*/ 184 h 499"/>
                <a:gd name="T6" fmla="*/ 0 w 479"/>
                <a:gd name="T7" fmla="*/ 178 h 499"/>
                <a:gd name="T8" fmla="*/ 0 w 479"/>
                <a:gd name="T9" fmla="*/ 22 h 499"/>
                <a:gd name="T10" fmla="*/ 5 w 479"/>
                <a:gd name="T11" fmla="*/ 16 h 499"/>
                <a:gd name="T12" fmla="*/ 59 w 479"/>
                <a:gd name="T13" fmla="*/ 1 h 499"/>
                <a:gd name="T14" fmla="*/ 65 w 479"/>
                <a:gd name="T15" fmla="*/ 2 h 499"/>
                <a:gd name="T16" fmla="*/ 476 w 479"/>
                <a:gd name="T17" fmla="*/ 315 h 499"/>
                <a:gd name="T18" fmla="*/ 479 w 479"/>
                <a:gd name="T19" fmla="*/ 320 h 499"/>
                <a:gd name="T20" fmla="*/ 479 w 479"/>
                <a:gd name="T21" fmla="*/ 412 h 499"/>
                <a:gd name="T22" fmla="*/ 424 w 479"/>
                <a:gd name="T23" fmla="*/ 497 h 499"/>
                <a:gd name="T24" fmla="*/ 419 w 479"/>
                <a:gd name="T25" fmla="*/ 499 h 499"/>
                <a:gd name="T26" fmla="*/ 14 w 479"/>
                <a:gd name="T27" fmla="*/ 175 h 499"/>
                <a:gd name="T28" fmla="*/ 419 w 479"/>
                <a:gd name="T29" fmla="*/ 483 h 499"/>
                <a:gd name="T30" fmla="*/ 465 w 479"/>
                <a:gd name="T31" fmla="*/ 412 h 499"/>
                <a:gd name="T32" fmla="*/ 465 w 479"/>
                <a:gd name="T33" fmla="*/ 324 h 499"/>
                <a:gd name="T34" fmla="*/ 59 w 479"/>
                <a:gd name="T35" fmla="*/ 15 h 499"/>
                <a:gd name="T36" fmla="*/ 14 w 479"/>
                <a:gd name="T37" fmla="*/ 28 h 499"/>
                <a:gd name="T38" fmla="*/ 14 w 479"/>
                <a:gd name="T39" fmla="*/ 17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9" h="499">
                  <a:moveTo>
                    <a:pt x="419" y="499"/>
                  </a:moveTo>
                  <a:cubicBezTo>
                    <a:pt x="418" y="499"/>
                    <a:pt x="417" y="498"/>
                    <a:pt x="415" y="497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3"/>
                    <a:pt x="0" y="180"/>
                    <a:pt x="0" y="17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2" y="17"/>
                    <a:pt x="5" y="16"/>
                  </a:cubicBezTo>
                  <a:cubicBezTo>
                    <a:pt x="23" y="10"/>
                    <a:pt x="41" y="5"/>
                    <a:pt x="59" y="1"/>
                  </a:cubicBezTo>
                  <a:cubicBezTo>
                    <a:pt x="61" y="0"/>
                    <a:pt x="63" y="1"/>
                    <a:pt x="65" y="2"/>
                  </a:cubicBezTo>
                  <a:cubicBezTo>
                    <a:pt x="476" y="315"/>
                    <a:pt x="476" y="315"/>
                    <a:pt x="476" y="315"/>
                  </a:cubicBezTo>
                  <a:cubicBezTo>
                    <a:pt x="478" y="316"/>
                    <a:pt x="479" y="318"/>
                    <a:pt x="479" y="320"/>
                  </a:cubicBezTo>
                  <a:cubicBezTo>
                    <a:pt x="479" y="412"/>
                    <a:pt x="479" y="412"/>
                    <a:pt x="479" y="412"/>
                  </a:cubicBezTo>
                  <a:cubicBezTo>
                    <a:pt x="479" y="435"/>
                    <a:pt x="460" y="464"/>
                    <a:pt x="424" y="497"/>
                  </a:cubicBezTo>
                  <a:cubicBezTo>
                    <a:pt x="423" y="498"/>
                    <a:pt x="421" y="499"/>
                    <a:pt x="419" y="499"/>
                  </a:cubicBezTo>
                  <a:close/>
                  <a:moveTo>
                    <a:pt x="14" y="175"/>
                  </a:moveTo>
                  <a:cubicBezTo>
                    <a:pt x="419" y="483"/>
                    <a:pt x="419" y="483"/>
                    <a:pt x="419" y="483"/>
                  </a:cubicBezTo>
                  <a:cubicBezTo>
                    <a:pt x="449" y="454"/>
                    <a:pt x="465" y="430"/>
                    <a:pt x="465" y="412"/>
                  </a:cubicBezTo>
                  <a:cubicBezTo>
                    <a:pt x="465" y="324"/>
                    <a:pt x="465" y="324"/>
                    <a:pt x="465" y="32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4" y="19"/>
                    <a:pt x="29" y="23"/>
                    <a:pt x="14" y="28"/>
                  </a:cubicBezTo>
                  <a:lnTo>
                    <a:pt x="14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grpSp>
        <p:nvGrpSpPr>
          <p:cNvPr id="222" name="Group 9"/>
          <p:cNvGrpSpPr>
            <a:grpSpLocks noChangeAspect="1"/>
          </p:cNvGrpSpPr>
          <p:nvPr/>
        </p:nvGrpSpPr>
        <p:grpSpPr bwMode="auto">
          <a:xfrm>
            <a:off x="16063236" y="3391037"/>
            <a:ext cx="1336676" cy="1304926"/>
            <a:chOff x="4473" y="1134"/>
            <a:chExt cx="421" cy="411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3" name="Freeform 10"/>
            <p:cNvSpPr>
              <a:spLocks noEditPoints="1"/>
            </p:cNvSpPr>
            <p:nvPr/>
          </p:nvSpPr>
          <p:spPr bwMode="auto">
            <a:xfrm>
              <a:off x="4504" y="1134"/>
              <a:ext cx="390" cy="381"/>
            </a:xfrm>
            <a:custGeom>
              <a:avLst/>
              <a:gdLst>
                <a:gd name="T0" fmla="*/ 520 w 540"/>
                <a:gd name="T1" fmla="*/ 8 h 527"/>
                <a:gd name="T2" fmla="*/ 488 w 540"/>
                <a:gd name="T3" fmla="*/ 0 h 527"/>
                <a:gd name="T4" fmla="*/ 293 w 540"/>
                <a:gd name="T5" fmla="*/ 89 h 527"/>
                <a:gd name="T6" fmla="*/ 195 w 540"/>
                <a:gd name="T7" fmla="*/ 196 h 527"/>
                <a:gd name="T8" fmla="*/ 75 w 540"/>
                <a:gd name="T9" fmla="*/ 205 h 527"/>
                <a:gd name="T10" fmla="*/ 2 w 540"/>
                <a:gd name="T11" fmla="*/ 285 h 527"/>
                <a:gd name="T12" fmla="*/ 3 w 540"/>
                <a:gd name="T13" fmla="*/ 293 h 527"/>
                <a:gd name="T14" fmla="*/ 10 w 540"/>
                <a:gd name="T15" fmla="*/ 295 h 527"/>
                <a:gd name="T16" fmla="*/ 103 w 540"/>
                <a:gd name="T17" fmla="*/ 297 h 527"/>
                <a:gd name="T18" fmla="*/ 96 w 540"/>
                <a:gd name="T19" fmla="*/ 305 h 527"/>
                <a:gd name="T20" fmla="*/ 96 w 540"/>
                <a:gd name="T21" fmla="*/ 332 h 527"/>
                <a:gd name="T22" fmla="*/ 67 w 540"/>
                <a:gd name="T23" fmla="*/ 362 h 527"/>
                <a:gd name="T24" fmla="*/ 97 w 540"/>
                <a:gd name="T25" fmla="*/ 431 h 527"/>
                <a:gd name="T26" fmla="*/ 155 w 540"/>
                <a:gd name="T27" fmla="*/ 466 h 527"/>
                <a:gd name="T28" fmla="*/ 166 w 540"/>
                <a:gd name="T29" fmla="*/ 461 h 527"/>
                <a:gd name="T30" fmla="*/ 196 w 540"/>
                <a:gd name="T31" fmla="*/ 432 h 527"/>
                <a:gd name="T32" fmla="*/ 212 w 540"/>
                <a:gd name="T33" fmla="*/ 436 h 527"/>
                <a:gd name="T34" fmla="*/ 223 w 540"/>
                <a:gd name="T35" fmla="*/ 432 h 527"/>
                <a:gd name="T36" fmla="*/ 232 w 540"/>
                <a:gd name="T37" fmla="*/ 424 h 527"/>
                <a:gd name="T38" fmla="*/ 233 w 540"/>
                <a:gd name="T39" fmla="*/ 518 h 527"/>
                <a:gd name="T40" fmla="*/ 235 w 540"/>
                <a:gd name="T41" fmla="*/ 526 h 527"/>
                <a:gd name="T42" fmla="*/ 240 w 540"/>
                <a:gd name="T43" fmla="*/ 527 h 527"/>
                <a:gd name="T44" fmla="*/ 243 w 540"/>
                <a:gd name="T45" fmla="*/ 527 h 527"/>
                <a:gd name="T46" fmla="*/ 324 w 540"/>
                <a:gd name="T47" fmla="*/ 454 h 527"/>
                <a:gd name="T48" fmla="*/ 332 w 540"/>
                <a:gd name="T49" fmla="*/ 333 h 527"/>
                <a:gd name="T50" fmla="*/ 439 w 540"/>
                <a:gd name="T51" fmla="*/ 235 h 527"/>
                <a:gd name="T52" fmla="*/ 520 w 540"/>
                <a:gd name="T53" fmla="*/ 8 h 527"/>
                <a:gd name="T54" fmla="*/ 21 w 540"/>
                <a:gd name="T55" fmla="*/ 278 h 527"/>
                <a:gd name="T56" fmla="*/ 79 w 540"/>
                <a:gd name="T57" fmla="*/ 218 h 527"/>
                <a:gd name="T58" fmla="*/ 183 w 540"/>
                <a:gd name="T59" fmla="*/ 210 h 527"/>
                <a:gd name="T60" fmla="*/ 114 w 540"/>
                <a:gd name="T61" fmla="*/ 286 h 527"/>
                <a:gd name="T62" fmla="*/ 21 w 540"/>
                <a:gd name="T63" fmla="*/ 278 h 527"/>
                <a:gd name="T64" fmla="*/ 157 w 540"/>
                <a:gd name="T65" fmla="*/ 451 h 527"/>
                <a:gd name="T66" fmla="*/ 107 w 540"/>
                <a:gd name="T67" fmla="*/ 421 h 527"/>
                <a:gd name="T68" fmla="*/ 77 w 540"/>
                <a:gd name="T69" fmla="*/ 372 h 527"/>
                <a:gd name="T70" fmla="*/ 103 w 540"/>
                <a:gd name="T71" fmla="*/ 345 h 527"/>
                <a:gd name="T72" fmla="*/ 139 w 540"/>
                <a:gd name="T73" fmla="*/ 389 h 527"/>
                <a:gd name="T74" fmla="*/ 183 w 540"/>
                <a:gd name="T75" fmla="*/ 425 h 527"/>
                <a:gd name="T76" fmla="*/ 157 w 540"/>
                <a:gd name="T77" fmla="*/ 451 h 527"/>
                <a:gd name="T78" fmla="*/ 311 w 540"/>
                <a:gd name="T79" fmla="*/ 449 h 527"/>
                <a:gd name="T80" fmla="*/ 251 w 540"/>
                <a:gd name="T81" fmla="*/ 507 h 527"/>
                <a:gd name="T82" fmla="*/ 243 w 540"/>
                <a:gd name="T83" fmla="*/ 414 h 527"/>
                <a:gd name="T84" fmla="*/ 319 w 540"/>
                <a:gd name="T85" fmla="*/ 345 h 527"/>
                <a:gd name="T86" fmla="*/ 311 w 540"/>
                <a:gd name="T87" fmla="*/ 449 h 527"/>
                <a:gd name="T88" fmla="*/ 231 w 540"/>
                <a:gd name="T89" fmla="*/ 406 h 527"/>
                <a:gd name="T90" fmla="*/ 229 w 540"/>
                <a:gd name="T91" fmla="*/ 407 h 527"/>
                <a:gd name="T92" fmla="*/ 214 w 540"/>
                <a:gd name="T93" fmla="*/ 421 h 527"/>
                <a:gd name="T94" fmla="*/ 212 w 540"/>
                <a:gd name="T95" fmla="*/ 422 h 527"/>
                <a:gd name="T96" fmla="*/ 149 w 540"/>
                <a:gd name="T97" fmla="*/ 379 h 527"/>
                <a:gd name="T98" fmla="*/ 107 w 540"/>
                <a:gd name="T99" fmla="*/ 314 h 527"/>
                <a:gd name="T100" fmla="*/ 120 w 540"/>
                <a:gd name="T101" fmla="*/ 299 h 527"/>
                <a:gd name="T102" fmla="*/ 121 w 540"/>
                <a:gd name="T103" fmla="*/ 298 h 527"/>
                <a:gd name="T104" fmla="*/ 303 w 540"/>
                <a:gd name="T105" fmla="*/ 98 h 527"/>
                <a:gd name="T106" fmla="*/ 488 w 540"/>
                <a:gd name="T107" fmla="*/ 14 h 527"/>
                <a:gd name="T108" fmla="*/ 510 w 540"/>
                <a:gd name="T109" fmla="*/ 18 h 527"/>
                <a:gd name="T110" fmla="*/ 430 w 540"/>
                <a:gd name="T111" fmla="*/ 225 h 527"/>
                <a:gd name="T112" fmla="*/ 231 w 540"/>
                <a:gd name="T113" fmla="*/ 406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0" h="527">
                  <a:moveTo>
                    <a:pt x="520" y="8"/>
                  </a:moveTo>
                  <a:cubicBezTo>
                    <a:pt x="514" y="3"/>
                    <a:pt x="504" y="0"/>
                    <a:pt x="488" y="0"/>
                  </a:cubicBezTo>
                  <a:cubicBezTo>
                    <a:pt x="451" y="0"/>
                    <a:pt x="363" y="19"/>
                    <a:pt x="293" y="89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179" y="195"/>
                    <a:pt x="111" y="191"/>
                    <a:pt x="75" y="205"/>
                  </a:cubicBezTo>
                  <a:cubicBezTo>
                    <a:pt x="32" y="220"/>
                    <a:pt x="3" y="283"/>
                    <a:pt x="2" y="285"/>
                  </a:cubicBezTo>
                  <a:cubicBezTo>
                    <a:pt x="0" y="288"/>
                    <a:pt x="1" y="291"/>
                    <a:pt x="3" y="293"/>
                  </a:cubicBezTo>
                  <a:cubicBezTo>
                    <a:pt x="4" y="295"/>
                    <a:pt x="7" y="296"/>
                    <a:pt x="10" y="295"/>
                  </a:cubicBezTo>
                  <a:cubicBezTo>
                    <a:pt x="48" y="283"/>
                    <a:pt x="86" y="292"/>
                    <a:pt x="103" y="297"/>
                  </a:cubicBezTo>
                  <a:cubicBezTo>
                    <a:pt x="96" y="305"/>
                    <a:pt x="96" y="305"/>
                    <a:pt x="96" y="305"/>
                  </a:cubicBezTo>
                  <a:cubicBezTo>
                    <a:pt x="91" y="311"/>
                    <a:pt x="92" y="321"/>
                    <a:pt x="96" y="332"/>
                  </a:cubicBezTo>
                  <a:cubicBezTo>
                    <a:pt x="67" y="362"/>
                    <a:pt x="67" y="362"/>
                    <a:pt x="67" y="362"/>
                  </a:cubicBezTo>
                  <a:cubicBezTo>
                    <a:pt x="54" y="376"/>
                    <a:pt x="73" y="407"/>
                    <a:pt x="97" y="431"/>
                  </a:cubicBezTo>
                  <a:cubicBezTo>
                    <a:pt x="116" y="449"/>
                    <a:pt x="139" y="466"/>
                    <a:pt x="155" y="466"/>
                  </a:cubicBezTo>
                  <a:cubicBezTo>
                    <a:pt x="159" y="466"/>
                    <a:pt x="163" y="464"/>
                    <a:pt x="166" y="461"/>
                  </a:cubicBezTo>
                  <a:cubicBezTo>
                    <a:pt x="196" y="432"/>
                    <a:pt x="196" y="432"/>
                    <a:pt x="196" y="432"/>
                  </a:cubicBezTo>
                  <a:cubicBezTo>
                    <a:pt x="202" y="434"/>
                    <a:pt x="208" y="436"/>
                    <a:pt x="212" y="436"/>
                  </a:cubicBezTo>
                  <a:cubicBezTo>
                    <a:pt x="218" y="436"/>
                    <a:pt x="221" y="433"/>
                    <a:pt x="223" y="432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37" y="442"/>
                    <a:pt x="245" y="480"/>
                    <a:pt x="233" y="518"/>
                  </a:cubicBezTo>
                  <a:cubicBezTo>
                    <a:pt x="233" y="521"/>
                    <a:pt x="233" y="524"/>
                    <a:pt x="235" y="526"/>
                  </a:cubicBezTo>
                  <a:cubicBezTo>
                    <a:pt x="237" y="527"/>
                    <a:pt x="238" y="527"/>
                    <a:pt x="240" y="527"/>
                  </a:cubicBezTo>
                  <a:cubicBezTo>
                    <a:pt x="241" y="527"/>
                    <a:pt x="242" y="527"/>
                    <a:pt x="243" y="527"/>
                  </a:cubicBezTo>
                  <a:cubicBezTo>
                    <a:pt x="246" y="526"/>
                    <a:pt x="308" y="496"/>
                    <a:pt x="324" y="454"/>
                  </a:cubicBezTo>
                  <a:cubicBezTo>
                    <a:pt x="337" y="417"/>
                    <a:pt x="333" y="349"/>
                    <a:pt x="332" y="333"/>
                  </a:cubicBezTo>
                  <a:cubicBezTo>
                    <a:pt x="439" y="235"/>
                    <a:pt x="439" y="235"/>
                    <a:pt x="439" y="235"/>
                  </a:cubicBezTo>
                  <a:cubicBezTo>
                    <a:pt x="523" y="151"/>
                    <a:pt x="540" y="28"/>
                    <a:pt x="520" y="8"/>
                  </a:cubicBezTo>
                  <a:close/>
                  <a:moveTo>
                    <a:pt x="21" y="278"/>
                  </a:moveTo>
                  <a:cubicBezTo>
                    <a:pt x="32" y="259"/>
                    <a:pt x="53" y="227"/>
                    <a:pt x="79" y="218"/>
                  </a:cubicBezTo>
                  <a:cubicBezTo>
                    <a:pt x="108" y="207"/>
                    <a:pt x="158" y="208"/>
                    <a:pt x="183" y="210"/>
                  </a:cubicBezTo>
                  <a:cubicBezTo>
                    <a:pt x="114" y="286"/>
                    <a:pt x="114" y="286"/>
                    <a:pt x="114" y="286"/>
                  </a:cubicBezTo>
                  <a:cubicBezTo>
                    <a:pt x="101" y="281"/>
                    <a:pt x="63" y="270"/>
                    <a:pt x="21" y="278"/>
                  </a:cubicBezTo>
                  <a:close/>
                  <a:moveTo>
                    <a:pt x="157" y="451"/>
                  </a:moveTo>
                  <a:cubicBezTo>
                    <a:pt x="153" y="454"/>
                    <a:pt x="132" y="446"/>
                    <a:pt x="107" y="421"/>
                  </a:cubicBezTo>
                  <a:cubicBezTo>
                    <a:pt x="82" y="396"/>
                    <a:pt x="74" y="375"/>
                    <a:pt x="77" y="372"/>
                  </a:cubicBezTo>
                  <a:cubicBezTo>
                    <a:pt x="103" y="345"/>
                    <a:pt x="103" y="345"/>
                    <a:pt x="103" y="345"/>
                  </a:cubicBezTo>
                  <a:cubicBezTo>
                    <a:pt x="113" y="361"/>
                    <a:pt x="127" y="377"/>
                    <a:pt x="139" y="389"/>
                  </a:cubicBezTo>
                  <a:cubicBezTo>
                    <a:pt x="154" y="404"/>
                    <a:pt x="170" y="417"/>
                    <a:pt x="183" y="425"/>
                  </a:cubicBezTo>
                  <a:lnTo>
                    <a:pt x="157" y="451"/>
                  </a:lnTo>
                  <a:close/>
                  <a:moveTo>
                    <a:pt x="311" y="449"/>
                  </a:moveTo>
                  <a:cubicBezTo>
                    <a:pt x="301" y="475"/>
                    <a:pt x="269" y="496"/>
                    <a:pt x="251" y="507"/>
                  </a:cubicBezTo>
                  <a:cubicBezTo>
                    <a:pt x="259" y="465"/>
                    <a:pt x="248" y="427"/>
                    <a:pt x="243" y="414"/>
                  </a:cubicBezTo>
                  <a:cubicBezTo>
                    <a:pt x="319" y="345"/>
                    <a:pt x="319" y="345"/>
                    <a:pt x="319" y="345"/>
                  </a:cubicBezTo>
                  <a:cubicBezTo>
                    <a:pt x="320" y="370"/>
                    <a:pt x="321" y="421"/>
                    <a:pt x="311" y="449"/>
                  </a:cubicBezTo>
                  <a:close/>
                  <a:moveTo>
                    <a:pt x="231" y="406"/>
                  </a:moveTo>
                  <a:cubicBezTo>
                    <a:pt x="230" y="406"/>
                    <a:pt x="230" y="407"/>
                    <a:pt x="229" y="407"/>
                  </a:cubicBezTo>
                  <a:cubicBezTo>
                    <a:pt x="214" y="421"/>
                    <a:pt x="214" y="421"/>
                    <a:pt x="214" y="421"/>
                  </a:cubicBezTo>
                  <a:cubicBezTo>
                    <a:pt x="214" y="421"/>
                    <a:pt x="213" y="422"/>
                    <a:pt x="212" y="422"/>
                  </a:cubicBezTo>
                  <a:cubicBezTo>
                    <a:pt x="202" y="422"/>
                    <a:pt x="177" y="407"/>
                    <a:pt x="149" y="379"/>
                  </a:cubicBezTo>
                  <a:cubicBezTo>
                    <a:pt x="116" y="346"/>
                    <a:pt x="104" y="319"/>
                    <a:pt x="107" y="314"/>
                  </a:cubicBezTo>
                  <a:cubicBezTo>
                    <a:pt x="120" y="299"/>
                    <a:pt x="120" y="299"/>
                    <a:pt x="120" y="299"/>
                  </a:cubicBezTo>
                  <a:cubicBezTo>
                    <a:pt x="121" y="299"/>
                    <a:pt x="121" y="299"/>
                    <a:pt x="121" y="298"/>
                  </a:cubicBezTo>
                  <a:cubicBezTo>
                    <a:pt x="303" y="98"/>
                    <a:pt x="303" y="98"/>
                    <a:pt x="303" y="98"/>
                  </a:cubicBezTo>
                  <a:cubicBezTo>
                    <a:pt x="365" y="37"/>
                    <a:pt x="448" y="14"/>
                    <a:pt x="488" y="14"/>
                  </a:cubicBezTo>
                  <a:cubicBezTo>
                    <a:pt x="502" y="14"/>
                    <a:pt x="508" y="17"/>
                    <a:pt x="510" y="18"/>
                  </a:cubicBezTo>
                  <a:cubicBezTo>
                    <a:pt x="523" y="31"/>
                    <a:pt x="510" y="144"/>
                    <a:pt x="430" y="225"/>
                  </a:cubicBezTo>
                  <a:lnTo>
                    <a:pt x="231" y="4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224" name="Freeform 11"/>
            <p:cNvSpPr>
              <a:spLocks noEditPoints="1"/>
            </p:cNvSpPr>
            <p:nvPr/>
          </p:nvSpPr>
          <p:spPr bwMode="auto">
            <a:xfrm>
              <a:off x="4722" y="1225"/>
              <a:ext cx="76" cy="69"/>
            </a:xfrm>
            <a:custGeom>
              <a:avLst/>
              <a:gdLst>
                <a:gd name="T0" fmla="*/ 52 w 105"/>
                <a:gd name="T1" fmla="*/ 0 h 95"/>
                <a:gd name="T2" fmla="*/ 19 w 105"/>
                <a:gd name="T3" fmla="*/ 14 h 95"/>
                <a:gd name="T4" fmla="*/ 19 w 105"/>
                <a:gd name="T5" fmla="*/ 81 h 95"/>
                <a:gd name="T6" fmla="*/ 52 w 105"/>
                <a:gd name="T7" fmla="*/ 95 h 95"/>
                <a:gd name="T8" fmla="*/ 86 w 105"/>
                <a:gd name="T9" fmla="*/ 81 h 95"/>
                <a:gd name="T10" fmla="*/ 86 w 105"/>
                <a:gd name="T11" fmla="*/ 14 h 95"/>
                <a:gd name="T12" fmla="*/ 52 w 105"/>
                <a:gd name="T13" fmla="*/ 0 h 95"/>
                <a:gd name="T14" fmla="*/ 76 w 105"/>
                <a:gd name="T15" fmla="*/ 71 h 95"/>
                <a:gd name="T16" fmla="*/ 52 w 105"/>
                <a:gd name="T17" fmla="*/ 81 h 95"/>
                <a:gd name="T18" fmla="*/ 29 w 105"/>
                <a:gd name="T19" fmla="*/ 71 h 95"/>
                <a:gd name="T20" fmla="*/ 29 w 105"/>
                <a:gd name="T21" fmla="*/ 24 h 95"/>
                <a:gd name="T22" fmla="*/ 52 w 105"/>
                <a:gd name="T23" fmla="*/ 14 h 95"/>
                <a:gd name="T24" fmla="*/ 76 w 105"/>
                <a:gd name="T25" fmla="*/ 24 h 95"/>
                <a:gd name="T26" fmla="*/ 76 w 105"/>
                <a:gd name="T27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95">
                  <a:moveTo>
                    <a:pt x="52" y="0"/>
                  </a:moveTo>
                  <a:cubicBezTo>
                    <a:pt x="40" y="0"/>
                    <a:pt x="28" y="5"/>
                    <a:pt x="19" y="14"/>
                  </a:cubicBezTo>
                  <a:cubicBezTo>
                    <a:pt x="0" y="32"/>
                    <a:pt x="0" y="63"/>
                    <a:pt x="19" y="81"/>
                  </a:cubicBezTo>
                  <a:cubicBezTo>
                    <a:pt x="28" y="90"/>
                    <a:pt x="40" y="95"/>
                    <a:pt x="52" y="95"/>
                  </a:cubicBezTo>
                  <a:cubicBezTo>
                    <a:pt x="65" y="95"/>
                    <a:pt x="77" y="90"/>
                    <a:pt x="86" y="81"/>
                  </a:cubicBezTo>
                  <a:cubicBezTo>
                    <a:pt x="105" y="63"/>
                    <a:pt x="105" y="32"/>
                    <a:pt x="86" y="14"/>
                  </a:cubicBezTo>
                  <a:cubicBezTo>
                    <a:pt x="77" y="5"/>
                    <a:pt x="65" y="0"/>
                    <a:pt x="52" y="0"/>
                  </a:cubicBezTo>
                  <a:close/>
                  <a:moveTo>
                    <a:pt x="76" y="71"/>
                  </a:moveTo>
                  <a:cubicBezTo>
                    <a:pt x="70" y="78"/>
                    <a:pt x="61" y="81"/>
                    <a:pt x="52" y="81"/>
                  </a:cubicBezTo>
                  <a:cubicBezTo>
                    <a:pt x="43" y="81"/>
                    <a:pt x="35" y="78"/>
                    <a:pt x="29" y="71"/>
                  </a:cubicBezTo>
                  <a:cubicBezTo>
                    <a:pt x="15" y="58"/>
                    <a:pt x="15" y="37"/>
                    <a:pt x="29" y="24"/>
                  </a:cubicBezTo>
                  <a:cubicBezTo>
                    <a:pt x="35" y="17"/>
                    <a:pt x="43" y="14"/>
                    <a:pt x="52" y="14"/>
                  </a:cubicBezTo>
                  <a:cubicBezTo>
                    <a:pt x="61" y="14"/>
                    <a:pt x="70" y="17"/>
                    <a:pt x="76" y="24"/>
                  </a:cubicBezTo>
                  <a:cubicBezTo>
                    <a:pt x="89" y="37"/>
                    <a:pt x="89" y="58"/>
                    <a:pt x="7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225" name="Freeform 12"/>
            <p:cNvSpPr>
              <a:spLocks/>
            </p:cNvSpPr>
            <p:nvPr/>
          </p:nvSpPr>
          <p:spPr bwMode="auto">
            <a:xfrm>
              <a:off x="4473" y="1435"/>
              <a:ext cx="112" cy="110"/>
            </a:xfrm>
            <a:custGeom>
              <a:avLst/>
              <a:gdLst>
                <a:gd name="T0" fmla="*/ 140 w 154"/>
                <a:gd name="T1" fmla="*/ 47 h 153"/>
                <a:gd name="T2" fmla="*/ 135 w 154"/>
                <a:gd name="T3" fmla="*/ 56 h 153"/>
                <a:gd name="T4" fmla="*/ 118 w 154"/>
                <a:gd name="T5" fmla="*/ 106 h 153"/>
                <a:gd name="T6" fmla="*/ 51 w 154"/>
                <a:gd name="T7" fmla="*/ 130 h 153"/>
                <a:gd name="T8" fmla="*/ 18 w 154"/>
                <a:gd name="T9" fmla="*/ 136 h 153"/>
                <a:gd name="T10" fmla="*/ 22 w 154"/>
                <a:gd name="T11" fmla="*/ 109 h 153"/>
                <a:gd name="T12" fmla="*/ 48 w 154"/>
                <a:gd name="T13" fmla="*/ 36 h 153"/>
                <a:gd name="T14" fmla="*/ 98 w 154"/>
                <a:gd name="T15" fmla="*/ 19 h 153"/>
                <a:gd name="T16" fmla="*/ 107 w 154"/>
                <a:gd name="T17" fmla="*/ 14 h 153"/>
                <a:gd name="T18" fmla="*/ 102 w 154"/>
                <a:gd name="T19" fmla="*/ 6 h 153"/>
                <a:gd name="T20" fmla="*/ 38 w 154"/>
                <a:gd name="T21" fmla="*/ 26 h 153"/>
                <a:gd name="T22" fmla="*/ 8 w 154"/>
                <a:gd name="T23" fmla="*/ 107 h 153"/>
                <a:gd name="T24" fmla="*/ 1 w 154"/>
                <a:gd name="T25" fmla="*/ 144 h 153"/>
                <a:gd name="T26" fmla="*/ 3 w 154"/>
                <a:gd name="T27" fmla="*/ 151 h 153"/>
                <a:gd name="T28" fmla="*/ 8 w 154"/>
                <a:gd name="T29" fmla="*/ 153 h 153"/>
                <a:gd name="T30" fmla="*/ 10 w 154"/>
                <a:gd name="T31" fmla="*/ 153 h 153"/>
                <a:gd name="T32" fmla="*/ 53 w 154"/>
                <a:gd name="T33" fmla="*/ 144 h 153"/>
                <a:gd name="T34" fmla="*/ 128 w 154"/>
                <a:gd name="T35" fmla="*/ 116 h 153"/>
                <a:gd name="T36" fmla="*/ 149 w 154"/>
                <a:gd name="T37" fmla="*/ 52 h 153"/>
                <a:gd name="T38" fmla="*/ 140 w 154"/>
                <a:gd name="T39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" h="153">
                  <a:moveTo>
                    <a:pt x="140" y="47"/>
                  </a:moveTo>
                  <a:cubicBezTo>
                    <a:pt x="136" y="48"/>
                    <a:pt x="134" y="52"/>
                    <a:pt x="135" y="56"/>
                  </a:cubicBezTo>
                  <a:cubicBezTo>
                    <a:pt x="140" y="73"/>
                    <a:pt x="134" y="90"/>
                    <a:pt x="118" y="106"/>
                  </a:cubicBezTo>
                  <a:cubicBezTo>
                    <a:pt x="101" y="122"/>
                    <a:pt x="77" y="126"/>
                    <a:pt x="51" y="130"/>
                  </a:cubicBezTo>
                  <a:cubicBezTo>
                    <a:pt x="40" y="132"/>
                    <a:pt x="29" y="133"/>
                    <a:pt x="18" y="136"/>
                  </a:cubicBezTo>
                  <a:cubicBezTo>
                    <a:pt x="19" y="127"/>
                    <a:pt x="21" y="118"/>
                    <a:pt x="22" y="109"/>
                  </a:cubicBezTo>
                  <a:cubicBezTo>
                    <a:pt x="26" y="82"/>
                    <a:pt x="30" y="54"/>
                    <a:pt x="48" y="36"/>
                  </a:cubicBezTo>
                  <a:cubicBezTo>
                    <a:pt x="64" y="20"/>
                    <a:pt x="81" y="15"/>
                    <a:pt x="98" y="19"/>
                  </a:cubicBezTo>
                  <a:cubicBezTo>
                    <a:pt x="102" y="20"/>
                    <a:pt x="106" y="18"/>
                    <a:pt x="107" y="14"/>
                  </a:cubicBezTo>
                  <a:cubicBezTo>
                    <a:pt x="108" y="10"/>
                    <a:pt x="105" y="7"/>
                    <a:pt x="102" y="6"/>
                  </a:cubicBezTo>
                  <a:cubicBezTo>
                    <a:pt x="80" y="0"/>
                    <a:pt x="57" y="7"/>
                    <a:pt x="38" y="26"/>
                  </a:cubicBezTo>
                  <a:cubicBezTo>
                    <a:pt x="17" y="47"/>
                    <a:pt x="13" y="78"/>
                    <a:pt x="8" y="107"/>
                  </a:cubicBezTo>
                  <a:cubicBezTo>
                    <a:pt x="6" y="120"/>
                    <a:pt x="4" y="133"/>
                    <a:pt x="1" y="144"/>
                  </a:cubicBezTo>
                  <a:cubicBezTo>
                    <a:pt x="0" y="147"/>
                    <a:pt x="1" y="150"/>
                    <a:pt x="3" y="151"/>
                  </a:cubicBezTo>
                  <a:cubicBezTo>
                    <a:pt x="4" y="153"/>
                    <a:pt x="6" y="153"/>
                    <a:pt x="8" y="153"/>
                  </a:cubicBezTo>
                  <a:cubicBezTo>
                    <a:pt x="9" y="153"/>
                    <a:pt x="9" y="153"/>
                    <a:pt x="10" y="153"/>
                  </a:cubicBezTo>
                  <a:cubicBezTo>
                    <a:pt x="23" y="148"/>
                    <a:pt x="38" y="146"/>
                    <a:pt x="53" y="144"/>
                  </a:cubicBezTo>
                  <a:cubicBezTo>
                    <a:pt x="80" y="140"/>
                    <a:pt x="108" y="136"/>
                    <a:pt x="128" y="116"/>
                  </a:cubicBezTo>
                  <a:cubicBezTo>
                    <a:pt x="147" y="97"/>
                    <a:pt x="154" y="74"/>
                    <a:pt x="149" y="52"/>
                  </a:cubicBezTo>
                  <a:cubicBezTo>
                    <a:pt x="148" y="49"/>
                    <a:pt x="144" y="46"/>
                    <a:pt x="14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grpSp>
        <p:nvGrpSpPr>
          <p:cNvPr id="232" name="Group 15"/>
          <p:cNvGrpSpPr>
            <a:grpSpLocks noChangeAspect="1"/>
          </p:cNvGrpSpPr>
          <p:nvPr/>
        </p:nvGrpSpPr>
        <p:grpSpPr bwMode="auto">
          <a:xfrm>
            <a:off x="21976423" y="3395682"/>
            <a:ext cx="1489610" cy="1512824"/>
            <a:chOff x="6440" y="1215"/>
            <a:chExt cx="385" cy="391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6645" y="1271"/>
              <a:ext cx="98" cy="124"/>
            </a:xfrm>
            <a:custGeom>
              <a:avLst/>
              <a:gdLst>
                <a:gd name="T0" fmla="*/ 138 w 142"/>
                <a:gd name="T1" fmla="*/ 139 h 178"/>
                <a:gd name="T2" fmla="*/ 129 w 142"/>
                <a:gd name="T3" fmla="*/ 141 h 178"/>
                <a:gd name="T4" fmla="*/ 90 w 142"/>
                <a:gd name="T5" fmla="*/ 164 h 178"/>
                <a:gd name="T6" fmla="*/ 40 w 142"/>
                <a:gd name="T7" fmla="*/ 115 h 178"/>
                <a:gd name="T8" fmla="*/ 91 w 142"/>
                <a:gd name="T9" fmla="*/ 115 h 178"/>
                <a:gd name="T10" fmla="*/ 98 w 142"/>
                <a:gd name="T11" fmla="*/ 108 h 178"/>
                <a:gd name="T12" fmla="*/ 91 w 142"/>
                <a:gd name="T13" fmla="*/ 101 h 178"/>
                <a:gd name="T14" fmla="*/ 38 w 142"/>
                <a:gd name="T15" fmla="*/ 101 h 178"/>
                <a:gd name="T16" fmla="*/ 37 w 142"/>
                <a:gd name="T17" fmla="*/ 89 h 178"/>
                <a:gd name="T18" fmla="*/ 37 w 142"/>
                <a:gd name="T19" fmla="*/ 78 h 178"/>
                <a:gd name="T20" fmla="*/ 91 w 142"/>
                <a:gd name="T21" fmla="*/ 78 h 178"/>
                <a:gd name="T22" fmla="*/ 98 w 142"/>
                <a:gd name="T23" fmla="*/ 71 h 178"/>
                <a:gd name="T24" fmla="*/ 91 w 142"/>
                <a:gd name="T25" fmla="*/ 64 h 178"/>
                <a:gd name="T26" fmla="*/ 39 w 142"/>
                <a:gd name="T27" fmla="*/ 64 h 178"/>
                <a:gd name="T28" fmla="*/ 52 w 142"/>
                <a:gd name="T29" fmla="*/ 34 h 178"/>
                <a:gd name="T30" fmla="*/ 90 w 142"/>
                <a:gd name="T31" fmla="*/ 14 h 178"/>
                <a:gd name="T32" fmla="*/ 129 w 142"/>
                <a:gd name="T33" fmla="*/ 37 h 178"/>
                <a:gd name="T34" fmla="*/ 138 w 142"/>
                <a:gd name="T35" fmla="*/ 39 h 178"/>
                <a:gd name="T36" fmla="*/ 140 w 142"/>
                <a:gd name="T37" fmla="*/ 29 h 178"/>
                <a:gd name="T38" fmla="*/ 90 w 142"/>
                <a:gd name="T39" fmla="*/ 0 h 178"/>
                <a:gd name="T40" fmla="*/ 41 w 142"/>
                <a:gd name="T41" fmla="*/ 25 h 178"/>
                <a:gd name="T42" fmla="*/ 25 w 142"/>
                <a:gd name="T43" fmla="*/ 64 h 178"/>
                <a:gd name="T44" fmla="*/ 7 w 142"/>
                <a:gd name="T45" fmla="*/ 64 h 178"/>
                <a:gd name="T46" fmla="*/ 0 w 142"/>
                <a:gd name="T47" fmla="*/ 71 h 178"/>
                <a:gd name="T48" fmla="*/ 7 w 142"/>
                <a:gd name="T49" fmla="*/ 78 h 178"/>
                <a:gd name="T50" fmla="*/ 23 w 142"/>
                <a:gd name="T51" fmla="*/ 78 h 178"/>
                <a:gd name="T52" fmla="*/ 23 w 142"/>
                <a:gd name="T53" fmla="*/ 89 h 178"/>
                <a:gd name="T54" fmla="*/ 24 w 142"/>
                <a:gd name="T55" fmla="*/ 101 h 178"/>
                <a:gd name="T56" fmla="*/ 7 w 142"/>
                <a:gd name="T57" fmla="*/ 101 h 178"/>
                <a:gd name="T58" fmla="*/ 0 w 142"/>
                <a:gd name="T59" fmla="*/ 108 h 178"/>
                <a:gd name="T60" fmla="*/ 7 w 142"/>
                <a:gd name="T61" fmla="*/ 115 h 178"/>
                <a:gd name="T62" fmla="*/ 25 w 142"/>
                <a:gd name="T63" fmla="*/ 115 h 178"/>
                <a:gd name="T64" fmla="*/ 90 w 142"/>
                <a:gd name="T65" fmla="*/ 178 h 178"/>
                <a:gd name="T66" fmla="*/ 140 w 142"/>
                <a:gd name="T67" fmla="*/ 149 h 178"/>
                <a:gd name="T68" fmla="*/ 138 w 142"/>
                <a:gd name="T69" fmla="*/ 13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78">
                  <a:moveTo>
                    <a:pt x="138" y="139"/>
                  </a:moveTo>
                  <a:cubicBezTo>
                    <a:pt x="135" y="137"/>
                    <a:pt x="131" y="138"/>
                    <a:pt x="129" y="141"/>
                  </a:cubicBezTo>
                  <a:cubicBezTo>
                    <a:pt x="118" y="157"/>
                    <a:pt x="106" y="164"/>
                    <a:pt x="90" y="164"/>
                  </a:cubicBezTo>
                  <a:cubicBezTo>
                    <a:pt x="64" y="164"/>
                    <a:pt x="46" y="146"/>
                    <a:pt x="40" y="115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4" y="115"/>
                    <a:pt x="98" y="112"/>
                    <a:pt x="98" y="108"/>
                  </a:cubicBezTo>
                  <a:cubicBezTo>
                    <a:pt x="98" y="104"/>
                    <a:pt x="94" y="101"/>
                    <a:pt x="91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7" y="97"/>
                    <a:pt x="37" y="93"/>
                    <a:pt x="37" y="89"/>
                  </a:cubicBezTo>
                  <a:cubicBezTo>
                    <a:pt x="37" y="85"/>
                    <a:pt x="37" y="82"/>
                    <a:pt x="37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4" y="78"/>
                    <a:pt x="98" y="75"/>
                    <a:pt x="98" y="71"/>
                  </a:cubicBezTo>
                  <a:cubicBezTo>
                    <a:pt x="98" y="67"/>
                    <a:pt x="94" y="64"/>
                    <a:pt x="91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2" y="52"/>
                    <a:pt x="46" y="42"/>
                    <a:pt x="52" y="34"/>
                  </a:cubicBezTo>
                  <a:cubicBezTo>
                    <a:pt x="61" y="21"/>
                    <a:pt x="75" y="14"/>
                    <a:pt x="90" y="14"/>
                  </a:cubicBezTo>
                  <a:cubicBezTo>
                    <a:pt x="106" y="14"/>
                    <a:pt x="118" y="21"/>
                    <a:pt x="129" y="37"/>
                  </a:cubicBezTo>
                  <a:cubicBezTo>
                    <a:pt x="131" y="40"/>
                    <a:pt x="135" y="41"/>
                    <a:pt x="138" y="39"/>
                  </a:cubicBezTo>
                  <a:cubicBezTo>
                    <a:pt x="142" y="36"/>
                    <a:pt x="142" y="32"/>
                    <a:pt x="140" y="29"/>
                  </a:cubicBezTo>
                  <a:cubicBezTo>
                    <a:pt x="127" y="9"/>
                    <a:pt x="110" y="0"/>
                    <a:pt x="90" y="0"/>
                  </a:cubicBezTo>
                  <a:cubicBezTo>
                    <a:pt x="70" y="0"/>
                    <a:pt x="53" y="9"/>
                    <a:pt x="41" y="25"/>
                  </a:cubicBezTo>
                  <a:cubicBezTo>
                    <a:pt x="33" y="36"/>
                    <a:pt x="28" y="49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4" y="64"/>
                    <a:pt x="0" y="67"/>
                    <a:pt x="0" y="71"/>
                  </a:cubicBezTo>
                  <a:cubicBezTo>
                    <a:pt x="0" y="75"/>
                    <a:pt x="4" y="78"/>
                    <a:pt x="7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82"/>
                    <a:pt x="23" y="85"/>
                    <a:pt x="23" y="89"/>
                  </a:cubicBezTo>
                  <a:cubicBezTo>
                    <a:pt x="23" y="93"/>
                    <a:pt x="23" y="97"/>
                    <a:pt x="24" y="101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4" y="101"/>
                    <a:pt x="0" y="104"/>
                    <a:pt x="0" y="108"/>
                  </a:cubicBezTo>
                  <a:cubicBezTo>
                    <a:pt x="0" y="112"/>
                    <a:pt x="4" y="115"/>
                    <a:pt x="7" y="115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54"/>
                    <a:pt x="56" y="178"/>
                    <a:pt x="90" y="178"/>
                  </a:cubicBezTo>
                  <a:cubicBezTo>
                    <a:pt x="110" y="178"/>
                    <a:pt x="127" y="168"/>
                    <a:pt x="140" y="149"/>
                  </a:cubicBezTo>
                  <a:cubicBezTo>
                    <a:pt x="142" y="146"/>
                    <a:pt x="142" y="141"/>
                    <a:pt x="138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234" name="Freeform 17"/>
            <p:cNvSpPr>
              <a:spLocks noEditPoints="1"/>
            </p:cNvSpPr>
            <p:nvPr/>
          </p:nvSpPr>
          <p:spPr bwMode="auto">
            <a:xfrm>
              <a:off x="6526" y="1398"/>
              <a:ext cx="81" cy="142"/>
            </a:xfrm>
            <a:custGeom>
              <a:avLst/>
              <a:gdLst>
                <a:gd name="T0" fmla="*/ 112 w 117"/>
                <a:gd name="T1" fmla="*/ 42 h 205"/>
                <a:gd name="T2" fmla="*/ 70 w 117"/>
                <a:gd name="T3" fmla="*/ 25 h 205"/>
                <a:gd name="T4" fmla="*/ 70 w 117"/>
                <a:gd name="T5" fmla="*/ 7 h 205"/>
                <a:gd name="T6" fmla="*/ 63 w 117"/>
                <a:gd name="T7" fmla="*/ 0 h 205"/>
                <a:gd name="T8" fmla="*/ 56 w 117"/>
                <a:gd name="T9" fmla="*/ 7 h 205"/>
                <a:gd name="T10" fmla="*/ 56 w 117"/>
                <a:gd name="T11" fmla="*/ 25 h 205"/>
                <a:gd name="T12" fmla="*/ 11 w 117"/>
                <a:gd name="T13" fmla="*/ 64 h 205"/>
                <a:gd name="T14" fmla="*/ 56 w 117"/>
                <a:gd name="T15" fmla="*/ 103 h 205"/>
                <a:gd name="T16" fmla="*/ 56 w 117"/>
                <a:gd name="T17" fmla="*/ 158 h 205"/>
                <a:gd name="T18" fmla="*/ 12 w 117"/>
                <a:gd name="T19" fmla="*/ 138 h 205"/>
                <a:gd name="T20" fmla="*/ 2 w 117"/>
                <a:gd name="T21" fmla="*/ 139 h 205"/>
                <a:gd name="T22" fmla="*/ 3 w 117"/>
                <a:gd name="T23" fmla="*/ 149 h 205"/>
                <a:gd name="T24" fmla="*/ 56 w 117"/>
                <a:gd name="T25" fmla="*/ 172 h 205"/>
                <a:gd name="T26" fmla="*/ 56 w 117"/>
                <a:gd name="T27" fmla="*/ 198 h 205"/>
                <a:gd name="T28" fmla="*/ 63 w 117"/>
                <a:gd name="T29" fmla="*/ 205 h 205"/>
                <a:gd name="T30" fmla="*/ 70 w 117"/>
                <a:gd name="T31" fmla="*/ 198 h 205"/>
                <a:gd name="T32" fmla="*/ 70 w 117"/>
                <a:gd name="T33" fmla="*/ 172 h 205"/>
                <a:gd name="T34" fmla="*/ 114 w 117"/>
                <a:gd name="T35" fmla="*/ 135 h 205"/>
                <a:gd name="T36" fmla="*/ 71 w 117"/>
                <a:gd name="T37" fmla="*/ 92 h 205"/>
                <a:gd name="T38" fmla="*/ 70 w 117"/>
                <a:gd name="T39" fmla="*/ 92 h 205"/>
                <a:gd name="T40" fmla="*/ 70 w 117"/>
                <a:gd name="T41" fmla="*/ 39 h 205"/>
                <a:gd name="T42" fmla="*/ 105 w 117"/>
                <a:gd name="T43" fmla="*/ 54 h 205"/>
                <a:gd name="T44" fmla="*/ 114 w 117"/>
                <a:gd name="T45" fmla="*/ 52 h 205"/>
                <a:gd name="T46" fmla="*/ 112 w 117"/>
                <a:gd name="T47" fmla="*/ 42 h 205"/>
                <a:gd name="T48" fmla="*/ 25 w 117"/>
                <a:gd name="T49" fmla="*/ 64 h 205"/>
                <a:gd name="T50" fmla="*/ 56 w 117"/>
                <a:gd name="T51" fmla="*/ 39 h 205"/>
                <a:gd name="T52" fmla="*/ 56 w 117"/>
                <a:gd name="T53" fmla="*/ 89 h 205"/>
                <a:gd name="T54" fmla="*/ 25 w 117"/>
                <a:gd name="T55" fmla="*/ 64 h 205"/>
                <a:gd name="T56" fmla="*/ 100 w 117"/>
                <a:gd name="T57" fmla="*/ 135 h 205"/>
                <a:gd name="T58" fmla="*/ 70 w 117"/>
                <a:gd name="T59" fmla="*/ 158 h 205"/>
                <a:gd name="T60" fmla="*/ 70 w 117"/>
                <a:gd name="T61" fmla="*/ 106 h 205"/>
                <a:gd name="T62" fmla="*/ 100 w 117"/>
                <a:gd name="T63" fmla="*/ 13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205">
                  <a:moveTo>
                    <a:pt x="112" y="42"/>
                  </a:moveTo>
                  <a:cubicBezTo>
                    <a:pt x="99" y="33"/>
                    <a:pt x="83" y="27"/>
                    <a:pt x="70" y="25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4"/>
                    <a:pt x="67" y="0"/>
                    <a:pt x="63" y="0"/>
                  </a:cubicBezTo>
                  <a:cubicBezTo>
                    <a:pt x="59" y="0"/>
                    <a:pt x="56" y="4"/>
                    <a:pt x="56" y="7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34" y="27"/>
                    <a:pt x="11" y="38"/>
                    <a:pt x="11" y="64"/>
                  </a:cubicBezTo>
                  <a:cubicBezTo>
                    <a:pt x="11" y="92"/>
                    <a:pt x="40" y="99"/>
                    <a:pt x="56" y="103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42" y="155"/>
                    <a:pt x="24" y="148"/>
                    <a:pt x="12" y="138"/>
                  </a:cubicBezTo>
                  <a:cubicBezTo>
                    <a:pt x="9" y="136"/>
                    <a:pt x="5" y="136"/>
                    <a:pt x="2" y="139"/>
                  </a:cubicBezTo>
                  <a:cubicBezTo>
                    <a:pt x="0" y="142"/>
                    <a:pt x="0" y="147"/>
                    <a:pt x="3" y="149"/>
                  </a:cubicBezTo>
                  <a:cubicBezTo>
                    <a:pt x="17" y="160"/>
                    <a:pt x="39" y="170"/>
                    <a:pt x="56" y="17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6" y="202"/>
                    <a:pt x="59" y="205"/>
                    <a:pt x="63" y="205"/>
                  </a:cubicBezTo>
                  <a:cubicBezTo>
                    <a:pt x="67" y="205"/>
                    <a:pt x="70" y="202"/>
                    <a:pt x="70" y="198"/>
                  </a:cubicBezTo>
                  <a:cubicBezTo>
                    <a:pt x="70" y="172"/>
                    <a:pt x="70" y="172"/>
                    <a:pt x="70" y="172"/>
                  </a:cubicBezTo>
                  <a:cubicBezTo>
                    <a:pt x="92" y="171"/>
                    <a:pt x="114" y="161"/>
                    <a:pt x="114" y="135"/>
                  </a:cubicBezTo>
                  <a:cubicBezTo>
                    <a:pt x="114" y="102"/>
                    <a:pt x="85" y="95"/>
                    <a:pt x="71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81" y="41"/>
                    <a:pt x="93" y="46"/>
                    <a:pt x="105" y="54"/>
                  </a:cubicBezTo>
                  <a:cubicBezTo>
                    <a:pt x="108" y="56"/>
                    <a:pt x="112" y="55"/>
                    <a:pt x="114" y="52"/>
                  </a:cubicBezTo>
                  <a:cubicBezTo>
                    <a:pt x="117" y="48"/>
                    <a:pt x="116" y="44"/>
                    <a:pt x="112" y="42"/>
                  </a:cubicBezTo>
                  <a:close/>
                  <a:moveTo>
                    <a:pt x="25" y="64"/>
                  </a:moveTo>
                  <a:cubicBezTo>
                    <a:pt x="25" y="45"/>
                    <a:pt x="44" y="40"/>
                    <a:pt x="56" y="3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0" y="85"/>
                    <a:pt x="25" y="79"/>
                    <a:pt x="25" y="64"/>
                  </a:cubicBezTo>
                  <a:close/>
                  <a:moveTo>
                    <a:pt x="100" y="135"/>
                  </a:moveTo>
                  <a:cubicBezTo>
                    <a:pt x="100" y="153"/>
                    <a:pt x="82" y="158"/>
                    <a:pt x="70" y="158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86" y="110"/>
                    <a:pt x="100" y="116"/>
                    <a:pt x="100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  <p:sp>
          <p:nvSpPr>
            <p:cNvPr id="235" name="Freeform 18"/>
            <p:cNvSpPr>
              <a:spLocks noEditPoints="1"/>
            </p:cNvSpPr>
            <p:nvPr/>
          </p:nvSpPr>
          <p:spPr bwMode="auto">
            <a:xfrm>
              <a:off x="6440" y="1215"/>
              <a:ext cx="385" cy="391"/>
            </a:xfrm>
            <a:custGeom>
              <a:avLst/>
              <a:gdLst>
                <a:gd name="T0" fmla="*/ 387 w 557"/>
                <a:gd name="T1" fmla="*/ 1 h 564"/>
                <a:gd name="T2" fmla="*/ 220 w 557"/>
                <a:gd name="T3" fmla="*/ 202 h 564"/>
                <a:gd name="T4" fmla="*/ 49 w 557"/>
                <a:gd name="T5" fmla="*/ 276 h 564"/>
                <a:gd name="T6" fmla="*/ 108 w 557"/>
                <a:gd name="T7" fmla="*/ 74 h 564"/>
                <a:gd name="T8" fmla="*/ 137 w 557"/>
                <a:gd name="T9" fmla="*/ 97 h 564"/>
                <a:gd name="T10" fmla="*/ 140 w 557"/>
                <a:gd name="T11" fmla="*/ 110 h 564"/>
                <a:gd name="T12" fmla="*/ 215 w 557"/>
                <a:gd name="T13" fmla="*/ 76 h 564"/>
                <a:gd name="T14" fmla="*/ 216 w 557"/>
                <a:gd name="T15" fmla="*/ 75 h 564"/>
                <a:gd name="T16" fmla="*/ 217 w 557"/>
                <a:gd name="T17" fmla="*/ 74 h 564"/>
                <a:gd name="T18" fmla="*/ 218 w 557"/>
                <a:gd name="T19" fmla="*/ 73 h 564"/>
                <a:gd name="T20" fmla="*/ 219 w 557"/>
                <a:gd name="T21" fmla="*/ 72 h 564"/>
                <a:gd name="T22" fmla="*/ 219 w 557"/>
                <a:gd name="T23" fmla="*/ 71 h 564"/>
                <a:gd name="T24" fmla="*/ 219 w 557"/>
                <a:gd name="T25" fmla="*/ 68 h 564"/>
                <a:gd name="T26" fmla="*/ 219 w 557"/>
                <a:gd name="T27" fmla="*/ 67 h 564"/>
                <a:gd name="T28" fmla="*/ 218 w 557"/>
                <a:gd name="T29" fmla="*/ 65 h 564"/>
                <a:gd name="T30" fmla="*/ 169 w 557"/>
                <a:gd name="T31" fmla="*/ 3 h 564"/>
                <a:gd name="T32" fmla="*/ 158 w 557"/>
                <a:gd name="T33" fmla="*/ 12 h 564"/>
                <a:gd name="T34" fmla="*/ 102 w 557"/>
                <a:gd name="T35" fmla="*/ 61 h 564"/>
                <a:gd name="T36" fmla="*/ 41 w 557"/>
                <a:gd name="T37" fmla="*/ 289 h 564"/>
                <a:gd name="T38" fmla="*/ 190 w 557"/>
                <a:gd name="T39" fmla="*/ 539 h 564"/>
                <a:gd name="T40" fmla="*/ 356 w 557"/>
                <a:gd name="T41" fmla="*/ 337 h 564"/>
                <a:gd name="T42" fmla="*/ 508 w 557"/>
                <a:gd name="T43" fmla="*/ 288 h 564"/>
                <a:gd name="T44" fmla="*/ 450 w 557"/>
                <a:gd name="T45" fmla="*/ 490 h 564"/>
                <a:gd name="T46" fmla="*/ 420 w 557"/>
                <a:gd name="T47" fmla="*/ 468 h 564"/>
                <a:gd name="T48" fmla="*/ 414 w 557"/>
                <a:gd name="T49" fmla="*/ 456 h 564"/>
                <a:gd name="T50" fmla="*/ 342 w 557"/>
                <a:gd name="T51" fmla="*/ 489 h 564"/>
                <a:gd name="T52" fmla="*/ 341 w 557"/>
                <a:gd name="T53" fmla="*/ 490 h 564"/>
                <a:gd name="T54" fmla="*/ 339 w 557"/>
                <a:gd name="T55" fmla="*/ 491 h 564"/>
                <a:gd name="T56" fmla="*/ 339 w 557"/>
                <a:gd name="T57" fmla="*/ 492 h 564"/>
                <a:gd name="T58" fmla="*/ 338 w 557"/>
                <a:gd name="T59" fmla="*/ 493 h 564"/>
                <a:gd name="T60" fmla="*/ 338 w 557"/>
                <a:gd name="T61" fmla="*/ 494 h 564"/>
                <a:gd name="T62" fmla="*/ 338 w 557"/>
                <a:gd name="T63" fmla="*/ 497 h 564"/>
                <a:gd name="T64" fmla="*/ 339 w 557"/>
                <a:gd name="T65" fmla="*/ 499 h 564"/>
                <a:gd name="T66" fmla="*/ 340 w 557"/>
                <a:gd name="T67" fmla="*/ 500 h 564"/>
                <a:gd name="T68" fmla="*/ 394 w 557"/>
                <a:gd name="T69" fmla="*/ 564 h 564"/>
                <a:gd name="T70" fmla="*/ 399 w 557"/>
                <a:gd name="T71" fmla="*/ 553 h 564"/>
                <a:gd name="T72" fmla="*/ 400 w 557"/>
                <a:gd name="T73" fmla="*/ 514 h 564"/>
                <a:gd name="T74" fmla="*/ 535 w 557"/>
                <a:gd name="T75" fmla="*/ 425 h 564"/>
                <a:gd name="T76" fmla="*/ 556 w 557"/>
                <a:gd name="T77" fmla="*/ 170 h 564"/>
                <a:gd name="T78" fmla="*/ 190 w 557"/>
                <a:gd name="T79" fmla="*/ 525 h 564"/>
                <a:gd name="T80" fmla="*/ 190 w 557"/>
                <a:gd name="T81" fmla="*/ 214 h 564"/>
                <a:gd name="T82" fmla="*/ 341 w 557"/>
                <a:gd name="T83" fmla="*/ 333 h 564"/>
                <a:gd name="T84" fmla="*/ 387 w 557"/>
                <a:gd name="T85" fmla="*/ 325 h 564"/>
                <a:gd name="T86" fmla="*/ 387 w 557"/>
                <a:gd name="T87" fmla="*/ 15 h 564"/>
                <a:gd name="T88" fmla="*/ 505 w 557"/>
                <a:gd name="T89" fmla="*/ 271 h 564"/>
                <a:gd name="T90" fmla="*/ 501 w 557"/>
                <a:gd name="T91" fmla="*/ 275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57" h="564">
                  <a:moveTo>
                    <a:pt x="556" y="170"/>
                  </a:moveTo>
                  <a:cubicBezTo>
                    <a:pt x="556" y="77"/>
                    <a:pt x="480" y="1"/>
                    <a:pt x="387" y="1"/>
                  </a:cubicBezTo>
                  <a:cubicBezTo>
                    <a:pt x="293" y="1"/>
                    <a:pt x="217" y="77"/>
                    <a:pt x="217" y="170"/>
                  </a:cubicBezTo>
                  <a:cubicBezTo>
                    <a:pt x="217" y="181"/>
                    <a:pt x="218" y="192"/>
                    <a:pt x="220" y="202"/>
                  </a:cubicBezTo>
                  <a:cubicBezTo>
                    <a:pt x="210" y="201"/>
                    <a:pt x="200" y="200"/>
                    <a:pt x="190" y="200"/>
                  </a:cubicBezTo>
                  <a:cubicBezTo>
                    <a:pt x="131" y="200"/>
                    <a:pt x="79" y="230"/>
                    <a:pt x="49" y="276"/>
                  </a:cubicBezTo>
                  <a:cubicBezTo>
                    <a:pt x="21" y="238"/>
                    <a:pt x="16" y="189"/>
                    <a:pt x="35" y="145"/>
                  </a:cubicBezTo>
                  <a:cubicBezTo>
                    <a:pt x="49" y="113"/>
                    <a:pt x="75" y="88"/>
                    <a:pt x="108" y="74"/>
                  </a:cubicBezTo>
                  <a:cubicBezTo>
                    <a:pt x="135" y="63"/>
                    <a:pt x="166" y="62"/>
                    <a:pt x="194" y="70"/>
                  </a:cubicBezTo>
                  <a:cubicBezTo>
                    <a:pt x="137" y="97"/>
                    <a:pt x="137" y="97"/>
                    <a:pt x="137" y="97"/>
                  </a:cubicBezTo>
                  <a:cubicBezTo>
                    <a:pt x="134" y="98"/>
                    <a:pt x="132" y="102"/>
                    <a:pt x="134" y="106"/>
                  </a:cubicBezTo>
                  <a:cubicBezTo>
                    <a:pt x="135" y="108"/>
                    <a:pt x="138" y="110"/>
                    <a:pt x="140" y="110"/>
                  </a:cubicBezTo>
                  <a:cubicBezTo>
                    <a:pt x="141" y="110"/>
                    <a:pt x="142" y="110"/>
                    <a:pt x="143" y="109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215" y="76"/>
                    <a:pt x="215" y="76"/>
                    <a:pt x="216" y="76"/>
                  </a:cubicBezTo>
                  <a:cubicBezTo>
                    <a:pt x="216" y="75"/>
                    <a:pt x="216" y="75"/>
                    <a:pt x="216" y="75"/>
                  </a:cubicBezTo>
                  <a:cubicBezTo>
                    <a:pt x="216" y="75"/>
                    <a:pt x="217" y="75"/>
                    <a:pt x="217" y="75"/>
                  </a:cubicBezTo>
                  <a:cubicBezTo>
                    <a:pt x="217" y="75"/>
                    <a:pt x="217" y="74"/>
                    <a:pt x="217" y="74"/>
                  </a:cubicBezTo>
                  <a:cubicBezTo>
                    <a:pt x="218" y="74"/>
                    <a:pt x="218" y="74"/>
                    <a:pt x="218" y="74"/>
                  </a:cubicBezTo>
                  <a:cubicBezTo>
                    <a:pt x="218" y="73"/>
                    <a:pt x="218" y="73"/>
                    <a:pt x="218" y="73"/>
                  </a:cubicBezTo>
                  <a:cubicBezTo>
                    <a:pt x="218" y="73"/>
                    <a:pt x="218" y="73"/>
                    <a:pt x="219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19" y="72"/>
                    <a:pt x="219" y="72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1"/>
                    <a:pt x="219" y="71"/>
                    <a:pt x="219" y="71"/>
                  </a:cubicBezTo>
                  <a:cubicBezTo>
                    <a:pt x="219" y="70"/>
                    <a:pt x="219" y="69"/>
                    <a:pt x="219" y="68"/>
                  </a:cubicBezTo>
                  <a:cubicBezTo>
                    <a:pt x="219" y="68"/>
                    <a:pt x="219" y="68"/>
                    <a:pt x="219" y="68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6"/>
                    <a:pt x="218" y="66"/>
                    <a:pt x="218" y="66"/>
                  </a:cubicBezTo>
                  <a:cubicBezTo>
                    <a:pt x="218" y="66"/>
                    <a:pt x="218" y="66"/>
                    <a:pt x="218" y="65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169" y="3"/>
                    <a:pt x="169" y="3"/>
                    <a:pt x="169" y="3"/>
                  </a:cubicBezTo>
                  <a:cubicBezTo>
                    <a:pt x="167" y="0"/>
                    <a:pt x="162" y="0"/>
                    <a:pt x="159" y="2"/>
                  </a:cubicBezTo>
                  <a:cubicBezTo>
                    <a:pt x="156" y="4"/>
                    <a:pt x="156" y="9"/>
                    <a:pt x="158" y="12"/>
                  </a:cubicBezTo>
                  <a:cubicBezTo>
                    <a:pt x="192" y="55"/>
                    <a:pt x="192" y="55"/>
                    <a:pt x="192" y="55"/>
                  </a:cubicBezTo>
                  <a:cubicBezTo>
                    <a:pt x="163" y="48"/>
                    <a:pt x="131" y="50"/>
                    <a:pt x="102" y="61"/>
                  </a:cubicBezTo>
                  <a:cubicBezTo>
                    <a:pt x="66" y="76"/>
                    <a:pt x="37" y="104"/>
                    <a:pt x="22" y="140"/>
                  </a:cubicBezTo>
                  <a:cubicBezTo>
                    <a:pt x="0" y="190"/>
                    <a:pt x="8" y="246"/>
                    <a:pt x="41" y="289"/>
                  </a:cubicBezTo>
                  <a:cubicBezTo>
                    <a:pt x="28" y="313"/>
                    <a:pt x="21" y="340"/>
                    <a:pt x="21" y="369"/>
                  </a:cubicBezTo>
                  <a:cubicBezTo>
                    <a:pt x="21" y="462"/>
                    <a:pt x="97" y="539"/>
                    <a:pt x="190" y="539"/>
                  </a:cubicBezTo>
                  <a:cubicBezTo>
                    <a:pt x="283" y="539"/>
                    <a:pt x="359" y="462"/>
                    <a:pt x="359" y="369"/>
                  </a:cubicBezTo>
                  <a:cubicBezTo>
                    <a:pt x="359" y="358"/>
                    <a:pt x="358" y="347"/>
                    <a:pt x="356" y="337"/>
                  </a:cubicBezTo>
                  <a:cubicBezTo>
                    <a:pt x="366" y="338"/>
                    <a:pt x="376" y="339"/>
                    <a:pt x="387" y="339"/>
                  </a:cubicBezTo>
                  <a:cubicBezTo>
                    <a:pt x="434" y="339"/>
                    <a:pt x="477" y="320"/>
                    <a:pt x="508" y="288"/>
                  </a:cubicBezTo>
                  <a:cubicBezTo>
                    <a:pt x="536" y="326"/>
                    <a:pt x="541" y="376"/>
                    <a:pt x="523" y="419"/>
                  </a:cubicBezTo>
                  <a:cubicBezTo>
                    <a:pt x="509" y="452"/>
                    <a:pt x="483" y="477"/>
                    <a:pt x="450" y="490"/>
                  </a:cubicBezTo>
                  <a:cubicBezTo>
                    <a:pt x="422" y="502"/>
                    <a:pt x="392" y="503"/>
                    <a:pt x="363" y="495"/>
                  </a:cubicBezTo>
                  <a:cubicBezTo>
                    <a:pt x="420" y="468"/>
                    <a:pt x="420" y="468"/>
                    <a:pt x="420" y="468"/>
                  </a:cubicBezTo>
                  <a:cubicBezTo>
                    <a:pt x="423" y="467"/>
                    <a:pt x="425" y="463"/>
                    <a:pt x="423" y="459"/>
                  </a:cubicBezTo>
                  <a:cubicBezTo>
                    <a:pt x="422" y="456"/>
                    <a:pt x="418" y="454"/>
                    <a:pt x="414" y="456"/>
                  </a:cubicBezTo>
                  <a:cubicBezTo>
                    <a:pt x="342" y="489"/>
                    <a:pt x="342" y="489"/>
                    <a:pt x="342" y="489"/>
                  </a:cubicBezTo>
                  <a:cubicBezTo>
                    <a:pt x="342" y="489"/>
                    <a:pt x="342" y="489"/>
                    <a:pt x="342" y="489"/>
                  </a:cubicBezTo>
                  <a:cubicBezTo>
                    <a:pt x="341" y="489"/>
                    <a:pt x="341" y="490"/>
                    <a:pt x="341" y="490"/>
                  </a:cubicBezTo>
                  <a:cubicBezTo>
                    <a:pt x="341" y="490"/>
                    <a:pt x="341" y="490"/>
                    <a:pt x="341" y="490"/>
                  </a:cubicBezTo>
                  <a:cubicBezTo>
                    <a:pt x="340" y="490"/>
                    <a:pt x="340" y="491"/>
                    <a:pt x="340" y="491"/>
                  </a:cubicBezTo>
                  <a:cubicBezTo>
                    <a:pt x="340" y="491"/>
                    <a:pt x="340" y="491"/>
                    <a:pt x="339" y="491"/>
                  </a:cubicBezTo>
                  <a:cubicBezTo>
                    <a:pt x="339" y="491"/>
                    <a:pt x="339" y="492"/>
                    <a:pt x="339" y="492"/>
                  </a:cubicBezTo>
                  <a:cubicBezTo>
                    <a:pt x="339" y="492"/>
                    <a:pt x="339" y="492"/>
                    <a:pt x="339" y="492"/>
                  </a:cubicBezTo>
                  <a:cubicBezTo>
                    <a:pt x="339" y="493"/>
                    <a:pt x="339" y="493"/>
                    <a:pt x="339" y="493"/>
                  </a:cubicBezTo>
                  <a:cubicBezTo>
                    <a:pt x="338" y="493"/>
                    <a:pt x="338" y="493"/>
                    <a:pt x="338" y="493"/>
                  </a:cubicBezTo>
                  <a:cubicBezTo>
                    <a:pt x="338" y="494"/>
                    <a:pt x="338" y="494"/>
                    <a:pt x="338" y="494"/>
                  </a:cubicBezTo>
                  <a:cubicBezTo>
                    <a:pt x="338" y="494"/>
                    <a:pt x="338" y="494"/>
                    <a:pt x="338" y="494"/>
                  </a:cubicBezTo>
                  <a:cubicBezTo>
                    <a:pt x="338" y="495"/>
                    <a:pt x="338" y="496"/>
                    <a:pt x="338" y="497"/>
                  </a:cubicBezTo>
                  <a:cubicBezTo>
                    <a:pt x="338" y="497"/>
                    <a:pt x="338" y="497"/>
                    <a:pt x="338" y="497"/>
                  </a:cubicBezTo>
                  <a:cubicBezTo>
                    <a:pt x="338" y="498"/>
                    <a:pt x="338" y="498"/>
                    <a:pt x="339" y="498"/>
                  </a:cubicBezTo>
                  <a:cubicBezTo>
                    <a:pt x="339" y="498"/>
                    <a:pt x="339" y="499"/>
                    <a:pt x="339" y="499"/>
                  </a:cubicBezTo>
                  <a:cubicBezTo>
                    <a:pt x="339" y="499"/>
                    <a:pt x="339" y="499"/>
                    <a:pt x="339" y="500"/>
                  </a:cubicBezTo>
                  <a:cubicBezTo>
                    <a:pt x="339" y="500"/>
                    <a:pt x="339" y="500"/>
                    <a:pt x="340" y="500"/>
                  </a:cubicBezTo>
                  <a:cubicBezTo>
                    <a:pt x="388" y="562"/>
                    <a:pt x="388" y="562"/>
                    <a:pt x="388" y="562"/>
                  </a:cubicBezTo>
                  <a:cubicBezTo>
                    <a:pt x="390" y="563"/>
                    <a:pt x="392" y="564"/>
                    <a:pt x="394" y="564"/>
                  </a:cubicBezTo>
                  <a:cubicBezTo>
                    <a:pt x="395" y="564"/>
                    <a:pt x="397" y="564"/>
                    <a:pt x="398" y="563"/>
                  </a:cubicBezTo>
                  <a:cubicBezTo>
                    <a:pt x="401" y="560"/>
                    <a:pt x="402" y="556"/>
                    <a:pt x="399" y="553"/>
                  </a:cubicBezTo>
                  <a:cubicBezTo>
                    <a:pt x="365" y="510"/>
                    <a:pt x="365" y="510"/>
                    <a:pt x="365" y="510"/>
                  </a:cubicBezTo>
                  <a:cubicBezTo>
                    <a:pt x="377" y="512"/>
                    <a:pt x="389" y="514"/>
                    <a:pt x="400" y="514"/>
                  </a:cubicBezTo>
                  <a:cubicBezTo>
                    <a:pt x="419" y="514"/>
                    <a:pt x="437" y="510"/>
                    <a:pt x="455" y="503"/>
                  </a:cubicBezTo>
                  <a:cubicBezTo>
                    <a:pt x="491" y="489"/>
                    <a:pt x="520" y="461"/>
                    <a:pt x="535" y="425"/>
                  </a:cubicBezTo>
                  <a:cubicBezTo>
                    <a:pt x="557" y="376"/>
                    <a:pt x="550" y="320"/>
                    <a:pt x="517" y="278"/>
                  </a:cubicBezTo>
                  <a:cubicBezTo>
                    <a:pt x="542" y="248"/>
                    <a:pt x="556" y="211"/>
                    <a:pt x="556" y="170"/>
                  </a:cubicBezTo>
                  <a:close/>
                  <a:moveTo>
                    <a:pt x="345" y="369"/>
                  </a:moveTo>
                  <a:cubicBezTo>
                    <a:pt x="345" y="455"/>
                    <a:pt x="276" y="525"/>
                    <a:pt x="190" y="525"/>
                  </a:cubicBezTo>
                  <a:cubicBezTo>
                    <a:pt x="104" y="525"/>
                    <a:pt x="35" y="455"/>
                    <a:pt x="35" y="369"/>
                  </a:cubicBezTo>
                  <a:cubicBezTo>
                    <a:pt x="35" y="283"/>
                    <a:pt x="104" y="214"/>
                    <a:pt x="190" y="214"/>
                  </a:cubicBezTo>
                  <a:cubicBezTo>
                    <a:pt x="201" y="214"/>
                    <a:pt x="213" y="215"/>
                    <a:pt x="224" y="217"/>
                  </a:cubicBezTo>
                  <a:cubicBezTo>
                    <a:pt x="240" y="273"/>
                    <a:pt x="285" y="317"/>
                    <a:pt x="341" y="333"/>
                  </a:cubicBezTo>
                  <a:cubicBezTo>
                    <a:pt x="344" y="345"/>
                    <a:pt x="345" y="357"/>
                    <a:pt x="345" y="369"/>
                  </a:cubicBezTo>
                  <a:close/>
                  <a:moveTo>
                    <a:pt x="387" y="325"/>
                  </a:moveTo>
                  <a:cubicBezTo>
                    <a:pt x="301" y="325"/>
                    <a:pt x="231" y="256"/>
                    <a:pt x="231" y="170"/>
                  </a:cubicBezTo>
                  <a:cubicBezTo>
                    <a:pt x="231" y="84"/>
                    <a:pt x="301" y="15"/>
                    <a:pt x="387" y="15"/>
                  </a:cubicBezTo>
                  <a:cubicBezTo>
                    <a:pt x="472" y="15"/>
                    <a:pt x="542" y="84"/>
                    <a:pt x="542" y="170"/>
                  </a:cubicBezTo>
                  <a:cubicBezTo>
                    <a:pt x="542" y="208"/>
                    <a:pt x="528" y="244"/>
                    <a:pt x="505" y="271"/>
                  </a:cubicBezTo>
                  <a:cubicBezTo>
                    <a:pt x="504" y="271"/>
                    <a:pt x="504" y="271"/>
                    <a:pt x="503" y="272"/>
                  </a:cubicBezTo>
                  <a:cubicBezTo>
                    <a:pt x="502" y="272"/>
                    <a:pt x="502" y="274"/>
                    <a:pt x="501" y="275"/>
                  </a:cubicBezTo>
                  <a:cubicBezTo>
                    <a:pt x="473" y="306"/>
                    <a:pt x="432" y="325"/>
                    <a:pt x="387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4800">
                <a:solidFill>
                  <a:srgbClr val="57565A"/>
                </a:solidFill>
                <a:latin typeface="Roboto Light"/>
              </a:endParaRPr>
            </a:p>
          </p:txBody>
        </p:sp>
      </p:grpSp>
      <p:sp>
        <p:nvSpPr>
          <p:cNvPr id="240" name="Freeform 22"/>
          <p:cNvSpPr>
            <a:spLocks noEditPoints="1"/>
          </p:cNvSpPr>
          <p:nvPr/>
        </p:nvSpPr>
        <p:spPr bwMode="auto">
          <a:xfrm>
            <a:off x="10074277" y="8128006"/>
            <a:ext cx="1289050" cy="1435100"/>
          </a:xfrm>
          <a:custGeom>
            <a:avLst/>
            <a:gdLst>
              <a:gd name="T0" fmla="*/ 581 w 581"/>
              <a:gd name="T1" fmla="*/ 375 h 650"/>
              <a:gd name="T2" fmla="*/ 581 w 581"/>
              <a:gd name="T3" fmla="*/ 375 h 650"/>
              <a:gd name="T4" fmla="*/ 580 w 581"/>
              <a:gd name="T5" fmla="*/ 373 h 650"/>
              <a:gd name="T6" fmla="*/ 580 w 581"/>
              <a:gd name="T7" fmla="*/ 373 h 650"/>
              <a:gd name="T8" fmla="*/ 489 w 581"/>
              <a:gd name="T9" fmla="*/ 181 h 650"/>
              <a:gd name="T10" fmla="*/ 482 w 581"/>
              <a:gd name="T11" fmla="*/ 177 h 650"/>
              <a:gd name="T12" fmla="*/ 151 w 581"/>
              <a:gd name="T13" fmla="*/ 177 h 650"/>
              <a:gd name="T14" fmla="*/ 151 w 581"/>
              <a:gd name="T15" fmla="*/ 107 h 650"/>
              <a:gd name="T16" fmla="*/ 245 w 581"/>
              <a:gd name="T17" fmla="*/ 14 h 650"/>
              <a:gd name="T18" fmla="*/ 308 w 581"/>
              <a:gd name="T19" fmla="*/ 38 h 650"/>
              <a:gd name="T20" fmla="*/ 297 w 581"/>
              <a:gd name="T21" fmla="*/ 66 h 650"/>
              <a:gd name="T22" fmla="*/ 343 w 581"/>
              <a:gd name="T23" fmla="*/ 112 h 650"/>
              <a:gd name="T24" fmla="*/ 388 w 581"/>
              <a:gd name="T25" fmla="*/ 66 h 650"/>
              <a:gd name="T26" fmla="*/ 343 w 581"/>
              <a:gd name="T27" fmla="*/ 21 h 650"/>
              <a:gd name="T28" fmla="*/ 318 w 581"/>
              <a:gd name="T29" fmla="*/ 28 h 650"/>
              <a:gd name="T30" fmla="*/ 245 w 581"/>
              <a:gd name="T31" fmla="*/ 0 h 650"/>
              <a:gd name="T32" fmla="*/ 137 w 581"/>
              <a:gd name="T33" fmla="*/ 107 h 650"/>
              <a:gd name="T34" fmla="*/ 137 w 581"/>
              <a:gd name="T35" fmla="*/ 177 h 650"/>
              <a:gd name="T36" fmla="*/ 98 w 581"/>
              <a:gd name="T37" fmla="*/ 177 h 650"/>
              <a:gd name="T38" fmla="*/ 92 w 581"/>
              <a:gd name="T39" fmla="*/ 181 h 650"/>
              <a:gd name="T40" fmla="*/ 0 w 581"/>
              <a:gd name="T41" fmla="*/ 373 h 650"/>
              <a:gd name="T42" fmla="*/ 0 w 581"/>
              <a:gd name="T43" fmla="*/ 373 h 650"/>
              <a:gd name="T44" fmla="*/ 0 w 581"/>
              <a:gd name="T45" fmla="*/ 375 h 650"/>
              <a:gd name="T46" fmla="*/ 0 w 581"/>
              <a:gd name="T47" fmla="*/ 375 h 650"/>
              <a:gd name="T48" fmla="*/ 0 w 581"/>
              <a:gd name="T49" fmla="*/ 376 h 650"/>
              <a:gd name="T50" fmla="*/ 0 w 581"/>
              <a:gd name="T51" fmla="*/ 427 h 650"/>
              <a:gd name="T52" fmla="*/ 7 w 581"/>
              <a:gd name="T53" fmla="*/ 434 h 650"/>
              <a:gd name="T54" fmla="*/ 283 w 581"/>
              <a:gd name="T55" fmla="*/ 434 h 650"/>
              <a:gd name="T56" fmla="*/ 283 w 581"/>
              <a:gd name="T57" fmla="*/ 643 h 650"/>
              <a:gd name="T58" fmla="*/ 290 w 581"/>
              <a:gd name="T59" fmla="*/ 650 h 650"/>
              <a:gd name="T60" fmla="*/ 297 w 581"/>
              <a:gd name="T61" fmla="*/ 643 h 650"/>
              <a:gd name="T62" fmla="*/ 297 w 581"/>
              <a:gd name="T63" fmla="*/ 434 h 650"/>
              <a:gd name="T64" fmla="*/ 574 w 581"/>
              <a:gd name="T65" fmla="*/ 434 h 650"/>
              <a:gd name="T66" fmla="*/ 581 w 581"/>
              <a:gd name="T67" fmla="*/ 427 h 650"/>
              <a:gd name="T68" fmla="*/ 581 w 581"/>
              <a:gd name="T69" fmla="*/ 376 h 650"/>
              <a:gd name="T70" fmla="*/ 581 w 581"/>
              <a:gd name="T71" fmla="*/ 375 h 650"/>
              <a:gd name="T72" fmla="*/ 374 w 581"/>
              <a:gd name="T73" fmla="*/ 66 h 650"/>
              <a:gd name="T74" fmla="*/ 343 w 581"/>
              <a:gd name="T75" fmla="*/ 98 h 650"/>
              <a:gd name="T76" fmla="*/ 311 w 581"/>
              <a:gd name="T77" fmla="*/ 66 h 650"/>
              <a:gd name="T78" fmla="*/ 343 w 581"/>
              <a:gd name="T79" fmla="*/ 35 h 650"/>
              <a:gd name="T80" fmla="*/ 374 w 581"/>
              <a:gd name="T81" fmla="*/ 66 h 650"/>
              <a:gd name="T82" fmla="*/ 103 w 581"/>
              <a:gd name="T83" fmla="*/ 191 h 650"/>
              <a:gd name="T84" fmla="*/ 137 w 581"/>
              <a:gd name="T85" fmla="*/ 191 h 650"/>
              <a:gd name="T86" fmla="*/ 137 w 581"/>
              <a:gd name="T87" fmla="*/ 223 h 650"/>
              <a:gd name="T88" fmla="*/ 144 w 581"/>
              <a:gd name="T89" fmla="*/ 230 h 650"/>
              <a:gd name="T90" fmla="*/ 151 w 581"/>
              <a:gd name="T91" fmla="*/ 223 h 650"/>
              <a:gd name="T92" fmla="*/ 151 w 581"/>
              <a:gd name="T93" fmla="*/ 191 h 650"/>
              <a:gd name="T94" fmla="*/ 478 w 581"/>
              <a:gd name="T95" fmla="*/ 191 h 650"/>
              <a:gd name="T96" fmla="*/ 563 w 581"/>
              <a:gd name="T97" fmla="*/ 369 h 650"/>
              <a:gd name="T98" fmla="*/ 18 w 581"/>
              <a:gd name="T99" fmla="*/ 369 h 650"/>
              <a:gd name="T100" fmla="*/ 103 w 581"/>
              <a:gd name="T101" fmla="*/ 191 h 650"/>
              <a:gd name="T102" fmla="*/ 567 w 581"/>
              <a:gd name="T103" fmla="*/ 420 h 650"/>
              <a:gd name="T104" fmla="*/ 14 w 581"/>
              <a:gd name="T105" fmla="*/ 420 h 650"/>
              <a:gd name="T106" fmla="*/ 14 w 581"/>
              <a:gd name="T107" fmla="*/ 383 h 650"/>
              <a:gd name="T108" fmla="*/ 567 w 581"/>
              <a:gd name="T109" fmla="*/ 383 h 650"/>
              <a:gd name="T110" fmla="*/ 567 w 581"/>
              <a:gd name="T111" fmla="*/ 42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1" h="650">
                <a:moveTo>
                  <a:pt x="581" y="375"/>
                </a:moveTo>
                <a:cubicBezTo>
                  <a:pt x="581" y="375"/>
                  <a:pt x="581" y="375"/>
                  <a:pt x="581" y="375"/>
                </a:cubicBezTo>
                <a:cubicBezTo>
                  <a:pt x="581" y="374"/>
                  <a:pt x="581" y="374"/>
                  <a:pt x="580" y="373"/>
                </a:cubicBezTo>
                <a:cubicBezTo>
                  <a:pt x="580" y="373"/>
                  <a:pt x="580" y="373"/>
                  <a:pt x="580" y="373"/>
                </a:cubicBezTo>
                <a:cubicBezTo>
                  <a:pt x="489" y="181"/>
                  <a:pt x="489" y="181"/>
                  <a:pt x="489" y="181"/>
                </a:cubicBezTo>
                <a:cubicBezTo>
                  <a:pt x="488" y="179"/>
                  <a:pt x="485" y="177"/>
                  <a:pt x="482" y="177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56"/>
                  <a:pt x="193" y="14"/>
                  <a:pt x="245" y="14"/>
                </a:cubicBezTo>
                <a:cubicBezTo>
                  <a:pt x="271" y="14"/>
                  <a:pt x="291" y="22"/>
                  <a:pt x="308" y="38"/>
                </a:cubicBezTo>
                <a:cubicBezTo>
                  <a:pt x="301" y="46"/>
                  <a:pt x="297" y="56"/>
                  <a:pt x="297" y="66"/>
                </a:cubicBezTo>
                <a:cubicBezTo>
                  <a:pt x="297" y="91"/>
                  <a:pt x="318" y="112"/>
                  <a:pt x="343" y="112"/>
                </a:cubicBezTo>
                <a:cubicBezTo>
                  <a:pt x="368" y="112"/>
                  <a:pt x="388" y="91"/>
                  <a:pt x="388" y="66"/>
                </a:cubicBezTo>
                <a:cubicBezTo>
                  <a:pt x="388" y="41"/>
                  <a:pt x="368" y="21"/>
                  <a:pt x="343" y="21"/>
                </a:cubicBezTo>
                <a:cubicBezTo>
                  <a:pt x="334" y="21"/>
                  <a:pt x="325" y="24"/>
                  <a:pt x="318" y="28"/>
                </a:cubicBezTo>
                <a:cubicBezTo>
                  <a:pt x="299" y="9"/>
                  <a:pt x="275" y="0"/>
                  <a:pt x="245" y="0"/>
                </a:cubicBezTo>
                <a:cubicBezTo>
                  <a:pt x="185" y="0"/>
                  <a:pt x="137" y="48"/>
                  <a:pt x="137" y="107"/>
                </a:cubicBezTo>
                <a:cubicBezTo>
                  <a:pt x="137" y="177"/>
                  <a:pt x="137" y="177"/>
                  <a:pt x="137" y="177"/>
                </a:cubicBezTo>
                <a:cubicBezTo>
                  <a:pt x="98" y="177"/>
                  <a:pt x="98" y="177"/>
                  <a:pt x="98" y="177"/>
                </a:cubicBezTo>
                <a:cubicBezTo>
                  <a:pt x="96" y="177"/>
                  <a:pt x="93" y="179"/>
                  <a:pt x="92" y="181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73"/>
                  <a:pt x="0" y="373"/>
                  <a:pt x="0" y="373"/>
                </a:cubicBezTo>
                <a:cubicBezTo>
                  <a:pt x="0" y="374"/>
                  <a:pt x="0" y="374"/>
                  <a:pt x="0" y="375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75"/>
                  <a:pt x="0" y="376"/>
                  <a:pt x="0" y="376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31"/>
                  <a:pt x="3" y="434"/>
                  <a:pt x="7" y="434"/>
                </a:cubicBezTo>
                <a:cubicBezTo>
                  <a:pt x="283" y="434"/>
                  <a:pt x="283" y="434"/>
                  <a:pt x="283" y="434"/>
                </a:cubicBezTo>
                <a:cubicBezTo>
                  <a:pt x="283" y="643"/>
                  <a:pt x="283" y="643"/>
                  <a:pt x="283" y="643"/>
                </a:cubicBezTo>
                <a:cubicBezTo>
                  <a:pt x="283" y="647"/>
                  <a:pt x="287" y="650"/>
                  <a:pt x="290" y="650"/>
                </a:cubicBezTo>
                <a:cubicBezTo>
                  <a:pt x="294" y="650"/>
                  <a:pt x="297" y="647"/>
                  <a:pt x="297" y="643"/>
                </a:cubicBezTo>
                <a:cubicBezTo>
                  <a:pt x="297" y="434"/>
                  <a:pt x="297" y="434"/>
                  <a:pt x="297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8" y="434"/>
                  <a:pt x="581" y="431"/>
                  <a:pt x="581" y="427"/>
                </a:cubicBezTo>
                <a:cubicBezTo>
                  <a:pt x="581" y="376"/>
                  <a:pt x="581" y="376"/>
                  <a:pt x="581" y="376"/>
                </a:cubicBezTo>
                <a:cubicBezTo>
                  <a:pt x="581" y="376"/>
                  <a:pt x="581" y="375"/>
                  <a:pt x="581" y="375"/>
                </a:cubicBezTo>
                <a:close/>
                <a:moveTo>
                  <a:pt x="374" y="66"/>
                </a:moveTo>
                <a:cubicBezTo>
                  <a:pt x="374" y="84"/>
                  <a:pt x="360" y="98"/>
                  <a:pt x="343" y="98"/>
                </a:cubicBezTo>
                <a:cubicBezTo>
                  <a:pt x="326" y="98"/>
                  <a:pt x="311" y="84"/>
                  <a:pt x="311" y="66"/>
                </a:cubicBezTo>
                <a:cubicBezTo>
                  <a:pt x="311" y="49"/>
                  <a:pt x="326" y="35"/>
                  <a:pt x="343" y="35"/>
                </a:cubicBezTo>
                <a:cubicBezTo>
                  <a:pt x="360" y="35"/>
                  <a:pt x="374" y="49"/>
                  <a:pt x="374" y="66"/>
                </a:cubicBezTo>
                <a:close/>
                <a:moveTo>
                  <a:pt x="103" y="191"/>
                </a:moveTo>
                <a:cubicBezTo>
                  <a:pt x="137" y="191"/>
                  <a:pt x="137" y="191"/>
                  <a:pt x="137" y="191"/>
                </a:cubicBezTo>
                <a:cubicBezTo>
                  <a:pt x="137" y="223"/>
                  <a:pt x="137" y="223"/>
                  <a:pt x="137" y="223"/>
                </a:cubicBezTo>
                <a:cubicBezTo>
                  <a:pt x="137" y="227"/>
                  <a:pt x="140" y="230"/>
                  <a:pt x="144" y="230"/>
                </a:cubicBezTo>
                <a:cubicBezTo>
                  <a:pt x="148" y="230"/>
                  <a:pt x="151" y="227"/>
                  <a:pt x="151" y="223"/>
                </a:cubicBezTo>
                <a:cubicBezTo>
                  <a:pt x="151" y="191"/>
                  <a:pt x="151" y="191"/>
                  <a:pt x="151" y="191"/>
                </a:cubicBezTo>
                <a:cubicBezTo>
                  <a:pt x="478" y="191"/>
                  <a:pt x="478" y="191"/>
                  <a:pt x="478" y="191"/>
                </a:cubicBezTo>
                <a:cubicBezTo>
                  <a:pt x="563" y="369"/>
                  <a:pt x="563" y="369"/>
                  <a:pt x="563" y="369"/>
                </a:cubicBezTo>
                <a:cubicBezTo>
                  <a:pt x="18" y="369"/>
                  <a:pt x="18" y="369"/>
                  <a:pt x="18" y="369"/>
                </a:cubicBezTo>
                <a:lnTo>
                  <a:pt x="103" y="191"/>
                </a:lnTo>
                <a:close/>
                <a:moveTo>
                  <a:pt x="567" y="420"/>
                </a:moveTo>
                <a:cubicBezTo>
                  <a:pt x="14" y="420"/>
                  <a:pt x="14" y="420"/>
                  <a:pt x="14" y="420"/>
                </a:cubicBezTo>
                <a:cubicBezTo>
                  <a:pt x="14" y="383"/>
                  <a:pt x="14" y="383"/>
                  <a:pt x="14" y="383"/>
                </a:cubicBezTo>
                <a:cubicBezTo>
                  <a:pt x="567" y="383"/>
                  <a:pt x="567" y="383"/>
                  <a:pt x="567" y="383"/>
                </a:cubicBezTo>
                <a:lnTo>
                  <a:pt x="567" y="42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800">
              <a:solidFill>
                <a:srgbClr val="57565A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3535329" y="8248671"/>
            <a:ext cx="1804498" cy="1018774"/>
            <a:chOff x="862013" y="2847975"/>
            <a:chExt cx="430213" cy="24288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2" name="Freeform 241"/>
            <p:cNvSpPr>
              <a:spLocks noEditPoints="1"/>
            </p:cNvSpPr>
            <p:nvPr/>
          </p:nvSpPr>
          <p:spPr bwMode="auto">
            <a:xfrm>
              <a:off x="957263" y="2847975"/>
              <a:ext cx="334963" cy="242888"/>
            </a:xfrm>
            <a:custGeom>
              <a:avLst/>
              <a:gdLst>
                <a:gd name="T0" fmla="*/ 191 w 197"/>
                <a:gd name="T1" fmla="*/ 72 h 143"/>
                <a:gd name="T2" fmla="*/ 184 w 197"/>
                <a:gd name="T3" fmla="*/ 72 h 143"/>
                <a:gd name="T4" fmla="*/ 172 w 197"/>
                <a:gd name="T5" fmla="*/ 43 h 143"/>
                <a:gd name="T6" fmla="*/ 157 w 197"/>
                <a:gd name="T7" fmla="*/ 31 h 143"/>
                <a:gd name="T8" fmla="*/ 126 w 197"/>
                <a:gd name="T9" fmla="*/ 31 h 143"/>
                <a:gd name="T10" fmla="*/ 126 w 197"/>
                <a:gd name="T11" fmla="*/ 2 h 143"/>
                <a:gd name="T12" fmla="*/ 123 w 197"/>
                <a:gd name="T13" fmla="*/ 0 h 143"/>
                <a:gd name="T14" fmla="*/ 2 w 197"/>
                <a:gd name="T15" fmla="*/ 0 h 143"/>
                <a:gd name="T16" fmla="*/ 0 w 197"/>
                <a:gd name="T17" fmla="*/ 2 h 143"/>
                <a:gd name="T18" fmla="*/ 0 w 197"/>
                <a:gd name="T19" fmla="*/ 122 h 143"/>
                <a:gd name="T20" fmla="*/ 2 w 197"/>
                <a:gd name="T21" fmla="*/ 125 h 143"/>
                <a:gd name="T22" fmla="*/ 19 w 197"/>
                <a:gd name="T23" fmla="*/ 125 h 143"/>
                <a:gd name="T24" fmla="*/ 39 w 197"/>
                <a:gd name="T25" fmla="*/ 143 h 143"/>
                <a:gd name="T26" fmla="*/ 60 w 197"/>
                <a:gd name="T27" fmla="*/ 125 h 143"/>
                <a:gd name="T28" fmla="*/ 138 w 197"/>
                <a:gd name="T29" fmla="*/ 125 h 143"/>
                <a:gd name="T30" fmla="*/ 159 w 197"/>
                <a:gd name="T31" fmla="*/ 143 h 143"/>
                <a:gd name="T32" fmla="*/ 180 w 197"/>
                <a:gd name="T33" fmla="*/ 125 h 143"/>
                <a:gd name="T34" fmla="*/ 191 w 197"/>
                <a:gd name="T35" fmla="*/ 125 h 143"/>
                <a:gd name="T36" fmla="*/ 197 w 197"/>
                <a:gd name="T37" fmla="*/ 119 h 143"/>
                <a:gd name="T38" fmla="*/ 197 w 197"/>
                <a:gd name="T39" fmla="*/ 78 h 143"/>
                <a:gd name="T40" fmla="*/ 191 w 197"/>
                <a:gd name="T41" fmla="*/ 72 h 143"/>
                <a:gd name="T42" fmla="*/ 157 w 197"/>
                <a:gd name="T43" fmla="*/ 36 h 143"/>
                <a:gd name="T44" fmla="*/ 168 w 197"/>
                <a:gd name="T45" fmla="*/ 44 h 143"/>
                <a:gd name="T46" fmla="*/ 179 w 197"/>
                <a:gd name="T47" fmla="*/ 72 h 143"/>
                <a:gd name="T48" fmla="*/ 126 w 197"/>
                <a:gd name="T49" fmla="*/ 72 h 143"/>
                <a:gd name="T50" fmla="*/ 126 w 197"/>
                <a:gd name="T51" fmla="*/ 36 h 143"/>
                <a:gd name="T52" fmla="*/ 157 w 197"/>
                <a:gd name="T53" fmla="*/ 36 h 143"/>
                <a:gd name="T54" fmla="*/ 4 w 197"/>
                <a:gd name="T55" fmla="*/ 4 h 143"/>
                <a:gd name="T56" fmla="*/ 121 w 197"/>
                <a:gd name="T57" fmla="*/ 4 h 143"/>
                <a:gd name="T58" fmla="*/ 121 w 197"/>
                <a:gd name="T59" fmla="*/ 120 h 143"/>
                <a:gd name="T60" fmla="*/ 60 w 197"/>
                <a:gd name="T61" fmla="*/ 120 h 143"/>
                <a:gd name="T62" fmla="*/ 39 w 197"/>
                <a:gd name="T63" fmla="*/ 101 h 143"/>
                <a:gd name="T64" fmla="*/ 19 w 197"/>
                <a:gd name="T65" fmla="*/ 120 h 143"/>
                <a:gd name="T66" fmla="*/ 4 w 197"/>
                <a:gd name="T67" fmla="*/ 120 h 143"/>
                <a:gd name="T68" fmla="*/ 4 w 197"/>
                <a:gd name="T69" fmla="*/ 4 h 143"/>
                <a:gd name="T70" fmla="*/ 39 w 197"/>
                <a:gd name="T71" fmla="*/ 139 h 143"/>
                <a:gd name="T72" fmla="*/ 23 w 197"/>
                <a:gd name="T73" fmla="*/ 122 h 143"/>
                <a:gd name="T74" fmla="*/ 39 w 197"/>
                <a:gd name="T75" fmla="*/ 106 h 143"/>
                <a:gd name="T76" fmla="*/ 56 w 197"/>
                <a:gd name="T77" fmla="*/ 122 h 143"/>
                <a:gd name="T78" fmla="*/ 39 w 197"/>
                <a:gd name="T79" fmla="*/ 139 h 143"/>
                <a:gd name="T80" fmla="*/ 159 w 197"/>
                <a:gd name="T81" fmla="*/ 139 h 143"/>
                <a:gd name="T82" fmla="*/ 142 w 197"/>
                <a:gd name="T83" fmla="*/ 122 h 143"/>
                <a:gd name="T84" fmla="*/ 159 w 197"/>
                <a:gd name="T85" fmla="*/ 106 h 143"/>
                <a:gd name="T86" fmla="*/ 175 w 197"/>
                <a:gd name="T87" fmla="*/ 122 h 143"/>
                <a:gd name="T88" fmla="*/ 175 w 197"/>
                <a:gd name="T89" fmla="*/ 122 h 143"/>
                <a:gd name="T90" fmla="*/ 175 w 197"/>
                <a:gd name="T91" fmla="*/ 123 h 143"/>
                <a:gd name="T92" fmla="*/ 159 w 197"/>
                <a:gd name="T93" fmla="*/ 139 h 143"/>
                <a:gd name="T94" fmla="*/ 193 w 197"/>
                <a:gd name="T95" fmla="*/ 119 h 143"/>
                <a:gd name="T96" fmla="*/ 191 w 197"/>
                <a:gd name="T97" fmla="*/ 120 h 143"/>
                <a:gd name="T98" fmla="*/ 180 w 197"/>
                <a:gd name="T99" fmla="*/ 120 h 143"/>
                <a:gd name="T100" fmla="*/ 159 w 197"/>
                <a:gd name="T101" fmla="*/ 101 h 143"/>
                <a:gd name="T102" fmla="*/ 138 w 197"/>
                <a:gd name="T103" fmla="*/ 120 h 143"/>
                <a:gd name="T104" fmla="*/ 126 w 197"/>
                <a:gd name="T105" fmla="*/ 120 h 143"/>
                <a:gd name="T106" fmla="*/ 126 w 197"/>
                <a:gd name="T107" fmla="*/ 77 h 143"/>
                <a:gd name="T108" fmla="*/ 191 w 197"/>
                <a:gd name="T109" fmla="*/ 77 h 143"/>
                <a:gd name="T110" fmla="*/ 193 w 197"/>
                <a:gd name="T111" fmla="*/ 78 h 143"/>
                <a:gd name="T112" fmla="*/ 193 w 197"/>
                <a:gd name="T113" fmla="*/ 11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7" h="143">
                  <a:moveTo>
                    <a:pt x="191" y="72"/>
                  </a:moveTo>
                  <a:cubicBezTo>
                    <a:pt x="184" y="72"/>
                    <a:pt x="184" y="72"/>
                    <a:pt x="184" y="72"/>
                  </a:cubicBezTo>
                  <a:cubicBezTo>
                    <a:pt x="181" y="65"/>
                    <a:pt x="172" y="43"/>
                    <a:pt x="172" y="43"/>
                  </a:cubicBezTo>
                  <a:cubicBezTo>
                    <a:pt x="169" y="36"/>
                    <a:pt x="163" y="31"/>
                    <a:pt x="157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5" y="0"/>
                    <a:pt x="1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3"/>
                    <a:pt x="1" y="125"/>
                    <a:pt x="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35"/>
                    <a:pt x="29" y="143"/>
                    <a:pt x="39" y="143"/>
                  </a:cubicBezTo>
                  <a:cubicBezTo>
                    <a:pt x="50" y="143"/>
                    <a:pt x="59" y="135"/>
                    <a:pt x="60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35"/>
                    <a:pt x="148" y="143"/>
                    <a:pt x="159" y="143"/>
                  </a:cubicBezTo>
                  <a:cubicBezTo>
                    <a:pt x="170" y="143"/>
                    <a:pt x="178" y="135"/>
                    <a:pt x="180" y="12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5" y="125"/>
                    <a:pt x="197" y="122"/>
                    <a:pt x="197" y="119"/>
                  </a:cubicBezTo>
                  <a:cubicBezTo>
                    <a:pt x="197" y="78"/>
                    <a:pt x="197" y="78"/>
                    <a:pt x="197" y="78"/>
                  </a:cubicBezTo>
                  <a:cubicBezTo>
                    <a:pt x="197" y="75"/>
                    <a:pt x="195" y="72"/>
                    <a:pt x="191" y="72"/>
                  </a:cubicBezTo>
                  <a:close/>
                  <a:moveTo>
                    <a:pt x="157" y="36"/>
                  </a:moveTo>
                  <a:cubicBezTo>
                    <a:pt x="161" y="36"/>
                    <a:pt x="166" y="40"/>
                    <a:pt x="168" y="44"/>
                  </a:cubicBezTo>
                  <a:cubicBezTo>
                    <a:pt x="168" y="45"/>
                    <a:pt x="175" y="64"/>
                    <a:pt x="179" y="72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36"/>
                    <a:pt x="126" y="36"/>
                    <a:pt x="126" y="36"/>
                  </a:cubicBezTo>
                  <a:lnTo>
                    <a:pt x="157" y="36"/>
                  </a:lnTo>
                  <a:close/>
                  <a:moveTo>
                    <a:pt x="4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09"/>
                    <a:pt x="50" y="101"/>
                    <a:pt x="39" y="101"/>
                  </a:cubicBezTo>
                  <a:cubicBezTo>
                    <a:pt x="29" y="101"/>
                    <a:pt x="20" y="109"/>
                    <a:pt x="19" y="120"/>
                  </a:cubicBezTo>
                  <a:cubicBezTo>
                    <a:pt x="4" y="120"/>
                    <a:pt x="4" y="120"/>
                    <a:pt x="4" y="120"/>
                  </a:cubicBezTo>
                  <a:lnTo>
                    <a:pt x="4" y="4"/>
                  </a:lnTo>
                  <a:close/>
                  <a:moveTo>
                    <a:pt x="39" y="139"/>
                  </a:moveTo>
                  <a:cubicBezTo>
                    <a:pt x="30" y="139"/>
                    <a:pt x="23" y="131"/>
                    <a:pt x="23" y="122"/>
                  </a:cubicBezTo>
                  <a:cubicBezTo>
                    <a:pt x="23" y="113"/>
                    <a:pt x="30" y="106"/>
                    <a:pt x="39" y="106"/>
                  </a:cubicBezTo>
                  <a:cubicBezTo>
                    <a:pt x="48" y="106"/>
                    <a:pt x="56" y="113"/>
                    <a:pt x="56" y="122"/>
                  </a:cubicBezTo>
                  <a:cubicBezTo>
                    <a:pt x="56" y="131"/>
                    <a:pt x="48" y="139"/>
                    <a:pt x="39" y="139"/>
                  </a:cubicBezTo>
                  <a:close/>
                  <a:moveTo>
                    <a:pt x="159" y="139"/>
                  </a:moveTo>
                  <a:cubicBezTo>
                    <a:pt x="150" y="139"/>
                    <a:pt x="142" y="131"/>
                    <a:pt x="142" y="122"/>
                  </a:cubicBezTo>
                  <a:cubicBezTo>
                    <a:pt x="142" y="113"/>
                    <a:pt x="150" y="106"/>
                    <a:pt x="159" y="106"/>
                  </a:cubicBezTo>
                  <a:cubicBezTo>
                    <a:pt x="168" y="106"/>
                    <a:pt x="175" y="113"/>
                    <a:pt x="175" y="122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75" y="122"/>
                    <a:pt x="175" y="122"/>
                    <a:pt x="175" y="123"/>
                  </a:cubicBezTo>
                  <a:cubicBezTo>
                    <a:pt x="175" y="131"/>
                    <a:pt x="168" y="139"/>
                    <a:pt x="159" y="139"/>
                  </a:cubicBezTo>
                  <a:close/>
                  <a:moveTo>
                    <a:pt x="193" y="119"/>
                  </a:moveTo>
                  <a:cubicBezTo>
                    <a:pt x="193" y="119"/>
                    <a:pt x="192" y="120"/>
                    <a:pt x="191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78" y="109"/>
                    <a:pt x="170" y="101"/>
                    <a:pt x="159" y="101"/>
                  </a:cubicBezTo>
                  <a:cubicBezTo>
                    <a:pt x="148" y="101"/>
                    <a:pt x="139" y="109"/>
                    <a:pt x="13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2" y="77"/>
                    <a:pt x="193" y="77"/>
                    <a:pt x="193" y="78"/>
                  </a:cubicBezTo>
                  <a:lnTo>
                    <a:pt x="193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43" name="Freeform 242"/>
            <p:cNvSpPr>
              <a:spLocks/>
            </p:cNvSpPr>
            <p:nvPr/>
          </p:nvSpPr>
          <p:spPr bwMode="auto">
            <a:xfrm>
              <a:off x="862013" y="2847975"/>
              <a:ext cx="76200" cy="7938"/>
            </a:xfrm>
            <a:custGeom>
              <a:avLst/>
              <a:gdLst>
                <a:gd name="T0" fmla="*/ 42 w 45"/>
                <a:gd name="T1" fmla="*/ 0 h 4"/>
                <a:gd name="T2" fmla="*/ 3 w 45"/>
                <a:gd name="T3" fmla="*/ 0 h 4"/>
                <a:gd name="T4" fmla="*/ 0 w 45"/>
                <a:gd name="T5" fmla="*/ 2 h 4"/>
                <a:gd name="T6" fmla="*/ 3 w 45"/>
                <a:gd name="T7" fmla="*/ 4 h 4"/>
                <a:gd name="T8" fmla="*/ 42 w 45"/>
                <a:gd name="T9" fmla="*/ 4 h 4"/>
                <a:gd name="T10" fmla="*/ 45 w 45"/>
                <a:gd name="T11" fmla="*/ 2 h 4"/>
                <a:gd name="T12" fmla="*/ 42 w 4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">
                  <a:moveTo>
                    <a:pt x="4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4" y="4"/>
                    <a:pt x="45" y="3"/>
                    <a:pt x="45" y="2"/>
                  </a:cubicBezTo>
                  <a:cubicBezTo>
                    <a:pt x="45" y="1"/>
                    <a:pt x="44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44" name="Freeform 243"/>
            <p:cNvSpPr>
              <a:spLocks/>
            </p:cNvSpPr>
            <p:nvPr/>
          </p:nvSpPr>
          <p:spPr bwMode="auto">
            <a:xfrm>
              <a:off x="877888" y="2886075"/>
              <a:ext cx="60325" cy="6350"/>
            </a:xfrm>
            <a:custGeom>
              <a:avLst/>
              <a:gdLst>
                <a:gd name="T0" fmla="*/ 32 w 35"/>
                <a:gd name="T1" fmla="*/ 0 h 4"/>
                <a:gd name="T2" fmla="*/ 2 w 35"/>
                <a:gd name="T3" fmla="*/ 0 h 4"/>
                <a:gd name="T4" fmla="*/ 0 w 35"/>
                <a:gd name="T5" fmla="*/ 2 h 4"/>
                <a:gd name="T6" fmla="*/ 2 w 35"/>
                <a:gd name="T7" fmla="*/ 4 h 4"/>
                <a:gd name="T8" fmla="*/ 32 w 35"/>
                <a:gd name="T9" fmla="*/ 4 h 4"/>
                <a:gd name="T10" fmla="*/ 35 w 35"/>
                <a:gd name="T11" fmla="*/ 2 h 4"/>
                <a:gd name="T12" fmla="*/ 32 w 3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4" y="4"/>
                    <a:pt x="35" y="3"/>
                    <a:pt x="35" y="2"/>
                  </a:cubicBezTo>
                  <a:cubicBezTo>
                    <a:pt x="35" y="1"/>
                    <a:pt x="34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45" name="Freeform 244"/>
            <p:cNvSpPr>
              <a:spLocks/>
            </p:cNvSpPr>
            <p:nvPr/>
          </p:nvSpPr>
          <p:spPr bwMode="auto">
            <a:xfrm>
              <a:off x="895350" y="2922588"/>
              <a:ext cx="42863" cy="9525"/>
            </a:xfrm>
            <a:custGeom>
              <a:avLst/>
              <a:gdLst>
                <a:gd name="T0" fmla="*/ 22 w 25"/>
                <a:gd name="T1" fmla="*/ 0 h 5"/>
                <a:gd name="T2" fmla="*/ 2 w 25"/>
                <a:gd name="T3" fmla="*/ 0 h 5"/>
                <a:gd name="T4" fmla="*/ 0 w 25"/>
                <a:gd name="T5" fmla="*/ 2 h 5"/>
                <a:gd name="T6" fmla="*/ 2 w 25"/>
                <a:gd name="T7" fmla="*/ 5 h 5"/>
                <a:gd name="T8" fmla="*/ 22 w 25"/>
                <a:gd name="T9" fmla="*/ 5 h 5"/>
                <a:gd name="T10" fmla="*/ 25 w 25"/>
                <a:gd name="T11" fmla="*/ 2 h 5"/>
                <a:gd name="T12" fmla="*/ 22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5"/>
                    <a:pt x="25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6489773" y="8082137"/>
            <a:ext cx="961218" cy="1564910"/>
            <a:chOff x="2832100" y="2760663"/>
            <a:chExt cx="260350" cy="423863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8" name="Freeform 247"/>
            <p:cNvSpPr>
              <a:spLocks noEditPoints="1"/>
            </p:cNvSpPr>
            <p:nvPr/>
          </p:nvSpPr>
          <p:spPr bwMode="auto">
            <a:xfrm>
              <a:off x="2898775" y="3095625"/>
              <a:ext cx="123825" cy="38100"/>
            </a:xfrm>
            <a:custGeom>
              <a:avLst/>
              <a:gdLst>
                <a:gd name="T0" fmla="*/ 62 w 73"/>
                <a:gd name="T1" fmla="*/ 22 h 22"/>
                <a:gd name="T2" fmla="*/ 12 w 73"/>
                <a:gd name="T3" fmla="*/ 22 h 22"/>
                <a:gd name="T4" fmla="*/ 0 w 73"/>
                <a:gd name="T5" fmla="*/ 11 h 22"/>
                <a:gd name="T6" fmla="*/ 12 w 73"/>
                <a:gd name="T7" fmla="*/ 0 h 22"/>
                <a:gd name="T8" fmla="*/ 62 w 73"/>
                <a:gd name="T9" fmla="*/ 0 h 22"/>
                <a:gd name="T10" fmla="*/ 73 w 73"/>
                <a:gd name="T11" fmla="*/ 11 h 22"/>
                <a:gd name="T12" fmla="*/ 62 w 73"/>
                <a:gd name="T13" fmla="*/ 22 h 22"/>
                <a:gd name="T14" fmla="*/ 12 w 73"/>
                <a:gd name="T15" fmla="*/ 5 h 22"/>
                <a:gd name="T16" fmla="*/ 5 w 73"/>
                <a:gd name="T17" fmla="*/ 11 h 22"/>
                <a:gd name="T18" fmla="*/ 12 w 73"/>
                <a:gd name="T19" fmla="*/ 18 h 22"/>
                <a:gd name="T20" fmla="*/ 62 w 73"/>
                <a:gd name="T21" fmla="*/ 18 h 22"/>
                <a:gd name="T22" fmla="*/ 69 w 73"/>
                <a:gd name="T23" fmla="*/ 11 h 22"/>
                <a:gd name="T24" fmla="*/ 62 w 73"/>
                <a:gd name="T25" fmla="*/ 5 h 22"/>
                <a:gd name="T26" fmla="*/ 12 w 73"/>
                <a:gd name="T2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22">
                  <a:moveTo>
                    <a:pt x="62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3" y="5"/>
                    <a:pt x="73" y="11"/>
                  </a:cubicBezTo>
                  <a:cubicBezTo>
                    <a:pt x="73" y="17"/>
                    <a:pt x="68" y="22"/>
                    <a:pt x="62" y="22"/>
                  </a:cubicBezTo>
                  <a:close/>
                  <a:moveTo>
                    <a:pt x="12" y="5"/>
                  </a:moveTo>
                  <a:cubicBezTo>
                    <a:pt x="8" y="5"/>
                    <a:pt x="5" y="7"/>
                    <a:pt x="5" y="11"/>
                  </a:cubicBezTo>
                  <a:cubicBezTo>
                    <a:pt x="5" y="15"/>
                    <a:pt x="8" y="18"/>
                    <a:pt x="1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6" y="18"/>
                    <a:pt x="69" y="15"/>
                    <a:pt x="69" y="11"/>
                  </a:cubicBezTo>
                  <a:cubicBezTo>
                    <a:pt x="69" y="7"/>
                    <a:pt x="66" y="5"/>
                    <a:pt x="62" y="5"/>
                  </a:cubicBezTo>
                  <a:lnTo>
                    <a:pt x="1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49" name="Freeform 248"/>
            <p:cNvSpPr>
              <a:spLocks noEditPoints="1"/>
            </p:cNvSpPr>
            <p:nvPr/>
          </p:nvSpPr>
          <p:spPr bwMode="auto">
            <a:xfrm>
              <a:off x="2898775" y="3127375"/>
              <a:ext cx="123825" cy="36513"/>
            </a:xfrm>
            <a:custGeom>
              <a:avLst/>
              <a:gdLst>
                <a:gd name="T0" fmla="*/ 62 w 73"/>
                <a:gd name="T1" fmla="*/ 22 h 22"/>
                <a:gd name="T2" fmla="*/ 12 w 73"/>
                <a:gd name="T3" fmla="*/ 22 h 22"/>
                <a:gd name="T4" fmla="*/ 0 w 73"/>
                <a:gd name="T5" fmla="*/ 11 h 22"/>
                <a:gd name="T6" fmla="*/ 12 w 73"/>
                <a:gd name="T7" fmla="*/ 0 h 22"/>
                <a:gd name="T8" fmla="*/ 62 w 73"/>
                <a:gd name="T9" fmla="*/ 0 h 22"/>
                <a:gd name="T10" fmla="*/ 73 w 73"/>
                <a:gd name="T11" fmla="*/ 11 h 22"/>
                <a:gd name="T12" fmla="*/ 62 w 73"/>
                <a:gd name="T13" fmla="*/ 22 h 22"/>
                <a:gd name="T14" fmla="*/ 12 w 73"/>
                <a:gd name="T15" fmla="*/ 4 h 22"/>
                <a:gd name="T16" fmla="*/ 5 w 73"/>
                <a:gd name="T17" fmla="*/ 11 h 22"/>
                <a:gd name="T18" fmla="*/ 12 w 73"/>
                <a:gd name="T19" fmla="*/ 18 h 22"/>
                <a:gd name="T20" fmla="*/ 62 w 73"/>
                <a:gd name="T21" fmla="*/ 18 h 22"/>
                <a:gd name="T22" fmla="*/ 69 w 73"/>
                <a:gd name="T23" fmla="*/ 11 h 22"/>
                <a:gd name="T24" fmla="*/ 62 w 73"/>
                <a:gd name="T25" fmla="*/ 4 h 22"/>
                <a:gd name="T26" fmla="*/ 12 w 73"/>
                <a:gd name="T2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22">
                  <a:moveTo>
                    <a:pt x="62" y="22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6" y="22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3" y="5"/>
                    <a:pt x="73" y="11"/>
                  </a:cubicBezTo>
                  <a:cubicBezTo>
                    <a:pt x="73" y="17"/>
                    <a:pt x="68" y="22"/>
                    <a:pt x="62" y="22"/>
                  </a:cubicBezTo>
                  <a:close/>
                  <a:moveTo>
                    <a:pt x="12" y="4"/>
                  </a:moveTo>
                  <a:cubicBezTo>
                    <a:pt x="8" y="4"/>
                    <a:pt x="5" y="7"/>
                    <a:pt x="5" y="11"/>
                  </a:cubicBezTo>
                  <a:cubicBezTo>
                    <a:pt x="5" y="15"/>
                    <a:pt x="8" y="18"/>
                    <a:pt x="1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6" y="18"/>
                    <a:pt x="69" y="15"/>
                    <a:pt x="69" y="11"/>
                  </a:cubicBezTo>
                  <a:cubicBezTo>
                    <a:pt x="69" y="7"/>
                    <a:pt x="66" y="4"/>
                    <a:pt x="62" y="4"/>
                  </a:cubicBezTo>
                  <a:lnTo>
                    <a:pt x="1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50" name="Freeform 249"/>
            <p:cNvSpPr>
              <a:spLocks/>
            </p:cNvSpPr>
            <p:nvPr/>
          </p:nvSpPr>
          <p:spPr bwMode="auto">
            <a:xfrm>
              <a:off x="2921000" y="3157538"/>
              <a:ext cx="80963" cy="26988"/>
            </a:xfrm>
            <a:custGeom>
              <a:avLst/>
              <a:gdLst>
                <a:gd name="T0" fmla="*/ 24 w 48"/>
                <a:gd name="T1" fmla="*/ 16 h 16"/>
                <a:gd name="T2" fmla="*/ 0 w 48"/>
                <a:gd name="T3" fmla="*/ 2 h 16"/>
                <a:gd name="T4" fmla="*/ 2 w 48"/>
                <a:gd name="T5" fmla="*/ 0 h 16"/>
                <a:gd name="T6" fmla="*/ 4 w 48"/>
                <a:gd name="T7" fmla="*/ 2 h 16"/>
                <a:gd name="T8" fmla="*/ 24 w 48"/>
                <a:gd name="T9" fmla="*/ 11 h 16"/>
                <a:gd name="T10" fmla="*/ 43 w 48"/>
                <a:gd name="T11" fmla="*/ 2 h 16"/>
                <a:gd name="T12" fmla="*/ 46 w 48"/>
                <a:gd name="T13" fmla="*/ 0 h 16"/>
                <a:gd name="T14" fmla="*/ 48 w 48"/>
                <a:gd name="T15" fmla="*/ 2 h 16"/>
                <a:gd name="T16" fmla="*/ 24 w 4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">
                  <a:moveTo>
                    <a:pt x="24" y="16"/>
                  </a:moveTo>
                  <a:cubicBezTo>
                    <a:pt x="10" y="16"/>
                    <a:pt x="0" y="10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12" y="11"/>
                    <a:pt x="24" y="11"/>
                  </a:cubicBezTo>
                  <a:cubicBezTo>
                    <a:pt x="35" y="11"/>
                    <a:pt x="43" y="6"/>
                    <a:pt x="43" y="2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10"/>
                    <a:pt x="37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51" name="Freeform 250"/>
            <p:cNvSpPr>
              <a:spLocks noEditPoints="1"/>
            </p:cNvSpPr>
            <p:nvPr/>
          </p:nvSpPr>
          <p:spPr bwMode="auto">
            <a:xfrm>
              <a:off x="2832100" y="2760663"/>
              <a:ext cx="260350" cy="314325"/>
            </a:xfrm>
            <a:custGeom>
              <a:avLst/>
              <a:gdLst>
                <a:gd name="T0" fmla="*/ 101 w 154"/>
                <a:gd name="T1" fmla="*/ 185 h 185"/>
                <a:gd name="T2" fmla="*/ 53 w 154"/>
                <a:gd name="T3" fmla="*/ 185 h 185"/>
                <a:gd name="T4" fmla="*/ 32 w 154"/>
                <a:gd name="T5" fmla="*/ 164 h 185"/>
                <a:gd name="T6" fmla="*/ 32 w 154"/>
                <a:gd name="T7" fmla="*/ 149 h 185"/>
                <a:gd name="T8" fmla="*/ 22 w 154"/>
                <a:gd name="T9" fmla="*/ 130 h 185"/>
                <a:gd name="T10" fmla="*/ 0 w 154"/>
                <a:gd name="T11" fmla="*/ 77 h 185"/>
                <a:gd name="T12" fmla="*/ 77 w 154"/>
                <a:gd name="T13" fmla="*/ 0 h 185"/>
                <a:gd name="T14" fmla="*/ 154 w 154"/>
                <a:gd name="T15" fmla="*/ 77 h 185"/>
                <a:gd name="T16" fmla="*/ 132 w 154"/>
                <a:gd name="T17" fmla="*/ 130 h 185"/>
                <a:gd name="T18" fmla="*/ 122 w 154"/>
                <a:gd name="T19" fmla="*/ 149 h 185"/>
                <a:gd name="T20" fmla="*/ 122 w 154"/>
                <a:gd name="T21" fmla="*/ 164 h 185"/>
                <a:gd name="T22" fmla="*/ 101 w 154"/>
                <a:gd name="T23" fmla="*/ 185 h 185"/>
                <a:gd name="T24" fmla="*/ 77 w 154"/>
                <a:gd name="T25" fmla="*/ 5 h 185"/>
                <a:gd name="T26" fmla="*/ 5 w 154"/>
                <a:gd name="T27" fmla="*/ 77 h 185"/>
                <a:gd name="T28" fmla="*/ 25 w 154"/>
                <a:gd name="T29" fmla="*/ 127 h 185"/>
                <a:gd name="T30" fmla="*/ 36 w 154"/>
                <a:gd name="T31" fmla="*/ 149 h 185"/>
                <a:gd name="T32" fmla="*/ 36 w 154"/>
                <a:gd name="T33" fmla="*/ 164 h 185"/>
                <a:gd name="T34" fmla="*/ 53 w 154"/>
                <a:gd name="T35" fmla="*/ 180 h 185"/>
                <a:gd name="T36" fmla="*/ 101 w 154"/>
                <a:gd name="T37" fmla="*/ 180 h 185"/>
                <a:gd name="T38" fmla="*/ 117 w 154"/>
                <a:gd name="T39" fmla="*/ 164 h 185"/>
                <a:gd name="T40" fmla="*/ 117 w 154"/>
                <a:gd name="T41" fmla="*/ 149 h 185"/>
                <a:gd name="T42" fmla="*/ 129 w 154"/>
                <a:gd name="T43" fmla="*/ 127 h 185"/>
                <a:gd name="T44" fmla="*/ 149 w 154"/>
                <a:gd name="T45" fmla="*/ 77 h 185"/>
                <a:gd name="T46" fmla="*/ 77 w 154"/>
                <a:gd name="T47" fmla="*/ 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185">
                  <a:moveTo>
                    <a:pt x="101" y="185"/>
                  </a:moveTo>
                  <a:cubicBezTo>
                    <a:pt x="53" y="185"/>
                    <a:pt x="53" y="185"/>
                    <a:pt x="53" y="185"/>
                  </a:cubicBezTo>
                  <a:cubicBezTo>
                    <a:pt x="41" y="185"/>
                    <a:pt x="32" y="175"/>
                    <a:pt x="32" y="164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1"/>
                    <a:pt x="28" y="137"/>
                    <a:pt x="22" y="130"/>
                  </a:cubicBezTo>
                  <a:cubicBezTo>
                    <a:pt x="8" y="117"/>
                    <a:pt x="0" y="97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97"/>
                    <a:pt x="146" y="117"/>
                    <a:pt x="132" y="130"/>
                  </a:cubicBezTo>
                  <a:cubicBezTo>
                    <a:pt x="125" y="137"/>
                    <a:pt x="122" y="141"/>
                    <a:pt x="122" y="149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22" y="175"/>
                    <a:pt x="113" y="185"/>
                    <a:pt x="101" y="185"/>
                  </a:cubicBezTo>
                  <a:close/>
                  <a:moveTo>
                    <a:pt x="77" y="5"/>
                  </a:moveTo>
                  <a:cubicBezTo>
                    <a:pt x="37" y="5"/>
                    <a:pt x="5" y="37"/>
                    <a:pt x="5" y="77"/>
                  </a:cubicBezTo>
                  <a:cubicBezTo>
                    <a:pt x="5" y="96"/>
                    <a:pt x="12" y="114"/>
                    <a:pt x="25" y="127"/>
                  </a:cubicBezTo>
                  <a:cubicBezTo>
                    <a:pt x="32" y="134"/>
                    <a:pt x="36" y="140"/>
                    <a:pt x="36" y="149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73"/>
                    <a:pt x="44" y="180"/>
                    <a:pt x="53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10" y="180"/>
                    <a:pt x="117" y="173"/>
                    <a:pt x="117" y="164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117" y="140"/>
                    <a:pt x="122" y="134"/>
                    <a:pt x="129" y="127"/>
                  </a:cubicBezTo>
                  <a:cubicBezTo>
                    <a:pt x="142" y="114"/>
                    <a:pt x="149" y="96"/>
                    <a:pt x="149" y="77"/>
                  </a:cubicBezTo>
                  <a:cubicBezTo>
                    <a:pt x="149" y="37"/>
                    <a:pt x="117" y="5"/>
                    <a:pt x="7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52" name="Freeform 251"/>
            <p:cNvSpPr>
              <a:spLocks noEditPoints="1"/>
            </p:cNvSpPr>
            <p:nvPr/>
          </p:nvSpPr>
          <p:spPr bwMode="auto">
            <a:xfrm>
              <a:off x="2898775" y="3065463"/>
              <a:ext cx="123825" cy="39688"/>
            </a:xfrm>
            <a:custGeom>
              <a:avLst/>
              <a:gdLst>
                <a:gd name="T0" fmla="*/ 62 w 73"/>
                <a:gd name="T1" fmla="*/ 23 h 23"/>
                <a:gd name="T2" fmla="*/ 12 w 73"/>
                <a:gd name="T3" fmla="*/ 23 h 23"/>
                <a:gd name="T4" fmla="*/ 0 w 73"/>
                <a:gd name="T5" fmla="*/ 11 h 23"/>
                <a:gd name="T6" fmla="*/ 12 w 73"/>
                <a:gd name="T7" fmla="*/ 0 h 23"/>
                <a:gd name="T8" fmla="*/ 62 w 73"/>
                <a:gd name="T9" fmla="*/ 0 h 23"/>
                <a:gd name="T10" fmla="*/ 73 w 73"/>
                <a:gd name="T11" fmla="*/ 11 h 23"/>
                <a:gd name="T12" fmla="*/ 62 w 73"/>
                <a:gd name="T13" fmla="*/ 23 h 23"/>
                <a:gd name="T14" fmla="*/ 12 w 73"/>
                <a:gd name="T15" fmla="*/ 5 h 23"/>
                <a:gd name="T16" fmla="*/ 5 w 73"/>
                <a:gd name="T17" fmla="*/ 11 h 23"/>
                <a:gd name="T18" fmla="*/ 12 w 73"/>
                <a:gd name="T19" fmla="*/ 18 h 23"/>
                <a:gd name="T20" fmla="*/ 62 w 73"/>
                <a:gd name="T21" fmla="*/ 18 h 23"/>
                <a:gd name="T22" fmla="*/ 69 w 73"/>
                <a:gd name="T23" fmla="*/ 11 h 23"/>
                <a:gd name="T24" fmla="*/ 62 w 73"/>
                <a:gd name="T25" fmla="*/ 5 h 23"/>
                <a:gd name="T26" fmla="*/ 12 w 73"/>
                <a:gd name="T27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23">
                  <a:moveTo>
                    <a:pt x="6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7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3" y="5"/>
                    <a:pt x="73" y="11"/>
                  </a:cubicBezTo>
                  <a:cubicBezTo>
                    <a:pt x="73" y="17"/>
                    <a:pt x="68" y="23"/>
                    <a:pt x="62" y="23"/>
                  </a:cubicBezTo>
                  <a:close/>
                  <a:moveTo>
                    <a:pt x="12" y="5"/>
                  </a:moveTo>
                  <a:cubicBezTo>
                    <a:pt x="8" y="5"/>
                    <a:pt x="5" y="8"/>
                    <a:pt x="5" y="11"/>
                  </a:cubicBezTo>
                  <a:cubicBezTo>
                    <a:pt x="5" y="15"/>
                    <a:pt x="8" y="18"/>
                    <a:pt x="1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6" y="18"/>
                    <a:pt x="69" y="15"/>
                    <a:pt x="69" y="11"/>
                  </a:cubicBezTo>
                  <a:cubicBezTo>
                    <a:pt x="69" y="8"/>
                    <a:pt x="66" y="5"/>
                    <a:pt x="62" y="5"/>
                  </a:cubicBezTo>
                  <a:lnTo>
                    <a:pt x="1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1970718" y="8186242"/>
            <a:ext cx="1460164" cy="1223208"/>
            <a:chOff x="119063" y="2792413"/>
            <a:chExt cx="361950" cy="303213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3" name="Freeform 262"/>
            <p:cNvSpPr>
              <a:spLocks noEditPoints="1"/>
            </p:cNvSpPr>
            <p:nvPr/>
          </p:nvSpPr>
          <p:spPr bwMode="auto">
            <a:xfrm>
              <a:off x="119063" y="2792413"/>
              <a:ext cx="361950" cy="303213"/>
            </a:xfrm>
            <a:custGeom>
              <a:avLst/>
              <a:gdLst>
                <a:gd name="T0" fmla="*/ 212 w 214"/>
                <a:gd name="T1" fmla="*/ 51 h 179"/>
                <a:gd name="T2" fmla="*/ 162 w 214"/>
                <a:gd name="T3" fmla="*/ 38 h 179"/>
                <a:gd name="T4" fmla="*/ 163 w 214"/>
                <a:gd name="T5" fmla="*/ 30 h 179"/>
                <a:gd name="T6" fmla="*/ 133 w 214"/>
                <a:gd name="T7" fmla="*/ 0 h 179"/>
                <a:gd name="T8" fmla="*/ 103 w 214"/>
                <a:gd name="T9" fmla="*/ 30 h 179"/>
                <a:gd name="T10" fmla="*/ 105 w 214"/>
                <a:gd name="T11" fmla="*/ 42 h 179"/>
                <a:gd name="T12" fmla="*/ 72 w 214"/>
                <a:gd name="T13" fmla="*/ 51 h 179"/>
                <a:gd name="T14" fmla="*/ 3 w 214"/>
                <a:gd name="T15" fmla="*/ 33 h 179"/>
                <a:gd name="T16" fmla="*/ 1 w 214"/>
                <a:gd name="T17" fmla="*/ 33 h 179"/>
                <a:gd name="T18" fmla="*/ 0 w 214"/>
                <a:gd name="T19" fmla="*/ 35 h 179"/>
                <a:gd name="T20" fmla="*/ 0 w 214"/>
                <a:gd name="T21" fmla="*/ 159 h 179"/>
                <a:gd name="T22" fmla="*/ 2 w 214"/>
                <a:gd name="T23" fmla="*/ 161 h 179"/>
                <a:gd name="T24" fmla="*/ 72 w 214"/>
                <a:gd name="T25" fmla="*/ 179 h 179"/>
                <a:gd name="T26" fmla="*/ 72 w 214"/>
                <a:gd name="T27" fmla="*/ 179 h 179"/>
                <a:gd name="T28" fmla="*/ 72 w 214"/>
                <a:gd name="T29" fmla="*/ 179 h 179"/>
                <a:gd name="T30" fmla="*/ 72 w 214"/>
                <a:gd name="T31" fmla="*/ 179 h 179"/>
                <a:gd name="T32" fmla="*/ 73 w 214"/>
                <a:gd name="T33" fmla="*/ 179 h 179"/>
                <a:gd name="T34" fmla="*/ 142 w 214"/>
                <a:gd name="T35" fmla="*/ 161 h 179"/>
                <a:gd name="T36" fmla="*/ 211 w 214"/>
                <a:gd name="T37" fmla="*/ 179 h 179"/>
                <a:gd name="T38" fmla="*/ 212 w 214"/>
                <a:gd name="T39" fmla="*/ 179 h 179"/>
                <a:gd name="T40" fmla="*/ 213 w 214"/>
                <a:gd name="T41" fmla="*/ 178 h 179"/>
                <a:gd name="T42" fmla="*/ 214 w 214"/>
                <a:gd name="T43" fmla="*/ 176 h 179"/>
                <a:gd name="T44" fmla="*/ 214 w 214"/>
                <a:gd name="T45" fmla="*/ 53 h 179"/>
                <a:gd name="T46" fmla="*/ 212 w 214"/>
                <a:gd name="T47" fmla="*/ 51 h 179"/>
                <a:gd name="T48" fmla="*/ 133 w 214"/>
                <a:gd name="T49" fmla="*/ 5 h 179"/>
                <a:gd name="T50" fmla="*/ 159 w 214"/>
                <a:gd name="T51" fmla="*/ 30 h 179"/>
                <a:gd name="T52" fmla="*/ 157 w 214"/>
                <a:gd name="T53" fmla="*/ 39 h 179"/>
                <a:gd name="T54" fmla="*/ 157 w 214"/>
                <a:gd name="T55" fmla="*/ 39 h 179"/>
                <a:gd name="T56" fmla="*/ 157 w 214"/>
                <a:gd name="T57" fmla="*/ 39 h 179"/>
                <a:gd name="T58" fmla="*/ 133 w 214"/>
                <a:gd name="T59" fmla="*/ 75 h 179"/>
                <a:gd name="T60" fmla="*/ 108 w 214"/>
                <a:gd name="T61" fmla="*/ 30 h 179"/>
                <a:gd name="T62" fmla="*/ 133 w 214"/>
                <a:gd name="T63" fmla="*/ 5 h 179"/>
                <a:gd name="T64" fmla="*/ 5 w 214"/>
                <a:gd name="T65" fmla="*/ 38 h 179"/>
                <a:gd name="T66" fmla="*/ 70 w 214"/>
                <a:gd name="T67" fmla="*/ 55 h 179"/>
                <a:gd name="T68" fmla="*/ 70 w 214"/>
                <a:gd name="T69" fmla="*/ 173 h 179"/>
                <a:gd name="T70" fmla="*/ 5 w 214"/>
                <a:gd name="T71" fmla="*/ 157 h 179"/>
                <a:gd name="T72" fmla="*/ 5 w 214"/>
                <a:gd name="T73" fmla="*/ 38 h 179"/>
                <a:gd name="T74" fmla="*/ 75 w 214"/>
                <a:gd name="T75" fmla="*/ 55 h 179"/>
                <a:gd name="T76" fmla="*/ 107 w 214"/>
                <a:gd name="T77" fmla="*/ 47 h 179"/>
                <a:gd name="T78" fmla="*/ 133 w 214"/>
                <a:gd name="T79" fmla="*/ 79 h 179"/>
                <a:gd name="T80" fmla="*/ 140 w 214"/>
                <a:gd name="T81" fmla="*/ 77 h 179"/>
                <a:gd name="T82" fmla="*/ 140 w 214"/>
                <a:gd name="T83" fmla="*/ 157 h 179"/>
                <a:gd name="T84" fmla="*/ 75 w 214"/>
                <a:gd name="T85" fmla="*/ 173 h 179"/>
                <a:gd name="T86" fmla="*/ 75 w 214"/>
                <a:gd name="T87" fmla="*/ 55 h 179"/>
                <a:gd name="T88" fmla="*/ 209 w 214"/>
                <a:gd name="T89" fmla="*/ 173 h 179"/>
                <a:gd name="T90" fmla="*/ 144 w 214"/>
                <a:gd name="T91" fmla="*/ 157 h 179"/>
                <a:gd name="T92" fmla="*/ 144 w 214"/>
                <a:gd name="T93" fmla="*/ 73 h 179"/>
                <a:gd name="T94" fmla="*/ 161 w 214"/>
                <a:gd name="T95" fmla="*/ 43 h 179"/>
                <a:gd name="T96" fmla="*/ 209 w 214"/>
                <a:gd name="T97" fmla="*/ 55 h 179"/>
                <a:gd name="T98" fmla="*/ 209 w 214"/>
                <a:gd name="T99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4" h="179">
                  <a:moveTo>
                    <a:pt x="212" y="51"/>
                  </a:moveTo>
                  <a:cubicBezTo>
                    <a:pt x="162" y="38"/>
                    <a:pt x="162" y="38"/>
                    <a:pt x="162" y="38"/>
                  </a:cubicBezTo>
                  <a:cubicBezTo>
                    <a:pt x="163" y="35"/>
                    <a:pt x="163" y="33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17" y="0"/>
                    <a:pt x="103" y="14"/>
                    <a:pt x="103" y="30"/>
                  </a:cubicBezTo>
                  <a:cubicBezTo>
                    <a:pt x="103" y="34"/>
                    <a:pt x="104" y="38"/>
                    <a:pt x="105" y="4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2" y="33"/>
                    <a:pt x="1" y="33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1" y="161"/>
                    <a:pt x="2" y="161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79"/>
                    <a:pt x="73" y="179"/>
                    <a:pt x="73" y="179"/>
                  </a:cubicBezTo>
                  <a:cubicBezTo>
                    <a:pt x="142" y="161"/>
                    <a:pt x="142" y="161"/>
                    <a:pt x="142" y="161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11" y="179"/>
                    <a:pt x="211" y="179"/>
                    <a:pt x="212" y="179"/>
                  </a:cubicBezTo>
                  <a:cubicBezTo>
                    <a:pt x="212" y="179"/>
                    <a:pt x="213" y="179"/>
                    <a:pt x="213" y="178"/>
                  </a:cubicBezTo>
                  <a:cubicBezTo>
                    <a:pt x="214" y="178"/>
                    <a:pt x="214" y="177"/>
                    <a:pt x="214" y="176"/>
                  </a:cubicBezTo>
                  <a:cubicBezTo>
                    <a:pt x="214" y="53"/>
                    <a:pt x="214" y="53"/>
                    <a:pt x="214" y="53"/>
                  </a:cubicBezTo>
                  <a:cubicBezTo>
                    <a:pt x="214" y="52"/>
                    <a:pt x="213" y="51"/>
                    <a:pt x="212" y="51"/>
                  </a:cubicBezTo>
                  <a:close/>
                  <a:moveTo>
                    <a:pt x="133" y="5"/>
                  </a:moveTo>
                  <a:cubicBezTo>
                    <a:pt x="147" y="5"/>
                    <a:pt x="159" y="16"/>
                    <a:pt x="159" y="30"/>
                  </a:cubicBezTo>
                  <a:cubicBezTo>
                    <a:pt x="159" y="33"/>
                    <a:pt x="158" y="36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3" y="55"/>
                    <a:pt x="140" y="75"/>
                    <a:pt x="133" y="75"/>
                  </a:cubicBezTo>
                  <a:cubicBezTo>
                    <a:pt x="125" y="75"/>
                    <a:pt x="108" y="45"/>
                    <a:pt x="108" y="30"/>
                  </a:cubicBezTo>
                  <a:cubicBezTo>
                    <a:pt x="108" y="16"/>
                    <a:pt x="119" y="5"/>
                    <a:pt x="133" y="5"/>
                  </a:cubicBezTo>
                  <a:close/>
                  <a:moveTo>
                    <a:pt x="5" y="38"/>
                  </a:moveTo>
                  <a:cubicBezTo>
                    <a:pt x="70" y="55"/>
                    <a:pt x="70" y="55"/>
                    <a:pt x="70" y="55"/>
                  </a:cubicBezTo>
                  <a:cubicBezTo>
                    <a:pt x="70" y="173"/>
                    <a:pt x="70" y="173"/>
                    <a:pt x="70" y="173"/>
                  </a:cubicBezTo>
                  <a:cubicBezTo>
                    <a:pt x="5" y="157"/>
                    <a:pt x="5" y="157"/>
                    <a:pt x="5" y="157"/>
                  </a:cubicBezTo>
                  <a:lnTo>
                    <a:pt x="5" y="38"/>
                  </a:lnTo>
                  <a:close/>
                  <a:moveTo>
                    <a:pt x="75" y="55"/>
                  </a:moveTo>
                  <a:cubicBezTo>
                    <a:pt x="107" y="47"/>
                    <a:pt x="107" y="47"/>
                    <a:pt x="107" y="47"/>
                  </a:cubicBezTo>
                  <a:cubicBezTo>
                    <a:pt x="112" y="62"/>
                    <a:pt x="124" y="79"/>
                    <a:pt x="133" y="79"/>
                  </a:cubicBezTo>
                  <a:cubicBezTo>
                    <a:pt x="135" y="79"/>
                    <a:pt x="137" y="79"/>
                    <a:pt x="140" y="77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75" y="173"/>
                    <a:pt x="75" y="173"/>
                    <a:pt x="75" y="173"/>
                  </a:cubicBezTo>
                  <a:lnTo>
                    <a:pt x="75" y="55"/>
                  </a:lnTo>
                  <a:close/>
                  <a:moveTo>
                    <a:pt x="209" y="173"/>
                  </a:moveTo>
                  <a:cubicBezTo>
                    <a:pt x="144" y="157"/>
                    <a:pt x="144" y="157"/>
                    <a:pt x="144" y="157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51" y="66"/>
                    <a:pt x="158" y="53"/>
                    <a:pt x="161" y="43"/>
                  </a:cubicBezTo>
                  <a:cubicBezTo>
                    <a:pt x="209" y="55"/>
                    <a:pt x="209" y="55"/>
                    <a:pt x="209" y="55"/>
                  </a:cubicBezTo>
                  <a:lnTo>
                    <a:pt x="209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  <p:sp>
          <p:nvSpPr>
            <p:cNvPr id="264" name="Freeform 263"/>
            <p:cNvSpPr>
              <a:spLocks noEditPoints="1"/>
            </p:cNvSpPr>
            <p:nvPr/>
          </p:nvSpPr>
          <p:spPr bwMode="auto">
            <a:xfrm>
              <a:off x="317500" y="2817813"/>
              <a:ext cx="53975" cy="52388"/>
            </a:xfrm>
            <a:custGeom>
              <a:avLst/>
              <a:gdLst>
                <a:gd name="T0" fmla="*/ 32 w 32"/>
                <a:gd name="T1" fmla="*/ 15 h 31"/>
                <a:gd name="T2" fmla="*/ 16 w 32"/>
                <a:gd name="T3" fmla="*/ 0 h 31"/>
                <a:gd name="T4" fmla="*/ 0 w 32"/>
                <a:gd name="T5" fmla="*/ 15 h 31"/>
                <a:gd name="T6" fmla="*/ 16 w 32"/>
                <a:gd name="T7" fmla="*/ 31 h 31"/>
                <a:gd name="T8" fmla="*/ 32 w 32"/>
                <a:gd name="T9" fmla="*/ 15 h 31"/>
                <a:gd name="T10" fmla="*/ 5 w 32"/>
                <a:gd name="T11" fmla="*/ 15 h 31"/>
                <a:gd name="T12" fmla="*/ 16 w 32"/>
                <a:gd name="T13" fmla="*/ 4 h 31"/>
                <a:gd name="T14" fmla="*/ 27 w 32"/>
                <a:gd name="T15" fmla="*/ 15 h 31"/>
                <a:gd name="T16" fmla="*/ 16 w 32"/>
                <a:gd name="T17" fmla="*/ 27 h 31"/>
                <a:gd name="T18" fmla="*/ 5 w 32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32" y="15"/>
                  </a:move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5" y="31"/>
                    <a:pt x="32" y="24"/>
                    <a:pt x="32" y="15"/>
                  </a:cubicBezTo>
                  <a:close/>
                  <a:moveTo>
                    <a:pt x="5" y="15"/>
                  </a:moveTo>
                  <a:cubicBezTo>
                    <a:pt x="5" y="9"/>
                    <a:pt x="10" y="4"/>
                    <a:pt x="16" y="4"/>
                  </a:cubicBezTo>
                  <a:cubicBezTo>
                    <a:pt x="22" y="4"/>
                    <a:pt x="27" y="9"/>
                    <a:pt x="27" y="15"/>
                  </a:cubicBezTo>
                  <a:cubicBezTo>
                    <a:pt x="27" y="22"/>
                    <a:pt x="22" y="27"/>
                    <a:pt x="16" y="27"/>
                  </a:cubicBezTo>
                  <a:cubicBezTo>
                    <a:pt x="10" y="27"/>
                    <a:pt x="5" y="22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/>
            <a:p>
              <a:pPr defTabSz="2438340"/>
              <a:endParaRPr lang="en-US" sz="6400">
                <a:solidFill>
                  <a:srgbClr val="57565A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9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2" grpId="0"/>
      <p:bldP spid="45" grpId="0"/>
      <p:bldP spid="68" grpId="0" animBg="1"/>
      <p:bldP spid="69" grpId="0" animBg="1"/>
      <p:bldP spid="70" grpId="0" animBg="1"/>
      <p:bldP spid="72" grpId="0"/>
      <p:bldP spid="73" grpId="0"/>
      <p:bldP spid="81" grpId="0" animBg="1"/>
      <p:bldP spid="82" grpId="0" animBg="1"/>
      <p:bldP spid="83" grpId="0" animBg="1"/>
      <p:bldP spid="85" grpId="0"/>
      <p:bldP spid="86" grpId="0"/>
      <p:bldP spid="94" grpId="0" animBg="1"/>
      <p:bldP spid="95" grpId="0" animBg="1"/>
      <p:bldP spid="96" grpId="0" animBg="1"/>
      <p:bldP spid="98" grpId="0"/>
      <p:bldP spid="99" grpId="0"/>
      <p:bldP spid="146" grpId="0" animBg="1"/>
      <p:bldP spid="147" grpId="0" animBg="1"/>
      <p:bldP spid="148" grpId="0" animBg="1"/>
      <p:bldP spid="150" grpId="0"/>
      <p:bldP spid="151" grpId="0"/>
      <p:bldP spid="161" grpId="0" animBg="1"/>
      <p:bldP spid="162" grpId="0" animBg="1"/>
      <p:bldP spid="163" grpId="0" animBg="1"/>
      <p:bldP spid="165" grpId="0"/>
      <p:bldP spid="166" grpId="0"/>
      <p:bldP spid="174" grpId="0" animBg="1"/>
      <p:bldP spid="175" grpId="0" animBg="1"/>
      <p:bldP spid="176" grpId="0" animBg="1"/>
      <p:bldP spid="178" grpId="0"/>
      <p:bldP spid="179" grpId="0"/>
      <p:bldP spid="187" grpId="0" animBg="1"/>
      <p:bldP spid="188" grpId="0" animBg="1"/>
      <p:bldP spid="189" grpId="0" animBg="1"/>
      <p:bldP spid="191" grpId="0"/>
      <p:bldP spid="192" grpId="0"/>
      <p:bldP spid="2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>
            <a:spLocks/>
          </p:cNvSpPr>
          <p:nvPr/>
        </p:nvSpPr>
        <p:spPr bwMode="auto">
          <a:xfrm>
            <a:off x="9199378" y="6333111"/>
            <a:ext cx="1734348" cy="1406494"/>
          </a:xfrm>
          <a:custGeom>
            <a:avLst/>
            <a:gdLst>
              <a:gd name="T0" fmla="*/ 0 w 529"/>
              <a:gd name="T1" fmla="*/ 0 h 429"/>
              <a:gd name="T2" fmla="*/ 529 w 529"/>
              <a:gd name="T3" fmla="*/ 0 h 429"/>
              <a:gd name="T4" fmla="*/ 529 w 529"/>
              <a:gd name="T5" fmla="*/ 429 h 429"/>
              <a:gd name="T6" fmla="*/ 376 w 529"/>
              <a:gd name="T7" fmla="*/ 247 h 429"/>
              <a:gd name="T8" fmla="*/ 0 w 529"/>
              <a:gd name="T9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9">
                <a:moveTo>
                  <a:pt x="0" y="0"/>
                </a:moveTo>
                <a:lnTo>
                  <a:pt x="529" y="0"/>
                </a:lnTo>
                <a:lnTo>
                  <a:pt x="529" y="429"/>
                </a:lnTo>
                <a:lnTo>
                  <a:pt x="376" y="2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10432109" y="6333111"/>
            <a:ext cx="501618" cy="1406494"/>
          </a:xfrm>
          <a:custGeom>
            <a:avLst/>
            <a:gdLst>
              <a:gd name="T0" fmla="*/ 153 w 153"/>
              <a:gd name="T1" fmla="*/ 0 h 429"/>
              <a:gd name="T2" fmla="*/ 109 w 153"/>
              <a:gd name="T3" fmla="*/ 0 h 429"/>
              <a:gd name="T4" fmla="*/ 0 w 153"/>
              <a:gd name="T5" fmla="*/ 244 h 429"/>
              <a:gd name="T6" fmla="*/ 0 w 153"/>
              <a:gd name="T7" fmla="*/ 247 h 429"/>
              <a:gd name="T8" fmla="*/ 153 w 153"/>
              <a:gd name="T9" fmla="*/ 429 h 429"/>
              <a:gd name="T10" fmla="*/ 153 w 153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429">
                <a:moveTo>
                  <a:pt x="153" y="0"/>
                </a:moveTo>
                <a:lnTo>
                  <a:pt x="109" y="0"/>
                </a:lnTo>
                <a:lnTo>
                  <a:pt x="0" y="244"/>
                </a:lnTo>
                <a:lnTo>
                  <a:pt x="0" y="247"/>
                </a:lnTo>
                <a:lnTo>
                  <a:pt x="153" y="429"/>
                </a:lnTo>
                <a:lnTo>
                  <a:pt x="1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16451902" y="6333111"/>
            <a:ext cx="1734348" cy="1406494"/>
          </a:xfrm>
          <a:custGeom>
            <a:avLst/>
            <a:gdLst>
              <a:gd name="T0" fmla="*/ 0 w 529"/>
              <a:gd name="T1" fmla="*/ 0 h 429"/>
              <a:gd name="T2" fmla="*/ 529 w 529"/>
              <a:gd name="T3" fmla="*/ 0 h 429"/>
              <a:gd name="T4" fmla="*/ 529 w 529"/>
              <a:gd name="T5" fmla="*/ 429 h 429"/>
              <a:gd name="T6" fmla="*/ 376 w 529"/>
              <a:gd name="T7" fmla="*/ 247 h 429"/>
              <a:gd name="T8" fmla="*/ 0 w 529"/>
              <a:gd name="T9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9">
                <a:moveTo>
                  <a:pt x="0" y="0"/>
                </a:moveTo>
                <a:lnTo>
                  <a:pt x="529" y="0"/>
                </a:lnTo>
                <a:lnTo>
                  <a:pt x="529" y="429"/>
                </a:lnTo>
                <a:lnTo>
                  <a:pt x="376" y="247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17684633" y="6333111"/>
            <a:ext cx="501618" cy="1406494"/>
          </a:xfrm>
          <a:custGeom>
            <a:avLst/>
            <a:gdLst>
              <a:gd name="T0" fmla="*/ 153 w 153"/>
              <a:gd name="T1" fmla="*/ 0 h 429"/>
              <a:gd name="T2" fmla="*/ 109 w 153"/>
              <a:gd name="T3" fmla="*/ 0 h 429"/>
              <a:gd name="T4" fmla="*/ 0 w 153"/>
              <a:gd name="T5" fmla="*/ 244 h 429"/>
              <a:gd name="T6" fmla="*/ 0 w 153"/>
              <a:gd name="T7" fmla="*/ 247 h 429"/>
              <a:gd name="T8" fmla="*/ 153 w 153"/>
              <a:gd name="T9" fmla="*/ 429 h 429"/>
              <a:gd name="T10" fmla="*/ 153 w 153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429">
                <a:moveTo>
                  <a:pt x="153" y="0"/>
                </a:moveTo>
                <a:lnTo>
                  <a:pt x="109" y="0"/>
                </a:lnTo>
                <a:lnTo>
                  <a:pt x="0" y="244"/>
                </a:lnTo>
                <a:lnTo>
                  <a:pt x="0" y="247"/>
                </a:lnTo>
                <a:lnTo>
                  <a:pt x="153" y="429"/>
                </a:lnTo>
                <a:lnTo>
                  <a:pt x="153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16451903" y="3113584"/>
            <a:ext cx="6084970" cy="3671964"/>
          </a:xfrm>
          <a:custGeom>
            <a:avLst/>
            <a:gdLst>
              <a:gd name="T0" fmla="*/ 0 w 1856"/>
              <a:gd name="T1" fmla="*/ 172 h 1120"/>
              <a:gd name="T2" fmla="*/ 1459 w 1856"/>
              <a:gd name="T3" fmla="*/ 172 h 1120"/>
              <a:gd name="T4" fmla="*/ 1459 w 1856"/>
              <a:gd name="T5" fmla="*/ 0 h 1120"/>
              <a:gd name="T6" fmla="*/ 1856 w 1856"/>
              <a:gd name="T7" fmla="*/ 587 h 1120"/>
              <a:gd name="T8" fmla="*/ 1459 w 1856"/>
              <a:gd name="T9" fmla="*/ 1120 h 1120"/>
              <a:gd name="T10" fmla="*/ 1459 w 1856"/>
              <a:gd name="T11" fmla="*/ 982 h 1120"/>
              <a:gd name="T12" fmla="*/ 0 w 1856"/>
              <a:gd name="T13" fmla="*/ 982 h 1120"/>
              <a:gd name="T14" fmla="*/ 0 w 1856"/>
              <a:gd name="T15" fmla="*/ 172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6" h="1120">
                <a:moveTo>
                  <a:pt x="0" y="172"/>
                </a:moveTo>
                <a:lnTo>
                  <a:pt x="1459" y="172"/>
                </a:lnTo>
                <a:lnTo>
                  <a:pt x="1459" y="0"/>
                </a:lnTo>
                <a:lnTo>
                  <a:pt x="1856" y="587"/>
                </a:lnTo>
                <a:lnTo>
                  <a:pt x="1459" y="1120"/>
                </a:lnTo>
                <a:lnTo>
                  <a:pt x="1459" y="982"/>
                </a:lnTo>
                <a:lnTo>
                  <a:pt x="0" y="982"/>
                </a:lnTo>
                <a:lnTo>
                  <a:pt x="0" y="172"/>
                </a:lnTo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3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731520" bIns="91440" numCol="1" anchor="ctr" anchorCtr="0" compatLnSpc="1">
            <a:prstTxWarp prst="textNoShape">
              <a:avLst/>
            </a:prstTxWarp>
          </a:bodyPr>
          <a:lstStyle/>
          <a:p>
            <a:pPr algn="ctr" defTabSz="2438340"/>
            <a:r>
              <a:rPr lang="da-DK" sz="4400">
                <a:solidFill>
                  <a:prstClr val="white"/>
                </a:solidFill>
              </a:rPr>
              <a:t>Lorem ipsum dol sit amet conse</a:t>
            </a: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9199379" y="3113584"/>
            <a:ext cx="6084970" cy="3671964"/>
          </a:xfrm>
          <a:custGeom>
            <a:avLst/>
            <a:gdLst>
              <a:gd name="T0" fmla="*/ 0 w 1856"/>
              <a:gd name="T1" fmla="*/ 172 h 1120"/>
              <a:gd name="T2" fmla="*/ 1459 w 1856"/>
              <a:gd name="T3" fmla="*/ 172 h 1120"/>
              <a:gd name="T4" fmla="*/ 1459 w 1856"/>
              <a:gd name="T5" fmla="*/ 0 h 1120"/>
              <a:gd name="T6" fmla="*/ 1856 w 1856"/>
              <a:gd name="T7" fmla="*/ 587 h 1120"/>
              <a:gd name="T8" fmla="*/ 1459 w 1856"/>
              <a:gd name="T9" fmla="*/ 1120 h 1120"/>
              <a:gd name="T10" fmla="*/ 1459 w 1856"/>
              <a:gd name="T11" fmla="*/ 982 h 1120"/>
              <a:gd name="T12" fmla="*/ 0 w 1856"/>
              <a:gd name="T13" fmla="*/ 982 h 1120"/>
              <a:gd name="T14" fmla="*/ 0 w 1856"/>
              <a:gd name="T15" fmla="*/ 172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6" h="1120">
                <a:moveTo>
                  <a:pt x="0" y="172"/>
                </a:moveTo>
                <a:lnTo>
                  <a:pt x="1459" y="172"/>
                </a:lnTo>
                <a:lnTo>
                  <a:pt x="1459" y="0"/>
                </a:lnTo>
                <a:lnTo>
                  <a:pt x="1856" y="587"/>
                </a:lnTo>
                <a:lnTo>
                  <a:pt x="1459" y="1120"/>
                </a:lnTo>
                <a:lnTo>
                  <a:pt x="1459" y="982"/>
                </a:lnTo>
                <a:lnTo>
                  <a:pt x="0" y="982"/>
                </a:lnTo>
                <a:lnTo>
                  <a:pt x="0" y="172"/>
                </a:lnTo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txBody>
          <a:bodyPr vert="horz" wrap="square" lIns="182880" tIns="91440" rIns="731520" bIns="91440" numCol="1" anchor="ctr" anchorCtr="0" compatLnSpc="1">
            <a:prstTxWarp prst="textNoShape">
              <a:avLst/>
            </a:prstTxWarp>
          </a:bodyPr>
          <a:lstStyle/>
          <a:p>
            <a:pPr algn="ctr" defTabSz="2438340"/>
            <a:r>
              <a:rPr lang="da-DK" sz="4400" dirty="0">
                <a:solidFill>
                  <a:prstClr val="white"/>
                </a:solidFill>
              </a:rPr>
              <a:t>Lorem ipsum dol sit amet conse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 INFOGRAPHIC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09406" y="9919725"/>
            <a:ext cx="440551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40" err="1"/>
              <a:t>Lorem</a:t>
            </a:r>
            <a:r>
              <a:rPr lang="en-US" sz="2940"/>
              <a:t> </a:t>
            </a:r>
            <a:r>
              <a:rPr lang="en-US" sz="2940" err="1"/>
              <a:t>ipsum</a:t>
            </a:r>
            <a:r>
              <a:rPr lang="en-US" sz="2940"/>
              <a:t> dolor sit</a:t>
            </a:r>
          </a:p>
          <a:p>
            <a:pPr algn="ctr" defTabSz="2438340"/>
            <a:r>
              <a:rPr lang="en-US" sz="2940" err="1"/>
              <a:t>amet</a:t>
            </a:r>
            <a:r>
              <a:rPr lang="en-US" sz="2940"/>
              <a:t> </a:t>
            </a:r>
            <a:r>
              <a:rPr lang="en-US" sz="2940" err="1"/>
              <a:t>consequitor</a:t>
            </a:r>
            <a:endParaRPr lang="en-US" sz="2940"/>
          </a:p>
          <a:p>
            <a:pPr algn="ctr" defTabSz="2438340"/>
            <a:r>
              <a:rPr lang="en-US" sz="2940" err="1"/>
              <a:t>oragami</a:t>
            </a:r>
            <a:r>
              <a:rPr lang="en-US" sz="2940"/>
              <a:t> is sit to</a:t>
            </a:r>
          </a:p>
          <a:p>
            <a:pPr algn="ctr" defTabSz="2438340"/>
            <a:r>
              <a:rPr lang="en-US" sz="2940"/>
              <a:t>Radical amet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2359" y="7943318"/>
            <a:ext cx="1843773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12800"/>
              <a:t>01</a:t>
            </a:r>
          </a:p>
        </p:txBody>
      </p:sp>
      <p:sp>
        <p:nvSpPr>
          <p:cNvPr id="68" name="Oval 67"/>
          <p:cNvSpPr/>
          <p:nvPr/>
        </p:nvSpPr>
        <p:spPr>
          <a:xfrm>
            <a:off x="10728674" y="7548990"/>
            <a:ext cx="381228" cy="38122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scene3d>
            <a:camera prst="isometricOffAxis2To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10432108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10432108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796216" y="9919725"/>
            <a:ext cx="440551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40"/>
              <a:t>Lorem ipsum dolor sit</a:t>
            </a:r>
          </a:p>
          <a:p>
            <a:pPr algn="ctr" defTabSz="2438340"/>
            <a:r>
              <a:rPr lang="en-US" sz="2940"/>
              <a:t>amet consequitor</a:t>
            </a:r>
          </a:p>
          <a:p>
            <a:pPr algn="ctr" defTabSz="2438340"/>
            <a:r>
              <a:rPr lang="en-US" sz="2940"/>
              <a:t>oragami is sit to</a:t>
            </a:r>
          </a:p>
          <a:p>
            <a:pPr algn="ctr" defTabSz="2438340"/>
            <a:r>
              <a:rPr lang="en-US" sz="2940"/>
              <a:t>Radical amet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862919" y="7943318"/>
            <a:ext cx="2190023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12800"/>
              <a:t>02</a:t>
            </a:r>
          </a:p>
        </p:txBody>
      </p:sp>
      <p:sp>
        <p:nvSpPr>
          <p:cNvPr id="86" name="Oval 85"/>
          <p:cNvSpPr/>
          <p:nvPr/>
        </p:nvSpPr>
        <p:spPr>
          <a:xfrm>
            <a:off x="17981198" y="7548990"/>
            <a:ext cx="381228" cy="38122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scene3d>
            <a:camera prst="isometricOffAxis2To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17684632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17684632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048740" y="9919725"/>
            <a:ext cx="440551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438340"/>
            <a:r>
              <a:rPr lang="en-US" sz="2940"/>
              <a:t>Lorem ipsum dolor sit</a:t>
            </a:r>
          </a:p>
          <a:p>
            <a:pPr algn="ctr" defTabSz="2438340"/>
            <a:r>
              <a:rPr lang="en-US" sz="2940"/>
              <a:t>amet consequitor</a:t>
            </a:r>
          </a:p>
          <a:p>
            <a:pPr algn="ctr" defTabSz="2438340"/>
            <a:r>
              <a:rPr lang="en-US" sz="2940"/>
              <a:t>oragami is sit to</a:t>
            </a:r>
          </a:p>
          <a:p>
            <a:pPr algn="ctr" defTabSz="2438340"/>
            <a:r>
              <a:rPr lang="en-US" sz="2940"/>
              <a:t>Radical amet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125061" y="7943318"/>
            <a:ext cx="2180405" cy="1865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777956">
              <a:lnSpc>
                <a:spcPct val="90000"/>
              </a:lnSpc>
              <a:spcBef>
                <a:spcPct val="0"/>
              </a:spcBef>
              <a:spcAft>
                <a:spcPts val="534"/>
              </a:spcAft>
            </a:pPr>
            <a:r>
              <a:rPr lang="en-US" sz="12800"/>
              <a:t>03</a:t>
            </a: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1929172" y="6333111"/>
            <a:ext cx="1734348" cy="1406494"/>
          </a:xfrm>
          <a:custGeom>
            <a:avLst/>
            <a:gdLst>
              <a:gd name="T0" fmla="*/ 0 w 529"/>
              <a:gd name="T1" fmla="*/ 0 h 429"/>
              <a:gd name="T2" fmla="*/ 529 w 529"/>
              <a:gd name="T3" fmla="*/ 0 h 429"/>
              <a:gd name="T4" fmla="*/ 529 w 529"/>
              <a:gd name="T5" fmla="*/ 429 h 429"/>
              <a:gd name="T6" fmla="*/ 376 w 529"/>
              <a:gd name="T7" fmla="*/ 247 h 429"/>
              <a:gd name="T8" fmla="*/ 0 w 529"/>
              <a:gd name="T9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429">
                <a:moveTo>
                  <a:pt x="0" y="0"/>
                </a:moveTo>
                <a:lnTo>
                  <a:pt x="529" y="0"/>
                </a:lnTo>
                <a:lnTo>
                  <a:pt x="529" y="429"/>
                </a:lnTo>
                <a:lnTo>
                  <a:pt x="376" y="247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3161903" y="6333111"/>
            <a:ext cx="501618" cy="1406494"/>
          </a:xfrm>
          <a:custGeom>
            <a:avLst/>
            <a:gdLst>
              <a:gd name="T0" fmla="*/ 153 w 153"/>
              <a:gd name="T1" fmla="*/ 0 h 429"/>
              <a:gd name="T2" fmla="*/ 109 w 153"/>
              <a:gd name="T3" fmla="*/ 0 h 429"/>
              <a:gd name="T4" fmla="*/ 0 w 153"/>
              <a:gd name="T5" fmla="*/ 244 h 429"/>
              <a:gd name="T6" fmla="*/ 0 w 153"/>
              <a:gd name="T7" fmla="*/ 247 h 429"/>
              <a:gd name="T8" fmla="*/ 153 w 153"/>
              <a:gd name="T9" fmla="*/ 429 h 429"/>
              <a:gd name="T10" fmla="*/ 153 w 153"/>
              <a:gd name="T11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" h="429">
                <a:moveTo>
                  <a:pt x="153" y="0"/>
                </a:moveTo>
                <a:lnTo>
                  <a:pt x="109" y="0"/>
                </a:lnTo>
                <a:lnTo>
                  <a:pt x="0" y="244"/>
                </a:lnTo>
                <a:lnTo>
                  <a:pt x="0" y="247"/>
                </a:lnTo>
                <a:lnTo>
                  <a:pt x="153" y="429"/>
                </a:lnTo>
                <a:lnTo>
                  <a:pt x="153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1929173" y="3113584"/>
            <a:ext cx="6084970" cy="3671964"/>
          </a:xfrm>
          <a:custGeom>
            <a:avLst/>
            <a:gdLst>
              <a:gd name="T0" fmla="*/ 0 w 1856"/>
              <a:gd name="T1" fmla="*/ 172 h 1120"/>
              <a:gd name="T2" fmla="*/ 1459 w 1856"/>
              <a:gd name="T3" fmla="*/ 172 h 1120"/>
              <a:gd name="T4" fmla="*/ 1459 w 1856"/>
              <a:gd name="T5" fmla="*/ 0 h 1120"/>
              <a:gd name="T6" fmla="*/ 1856 w 1856"/>
              <a:gd name="T7" fmla="*/ 587 h 1120"/>
              <a:gd name="T8" fmla="*/ 1459 w 1856"/>
              <a:gd name="T9" fmla="*/ 1120 h 1120"/>
              <a:gd name="T10" fmla="*/ 1459 w 1856"/>
              <a:gd name="T11" fmla="*/ 982 h 1120"/>
              <a:gd name="T12" fmla="*/ 0 w 1856"/>
              <a:gd name="T13" fmla="*/ 982 h 1120"/>
              <a:gd name="T14" fmla="*/ 0 w 1856"/>
              <a:gd name="T15" fmla="*/ 172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6" h="1120">
                <a:moveTo>
                  <a:pt x="0" y="172"/>
                </a:moveTo>
                <a:lnTo>
                  <a:pt x="1459" y="172"/>
                </a:lnTo>
                <a:lnTo>
                  <a:pt x="1459" y="0"/>
                </a:lnTo>
                <a:lnTo>
                  <a:pt x="1856" y="587"/>
                </a:lnTo>
                <a:lnTo>
                  <a:pt x="1459" y="1120"/>
                </a:lnTo>
                <a:lnTo>
                  <a:pt x="1459" y="982"/>
                </a:lnTo>
                <a:lnTo>
                  <a:pt x="0" y="982"/>
                </a:lnTo>
                <a:lnTo>
                  <a:pt x="0" y="172"/>
                </a:lnTo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82880" tIns="91440" rIns="731520" bIns="91440" numCol="1" anchor="ctr" anchorCtr="0" compatLnSpc="1">
            <a:prstTxWarp prst="textNoShape">
              <a:avLst/>
            </a:prstTxWarp>
          </a:bodyPr>
          <a:lstStyle/>
          <a:p>
            <a:pPr algn="ctr" defTabSz="2438340"/>
            <a:r>
              <a:rPr lang="da-DK" sz="4400" dirty="0">
                <a:solidFill>
                  <a:prstClr val="white"/>
                </a:solidFill>
              </a:rPr>
              <a:t>Lorem ipsum dol sit amet conse</a:t>
            </a:r>
          </a:p>
        </p:txBody>
      </p:sp>
      <p:sp>
        <p:nvSpPr>
          <p:cNvPr id="3" name="Oval 2"/>
          <p:cNvSpPr/>
          <p:nvPr/>
        </p:nvSpPr>
        <p:spPr>
          <a:xfrm>
            <a:off x="3458468" y="7548990"/>
            <a:ext cx="381228" cy="38122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scene3d>
            <a:camera prst="isometricOffAxis2To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340"/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3161902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3161902" y="7133074"/>
            <a:ext cx="0" cy="9836"/>
          </a:xfrm>
          <a:custGeom>
            <a:avLst/>
            <a:gdLst>
              <a:gd name="T0" fmla="*/ 0 h 3"/>
              <a:gd name="T1" fmla="*/ 0 h 3"/>
              <a:gd name="T2" fmla="*/ 3 h 3"/>
              <a:gd name="T3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">
                <a:moveTo>
                  <a:pt x="0" y="0"/>
                </a:move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defTabSz="2438340"/>
            <a:endParaRPr lang="en-US" sz="4400">
              <a:solidFill>
                <a:srgbClr val="57565A"/>
              </a:solidFill>
              <a:latin typeface="Robo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5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95833E-6 -0.09166 L -3.95833E-6 -2.96296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8" fill="hold" grpId="0" nodeType="click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32" dur="9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33" dur="9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4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57" dur="9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58" dur="9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5" grpId="1" animBg="1"/>
          <p:bldP spid="79" grpId="0" animBg="1"/>
          <p:bldP spid="79" grpId="1" animBg="1"/>
          <p:bldP spid="41" grpId="0" animBg="1"/>
          <p:bldP spid="41" grpId="1" animBg="1"/>
          <p:bldP spid="42" grpId="0" animBg="1"/>
          <p:bldP spid="42" grpId="1" animBg="1"/>
          <p:bldP spid="90" grpId="0" animBg="1"/>
          <p:bldP spid="74" grpId="0" animBg="1"/>
          <p:bldP spid="72" grpId="0"/>
          <p:bldP spid="9" grpId="0"/>
          <p:bldP spid="68" grpId="0" animBg="1"/>
          <p:bldP spid="83" grpId="0"/>
          <p:bldP spid="84" grpId="0"/>
          <p:bldP spid="86" grpId="0" animBg="1"/>
          <p:bldP spid="98" grpId="0"/>
          <p:bldP spid="99" grpId="0"/>
          <p:bldP spid="47" grpId="0" animBg="1"/>
          <p:bldP spid="47" grpId="1" animBg="1"/>
          <p:bldP spid="51" grpId="0" animBg="1"/>
          <p:bldP spid="51" grpId="1" animBg="1"/>
          <p:bldP spid="45" grpId="0" animBg="1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95833E-6 -0.09166 L -3.95833E-6 -2.96296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9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9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3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4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9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9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54167E-6 -0.09166 L -3.54167E-6 -2.96296E-6 " pathEditMode="relative" rAng="0" ptsTypes="AA">
                                          <p:cBhvr>
                                            <p:cTn id="6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5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5" grpId="0" animBg="1"/>
          <p:bldP spid="75" grpId="1" animBg="1"/>
          <p:bldP spid="79" grpId="0" animBg="1"/>
          <p:bldP spid="79" grpId="1" animBg="1"/>
          <p:bldP spid="41" grpId="0" animBg="1"/>
          <p:bldP spid="41" grpId="1" animBg="1"/>
          <p:bldP spid="42" grpId="0" animBg="1"/>
          <p:bldP spid="42" grpId="1" animBg="1"/>
          <p:bldP spid="90" grpId="0" animBg="1"/>
          <p:bldP spid="74" grpId="0" animBg="1"/>
          <p:bldP spid="72" grpId="0"/>
          <p:bldP spid="9" grpId="0"/>
          <p:bldP spid="68" grpId="0" animBg="1"/>
          <p:bldP spid="83" grpId="0"/>
          <p:bldP spid="84" grpId="0"/>
          <p:bldP spid="86" grpId="0" animBg="1"/>
          <p:bldP spid="98" grpId="0"/>
          <p:bldP spid="99" grpId="0"/>
          <p:bldP spid="47" grpId="0" animBg="1"/>
          <p:bldP spid="47" grpId="1" animBg="1"/>
          <p:bldP spid="51" grpId="0" animBg="1"/>
          <p:bldP spid="51" grpId="1" animBg="1"/>
          <p:bldP spid="45" grpId="0" animBg="1"/>
          <p:bldP spid="3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wcTee1vX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9">
      <a:dk1>
        <a:srgbClr val="272E3A"/>
      </a:dk1>
      <a:lt1>
        <a:sysClr val="window" lastClr="FFFFFF"/>
      </a:lt1>
      <a:dk2>
        <a:srgbClr val="272E3A"/>
      </a:dk2>
      <a:lt2>
        <a:srgbClr val="E7E6E6"/>
      </a:lt2>
      <a:accent1>
        <a:srgbClr val="33B6D2"/>
      </a:accent1>
      <a:accent2>
        <a:srgbClr val="3DA9CF"/>
      </a:accent2>
      <a:accent3>
        <a:srgbClr val="5390CB"/>
      </a:accent3>
      <a:accent4>
        <a:srgbClr val="6977C7"/>
      </a:accent4>
      <a:accent5>
        <a:srgbClr val="746BC5"/>
      </a:accent5>
      <a:accent6>
        <a:srgbClr val="5B51BB"/>
      </a:accent6>
      <a:hlink>
        <a:srgbClr val="FFE18B"/>
      </a:hlink>
      <a:folHlink>
        <a:srgbClr val="954F72"/>
      </a:folHlink>
    </a:clrScheme>
    <a:fontScheme name="Custom 48">
      <a:majorFont>
        <a:latin typeface="Montserrat"/>
        <a:ea typeface=""/>
        <a:cs typeface=""/>
      </a:majorFont>
      <a:minorFont>
        <a:latin typeface="Montserra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3827</TotalTime>
  <Words>2697</Words>
  <Application>Microsoft Office PowerPoint</Application>
  <PresentationFormat>Custom</PresentationFormat>
  <Paragraphs>381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Aller Bold</vt:lpstr>
      <vt:lpstr>Arial</vt:lpstr>
      <vt:lpstr>Calibri</vt:lpstr>
      <vt:lpstr>Lato Light</vt:lpstr>
      <vt:lpstr>Montserrat</vt:lpstr>
      <vt:lpstr>Montserrat Light</vt:lpstr>
      <vt:lpstr>Open Sans</vt:lpstr>
      <vt:lpstr>Open Sans Light</vt:lpstr>
      <vt:lpstr>Open Sans Semibold</vt:lpstr>
      <vt:lpstr>Open Sans Semibold</vt:lpstr>
      <vt:lpstr>Questrial</vt:lpstr>
      <vt:lpstr>Roboto Light</vt:lpstr>
      <vt:lpstr>Office Theme</vt:lpstr>
      <vt:lpstr>Title Here </vt:lpstr>
      <vt:lpstr>Title Here </vt:lpstr>
      <vt:lpstr>Your Awesome Title Here </vt:lpstr>
      <vt:lpstr>PROCESS CHART WITH THREE PHASES</vt:lpstr>
      <vt:lpstr>SHOPPING INFOGRAPHICS</vt:lpstr>
      <vt:lpstr>5 STEP PROCESS WITH ICONS</vt:lpstr>
      <vt:lpstr>BEAUTIFUL INFOGRAPHIC FOR YOUR LIST DATA</vt:lpstr>
      <vt:lpstr>8 STEP PROCESS WITH ICONS</vt:lpstr>
      <vt:lpstr>THREE STEP INFOGRAPHIC</vt:lpstr>
      <vt:lpstr>3 STEP PROCESS WITH ICONS</vt:lpstr>
      <vt:lpstr>3 STEP PROCESS WITH ICONS</vt:lpstr>
      <vt:lpstr>3 STEP INFOGRAPHIC WITH ICONS</vt:lpstr>
      <vt:lpstr>PowerPoint Presentation</vt:lpstr>
      <vt:lpstr>Title Here </vt:lpstr>
      <vt:lpstr>Title Here </vt:lpstr>
      <vt:lpstr>Title Here </vt:lpstr>
      <vt:lpstr>Title Here </vt:lpstr>
      <vt:lpstr>Title Here </vt:lpstr>
      <vt:lpstr>Title Here </vt:lpstr>
      <vt:lpstr>PowerPoint Presentation</vt:lpstr>
      <vt:lpstr>Title Here </vt:lpstr>
      <vt:lpstr>Title Here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 biswas</dc:creator>
  <cp:lastModifiedBy>reza kabir</cp:lastModifiedBy>
  <cp:revision>179</cp:revision>
  <dcterms:created xsi:type="dcterms:W3CDTF">2020-03-29T10:33:05Z</dcterms:created>
  <dcterms:modified xsi:type="dcterms:W3CDTF">2020-06-11T05:49:32Z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5A7C3E75-874A-46A1-92E2-5E0E153E7201</vt:lpwstr>
  </property>
  <property fmtid="{D5CDD505-2E9C-101B-9397-08002B2CF9AE}" pid="3" name="ArticulatePath">
    <vt:lpwstr>https://d.docs.live.net/bfdbf960b5fc32c3/02. aPresentation/01. Current Clients/12. Graphicriver/03. Purnendu Biswas/01. ARROWS^</vt:lpwstr>
  </property>
</Properties>
</file>